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notesSlides/notesSlide1.xml" ContentType="application/vnd.openxmlformats-officedocument.presentationml.notesSlide+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notesSlides/notesSlide2.xml" ContentType="application/vnd.openxmlformats-officedocument.presentationml.notesSlide+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3.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notesSlides/notesSlide4.xml" ContentType="application/vnd.openxmlformats-officedocument.presentationml.notesSlide+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notesSlides/notesSlide5.xml" ContentType="application/vnd.openxmlformats-officedocument.presentationml.notesSlide+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notesSlides/notesSlide6.xml" ContentType="application/vnd.openxmlformats-officedocument.presentationml.notesSlide+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notesSlides/notesSlide7.xml" ContentType="application/vnd.openxmlformats-officedocument.presentationml.notesSlide+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8.xml" ContentType="application/vnd.openxmlformats-officedocument.presentationml.notesSlide+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notesSlides/notesSlide9.xml" ContentType="application/vnd.openxmlformats-officedocument.presentationml.notesSlide+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notesSlides/notesSlide10.xml" ContentType="application/vnd.openxmlformats-officedocument.presentationml.notesSlide+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notesSlides/notesSlide11.xml" ContentType="application/vnd.openxmlformats-officedocument.presentationml.notesSlide+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notesSlides/notesSlide12.xml" ContentType="application/vnd.openxmlformats-officedocument.presentationml.notesSlide+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notesSlides/notesSlide13.xml" ContentType="application/vnd.openxmlformats-officedocument.presentationml.notesSlide+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notesSlides/notesSlide14.xml" ContentType="application/vnd.openxmlformats-officedocument.presentationml.notesSlide+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notesSlides/notesSlide15.xml" ContentType="application/vnd.openxmlformats-officedocument.presentationml.notesSlide+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notesSlides/notesSlide16.xml" ContentType="application/vnd.openxmlformats-officedocument.presentationml.notesSlide+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notesSlides/notesSlide17.xml" ContentType="application/vnd.openxmlformats-officedocument.presentationml.notesSlide+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notesSlides/notesSlide18.xml" ContentType="application/vnd.openxmlformats-officedocument.presentationml.notesSlide+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notesSlides/notesSlide19.xml" ContentType="application/vnd.openxmlformats-officedocument.presentationml.notesSlide+xml"/>
  <Override PartName="/ppt/tags/tag8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2"/>
  </p:sldMasterIdLst>
  <p:notesMasterIdLst>
    <p:notesMasterId r:id="rId42"/>
  </p:notesMasterIdLst>
  <p:handoutMasterIdLst>
    <p:handoutMasterId r:id="rId43"/>
  </p:handoutMasterIdLst>
  <p:sldIdLst>
    <p:sldId id="644" r:id="rId3"/>
    <p:sldId id="645" r:id="rId4"/>
    <p:sldId id="646" r:id="rId5"/>
    <p:sldId id="652" r:id="rId6"/>
    <p:sldId id="653" r:id="rId7"/>
    <p:sldId id="654" r:id="rId8"/>
    <p:sldId id="655" r:id="rId9"/>
    <p:sldId id="656" r:id="rId10"/>
    <p:sldId id="657" r:id="rId11"/>
    <p:sldId id="658" r:id="rId12"/>
    <p:sldId id="659" r:id="rId13"/>
    <p:sldId id="660" r:id="rId14"/>
    <p:sldId id="661" r:id="rId15"/>
    <p:sldId id="662" r:id="rId16"/>
    <p:sldId id="663" r:id="rId17"/>
    <p:sldId id="664"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 id="680" r:id="rId33"/>
    <p:sldId id="681" r:id="rId34"/>
    <p:sldId id="682" r:id="rId35"/>
    <p:sldId id="689" r:id="rId36"/>
    <p:sldId id="683" r:id="rId37"/>
    <p:sldId id="684" r:id="rId38"/>
    <p:sldId id="686" r:id="rId39"/>
    <p:sldId id="687" r:id="rId40"/>
    <p:sldId id="690" r:id="rId41"/>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AA0E3"/>
    <a:srgbClr val="34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6076" autoAdjust="0"/>
  </p:normalViewPr>
  <p:slideViewPr>
    <p:cSldViewPr snapToGrid="0">
      <p:cViewPr varScale="1">
        <p:scale>
          <a:sx n="108" d="100"/>
          <a:sy n="108"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B11BF5F-5DD2-45B2-A517-17F94B4126E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zh-CN" altLang="en-US"/>
        </a:p>
      </dgm:t>
    </dgm:pt>
    <dgm:pt modelId="{0F45E412-6119-4A18-8404-C229D27BC7FF}">
      <dgm:prSet phldrT="[文本]" phldr="0" custT="0"/>
      <dgm:spPr/>
      <dgm:t>
        <a:bodyPr vert="horz" wrap="square"/>
        <a:lstStyle/>
        <a:p>
          <a:pPr>
            <a:lnSpc>
              <a:spcPct val="100000"/>
            </a:lnSpc>
            <a:spcBef>
              <a:spcPct val="0"/>
            </a:spcBef>
            <a:spcAft>
              <a:spcPct val="35000"/>
            </a:spcAft>
          </a:pPr>
          <a:r>
            <a:rPr lang="zh-CN" altLang="en-US" dirty="0">
              <a:latin typeface="+mn-lt"/>
              <a:ea typeface="+mn-ea"/>
              <a:cs typeface="+mn-ea"/>
              <a:sym typeface="+mn-lt"/>
            </a:rPr>
            <a:t>2008年爆发全球金融危机，当时有人用“中本聪”的化名发表了一篇论文，描述了</a:t>
          </a:r>
          <a:r>
            <a:rPr lang="zh-CN" altLang="en-US" b="1" dirty="0">
              <a:latin typeface="+mn-lt"/>
              <a:ea typeface="+mn-ea"/>
              <a:cs typeface="+mn-ea"/>
              <a:sym typeface="+mn-lt"/>
            </a:rPr>
            <a:t>基于区块链技术的比特币</a:t>
          </a:r>
          <a:r>
            <a:rPr lang="zh-CN" altLang="en-US" dirty="0">
              <a:latin typeface="+mn-lt"/>
              <a:ea typeface="+mn-ea"/>
              <a:cs typeface="+mn-ea"/>
              <a:sym typeface="+mn-lt"/>
            </a:rPr>
            <a:t>的模式。</a:t>
          </a:r>
        </a:p>
      </dgm:t>
    </dgm:pt>
    <dgm:pt modelId="{36D93CBD-73B7-479F-8952-E196A193FF34}" type="parTrans" cxnId="{529E58B0-1704-48AD-9203-45CBD9AEDC8A}">
      <dgm:prSet/>
      <dgm:spPr/>
      <dgm:t>
        <a:bodyPr/>
        <a:lstStyle/>
        <a:p>
          <a:endParaRPr lang="zh-CN" altLang="en-US"/>
        </a:p>
      </dgm:t>
    </dgm:pt>
    <dgm:pt modelId="{2CD6D88B-CE2D-4CCE-A938-976F5E12663B}" type="sibTrans" cxnId="{529E58B0-1704-48AD-9203-45CBD9AEDC8A}">
      <dgm:prSet/>
      <dgm:spPr/>
      <dgm:t>
        <a:bodyPr/>
        <a:lstStyle/>
        <a:p>
          <a:endParaRPr lang="zh-CN" altLang="en-US"/>
        </a:p>
      </dgm:t>
    </dgm:pt>
    <dgm:pt modelId="{0D1E7796-2417-41ED-8A75-DF792F961E4F}">
      <dgm:prSet phldrT="[文本]" phldr="0" custT="0"/>
      <dgm:spPr/>
      <dgm:t>
        <a:bodyPr vert="horz" wrap="square"/>
        <a:lstStyle/>
        <a:p>
          <a:pPr>
            <a:lnSpc>
              <a:spcPct val="100000"/>
            </a:lnSpc>
            <a:spcBef>
              <a:spcPct val="0"/>
            </a:spcBef>
            <a:spcAft>
              <a:spcPct val="35000"/>
            </a:spcAft>
          </a:pPr>
          <a:r>
            <a:rPr lang="en-US" altLang="en-US" dirty="0">
              <a:latin typeface="+mn-lt"/>
              <a:ea typeface="+mn-ea"/>
              <a:cs typeface="+mn-ea"/>
              <a:sym typeface="+mn-lt"/>
            </a:rPr>
            <a:t>2009</a:t>
          </a:r>
          <a:r>
            <a:rPr lang="zh-CN" altLang="en-US" dirty="0">
              <a:latin typeface="+mn-lt"/>
              <a:ea typeface="+mn-ea"/>
              <a:cs typeface="+mn-ea"/>
              <a:sym typeface="+mn-lt"/>
            </a:rPr>
            <a:t>年，不受央行和任何金融机构控制的比特币诞生。中本聪生成了了世界上第一个区块，命名 “ 创世区块 ”。比特币的底层采用了区块链技术。</a:t>
          </a:r>
          <a:endParaRPr>
            <a:latin typeface="+mn-lt"/>
            <a:ea typeface="+mn-ea"/>
            <a:cs typeface="+mn-ea"/>
            <a:sym typeface="+mn-lt"/>
          </a:endParaRPr>
        </a:p>
      </dgm:t>
    </dgm:pt>
    <dgm:pt modelId="{7EE4E890-6893-4CA0-9EDF-23CD95F6E601}" type="parTrans" cxnId="{C53B00DF-27E7-4690-A16A-0F4265A6A60C}">
      <dgm:prSet/>
      <dgm:spPr/>
      <dgm:t>
        <a:bodyPr/>
        <a:lstStyle/>
        <a:p>
          <a:endParaRPr lang="zh-CN" altLang="en-US"/>
        </a:p>
      </dgm:t>
    </dgm:pt>
    <dgm:pt modelId="{0E482EF4-FD8B-44BC-BA2A-3897A97CBF44}" type="sibTrans" cxnId="{C53B00DF-27E7-4690-A16A-0F4265A6A60C}">
      <dgm:prSet/>
      <dgm:spPr/>
      <dgm:t>
        <a:bodyPr/>
        <a:lstStyle/>
        <a:p>
          <a:endParaRPr lang="zh-CN" altLang="en-US"/>
        </a:p>
      </dgm:t>
    </dgm:pt>
    <dgm:pt modelId="{705AF8C6-ED03-4DA0-9638-BC4FE81B1680}">
      <dgm:prSet phldrT="[文本]" phldr="0" custT="0"/>
      <dgm:spPr/>
      <dgm:t>
        <a:bodyPr vert="horz" wrap="square"/>
        <a:lstStyle/>
        <a:p>
          <a:pPr>
            <a:lnSpc>
              <a:spcPct val="100000"/>
            </a:lnSpc>
            <a:spcBef>
              <a:spcPct val="0"/>
            </a:spcBef>
            <a:spcAft>
              <a:spcPct val="35000"/>
            </a:spcAft>
          </a:pPr>
          <a:r>
            <a:rPr lang="zh-CN" altLang="en-US" dirty="0">
              <a:latin typeface="+mn-lt"/>
              <a:ea typeface="+mn-ea"/>
              <a:cs typeface="+mn-ea"/>
              <a:sym typeface="+mn-lt"/>
            </a:rPr>
            <a:t>中本聪在创世区块上留下了一句永远不可能被修改的一句话：</a:t>
          </a:r>
          <a:r>
            <a:rPr lang="en-US" altLang="en-US" dirty="0">
              <a:latin typeface="+mn-lt"/>
              <a:ea typeface="+mn-ea"/>
              <a:cs typeface="+mn-ea"/>
              <a:sym typeface="+mn-lt"/>
            </a:rPr>
            <a:t>The Times 03/Jan/2009 Chancellor on brink of second bailout for banks</a:t>
          </a:r>
          <a:r>
            <a:rPr lang="zh-CN" altLang="en-US" dirty="0">
              <a:latin typeface="+mn-lt"/>
              <a:ea typeface="+mn-ea"/>
              <a:cs typeface="+mn-ea"/>
              <a:sym typeface="+mn-lt"/>
            </a:rPr>
            <a:t> ，这句话来自当时的英国财政大臣达林：财政大臣正处于实施第二轮银行紧急援助的边缘</a:t>
          </a:r>
          <a:endParaRPr>
            <a:latin typeface="+mn-lt"/>
            <a:ea typeface="+mn-ea"/>
            <a:cs typeface="+mn-ea"/>
            <a:sym typeface="+mn-lt"/>
          </a:endParaRPr>
        </a:p>
      </dgm:t>
    </dgm:pt>
    <dgm:pt modelId="{547D0D77-011D-402E-8BE6-4991FD159CD5}" type="parTrans" cxnId="{C8B26F8F-C3E9-465E-BE98-38C48F0CF19A}">
      <dgm:prSet/>
      <dgm:spPr/>
      <dgm:t>
        <a:bodyPr/>
        <a:lstStyle/>
        <a:p>
          <a:endParaRPr lang="zh-CN" altLang="en-US"/>
        </a:p>
      </dgm:t>
    </dgm:pt>
    <dgm:pt modelId="{81AFA60F-0793-4C39-9A5B-4654C5549A9A}" type="sibTrans" cxnId="{C8B26F8F-C3E9-465E-BE98-38C48F0CF19A}">
      <dgm:prSet/>
      <dgm:spPr/>
      <dgm:t>
        <a:bodyPr/>
        <a:lstStyle/>
        <a:p>
          <a:endParaRPr lang="zh-CN" altLang="en-US"/>
        </a:p>
      </dgm:t>
    </dgm:pt>
    <dgm:pt modelId="{8BA7DA7E-BCFF-4FF6-9FC1-0B6E7197E0B2}" type="pres">
      <dgm:prSet presAssocID="{1B11BF5F-5DD2-45B2-A517-17F94B4126E1}" presName="outerComposite" presStyleCnt="0">
        <dgm:presLayoutVars>
          <dgm:chMax val="5"/>
          <dgm:dir/>
          <dgm:resizeHandles val="exact"/>
        </dgm:presLayoutVars>
      </dgm:prSet>
      <dgm:spPr/>
      <dgm:t>
        <a:bodyPr/>
        <a:lstStyle/>
        <a:p>
          <a:endParaRPr lang="zh-CN" altLang="en-US"/>
        </a:p>
      </dgm:t>
    </dgm:pt>
    <dgm:pt modelId="{DC72AA15-B4F6-40E9-A520-F5E961282552}" type="pres">
      <dgm:prSet presAssocID="{1B11BF5F-5DD2-45B2-A517-17F94B4126E1}" presName="dummyMaxCanvas" presStyleCnt="0">
        <dgm:presLayoutVars/>
      </dgm:prSet>
      <dgm:spPr/>
    </dgm:pt>
    <dgm:pt modelId="{EBCD628B-6818-4472-82C0-B0D56433D8D8}" type="pres">
      <dgm:prSet presAssocID="{1B11BF5F-5DD2-45B2-A517-17F94B4126E1}" presName="ThreeNodes_1" presStyleLbl="node1" presStyleIdx="0" presStyleCnt="3">
        <dgm:presLayoutVars>
          <dgm:bulletEnabled val="1"/>
        </dgm:presLayoutVars>
      </dgm:prSet>
      <dgm:spPr/>
      <dgm:t>
        <a:bodyPr/>
        <a:lstStyle/>
        <a:p>
          <a:endParaRPr lang="zh-CN" altLang="en-US"/>
        </a:p>
      </dgm:t>
    </dgm:pt>
    <dgm:pt modelId="{C9E36769-4B2C-42FC-B0A5-1905659686A9}" type="pres">
      <dgm:prSet presAssocID="{1B11BF5F-5DD2-45B2-A517-17F94B4126E1}" presName="ThreeNodes_2" presStyleLbl="node1" presStyleIdx="1" presStyleCnt="3">
        <dgm:presLayoutVars>
          <dgm:bulletEnabled val="1"/>
        </dgm:presLayoutVars>
      </dgm:prSet>
      <dgm:spPr/>
      <dgm:t>
        <a:bodyPr/>
        <a:lstStyle/>
        <a:p>
          <a:endParaRPr lang="zh-CN" altLang="en-US"/>
        </a:p>
      </dgm:t>
    </dgm:pt>
    <dgm:pt modelId="{256BEC02-8D85-4E1C-8D31-3CB4D2EA66B4}" type="pres">
      <dgm:prSet presAssocID="{1B11BF5F-5DD2-45B2-A517-17F94B4126E1}" presName="ThreeNodes_3" presStyleLbl="node1" presStyleIdx="2" presStyleCnt="3" custLinFactNeighborX="649" custLinFactNeighborY="-597">
        <dgm:presLayoutVars>
          <dgm:bulletEnabled val="1"/>
        </dgm:presLayoutVars>
      </dgm:prSet>
      <dgm:spPr/>
      <dgm:t>
        <a:bodyPr/>
        <a:lstStyle/>
        <a:p>
          <a:endParaRPr lang="zh-CN" altLang="en-US"/>
        </a:p>
      </dgm:t>
    </dgm:pt>
    <dgm:pt modelId="{4F4816AF-B095-405E-ACED-DE3D91E20C9A}" type="pres">
      <dgm:prSet presAssocID="{1B11BF5F-5DD2-45B2-A517-17F94B4126E1}" presName="ThreeConn_1-2" presStyleLbl="fgAccFollowNode1" presStyleIdx="0" presStyleCnt="2">
        <dgm:presLayoutVars>
          <dgm:bulletEnabled val="1"/>
        </dgm:presLayoutVars>
      </dgm:prSet>
      <dgm:spPr/>
      <dgm:t>
        <a:bodyPr/>
        <a:lstStyle/>
        <a:p>
          <a:endParaRPr lang="zh-CN" altLang="en-US"/>
        </a:p>
      </dgm:t>
    </dgm:pt>
    <dgm:pt modelId="{AD46E0F6-2E08-4006-8F2B-84F62D063479}" type="pres">
      <dgm:prSet presAssocID="{1B11BF5F-5DD2-45B2-A517-17F94B4126E1}" presName="ThreeConn_2-3" presStyleLbl="fgAccFollowNode1" presStyleIdx="1" presStyleCnt="2">
        <dgm:presLayoutVars>
          <dgm:bulletEnabled val="1"/>
        </dgm:presLayoutVars>
      </dgm:prSet>
      <dgm:spPr/>
      <dgm:t>
        <a:bodyPr/>
        <a:lstStyle/>
        <a:p>
          <a:endParaRPr lang="zh-CN" altLang="en-US"/>
        </a:p>
      </dgm:t>
    </dgm:pt>
    <dgm:pt modelId="{A1DF8B54-7507-4C8A-8FF2-162E581DA602}" type="pres">
      <dgm:prSet presAssocID="{1B11BF5F-5DD2-45B2-A517-17F94B4126E1}" presName="ThreeNodes_1_text" presStyleLbl="node1" presStyleIdx="2" presStyleCnt="3">
        <dgm:presLayoutVars>
          <dgm:bulletEnabled val="1"/>
        </dgm:presLayoutVars>
      </dgm:prSet>
      <dgm:spPr/>
      <dgm:t>
        <a:bodyPr/>
        <a:lstStyle/>
        <a:p>
          <a:endParaRPr lang="zh-CN" altLang="en-US"/>
        </a:p>
      </dgm:t>
    </dgm:pt>
    <dgm:pt modelId="{8281E98B-CF49-446C-B6B3-B4D30163AB08}" type="pres">
      <dgm:prSet presAssocID="{1B11BF5F-5DD2-45B2-A517-17F94B4126E1}" presName="ThreeNodes_2_text" presStyleLbl="node1" presStyleIdx="2" presStyleCnt="3">
        <dgm:presLayoutVars>
          <dgm:bulletEnabled val="1"/>
        </dgm:presLayoutVars>
      </dgm:prSet>
      <dgm:spPr/>
      <dgm:t>
        <a:bodyPr/>
        <a:lstStyle/>
        <a:p>
          <a:endParaRPr lang="zh-CN" altLang="en-US"/>
        </a:p>
      </dgm:t>
    </dgm:pt>
    <dgm:pt modelId="{8C795DCA-460D-4C82-A4B6-1A0C8C3F9B25}" type="pres">
      <dgm:prSet presAssocID="{1B11BF5F-5DD2-45B2-A517-17F94B4126E1}" presName="ThreeNodes_3_text" presStyleLbl="node1" presStyleIdx="2" presStyleCnt="3">
        <dgm:presLayoutVars>
          <dgm:bulletEnabled val="1"/>
        </dgm:presLayoutVars>
      </dgm:prSet>
      <dgm:spPr/>
      <dgm:t>
        <a:bodyPr/>
        <a:lstStyle/>
        <a:p>
          <a:endParaRPr lang="zh-CN" altLang="en-US"/>
        </a:p>
      </dgm:t>
    </dgm:pt>
  </dgm:ptLst>
  <dgm:cxnLst>
    <dgm:cxn modelId="{D25330C5-1148-4428-9D05-BB18550807CE}" type="presOf" srcId="{705AF8C6-ED03-4DA0-9638-BC4FE81B1680}" destId="{8C795DCA-460D-4C82-A4B6-1A0C8C3F9B25}" srcOrd="1" destOrd="0" presId="urn:microsoft.com/office/officeart/2005/8/layout/vProcess5"/>
    <dgm:cxn modelId="{C53B00DF-27E7-4690-A16A-0F4265A6A60C}" srcId="{1B11BF5F-5DD2-45B2-A517-17F94B4126E1}" destId="{0D1E7796-2417-41ED-8A75-DF792F961E4F}" srcOrd="1" destOrd="0" parTransId="{7EE4E890-6893-4CA0-9EDF-23CD95F6E601}" sibTransId="{0E482EF4-FD8B-44BC-BA2A-3897A97CBF44}"/>
    <dgm:cxn modelId="{529E58B0-1704-48AD-9203-45CBD9AEDC8A}" srcId="{1B11BF5F-5DD2-45B2-A517-17F94B4126E1}" destId="{0F45E412-6119-4A18-8404-C229D27BC7FF}" srcOrd="0" destOrd="0" parTransId="{36D93CBD-73B7-479F-8952-E196A193FF34}" sibTransId="{2CD6D88B-CE2D-4CCE-A938-976F5E12663B}"/>
    <dgm:cxn modelId="{47285120-0121-4D90-82F7-26DDE81C2C8C}" type="presOf" srcId="{705AF8C6-ED03-4DA0-9638-BC4FE81B1680}" destId="{256BEC02-8D85-4E1C-8D31-3CB4D2EA66B4}" srcOrd="0" destOrd="0" presId="urn:microsoft.com/office/officeart/2005/8/layout/vProcess5"/>
    <dgm:cxn modelId="{C8B26F8F-C3E9-465E-BE98-38C48F0CF19A}" srcId="{1B11BF5F-5DD2-45B2-A517-17F94B4126E1}" destId="{705AF8C6-ED03-4DA0-9638-BC4FE81B1680}" srcOrd="2" destOrd="0" parTransId="{547D0D77-011D-402E-8BE6-4991FD159CD5}" sibTransId="{81AFA60F-0793-4C39-9A5B-4654C5549A9A}"/>
    <dgm:cxn modelId="{89423006-44D6-4687-8079-D6CA93AC7B23}" type="presOf" srcId="{0D1E7796-2417-41ED-8A75-DF792F961E4F}" destId="{C9E36769-4B2C-42FC-B0A5-1905659686A9}" srcOrd="0" destOrd="0" presId="urn:microsoft.com/office/officeart/2005/8/layout/vProcess5"/>
    <dgm:cxn modelId="{58CD4B66-C747-4D0B-8312-440AA4049860}" type="presOf" srcId="{0F45E412-6119-4A18-8404-C229D27BC7FF}" destId="{EBCD628B-6818-4472-82C0-B0D56433D8D8}" srcOrd="0" destOrd="0" presId="urn:microsoft.com/office/officeart/2005/8/layout/vProcess5"/>
    <dgm:cxn modelId="{512F48F8-9E47-431D-A4AB-095A2BC9BC4A}" type="presOf" srcId="{0F45E412-6119-4A18-8404-C229D27BC7FF}" destId="{A1DF8B54-7507-4C8A-8FF2-162E581DA602}" srcOrd="1" destOrd="0" presId="urn:microsoft.com/office/officeart/2005/8/layout/vProcess5"/>
    <dgm:cxn modelId="{856DE1FB-D965-44D8-A0DA-F08B5EBF3254}" type="presOf" srcId="{2CD6D88B-CE2D-4CCE-A938-976F5E12663B}" destId="{4F4816AF-B095-405E-ACED-DE3D91E20C9A}" srcOrd="0" destOrd="0" presId="urn:microsoft.com/office/officeart/2005/8/layout/vProcess5"/>
    <dgm:cxn modelId="{73AFE41B-2C9D-43C3-85D1-EA4737636683}" type="presOf" srcId="{1B11BF5F-5DD2-45B2-A517-17F94B4126E1}" destId="{8BA7DA7E-BCFF-4FF6-9FC1-0B6E7197E0B2}" srcOrd="0" destOrd="0" presId="urn:microsoft.com/office/officeart/2005/8/layout/vProcess5"/>
    <dgm:cxn modelId="{2075455F-2442-4407-B465-A163132577AB}" type="presOf" srcId="{0E482EF4-FD8B-44BC-BA2A-3897A97CBF44}" destId="{AD46E0F6-2E08-4006-8F2B-84F62D063479}" srcOrd="0" destOrd="0" presId="urn:microsoft.com/office/officeart/2005/8/layout/vProcess5"/>
    <dgm:cxn modelId="{1255173F-FFD1-4E54-B9C3-077B57CA9DB3}" type="presOf" srcId="{0D1E7796-2417-41ED-8A75-DF792F961E4F}" destId="{8281E98B-CF49-446C-B6B3-B4D30163AB08}" srcOrd="1" destOrd="0" presId="urn:microsoft.com/office/officeart/2005/8/layout/vProcess5"/>
    <dgm:cxn modelId="{E4A88E1E-2630-41B1-882D-51F08BD5195A}" type="presParOf" srcId="{8BA7DA7E-BCFF-4FF6-9FC1-0B6E7197E0B2}" destId="{DC72AA15-B4F6-40E9-A520-F5E961282552}" srcOrd="0" destOrd="0" presId="urn:microsoft.com/office/officeart/2005/8/layout/vProcess5"/>
    <dgm:cxn modelId="{36A395B6-F66F-4380-A7C4-F9CFFB2ECD35}" type="presParOf" srcId="{8BA7DA7E-BCFF-4FF6-9FC1-0B6E7197E0B2}" destId="{EBCD628B-6818-4472-82C0-B0D56433D8D8}" srcOrd="1" destOrd="0" presId="urn:microsoft.com/office/officeart/2005/8/layout/vProcess5"/>
    <dgm:cxn modelId="{F2EC499A-0381-49F8-AF0B-3665F3163235}" type="presParOf" srcId="{8BA7DA7E-BCFF-4FF6-9FC1-0B6E7197E0B2}" destId="{C9E36769-4B2C-42FC-B0A5-1905659686A9}" srcOrd="2" destOrd="0" presId="urn:microsoft.com/office/officeart/2005/8/layout/vProcess5"/>
    <dgm:cxn modelId="{423A6ADC-A5FD-4123-B8A7-DDE65A229CC0}" type="presParOf" srcId="{8BA7DA7E-BCFF-4FF6-9FC1-0B6E7197E0B2}" destId="{256BEC02-8D85-4E1C-8D31-3CB4D2EA66B4}" srcOrd="3" destOrd="0" presId="urn:microsoft.com/office/officeart/2005/8/layout/vProcess5"/>
    <dgm:cxn modelId="{413EE032-3EC4-4934-A842-562FDD3B30F8}" type="presParOf" srcId="{8BA7DA7E-BCFF-4FF6-9FC1-0B6E7197E0B2}" destId="{4F4816AF-B095-405E-ACED-DE3D91E20C9A}" srcOrd="4" destOrd="0" presId="urn:microsoft.com/office/officeart/2005/8/layout/vProcess5"/>
    <dgm:cxn modelId="{ED0C4B0E-1B91-4ACB-A51D-990518CBEAE8}" type="presParOf" srcId="{8BA7DA7E-BCFF-4FF6-9FC1-0B6E7197E0B2}" destId="{AD46E0F6-2E08-4006-8F2B-84F62D063479}" srcOrd="5" destOrd="0" presId="urn:microsoft.com/office/officeart/2005/8/layout/vProcess5"/>
    <dgm:cxn modelId="{3123B27B-5787-46A9-B968-F0D7C756D005}" type="presParOf" srcId="{8BA7DA7E-BCFF-4FF6-9FC1-0B6E7197E0B2}" destId="{A1DF8B54-7507-4C8A-8FF2-162E581DA602}" srcOrd="6" destOrd="0" presId="urn:microsoft.com/office/officeart/2005/8/layout/vProcess5"/>
    <dgm:cxn modelId="{B08159F8-CB2E-4AB5-9ABB-1A7D007A080B}" type="presParOf" srcId="{8BA7DA7E-BCFF-4FF6-9FC1-0B6E7197E0B2}" destId="{8281E98B-CF49-446C-B6B3-B4D30163AB08}" srcOrd="7" destOrd="0" presId="urn:microsoft.com/office/officeart/2005/8/layout/vProcess5"/>
    <dgm:cxn modelId="{59F17A9F-2B28-4970-ABA0-F257096035C3}" type="presParOf" srcId="{8BA7DA7E-BCFF-4FF6-9FC1-0B6E7197E0B2}" destId="{8C795DCA-460D-4C82-A4B6-1A0C8C3F9B25}"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55CA3-8FF3-4018-BADC-1CC6687D0A2E}"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zh-CN" altLang="en-US"/>
        </a:p>
      </dgm:t>
    </dgm:pt>
    <dgm:pt modelId="{50433F75-C45C-43D3-8DE7-CF2C9C42BE95}">
      <dgm:prSet phldrT="[文本]" phldr="0" custT="1"/>
      <dgm:spPr/>
      <dgm:t>
        <a:bodyPr vert="horz" wrap="square"/>
        <a:lstStyle/>
        <a:p>
          <a:pPr>
            <a:lnSpc>
              <a:spcPct val="100000"/>
            </a:lnSpc>
            <a:spcBef>
              <a:spcPct val="0"/>
            </a:spcBef>
            <a:spcAft>
              <a:spcPct val="35000"/>
            </a:spcAft>
          </a:pPr>
          <a:r>
            <a:rPr lang="zh-CN" altLang="en-US" sz="1400">
              <a:latin typeface="+mn-lt"/>
              <a:ea typeface="+mn-ea"/>
              <a:cs typeface="+mn-ea"/>
              <a:sym typeface="+mn-lt"/>
            </a:rPr>
            <a:t>完全分布式</a:t>
          </a:r>
          <a:endParaRPr sz="1400">
            <a:latin typeface="+mn-lt"/>
            <a:ea typeface="+mn-ea"/>
            <a:cs typeface="+mn-ea"/>
            <a:sym typeface="+mn-lt"/>
          </a:endParaRPr>
        </a:p>
      </dgm:t>
    </dgm:pt>
    <dgm:pt modelId="{CEEA8BBB-1286-4076-882A-83A08ED68BA8}" type="parTrans" cxnId="{CAD4A4F1-4CC5-4D29-BF2E-7755844477D7}">
      <dgm:prSet/>
      <dgm:spPr/>
      <dgm:t>
        <a:bodyPr/>
        <a:lstStyle/>
        <a:p>
          <a:endParaRPr lang="zh-CN" altLang="en-US">
            <a:latin typeface="微软雅黑" panose="020B0503020204020204" pitchFamily="34" charset="-122"/>
            <a:ea typeface="微软雅黑" panose="020B0503020204020204" pitchFamily="34" charset="-122"/>
          </a:endParaRPr>
        </a:p>
      </dgm:t>
    </dgm:pt>
    <dgm:pt modelId="{B74E95BB-99F8-4E6D-8153-26BBF741C13B}" type="sibTrans" cxnId="{CAD4A4F1-4CC5-4D29-BF2E-7755844477D7}">
      <dgm:prSet/>
      <dgm:spPr/>
      <dgm:t>
        <a:bodyPr/>
        <a:lstStyle/>
        <a:p>
          <a:endParaRPr lang="zh-CN" altLang="en-US">
            <a:latin typeface="微软雅黑" panose="020B0503020204020204" pitchFamily="34" charset="-122"/>
            <a:ea typeface="微软雅黑" panose="020B0503020204020204" pitchFamily="34" charset="-122"/>
          </a:endParaRPr>
        </a:p>
      </dgm:t>
    </dgm:pt>
    <dgm:pt modelId="{77252A39-AEEC-432B-8AFC-FD24AE93334B}">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任一节点的损坏或者失去都不会影响整个系统的运作。</a:t>
          </a:r>
          <a:endParaRPr lang="zh-CN" altLang="en-US" sz="1400">
            <a:latin typeface="+mn-lt"/>
            <a:ea typeface="+mn-ea"/>
            <a:cs typeface="+mn-ea"/>
            <a:sym typeface="+mn-lt"/>
          </a:endParaRPr>
        </a:p>
      </dgm:t>
    </dgm:pt>
    <dgm:pt modelId="{70AF8859-C29D-4CB7-BB91-2A546975A598}" type="parTrans" cxnId="{8BE8835F-E5FD-45DB-8E8C-BD2710D54208}">
      <dgm:prSet/>
      <dgm:spPr/>
      <dgm:t>
        <a:bodyPr/>
        <a:lstStyle/>
        <a:p>
          <a:endParaRPr lang="zh-CN" altLang="en-US">
            <a:latin typeface="微软雅黑" panose="020B0503020204020204" pitchFamily="34" charset="-122"/>
            <a:ea typeface="微软雅黑" panose="020B0503020204020204" pitchFamily="34" charset="-122"/>
          </a:endParaRPr>
        </a:p>
      </dgm:t>
    </dgm:pt>
    <dgm:pt modelId="{0B23683B-8E3B-4C86-92D2-27D099D53FC6}" type="sibTrans" cxnId="{8BE8835F-E5FD-45DB-8E8C-BD2710D54208}">
      <dgm:prSet/>
      <dgm:spPr/>
      <dgm:t>
        <a:bodyPr/>
        <a:lstStyle/>
        <a:p>
          <a:endParaRPr lang="zh-CN" altLang="en-US">
            <a:latin typeface="微软雅黑" panose="020B0503020204020204" pitchFamily="34" charset="-122"/>
            <a:ea typeface="微软雅黑" panose="020B0503020204020204" pitchFamily="34" charset="-122"/>
          </a:endParaRPr>
        </a:p>
      </dgm:t>
    </dgm:pt>
    <dgm:pt modelId="{B218E069-0C5B-4822-A35B-7384018D6174}">
      <dgm:prSet phldrT="[文本]" phldr="0" custT="1"/>
      <dgm:spPr/>
      <dgm:t>
        <a:bodyPr vert="horz" wrap="square"/>
        <a:lstStyle/>
        <a:p>
          <a:pPr>
            <a:lnSpc>
              <a:spcPct val="100000"/>
            </a:lnSpc>
            <a:spcBef>
              <a:spcPct val="0"/>
            </a:spcBef>
            <a:spcAft>
              <a:spcPct val="35000"/>
            </a:spcAft>
          </a:pPr>
          <a:r>
            <a:rPr lang="zh-CN" altLang="en-US" sz="1400" b="0" i="0">
              <a:latin typeface="+mn-lt"/>
              <a:ea typeface="+mn-ea"/>
              <a:cs typeface="+mn-ea"/>
              <a:sym typeface="+mn-lt"/>
            </a:rPr>
            <a:t>可靠性不可篡改性</a:t>
          </a:r>
          <a:endParaRPr lang="zh-CN" altLang="en-US" sz="1400">
            <a:latin typeface="+mn-lt"/>
            <a:ea typeface="+mn-ea"/>
            <a:cs typeface="+mn-ea"/>
            <a:sym typeface="+mn-lt"/>
          </a:endParaRPr>
        </a:p>
      </dgm:t>
    </dgm:pt>
    <dgm:pt modelId="{6D79C6E0-8826-4A1D-8971-0FB13CE26810}" type="parTrans" cxnId="{F78A3D14-0CA4-4BED-986F-78361DDC1EB3}">
      <dgm:prSet/>
      <dgm:spPr/>
      <dgm:t>
        <a:bodyPr/>
        <a:lstStyle/>
        <a:p>
          <a:endParaRPr lang="zh-CN" altLang="en-US">
            <a:latin typeface="微软雅黑" panose="020B0503020204020204" pitchFamily="34" charset="-122"/>
            <a:ea typeface="微软雅黑" panose="020B0503020204020204" pitchFamily="34" charset="-122"/>
          </a:endParaRPr>
        </a:p>
      </dgm:t>
    </dgm:pt>
    <dgm:pt modelId="{6BC187EB-17BE-4494-83F8-3D73AC6F63D3}" type="sibTrans" cxnId="{F78A3D14-0CA4-4BED-986F-78361DDC1EB3}">
      <dgm:prSet/>
      <dgm:spPr/>
      <dgm:t>
        <a:bodyPr/>
        <a:lstStyle/>
        <a:p>
          <a:endParaRPr lang="zh-CN" altLang="en-US">
            <a:latin typeface="微软雅黑" panose="020B0503020204020204" pitchFamily="34" charset="-122"/>
            <a:ea typeface="微软雅黑" panose="020B0503020204020204" pitchFamily="34" charset="-122"/>
          </a:endParaRPr>
        </a:p>
      </dgm:t>
    </dgm:pt>
    <dgm:pt modelId="{BA0768B9-2938-4C67-83EA-D1FB75661276}">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破坏区块链系统需要攻击</a:t>
          </a:r>
          <a:r>
            <a:rPr lang="en-US" altLang="zh-CN" sz="1400" b="0" i="0">
              <a:latin typeface="+mn-lt"/>
              <a:ea typeface="+mn-ea"/>
              <a:cs typeface="+mn-ea"/>
              <a:sym typeface="+mn-lt"/>
            </a:rPr>
            <a:t>51%</a:t>
          </a:r>
          <a:r>
            <a:rPr lang="zh-CN" altLang="en-US" sz="1400" b="0" i="0">
              <a:latin typeface="+mn-lt"/>
              <a:ea typeface="+mn-ea"/>
              <a:cs typeface="+mn-ea"/>
              <a:sym typeface="+mn-lt"/>
            </a:rPr>
            <a:t>以上的节点。</a:t>
          </a:r>
          <a:endParaRPr lang="zh-CN" altLang="en-US" sz="1400">
            <a:latin typeface="+mn-lt"/>
            <a:ea typeface="+mn-ea"/>
            <a:cs typeface="+mn-ea"/>
            <a:sym typeface="+mn-lt"/>
          </a:endParaRPr>
        </a:p>
      </dgm:t>
    </dgm:pt>
    <dgm:pt modelId="{C7BC850E-590F-4076-8B27-F770508A81E0}" type="parTrans" cxnId="{4D80319B-5D5C-4B80-B1E9-0D830869379C}">
      <dgm:prSet/>
      <dgm:spPr/>
      <dgm:t>
        <a:bodyPr/>
        <a:lstStyle/>
        <a:p>
          <a:endParaRPr lang="zh-CN" altLang="en-US">
            <a:latin typeface="微软雅黑" panose="020B0503020204020204" pitchFamily="34" charset="-122"/>
            <a:ea typeface="微软雅黑" panose="020B0503020204020204" pitchFamily="34" charset="-122"/>
          </a:endParaRPr>
        </a:p>
      </dgm:t>
    </dgm:pt>
    <dgm:pt modelId="{AB392AC4-E2F4-4B79-A98E-FA31BC4C8C20}" type="sibTrans" cxnId="{4D80319B-5D5C-4B80-B1E9-0D830869379C}">
      <dgm:prSet/>
      <dgm:spPr/>
      <dgm:t>
        <a:bodyPr/>
        <a:lstStyle/>
        <a:p>
          <a:endParaRPr lang="zh-CN" altLang="en-US">
            <a:latin typeface="微软雅黑" panose="020B0503020204020204" pitchFamily="34" charset="-122"/>
            <a:ea typeface="微软雅黑" panose="020B0503020204020204" pitchFamily="34" charset="-122"/>
          </a:endParaRPr>
        </a:p>
      </dgm:t>
    </dgm:pt>
    <dgm:pt modelId="{EC2B7E00-530B-4EE6-B041-0773B7F7666E}">
      <dgm:prSet phldrT="[文本]" phldr="0" custT="1"/>
      <dgm:spPr/>
      <dgm:t>
        <a:bodyPr vert="horz" wrap="square"/>
        <a:lstStyle/>
        <a:p>
          <a:pPr>
            <a:lnSpc>
              <a:spcPct val="100000"/>
            </a:lnSpc>
            <a:spcBef>
              <a:spcPct val="0"/>
            </a:spcBef>
            <a:spcAft>
              <a:spcPct val="35000"/>
            </a:spcAft>
          </a:pPr>
          <a:r>
            <a:rPr lang="zh-CN" altLang="en-US" sz="1400" b="0" i="0">
              <a:latin typeface="+mn-lt"/>
              <a:ea typeface="+mn-ea"/>
              <a:cs typeface="+mn-ea"/>
              <a:sym typeface="+mn-lt"/>
            </a:rPr>
            <a:t>去信任性</a:t>
          </a:r>
          <a:endParaRPr lang="zh-CN" altLang="en-US" sz="1400">
            <a:latin typeface="+mn-lt"/>
            <a:ea typeface="+mn-ea"/>
            <a:cs typeface="+mn-ea"/>
            <a:sym typeface="+mn-lt"/>
          </a:endParaRPr>
        </a:p>
      </dgm:t>
    </dgm:pt>
    <dgm:pt modelId="{58C8C0DB-ECDE-4C55-AC53-EB317B957A3E}" type="parTrans" cxnId="{2877A07E-EB12-4961-ADAA-63F37996E367}">
      <dgm:prSet/>
      <dgm:spPr/>
      <dgm:t>
        <a:bodyPr/>
        <a:lstStyle/>
        <a:p>
          <a:endParaRPr lang="zh-CN" altLang="en-US">
            <a:latin typeface="微软雅黑" panose="020B0503020204020204" pitchFamily="34" charset="-122"/>
            <a:ea typeface="微软雅黑" panose="020B0503020204020204" pitchFamily="34" charset="-122"/>
          </a:endParaRPr>
        </a:p>
      </dgm:t>
    </dgm:pt>
    <dgm:pt modelId="{4DE11D13-2DBD-458D-9965-3A844B0223CD}" type="sibTrans" cxnId="{2877A07E-EB12-4961-ADAA-63F37996E367}">
      <dgm:prSet/>
      <dgm:spPr/>
      <dgm:t>
        <a:bodyPr/>
        <a:lstStyle/>
        <a:p>
          <a:endParaRPr lang="zh-CN" altLang="en-US">
            <a:latin typeface="微软雅黑" panose="020B0503020204020204" pitchFamily="34" charset="-122"/>
            <a:ea typeface="微软雅黑" panose="020B0503020204020204" pitchFamily="34" charset="-122"/>
          </a:endParaRPr>
        </a:p>
      </dgm:t>
    </dgm:pt>
    <dgm:pt modelId="{C1BEDE62-8D71-4FD0-B437-0A069CD7DCFB}">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参与整个系统中的每个节点之间进行数据交换是无需互相信任的，因为每个节点都有这个网络的所有数据。</a:t>
          </a:r>
          <a:endParaRPr lang="zh-CN" altLang="en-US" sz="1400">
            <a:latin typeface="+mn-lt"/>
            <a:ea typeface="+mn-ea"/>
            <a:cs typeface="+mn-ea"/>
            <a:sym typeface="+mn-lt"/>
          </a:endParaRPr>
        </a:p>
      </dgm:t>
    </dgm:pt>
    <dgm:pt modelId="{585AA2B4-EB76-4BDE-83C8-01E4FD46A134}" type="parTrans" cxnId="{980A1713-1D7E-4E8A-8692-EE3F43919D44}">
      <dgm:prSet/>
      <dgm:spPr/>
      <dgm:t>
        <a:bodyPr/>
        <a:lstStyle/>
        <a:p>
          <a:endParaRPr lang="zh-CN" altLang="en-US">
            <a:latin typeface="微软雅黑" panose="020B0503020204020204" pitchFamily="34" charset="-122"/>
            <a:ea typeface="微软雅黑" panose="020B0503020204020204" pitchFamily="34" charset="-122"/>
          </a:endParaRPr>
        </a:p>
      </dgm:t>
    </dgm:pt>
    <dgm:pt modelId="{4ED92256-FB07-4A37-A5C3-F4716E09CDE0}" type="sibTrans" cxnId="{980A1713-1D7E-4E8A-8692-EE3F43919D44}">
      <dgm:prSet/>
      <dgm:spPr/>
      <dgm:t>
        <a:bodyPr/>
        <a:lstStyle/>
        <a:p>
          <a:endParaRPr lang="zh-CN" altLang="en-US">
            <a:latin typeface="微软雅黑" panose="020B0503020204020204" pitchFamily="34" charset="-122"/>
            <a:ea typeface="微软雅黑" panose="020B0503020204020204" pitchFamily="34" charset="-122"/>
          </a:endParaRPr>
        </a:p>
      </dgm:t>
    </dgm:pt>
    <dgm:pt modelId="{1BCDD290-3A22-4B18-8622-211E1D2203C5}">
      <dgm:prSet phldrT="[文本]" phldr="0" custT="1"/>
      <dgm:spPr/>
      <dgm:t>
        <a:bodyPr vert="horz" wrap="square"/>
        <a:lstStyle/>
        <a:p>
          <a:pPr>
            <a:lnSpc>
              <a:spcPct val="100000"/>
            </a:lnSpc>
            <a:spcBef>
              <a:spcPct val="0"/>
            </a:spcBef>
            <a:spcAft>
              <a:spcPct val="35000"/>
            </a:spcAft>
          </a:pPr>
          <a:r>
            <a:rPr lang="zh-CN" altLang="en-US" sz="1400" b="0" i="0">
              <a:latin typeface="+mn-lt"/>
              <a:ea typeface="+mn-ea"/>
              <a:cs typeface="+mn-ea"/>
              <a:sym typeface="+mn-lt"/>
            </a:rPr>
            <a:t>集体维护</a:t>
          </a:r>
          <a:endParaRPr lang="zh-CN" altLang="en-US" sz="1400">
            <a:latin typeface="+mn-lt"/>
            <a:ea typeface="+mn-ea"/>
            <a:cs typeface="+mn-ea"/>
            <a:sym typeface="+mn-lt"/>
          </a:endParaRPr>
        </a:p>
      </dgm:t>
    </dgm:pt>
    <dgm:pt modelId="{9B82570F-41AF-4434-B049-076FC903A6BD}" type="parTrans" cxnId="{24F206CC-B974-48C5-80AC-3A9A8656169E}">
      <dgm:prSet/>
      <dgm:spPr/>
      <dgm:t>
        <a:bodyPr/>
        <a:lstStyle/>
        <a:p>
          <a:endParaRPr lang="zh-CN" altLang="en-US">
            <a:latin typeface="微软雅黑" panose="020B0503020204020204" pitchFamily="34" charset="-122"/>
            <a:ea typeface="微软雅黑" panose="020B0503020204020204" pitchFamily="34" charset="-122"/>
          </a:endParaRPr>
        </a:p>
      </dgm:t>
    </dgm:pt>
    <dgm:pt modelId="{BCB446D8-E645-404A-9BF5-7A72B7F317C5}" type="sibTrans" cxnId="{24F206CC-B974-48C5-80AC-3A9A8656169E}">
      <dgm:prSet/>
      <dgm:spPr/>
      <dgm:t>
        <a:bodyPr/>
        <a:lstStyle/>
        <a:p>
          <a:endParaRPr lang="zh-CN" altLang="en-US">
            <a:latin typeface="微软雅黑" panose="020B0503020204020204" pitchFamily="34" charset="-122"/>
            <a:ea typeface="微软雅黑" panose="020B0503020204020204" pitchFamily="34" charset="-122"/>
          </a:endParaRPr>
        </a:p>
      </dgm:t>
    </dgm:pt>
    <dgm:pt modelId="{7E9E206A-BBE7-40A9-8F0D-7D36F232295E}">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系统中的数据块由整个系统中所有具有维护功能的节点来共同维护，而这些具有维护功能的节点是分布式的，任何人都可以参与。</a:t>
          </a:r>
          <a:endParaRPr lang="zh-CN" altLang="en-US" sz="1400">
            <a:latin typeface="+mn-lt"/>
            <a:ea typeface="+mn-ea"/>
            <a:cs typeface="+mn-ea"/>
            <a:sym typeface="+mn-lt"/>
          </a:endParaRPr>
        </a:p>
      </dgm:t>
    </dgm:pt>
    <dgm:pt modelId="{AD1F2BB6-5703-4110-88A9-074C6CE4498D}" type="parTrans" cxnId="{F867A7B6-7E68-4023-AAC6-54B40E30E6EF}">
      <dgm:prSet/>
      <dgm:spPr/>
      <dgm:t>
        <a:bodyPr/>
        <a:lstStyle/>
        <a:p>
          <a:endParaRPr lang="zh-CN" altLang="en-US">
            <a:latin typeface="微软雅黑" panose="020B0503020204020204" pitchFamily="34" charset="-122"/>
            <a:ea typeface="微软雅黑" panose="020B0503020204020204" pitchFamily="34" charset="-122"/>
          </a:endParaRPr>
        </a:p>
      </dgm:t>
    </dgm:pt>
    <dgm:pt modelId="{6DE229CF-8B07-4A10-84D5-6DF697D9BB0B}" type="sibTrans" cxnId="{F867A7B6-7E68-4023-AAC6-54B40E30E6EF}">
      <dgm:prSet/>
      <dgm:spPr/>
      <dgm:t>
        <a:bodyPr/>
        <a:lstStyle/>
        <a:p>
          <a:endParaRPr lang="zh-CN" altLang="en-US">
            <a:latin typeface="微软雅黑" panose="020B0503020204020204" pitchFamily="34" charset="-122"/>
            <a:ea typeface="微软雅黑" panose="020B0503020204020204" pitchFamily="34" charset="-122"/>
          </a:endParaRPr>
        </a:p>
      </dgm:t>
    </dgm:pt>
    <dgm:pt modelId="{BF85F1A5-9A06-47C8-A301-9F5048816322}">
      <dgm:prSet phldrT="[文本]" phldr="0" custT="1"/>
      <dgm:spPr/>
      <dgm:t>
        <a:bodyPr vert="horz" wrap="square"/>
        <a:lstStyle/>
        <a:p>
          <a:pPr>
            <a:lnSpc>
              <a:spcPct val="100000"/>
            </a:lnSpc>
            <a:spcBef>
              <a:spcPct val="0"/>
            </a:spcBef>
            <a:spcAft>
              <a:spcPct val="35000"/>
            </a:spcAft>
          </a:pPr>
          <a:r>
            <a:rPr lang="zh-CN" altLang="en-US" sz="1400">
              <a:latin typeface="+mn-lt"/>
              <a:ea typeface="+mn-ea"/>
              <a:cs typeface="+mn-ea"/>
              <a:sym typeface="+mn-lt"/>
            </a:rPr>
            <a:t>完全透明</a:t>
          </a:r>
          <a:endParaRPr sz="1400">
            <a:latin typeface="+mn-lt"/>
            <a:ea typeface="+mn-ea"/>
            <a:cs typeface="+mn-ea"/>
            <a:sym typeface="+mn-lt"/>
          </a:endParaRPr>
        </a:p>
      </dgm:t>
    </dgm:pt>
    <dgm:pt modelId="{BD8F798E-0EE8-4B98-815E-B14B72573E4F}" type="parTrans" cxnId="{E368F638-C8AE-4344-A558-09C8CF90E6F9}">
      <dgm:prSet/>
      <dgm:spPr/>
      <dgm:t>
        <a:bodyPr/>
        <a:lstStyle/>
        <a:p>
          <a:endParaRPr lang="zh-CN" altLang="en-US"/>
        </a:p>
      </dgm:t>
    </dgm:pt>
    <dgm:pt modelId="{DF784009-5CC2-49B7-94B6-930485EBCB00}" type="sibTrans" cxnId="{E368F638-C8AE-4344-A558-09C8CF90E6F9}">
      <dgm:prSet/>
      <dgm:spPr/>
      <dgm:t>
        <a:bodyPr/>
        <a:lstStyle/>
        <a:p>
          <a:endParaRPr lang="zh-CN" altLang="en-US"/>
        </a:p>
      </dgm:t>
    </dgm:pt>
    <dgm:pt modelId="{FA685234-87E0-4D01-8D1C-9D389017687A}">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整个系统的运作规则（算法）、数据（账本）都是公开透明的，可即时审计的。</a:t>
          </a:r>
          <a:endParaRPr lang="zh-CN" altLang="en-US" sz="1400">
            <a:latin typeface="+mn-lt"/>
            <a:ea typeface="+mn-ea"/>
            <a:cs typeface="+mn-ea"/>
            <a:sym typeface="+mn-lt"/>
          </a:endParaRPr>
        </a:p>
      </dgm:t>
    </dgm:pt>
    <dgm:pt modelId="{4B38625B-7C5D-47FC-AAC4-93DB68B249D8}" type="parTrans" cxnId="{0FB8BC30-A9CA-462F-8340-6E86392B833D}">
      <dgm:prSet/>
      <dgm:spPr/>
      <dgm:t>
        <a:bodyPr/>
        <a:lstStyle/>
        <a:p>
          <a:endParaRPr lang="zh-CN" altLang="en-US"/>
        </a:p>
      </dgm:t>
    </dgm:pt>
    <dgm:pt modelId="{EFD5824B-A8E7-452C-805C-9D98A7C801F2}" type="sibTrans" cxnId="{0FB8BC30-A9CA-462F-8340-6E86392B833D}">
      <dgm:prSet/>
      <dgm:spPr/>
      <dgm:t>
        <a:bodyPr/>
        <a:lstStyle/>
        <a:p>
          <a:endParaRPr lang="zh-CN" altLang="en-US"/>
        </a:p>
      </dgm:t>
    </dgm:pt>
    <dgm:pt modelId="{FCB511A8-7B7D-4D02-ACF4-1BD446CE0EB8}" type="pres">
      <dgm:prSet presAssocID="{79B55CA3-8FF3-4018-BADC-1CC6687D0A2E}" presName="linearFlow" presStyleCnt="0">
        <dgm:presLayoutVars>
          <dgm:dir/>
          <dgm:animLvl val="lvl"/>
          <dgm:resizeHandles val="exact"/>
        </dgm:presLayoutVars>
      </dgm:prSet>
      <dgm:spPr/>
      <dgm:t>
        <a:bodyPr/>
        <a:lstStyle/>
        <a:p>
          <a:endParaRPr lang="zh-CN" altLang="en-US"/>
        </a:p>
      </dgm:t>
    </dgm:pt>
    <dgm:pt modelId="{8301583D-18A9-4C4E-A5DE-4E08C3C5C441}" type="pres">
      <dgm:prSet presAssocID="{50433F75-C45C-43D3-8DE7-CF2C9C42BE95}" presName="composite" presStyleCnt="0"/>
      <dgm:spPr/>
    </dgm:pt>
    <dgm:pt modelId="{D467AF68-AB5D-4989-B45A-25FE2E50F091}" type="pres">
      <dgm:prSet presAssocID="{50433F75-C45C-43D3-8DE7-CF2C9C42BE95}" presName="parentText" presStyleLbl="alignNode1" presStyleIdx="0" presStyleCnt="5">
        <dgm:presLayoutVars>
          <dgm:chMax val="1"/>
          <dgm:bulletEnabled val="1"/>
        </dgm:presLayoutVars>
      </dgm:prSet>
      <dgm:spPr/>
      <dgm:t>
        <a:bodyPr/>
        <a:lstStyle/>
        <a:p>
          <a:endParaRPr lang="zh-CN" altLang="en-US"/>
        </a:p>
      </dgm:t>
    </dgm:pt>
    <dgm:pt modelId="{9BAAE11E-2ACE-4DAA-8437-AF2C4FE63072}" type="pres">
      <dgm:prSet presAssocID="{50433F75-C45C-43D3-8DE7-CF2C9C42BE95}" presName="descendantText" presStyleLbl="alignAcc1" presStyleIdx="0" presStyleCnt="5">
        <dgm:presLayoutVars>
          <dgm:bulletEnabled val="1"/>
        </dgm:presLayoutVars>
      </dgm:prSet>
      <dgm:spPr/>
      <dgm:t>
        <a:bodyPr/>
        <a:lstStyle/>
        <a:p>
          <a:endParaRPr lang="zh-CN" altLang="en-US"/>
        </a:p>
      </dgm:t>
    </dgm:pt>
    <dgm:pt modelId="{F578136B-8A11-4DEA-822E-45C5C1420BF2}" type="pres">
      <dgm:prSet presAssocID="{B74E95BB-99F8-4E6D-8153-26BBF741C13B}" presName="sp" presStyleCnt="0"/>
      <dgm:spPr/>
      <dgm:t>
        <a:bodyPr/>
        <a:lstStyle/>
        <a:p>
          <a:endParaRPr lang="zh-CN" altLang="en-US"/>
        </a:p>
      </dgm:t>
    </dgm:pt>
    <dgm:pt modelId="{9F2F5EDB-E254-4095-9951-25906589C93D}" type="pres">
      <dgm:prSet presAssocID="{B218E069-0C5B-4822-A35B-7384018D6174}" presName="composite" presStyleCnt="0"/>
      <dgm:spPr/>
    </dgm:pt>
    <dgm:pt modelId="{03967BF7-9241-4D79-A60E-64388B7793EF}" type="pres">
      <dgm:prSet presAssocID="{B218E069-0C5B-4822-A35B-7384018D6174}" presName="parentText" presStyleLbl="alignNode1" presStyleIdx="1" presStyleCnt="5">
        <dgm:presLayoutVars>
          <dgm:chMax val="1"/>
          <dgm:bulletEnabled val="1"/>
        </dgm:presLayoutVars>
      </dgm:prSet>
      <dgm:spPr/>
      <dgm:t>
        <a:bodyPr/>
        <a:lstStyle/>
        <a:p>
          <a:endParaRPr lang="zh-CN" altLang="en-US"/>
        </a:p>
      </dgm:t>
    </dgm:pt>
    <dgm:pt modelId="{06B01339-5118-4B72-9E12-2419C1C141DE}" type="pres">
      <dgm:prSet presAssocID="{B218E069-0C5B-4822-A35B-7384018D6174}" presName="descendantText" presStyleLbl="alignAcc1" presStyleIdx="1" presStyleCnt="5">
        <dgm:presLayoutVars>
          <dgm:bulletEnabled val="1"/>
        </dgm:presLayoutVars>
      </dgm:prSet>
      <dgm:spPr/>
      <dgm:t>
        <a:bodyPr/>
        <a:lstStyle/>
        <a:p>
          <a:endParaRPr lang="zh-CN" altLang="en-US"/>
        </a:p>
      </dgm:t>
    </dgm:pt>
    <dgm:pt modelId="{F14F5F44-40D0-434A-84B8-62465549771F}" type="pres">
      <dgm:prSet presAssocID="{6BC187EB-17BE-4494-83F8-3D73AC6F63D3}" presName="sp" presStyleCnt="0"/>
      <dgm:spPr/>
      <dgm:t>
        <a:bodyPr/>
        <a:lstStyle/>
        <a:p>
          <a:endParaRPr lang="zh-CN" altLang="en-US"/>
        </a:p>
      </dgm:t>
    </dgm:pt>
    <dgm:pt modelId="{D610E599-6EB7-4014-9564-21C05A436813}" type="pres">
      <dgm:prSet presAssocID="{EC2B7E00-530B-4EE6-B041-0773B7F7666E}" presName="composite" presStyleCnt="0"/>
      <dgm:spPr/>
    </dgm:pt>
    <dgm:pt modelId="{6C0C6CC3-B683-4C4E-95CC-AA7AFEB3233F}" type="pres">
      <dgm:prSet presAssocID="{EC2B7E00-530B-4EE6-B041-0773B7F7666E}" presName="parentText" presStyleLbl="alignNode1" presStyleIdx="2" presStyleCnt="5">
        <dgm:presLayoutVars>
          <dgm:chMax val="1"/>
          <dgm:bulletEnabled val="1"/>
        </dgm:presLayoutVars>
      </dgm:prSet>
      <dgm:spPr/>
      <dgm:t>
        <a:bodyPr/>
        <a:lstStyle/>
        <a:p>
          <a:endParaRPr lang="zh-CN" altLang="en-US"/>
        </a:p>
      </dgm:t>
    </dgm:pt>
    <dgm:pt modelId="{E266F590-5495-4533-A0B2-799E5D341710}" type="pres">
      <dgm:prSet presAssocID="{EC2B7E00-530B-4EE6-B041-0773B7F7666E}" presName="descendantText" presStyleLbl="alignAcc1" presStyleIdx="2" presStyleCnt="5">
        <dgm:presLayoutVars>
          <dgm:bulletEnabled val="1"/>
        </dgm:presLayoutVars>
      </dgm:prSet>
      <dgm:spPr/>
      <dgm:t>
        <a:bodyPr/>
        <a:lstStyle/>
        <a:p>
          <a:endParaRPr lang="zh-CN" altLang="en-US"/>
        </a:p>
      </dgm:t>
    </dgm:pt>
    <dgm:pt modelId="{8A9E43B1-86AF-4289-AE02-88E2D2C05D9E}" type="pres">
      <dgm:prSet presAssocID="{4DE11D13-2DBD-458D-9965-3A844B0223CD}" presName="sp" presStyleCnt="0"/>
      <dgm:spPr/>
      <dgm:t>
        <a:bodyPr/>
        <a:lstStyle/>
        <a:p>
          <a:endParaRPr lang="zh-CN" altLang="en-US"/>
        </a:p>
      </dgm:t>
    </dgm:pt>
    <dgm:pt modelId="{644C4070-8610-41F3-A726-0264B0B5C32F}" type="pres">
      <dgm:prSet presAssocID="{1BCDD290-3A22-4B18-8622-211E1D2203C5}" presName="composite" presStyleCnt="0"/>
      <dgm:spPr/>
    </dgm:pt>
    <dgm:pt modelId="{064DA617-B242-4F75-9B25-2A2E24CE8287}" type="pres">
      <dgm:prSet presAssocID="{1BCDD290-3A22-4B18-8622-211E1D2203C5}" presName="parentText" presStyleLbl="alignNode1" presStyleIdx="3" presStyleCnt="5">
        <dgm:presLayoutVars>
          <dgm:chMax val="1"/>
          <dgm:bulletEnabled val="1"/>
        </dgm:presLayoutVars>
      </dgm:prSet>
      <dgm:spPr/>
      <dgm:t>
        <a:bodyPr/>
        <a:lstStyle/>
        <a:p>
          <a:endParaRPr lang="zh-CN" altLang="en-US"/>
        </a:p>
      </dgm:t>
    </dgm:pt>
    <dgm:pt modelId="{81B5ECBE-6456-4304-873B-6CF111DC5DB0}" type="pres">
      <dgm:prSet presAssocID="{1BCDD290-3A22-4B18-8622-211E1D2203C5}" presName="descendantText" presStyleLbl="alignAcc1" presStyleIdx="3" presStyleCnt="5">
        <dgm:presLayoutVars>
          <dgm:bulletEnabled val="1"/>
        </dgm:presLayoutVars>
      </dgm:prSet>
      <dgm:spPr/>
      <dgm:t>
        <a:bodyPr/>
        <a:lstStyle/>
        <a:p>
          <a:endParaRPr lang="zh-CN" altLang="en-US"/>
        </a:p>
      </dgm:t>
    </dgm:pt>
    <dgm:pt modelId="{9E62C7B9-54F5-4E4F-8411-193DE129AD98}" type="pres">
      <dgm:prSet presAssocID="{BCB446D8-E645-404A-9BF5-7A72B7F317C5}" presName="sp" presStyleCnt="0"/>
      <dgm:spPr/>
      <dgm:t>
        <a:bodyPr/>
        <a:lstStyle/>
        <a:p>
          <a:endParaRPr lang="zh-CN" altLang="en-US"/>
        </a:p>
      </dgm:t>
    </dgm:pt>
    <dgm:pt modelId="{A021EAC5-65F5-476B-AAE8-81C6A28190B7}" type="pres">
      <dgm:prSet presAssocID="{BF85F1A5-9A06-47C8-A301-9F5048816322}" presName="composite" presStyleCnt="0"/>
      <dgm:spPr/>
    </dgm:pt>
    <dgm:pt modelId="{F6C3C574-AA7D-4B24-B3B1-F719E50B6DDB}" type="pres">
      <dgm:prSet presAssocID="{BF85F1A5-9A06-47C8-A301-9F5048816322}" presName="parentText" presStyleLbl="alignNode1" presStyleIdx="4" presStyleCnt="5">
        <dgm:presLayoutVars>
          <dgm:chMax val="1"/>
          <dgm:bulletEnabled val="1"/>
        </dgm:presLayoutVars>
      </dgm:prSet>
      <dgm:spPr/>
      <dgm:t>
        <a:bodyPr/>
        <a:lstStyle/>
        <a:p>
          <a:endParaRPr lang="zh-CN" altLang="en-US"/>
        </a:p>
      </dgm:t>
    </dgm:pt>
    <dgm:pt modelId="{1AA8F751-459E-4080-9AB8-1E7F753F11EE}" type="pres">
      <dgm:prSet presAssocID="{BF85F1A5-9A06-47C8-A301-9F5048816322}" presName="descendantText" presStyleLbl="alignAcc1" presStyleIdx="4" presStyleCnt="5">
        <dgm:presLayoutVars>
          <dgm:bulletEnabled val="1"/>
        </dgm:presLayoutVars>
      </dgm:prSet>
      <dgm:spPr/>
      <dgm:t>
        <a:bodyPr/>
        <a:lstStyle/>
        <a:p>
          <a:endParaRPr lang="zh-CN" altLang="en-US"/>
        </a:p>
      </dgm:t>
    </dgm:pt>
  </dgm:ptLst>
  <dgm:cxnLst>
    <dgm:cxn modelId="{8BE8835F-E5FD-45DB-8E8C-BD2710D54208}" srcId="{50433F75-C45C-43D3-8DE7-CF2C9C42BE95}" destId="{77252A39-AEEC-432B-8AFC-FD24AE93334B}" srcOrd="0" destOrd="0" parTransId="{70AF8859-C29D-4CB7-BB91-2A546975A598}" sibTransId="{0B23683B-8E3B-4C86-92D2-27D099D53FC6}"/>
    <dgm:cxn modelId="{92A2A165-5250-4117-9D71-9757D0C6EC0B}" type="presOf" srcId="{FA685234-87E0-4D01-8D1C-9D389017687A}" destId="{1AA8F751-459E-4080-9AB8-1E7F753F11EE}" srcOrd="0" destOrd="0" presId="urn:microsoft.com/office/officeart/2005/8/layout/chevron2"/>
    <dgm:cxn modelId="{24F206CC-B974-48C5-80AC-3A9A8656169E}" srcId="{79B55CA3-8FF3-4018-BADC-1CC6687D0A2E}" destId="{1BCDD290-3A22-4B18-8622-211E1D2203C5}" srcOrd="3" destOrd="0" parTransId="{9B82570F-41AF-4434-B049-076FC903A6BD}" sibTransId="{BCB446D8-E645-404A-9BF5-7A72B7F317C5}"/>
    <dgm:cxn modelId="{BD6F4295-E3FE-4405-8BBF-6EFA34C03A8C}" type="presOf" srcId="{6BC187EB-17BE-4494-83F8-3D73AC6F63D3}" destId="{F14F5F44-40D0-434A-84B8-62465549771F}" srcOrd="0" destOrd="0" presId="urn:microsoft.com/office/officeart/2005/8/layout/chevron2"/>
    <dgm:cxn modelId="{FAA3E827-E7EB-4A63-9605-4C2AEFB7939E}" type="presOf" srcId="{1BCDD290-3A22-4B18-8622-211E1D2203C5}" destId="{064DA617-B242-4F75-9B25-2A2E24CE8287}" srcOrd="0" destOrd="0" presId="urn:microsoft.com/office/officeart/2005/8/layout/chevron2"/>
    <dgm:cxn modelId="{4D80319B-5D5C-4B80-B1E9-0D830869379C}" srcId="{B218E069-0C5B-4822-A35B-7384018D6174}" destId="{BA0768B9-2938-4C67-83EA-D1FB75661276}" srcOrd="0" destOrd="0" parTransId="{C7BC850E-590F-4076-8B27-F770508A81E0}" sibTransId="{AB392AC4-E2F4-4B79-A98E-FA31BC4C8C20}"/>
    <dgm:cxn modelId="{D1E63BD6-C35C-4E5B-9E5C-23FCB92D37FA}" type="presOf" srcId="{4DE11D13-2DBD-458D-9965-3A844B0223CD}" destId="{8A9E43B1-86AF-4289-AE02-88E2D2C05D9E}" srcOrd="0" destOrd="0" presId="urn:microsoft.com/office/officeart/2005/8/layout/chevron2"/>
    <dgm:cxn modelId="{182DFCDF-1C73-402B-B6DD-21014894107B}" type="presOf" srcId="{BF85F1A5-9A06-47C8-A301-9F5048816322}" destId="{F6C3C574-AA7D-4B24-B3B1-F719E50B6DDB}" srcOrd="0" destOrd="0" presId="urn:microsoft.com/office/officeart/2005/8/layout/chevron2"/>
    <dgm:cxn modelId="{572F1C15-9A79-4532-BB6B-6F5399ABC0BE}" type="presOf" srcId="{BCB446D8-E645-404A-9BF5-7A72B7F317C5}" destId="{9E62C7B9-54F5-4E4F-8411-193DE129AD98}" srcOrd="0" destOrd="0" presId="urn:microsoft.com/office/officeart/2005/8/layout/chevron2"/>
    <dgm:cxn modelId="{2877A07E-EB12-4961-ADAA-63F37996E367}" srcId="{79B55CA3-8FF3-4018-BADC-1CC6687D0A2E}" destId="{EC2B7E00-530B-4EE6-B041-0773B7F7666E}" srcOrd="2" destOrd="0" parTransId="{58C8C0DB-ECDE-4C55-AC53-EB317B957A3E}" sibTransId="{4DE11D13-2DBD-458D-9965-3A844B0223CD}"/>
    <dgm:cxn modelId="{2958A3B1-9A6D-4B17-B0B5-ECBC5F7AB409}" type="presOf" srcId="{B218E069-0C5B-4822-A35B-7384018D6174}" destId="{03967BF7-9241-4D79-A60E-64388B7793EF}" srcOrd="0" destOrd="0" presId="urn:microsoft.com/office/officeart/2005/8/layout/chevron2"/>
    <dgm:cxn modelId="{001C6859-C2B3-4580-900D-9E0DA16A1183}" type="presOf" srcId="{79B55CA3-8FF3-4018-BADC-1CC6687D0A2E}" destId="{FCB511A8-7B7D-4D02-ACF4-1BD446CE0EB8}" srcOrd="0" destOrd="0" presId="urn:microsoft.com/office/officeart/2005/8/layout/chevron2"/>
    <dgm:cxn modelId="{00CB2FAB-62C0-4B1B-B0B4-A4C0143BBCD2}" type="presOf" srcId="{C1BEDE62-8D71-4FD0-B437-0A069CD7DCFB}" destId="{E266F590-5495-4533-A0B2-799E5D341710}" srcOrd="0" destOrd="0" presId="urn:microsoft.com/office/officeart/2005/8/layout/chevron2"/>
    <dgm:cxn modelId="{0FB8BC30-A9CA-462F-8340-6E86392B833D}" srcId="{BF85F1A5-9A06-47C8-A301-9F5048816322}" destId="{FA685234-87E0-4D01-8D1C-9D389017687A}" srcOrd="0" destOrd="0" parTransId="{4B38625B-7C5D-47FC-AAC4-93DB68B249D8}" sibTransId="{EFD5824B-A8E7-452C-805C-9D98A7C801F2}"/>
    <dgm:cxn modelId="{0314A20C-A2FD-4698-916E-46FC5013255D}" type="presOf" srcId="{EC2B7E00-530B-4EE6-B041-0773B7F7666E}" destId="{6C0C6CC3-B683-4C4E-95CC-AA7AFEB3233F}" srcOrd="0" destOrd="0" presId="urn:microsoft.com/office/officeart/2005/8/layout/chevron2"/>
    <dgm:cxn modelId="{E368F638-C8AE-4344-A558-09C8CF90E6F9}" srcId="{79B55CA3-8FF3-4018-BADC-1CC6687D0A2E}" destId="{BF85F1A5-9A06-47C8-A301-9F5048816322}" srcOrd="4" destOrd="0" parTransId="{BD8F798E-0EE8-4B98-815E-B14B72573E4F}" sibTransId="{DF784009-5CC2-49B7-94B6-930485EBCB00}"/>
    <dgm:cxn modelId="{D5F95C61-3AB7-4263-B652-499856C13F00}" type="presOf" srcId="{77252A39-AEEC-432B-8AFC-FD24AE93334B}" destId="{9BAAE11E-2ACE-4DAA-8437-AF2C4FE63072}" srcOrd="0" destOrd="0" presId="urn:microsoft.com/office/officeart/2005/8/layout/chevron2"/>
    <dgm:cxn modelId="{10BDDFB2-6ED0-43F1-9C30-CF08B7ED8B82}" type="presOf" srcId="{50433F75-C45C-43D3-8DE7-CF2C9C42BE95}" destId="{D467AF68-AB5D-4989-B45A-25FE2E50F091}" srcOrd="0" destOrd="0" presId="urn:microsoft.com/office/officeart/2005/8/layout/chevron2"/>
    <dgm:cxn modelId="{F867A7B6-7E68-4023-AAC6-54B40E30E6EF}" srcId="{1BCDD290-3A22-4B18-8622-211E1D2203C5}" destId="{7E9E206A-BBE7-40A9-8F0D-7D36F232295E}" srcOrd="0" destOrd="0" parTransId="{AD1F2BB6-5703-4110-88A9-074C6CE4498D}" sibTransId="{6DE229CF-8B07-4A10-84D5-6DF697D9BB0B}"/>
    <dgm:cxn modelId="{CAD4A4F1-4CC5-4D29-BF2E-7755844477D7}" srcId="{79B55CA3-8FF3-4018-BADC-1CC6687D0A2E}" destId="{50433F75-C45C-43D3-8DE7-CF2C9C42BE95}" srcOrd="0" destOrd="0" parTransId="{CEEA8BBB-1286-4076-882A-83A08ED68BA8}" sibTransId="{B74E95BB-99F8-4E6D-8153-26BBF741C13B}"/>
    <dgm:cxn modelId="{F9424AC3-B866-415C-8CEE-93046170F471}" type="presOf" srcId="{BA0768B9-2938-4C67-83EA-D1FB75661276}" destId="{06B01339-5118-4B72-9E12-2419C1C141DE}" srcOrd="0" destOrd="0" presId="urn:microsoft.com/office/officeart/2005/8/layout/chevron2"/>
    <dgm:cxn modelId="{980A1713-1D7E-4E8A-8692-EE3F43919D44}" srcId="{EC2B7E00-530B-4EE6-B041-0773B7F7666E}" destId="{C1BEDE62-8D71-4FD0-B437-0A069CD7DCFB}" srcOrd="0" destOrd="0" parTransId="{585AA2B4-EB76-4BDE-83C8-01E4FD46A134}" sibTransId="{4ED92256-FB07-4A37-A5C3-F4716E09CDE0}"/>
    <dgm:cxn modelId="{C6D7ADE2-E06E-4126-9DD5-C6E8573B7614}" type="presOf" srcId="{7E9E206A-BBE7-40A9-8F0D-7D36F232295E}" destId="{81B5ECBE-6456-4304-873B-6CF111DC5DB0}" srcOrd="0" destOrd="0" presId="urn:microsoft.com/office/officeart/2005/8/layout/chevron2"/>
    <dgm:cxn modelId="{07C12497-641A-4083-A01A-AFFBD3282EEA}" type="presOf" srcId="{B74E95BB-99F8-4E6D-8153-26BBF741C13B}" destId="{F578136B-8A11-4DEA-822E-45C5C1420BF2}" srcOrd="0" destOrd="0" presId="urn:microsoft.com/office/officeart/2005/8/layout/chevron2"/>
    <dgm:cxn modelId="{F78A3D14-0CA4-4BED-986F-78361DDC1EB3}" srcId="{79B55CA3-8FF3-4018-BADC-1CC6687D0A2E}" destId="{B218E069-0C5B-4822-A35B-7384018D6174}" srcOrd="1" destOrd="0" parTransId="{6D79C6E0-8826-4A1D-8971-0FB13CE26810}" sibTransId="{6BC187EB-17BE-4494-83F8-3D73AC6F63D3}"/>
    <dgm:cxn modelId="{9B8010E8-CE41-407E-BE70-7A89C80A3463}" type="presParOf" srcId="{FCB511A8-7B7D-4D02-ACF4-1BD446CE0EB8}" destId="{8301583D-18A9-4C4E-A5DE-4E08C3C5C441}" srcOrd="0" destOrd="0" presId="urn:microsoft.com/office/officeart/2005/8/layout/chevron2"/>
    <dgm:cxn modelId="{37A61CC1-E138-4B86-892C-BC86DCFE3E63}" type="presParOf" srcId="{8301583D-18A9-4C4E-A5DE-4E08C3C5C441}" destId="{D467AF68-AB5D-4989-B45A-25FE2E50F091}" srcOrd="0" destOrd="0" presId="urn:microsoft.com/office/officeart/2005/8/layout/chevron2"/>
    <dgm:cxn modelId="{F8C7B9F4-10A0-428C-819F-CFA2243C74EC}" type="presParOf" srcId="{8301583D-18A9-4C4E-A5DE-4E08C3C5C441}" destId="{9BAAE11E-2ACE-4DAA-8437-AF2C4FE63072}" srcOrd="1" destOrd="0" presId="urn:microsoft.com/office/officeart/2005/8/layout/chevron2"/>
    <dgm:cxn modelId="{C9F3E268-816C-4E65-B1A4-1B1D01A044AF}" type="presParOf" srcId="{FCB511A8-7B7D-4D02-ACF4-1BD446CE0EB8}" destId="{F578136B-8A11-4DEA-822E-45C5C1420BF2}" srcOrd="1" destOrd="0" presId="urn:microsoft.com/office/officeart/2005/8/layout/chevron2"/>
    <dgm:cxn modelId="{188F9BC5-745B-486E-BF63-A10D373BD10D}" type="presParOf" srcId="{FCB511A8-7B7D-4D02-ACF4-1BD446CE0EB8}" destId="{9F2F5EDB-E254-4095-9951-25906589C93D}" srcOrd="2" destOrd="0" presId="urn:microsoft.com/office/officeart/2005/8/layout/chevron2"/>
    <dgm:cxn modelId="{FAA49B79-C877-441D-BC75-835DC442A17C}" type="presParOf" srcId="{9F2F5EDB-E254-4095-9951-25906589C93D}" destId="{03967BF7-9241-4D79-A60E-64388B7793EF}" srcOrd="0" destOrd="0" presId="urn:microsoft.com/office/officeart/2005/8/layout/chevron2"/>
    <dgm:cxn modelId="{F84D6FF1-CE89-4A5A-856B-3CF616ADA85D}" type="presParOf" srcId="{9F2F5EDB-E254-4095-9951-25906589C93D}" destId="{06B01339-5118-4B72-9E12-2419C1C141DE}" srcOrd="1" destOrd="0" presId="urn:microsoft.com/office/officeart/2005/8/layout/chevron2"/>
    <dgm:cxn modelId="{507A07E9-8CFB-4CC5-B92E-D2ED296BE638}" type="presParOf" srcId="{FCB511A8-7B7D-4D02-ACF4-1BD446CE0EB8}" destId="{F14F5F44-40D0-434A-84B8-62465549771F}" srcOrd="3" destOrd="0" presId="urn:microsoft.com/office/officeart/2005/8/layout/chevron2"/>
    <dgm:cxn modelId="{8A06180E-E7CC-4194-977C-FD56BC47A589}" type="presParOf" srcId="{FCB511A8-7B7D-4D02-ACF4-1BD446CE0EB8}" destId="{D610E599-6EB7-4014-9564-21C05A436813}" srcOrd="4" destOrd="0" presId="urn:microsoft.com/office/officeart/2005/8/layout/chevron2"/>
    <dgm:cxn modelId="{4D3D372D-13F3-4ABD-86B2-DDD5A26A1525}" type="presParOf" srcId="{D610E599-6EB7-4014-9564-21C05A436813}" destId="{6C0C6CC3-B683-4C4E-95CC-AA7AFEB3233F}" srcOrd="0" destOrd="0" presId="urn:microsoft.com/office/officeart/2005/8/layout/chevron2"/>
    <dgm:cxn modelId="{9CD55EFF-190C-4331-8008-0E405A8A4730}" type="presParOf" srcId="{D610E599-6EB7-4014-9564-21C05A436813}" destId="{E266F590-5495-4533-A0B2-799E5D341710}" srcOrd="1" destOrd="0" presId="urn:microsoft.com/office/officeart/2005/8/layout/chevron2"/>
    <dgm:cxn modelId="{3D39BDBF-5D2B-4C69-95BC-E66620FA5195}" type="presParOf" srcId="{FCB511A8-7B7D-4D02-ACF4-1BD446CE0EB8}" destId="{8A9E43B1-86AF-4289-AE02-88E2D2C05D9E}" srcOrd="5" destOrd="0" presId="urn:microsoft.com/office/officeart/2005/8/layout/chevron2"/>
    <dgm:cxn modelId="{382D4DD9-8A65-4AD5-81F4-836A652FFC77}" type="presParOf" srcId="{FCB511A8-7B7D-4D02-ACF4-1BD446CE0EB8}" destId="{644C4070-8610-41F3-A726-0264B0B5C32F}" srcOrd="6" destOrd="0" presId="urn:microsoft.com/office/officeart/2005/8/layout/chevron2"/>
    <dgm:cxn modelId="{B7DFE4BF-0C6F-4742-B771-B7E2CAB55A03}" type="presParOf" srcId="{644C4070-8610-41F3-A726-0264B0B5C32F}" destId="{064DA617-B242-4F75-9B25-2A2E24CE8287}" srcOrd="0" destOrd="0" presId="urn:microsoft.com/office/officeart/2005/8/layout/chevron2"/>
    <dgm:cxn modelId="{CCE0FA51-7225-41DB-9908-8C4449ED8A90}" type="presParOf" srcId="{644C4070-8610-41F3-A726-0264B0B5C32F}" destId="{81B5ECBE-6456-4304-873B-6CF111DC5DB0}" srcOrd="1" destOrd="0" presId="urn:microsoft.com/office/officeart/2005/8/layout/chevron2"/>
    <dgm:cxn modelId="{63C39A64-514E-48E2-8FB4-444EEFF6E952}" type="presParOf" srcId="{FCB511A8-7B7D-4D02-ACF4-1BD446CE0EB8}" destId="{9E62C7B9-54F5-4E4F-8411-193DE129AD98}" srcOrd="7" destOrd="0" presId="urn:microsoft.com/office/officeart/2005/8/layout/chevron2"/>
    <dgm:cxn modelId="{76E626FA-BF80-40CB-AD19-4F24A560ABB8}" type="presParOf" srcId="{FCB511A8-7B7D-4D02-ACF4-1BD446CE0EB8}" destId="{A021EAC5-65F5-476B-AAE8-81C6A28190B7}" srcOrd="8" destOrd="0" presId="urn:microsoft.com/office/officeart/2005/8/layout/chevron2"/>
    <dgm:cxn modelId="{1199539C-4871-45A3-9767-1F7CCC1CDD41}" type="presParOf" srcId="{A021EAC5-65F5-476B-AAE8-81C6A28190B7}" destId="{F6C3C574-AA7D-4B24-B3B1-F719E50B6DDB}" srcOrd="0" destOrd="0" presId="urn:microsoft.com/office/officeart/2005/8/layout/chevron2"/>
    <dgm:cxn modelId="{6C3E9032-437E-4801-BF62-B1F804FB1FA8}" type="presParOf" srcId="{A021EAC5-65F5-476B-AAE8-81C6A28190B7}" destId="{1AA8F751-459E-4080-9AB8-1E7F753F11E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D628B-6818-4472-82C0-B0D56433D8D8}">
      <dsp:nvSpPr>
        <dsp:cNvPr id="0" name=""/>
        <dsp:cNvSpPr/>
      </dsp:nvSpPr>
      <dsp:spPr>
        <a:xfrm>
          <a:off x="0" y="0"/>
          <a:ext cx="8306752" cy="127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zh-CN" altLang="en-US" sz="1500" kern="1200" dirty="0">
              <a:latin typeface="+mn-lt"/>
              <a:ea typeface="+mn-ea"/>
              <a:cs typeface="+mn-ea"/>
              <a:sym typeface="+mn-lt"/>
            </a:rPr>
            <a:t>2008年爆发全球金融危机，当时有人用“中本聪”的化名发表了一篇论文，描述了</a:t>
          </a:r>
          <a:r>
            <a:rPr lang="zh-CN" altLang="en-US" sz="1500" b="1" kern="1200" dirty="0">
              <a:latin typeface="+mn-lt"/>
              <a:ea typeface="+mn-ea"/>
              <a:cs typeface="+mn-ea"/>
              <a:sym typeface="+mn-lt"/>
            </a:rPr>
            <a:t>基于区块链技术的比特币</a:t>
          </a:r>
          <a:r>
            <a:rPr lang="zh-CN" altLang="en-US" sz="1500" kern="1200" dirty="0">
              <a:latin typeface="+mn-lt"/>
              <a:ea typeface="+mn-ea"/>
              <a:cs typeface="+mn-ea"/>
              <a:sym typeface="+mn-lt"/>
            </a:rPr>
            <a:t>的模式。</a:t>
          </a:r>
        </a:p>
      </dsp:txBody>
      <dsp:txXfrm>
        <a:off x="37385" y="37385"/>
        <a:ext cx="6929405" cy="1201640"/>
      </dsp:txXfrm>
    </dsp:sp>
    <dsp:sp modelId="{C9E36769-4B2C-42FC-B0A5-1905659686A9}">
      <dsp:nvSpPr>
        <dsp:cNvPr id="0" name=""/>
        <dsp:cNvSpPr/>
      </dsp:nvSpPr>
      <dsp:spPr>
        <a:xfrm>
          <a:off x="732948" y="1489146"/>
          <a:ext cx="8306752" cy="127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en-US" altLang="en-US" sz="1500" kern="1200" dirty="0">
              <a:latin typeface="+mn-lt"/>
              <a:ea typeface="+mn-ea"/>
              <a:cs typeface="+mn-ea"/>
              <a:sym typeface="+mn-lt"/>
            </a:rPr>
            <a:t>2009</a:t>
          </a:r>
          <a:r>
            <a:rPr lang="zh-CN" altLang="en-US" sz="1500" kern="1200" dirty="0">
              <a:latin typeface="+mn-lt"/>
              <a:ea typeface="+mn-ea"/>
              <a:cs typeface="+mn-ea"/>
              <a:sym typeface="+mn-lt"/>
            </a:rPr>
            <a:t>年，不受央行和任何金融机构控制的比特币诞生。中本聪生成了了世界上第一个区块，命名 “ 创世区块 ”。比特币的底层采用了区块链技术。</a:t>
          </a:r>
          <a:endParaRPr sz="1500" kern="1200">
            <a:latin typeface="+mn-lt"/>
            <a:ea typeface="+mn-ea"/>
            <a:cs typeface="+mn-ea"/>
            <a:sym typeface="+mn-lt"/>
          </a:endParaRPr>
        </a:p>
      </dsp:txBody>
      <dsp:txXfrm>
        <a:off x="770333" y="1526531"/>
        <a:ext cx="6669366" cy="1201640"/>
      </dsp:txXfrm>
    </dsp:sp>
    <dsp:sp modelId="{256BEC02-8D85-4E1C-8D31-3CB4D2EA66B4}">
      <dsp:nvSpPr>
        <dsp:cNvPr id="0" name=""/>
        <dsp:cNvSpPr/>
      </dsp:nvSpPr>
      <dsp:spPr>
        <a:xfrm>
          <a:off x="1465897" y="2970671"/>
          <a:ext cx="8306752" cy="127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zh-CN" altLang="en-US" sz="1500" kern="1200" dirty="0">
              <a:latin typeface="+mn-lt"/>
              <a:ea typeface="+mn-ea"/>
              <a:cs typeface="+mn-ea"/>
              <a:sym typeface="+mn-lt"/>
            </a:rPr>
            <a:t>中本聪在创世区块上留下了一句永远不可能被修改的一句话：</a:t>
          </a:r>
          <a:r>
            <a:rPr lang="en-US" altLang="en-US" sz="1500" kern="1200" dirty="0">
              <a:latin typeface="+mn-lt"/>
              <a:ea typeface="+mn-ea"/>
              <a:cs typeface="+mn-ea"/>
              <a:sym typeface="+mn-lt"/>
            </a:rPr>
            <a:t>The Times 03/Jan/2009 Chancellor on brink of second bailout for banks</a:t>
          </a:r>
          <a:r>
            <a:rPr lang="zh-CN" altLang="en-US" sz="1500" kern="1200" dirty="0">
              <a:latin typeface="+mn-lt"/>
              <a:ea typeface="+mn-ea"/>
              <a:cs typeface="+mn-ea"/>
              <a:sym typeface="+mn-lt"/>
            </a:rPr>
            <a:t> ，这句话来自当时的英国财政大臣达林：财政大臣正处于实施第二轮银行紧急援助的边缘</a:t>
          </a:r>
          <a:endParaRPr sz="1500" kern="1200">
            <a:latin typeface="+mn-lt"/>
            <a:ea typeface="+mn-ea"/>
            <a:cs typeface="+mn-ea"/>
            <a:sym typeface="+mn-lt"/>
          </a:endParaRPr>
        </a:p>
      </dsp:txBody>
      <dsp:txXfrm>
        <a:off x="1503282" y="3008056"/>
        <a:ext cx="6669366" cy="1201640"/>
      </dsp:txXfrm>
    </dsp:sp>
    <dsp:sp modelId="{4F4816AF-B095-405E-ACED-DE3D91E20C9A}">
      <dsp:nvSpPr>
        <dsp:cNvPr id="0" name=""/>
        <dsp:cNvSpPr/>
      </dsp:nvSpPr>
      <dsp:spPr>
        <a:xfrm>
          <a:off x="7477085" y="967944"/>
          <a:ext cx="829667" cy="8296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CN" altLang="en-US" sz="2700" kern="1200"/>
        </a:p>
      </dsp:txBody>
      <dsp:txXfrm>
        <a:off x="7663760" y="967944"/>
        <a:ext cx="456317" cy="624324"/>
      </dsp:txXfrm>
    </dsp:sp>
    <dsp:sp modelId="{AD46E0F6-2E08-4006-8F2B-84F62D063479}">
      <dsp:nvSpPr>
        <dsp:cNvPr id="0" name=""/>
        <dsp:cNvSpPr/>
      </dsp:nvSpPr>
      <dsp:spPr>
        <a:xfrm>
          <a:off x="8210034" y="2448581"/>
          <a:ext cx="829667" cy="8296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CN" altLang="en-US" sz="2700" kern="1200"/>
        </a:p>
      </dsp:txBody>
      <dsp:txXfrm>
        <a:off x="8396709" y="2448581"/>
        <a:ext cx="456317" cy="624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AF68-AB5D-4989-B45A-25FE2E50F091}">
      <dsp:nvSpPr>
        <dsp:cNvPr id="0" name=""/>
        <dsp:cNvSpPr/>
      </dsp:nvSpPr>
      <dsp:spPr>
        <a:xfrm rot="5400000">
          <a:off x="-173907" y="178504"/>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kern="1200">
              <a:latin typeface="+mn-lt"/>
              <a:ea typeface="+mn-ea"/>
              <a:cs typeface="+mn-ea"/>
              <a:sym typeface="+mn-lt"/>
            </a:rPr>
            <a:t>完全分布式</a:t>
          </a:r>
          <a:endParaRPr sz="1400" kern="1200">
            <a:latin typeface="+mn-lt"/>
            <a:ea typeface="+mn-ea"/>
            <a:cs typeface="+mn-ea"/>
            <a:sym typeface="+mn-lt"/>
          </a:endParaRPr>
        </a:p>
      </dsp:txBody>
      <dsp:txXfrm rot="-5400000">
        <a:off x="1" y="410380"/>
        <a:ext cx="811568" cy="347815"/>
      </dsp:txXfrm>
    </dsp:sp>
    <dsp:sp modelId="{9BAAE11E-2ACE-4DAA-8437-AF2C4FE63072}">
      <dsp:nvSpPr>
        <dsp:cNvPr id="0" name=""/>
        <dsp:cNvSpPr/>
      </dsp:nvSpPr>
      <dsp:spPr>
        <a:xfrm rot="5400000">
          <a:off x="4633171" y="-3817005"/>
          <a:ext cx="753995"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任一节点的损坏或者失去都不会影响整个系统的运作。</a:t>
          </a:r>
          <a:endParaRPr lang="zh-CN" altLang="en-US" sz="1400" kern="1200">
            <a:latin typeface="+mn-lt"/>
            <a:ea typeface="+mn-ea"/>
            <a:cs typeface="+mn-ea"/>
            <a:sym typeface="+mn-lt"/>
          </a:endParaRPr>
        </a:p>
      </dsp:txBody>
      <dsp:txXfrm rot="-5400000">
        <a:off x="811569" y="41404"/>
        <a:ext cx="8360394" cy="680381"/>
      </dsp:txXfrm>
    </dsp:sp>
    <dsp:sp modelId="{03967BF7-9241-4D79-A60E-64388B7793EF}">
      <dsp:nvSpPr>
        <dsp:cNvPr id="0" name=""/>
        <dsp:cNvSpPr/>
      </dsp:nvSpPr>
      <dsp:spPr>
        <a:xfrm rot="5400000">
          <a:off x="-173907" y="1221606"/>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b="0" i="0" kern="1200">
              <a:latin typeface="+mn-lt"/>
              <a:ea typeface="+mn-ea"/>
              <a:cs typeface="+mn-ea"/>
              <a:sym typeface="+mn-lt"/>
            </a:rPr>
            <a:t>可靠性不可篡改性</a:t>
          </a:r>
          <a:endParaRPr lang="zh-CN" altLang="en-US" sz="1400" kern="1200">
            <a:latin typeface="+mn-lt"/>
            <a:ea typeface="+mn-ea"/>
            <a:cs typeface="+mn-ea"/>
            <a:sym typeface="+mn-lt"/>
          </a:endParaRPr>
        </a:p>
      </dsp:txBody>
      <dsp:txXfrm rot="-5400000">
        <a:off x="1" y="1453482"/>
        <a:ext cx="811568" cy="347815"/>
      </dsp:txXfrm>
    </dsp:sp>
    <dsp:sp modelId="{06B01339-5118-4B72-9E12-2419C1C141DE}">
      <dsp:nvSpPr>
        <dsp:cNvPr id="0" name=""/>
        <dsp:cNvSpPr/>
      </dsp:nvSpPr>
      <dsp:spPr>
        <a:xfrm rot="5400000">
          <a:off x="4633369" y="-2774102"/>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破坏区块链系统需要攻击</a:t>
          </a:r>
          <a:r>
            <a:rPr lang="en-US" altLang="zh-CN" sz="1400" b="0" i="0" kern="1200">
              <a:latin typeface="+mn-lt"/>
              <a:ea typeface="+mn-ea"/>
              <a:cs typeface="+mn-ea"/>
              <a:sym typeface="+mn-lt"/>
            </a:rPr>
            <a:t>51%</a:t>
          </a:r>
          <a:r>
            <a:rPr lang="zh-CN" altLang="en-US" sz="1400" b="0" i="0" kern="1200">
              <a:latin typeface="+mn-lt"/>
              <a:ea typeface="+mn-ea"/>
              <a:cs typeface="+mn-ea"/>
              <a:sym typeface="+mn-lt"/>
            </a:rPr>
            <a:t>以上的节点。</a:t>
          </a:r>
          <a:endParaRPr lang="zh-CN" altLang="en-US" sz="1400" kern="1200">
            <a:latin typeface="+mn-lt"/>
            <a:ea typeface="+mn-ea"/>
            <a:cs typeface="+mn-ea"/>
            <a:sym typeface="+mn-lt"/>
          </a:endParaRPr>
        </a:p>
      </dsp:txBody>
      <dsp:txXfrm rot="-5400000">
        <a:off x="811568" y="1084487"/>
        <a:ext cx="8360413" cy="680023"/>
      </dsp:txXfrm>
    </dsp:sp>
    <dsp:sp modelId="{6C0C6CC3-B683-4C4E-95CC-AA7AFEB3233F}">
      <dsp:nvSpPr>
        <dsp:cNvPr id="0" name=""/>
        <dsp:cNvSpPr/>
      </dsp:nvSpPr>
      <dsp:spPr>
        <a:xfrm rot="5400000">
          <a:off x="-173907" y="2264708"/>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b="0" i="0" kern="1200">
              <a:latin typeface="+mn-lt"/>
              <a:ea typeface="+mn-ea"/>
              <a:cs typeface="+mn-ea"/>
              <a:sym typeface="+mn-lt"/>
            </a:rPr>
            <a:t>去信任性</a:t>
          </a:r>
          <a:endParaRPr lang="zh-CN" altLang="en-US" sz="1400" kern="1200">
            <a:latin typeface="+mn-lt"/>
            <a:ea typeface="+mn-ea"/>
            <a:cs typeface="+mn-ea"/>
            <a:sym typeface="+mn-lt"/>
          </a:endParaRPr>
        </a:p>
      </dsp:txBody>
      <dsp:txXfrm rot="-5400000">
        <a:off x="1" y="2496584"/>
        <a:ext cx="811568" cy="347815"/>
      </dsp:txXfrm>
    </dsp:sp>
    <dsp:sp modelId="{E266F590-5495-4533-A0B2-799E5D341710}">
      <dsp:nvSpPr>
        <dsp:cNvPr id="0" name=""/>
        <dsp:cNvSpPr/>
      </dsp:nvSpPr>
      <dsp:spPr>
        <a:xfrm rot="5400000">
          <a:off x="4633369" y="-1731000"/>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参与整个系统中的每个节点之间进行数据交换是无需互相信任的，因为每个节点都有这个网络的所有数据。</a:t>
          </a:r>
          <a:endParaRPr lang="zh-CN" altLang="en-US" sz="1400" kern="1200">
            <a:latin typeface="+mn-lt"/>
            <a:ea typeface="+mn-ea"/>
            <a:cs typeface="+mn-ea"/>
            <a:sym typeface="+mn-lt"/>
          </a:endParaRPr>
        </a:p>
      </dsp:txBody>
      <dsp:txXfrm rot="-5400000">
        <a:off x="811568" y="2127589"/>
        <a:ext cx="8360413" cy="680023"/>
      </dsp:txXfrm>
    </dsp:sp>
    <dsp:sp modelId="{064DA617-B242-4F75-9B25-2A2E24CE8287}">
      <dsp:nvSpPr>
        <dsp:cNvPr id="0" name=""/>
        <dsp:cNvSpPr/>
      </dsp:nvSpPr>
      <dsp:spPr>
        <a:xfrm rot="5400000">
          <a:off x="-173907" y="3307810"/>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b="0" i="0" kern="1200">
              <a:latin typeface="+mn-lt"/>
              <a:ea typeface="+mn-ea"/>
              <a:cs typeface="+mn-ea"/>
              <a:sym typeface="+mn-lt"/>
            </a:rPr>
            <a:t>集体维护</a:t>
          </a:r>
          <a:endParaRPr lang="zh-CN" altLang="en-US" sz="1400" kern="1200">
            <a:latin typeface="+mn-lt"/>
            <a:ea typeface="+mn-ea"/>
            <a:cs typeface="+mn-ea"/>
            <a:sym typeface="+mn-lt"/>
          </a:endParaRPr>
        </a:p>
      </dsp:txBody>
      <dsp:txXfrm rot="-5400000">
        <a:off x="1" y="3539686"/>
        <a:ext cx="811568" cy="347815"/>
      </dsp:txXfrm>
    </dsp:sp>
    <dsp:sp modelId="{81B5ECBE-6456-4304-873B-6CF111DC5DB0}">
      <dsp:nvSpPr>
        <dsp:cNvPr id="0" name=""/>
        <dsp:cNvSpPr/>
      </dsp:nvSpPr>
      <dsp:spPr>
        <a:xfrm rot="5400000">
          <a:off x="4633369" y="-687898"/>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系统中的数据块由整个系统中所有具有维护功能的节点来共同维护，而这些具有维护功能的节点是分布式的，任何人都可以参与。</a:t>
          </a:r>
          <a:endParaRPr lang="zh-CN" altLang="en-US" sz="1400" kern="1200">
            <a:latin typeface="+mn-lt"/>
            <a:ea typeface="+mn-ea"/>
            <a:cs typeface="+mn-ea"/>
            <a:sym typeface="+mn-lt"/>
          </a:endParaRPr>
        </a:p>
      </dsp:txBody>
      <dsp:txXfrm rot="-5400000">
        <a:off x="811568" y="3170691"/>
        <a:ext cx="8360413" cy="680023"/>
      </dsp:txXfrm>
    </dsp:sp>
    <dsp:sp modelId="{F6C3C574-AA7D-4B24-B3B1-F719E50B6DDB}">
      <dsp:nvSpPr>
        <dsp:cNvPr id="0" name=""/>
        <dsp:cNvSpPr/>
      </dsp:nvSpPr>
      <dsp:spPr>
        <a:xfrm rot="5400000">
          <a:off x="-173907" y="4350911"/>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kern="1200">
              <a:latin typeface="+mn-lt"/>
              <a:ea typeface="+mn-ea"/>
              <a:cs typeface="+mn-ea"/>
              <a:sym typeface="+mn-lt"/>
            </a:rPr>
            <a:t>完全透明</a:t>
          </a:r>
          <a:endParaRPr sz="1400" kern="1200">
            <a:latin typeface="+mn-lt"/>
            <a:ea typeface="+mn-ea"/>
            <a:cs typeface="+mn-ea"/>
            <a:sym typeface="+mn-lt"/>
          </a:endParaRPr>
        </a:p>
      </dsp:txBody>
      <dsp:txXfrm rot="-5400000">
        <a:off x="1" y="4582787"/>
        <a:ext cx="811568" cy="347815"/>
      </dsp:txXfrm>
    </dsp:sp>
    <dsp:sp modelId="{1AA8F751-459E-4080-9AB8-1E7F753F11EE}">
      <dsp:nvSpPr>
        <dsp:cNvPr id="0" name=""/>
        <dsp:cNvSpPr/>
      </dsp:nvSpPr>
      <dsp:spPr>
        <a:xfrm rot="5400000">
          <a:off x="4633369" y="355203"/>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整个系统的运作规则（算法）、数据（账本）都是公开透明的，可即时审计的。</a:t>
          </a:r>
          <a:endParaRPr lang="zh-CN" altLang="en-US" sz="1400" kern="1200">
            <a:latin typeface="+mn-lt"/>
            <a:ea typeface="+mn-ea"/>
            <a:cs typeface="+mn-ea"/>
            <a:sym typeface="+mn-lt"/>
          </a:endParaRPr>
        </a:p>
      </dsp:txBody>
      <dsp:txXfrm rot="-5400000">
        <a:off x="811568" y="4213792"/>
        <a:ext cx="8360413" cy="6800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880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8B5A9-0233-4432-B1FA-ABE6B539F474}"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15F8D-6FEB-4591-949F-F9B03EF2DD41}" type="slidenum">
              <a:rPr lang="zh-CN" altLang="en-US" smtClean="0"/>
              <a:t>‹#›</a:t>
            </a:fld>
            <a:endParaRPr lang="zh-CN" altLang="en-US"/>
          </a:p>
        </p:txBody>
      </p:sp>
    </p:spTree>
    <p:extLst>
      <p:ext uri="{BB962C8B-B14F-4D97-AF65-F5344CB8AC3E}">
        <p14:creationId xmlns:p14="http://schemas.microsoft.com/office/powerpoint/2010/main" val="137068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16</a:t>
            </a:fld>
            <a:endParaRPr lang="zh-CN" altLang="en-US"/>
          </a:p>
        </p:txBody>
      </p:sp>
    </p:spTree>
    <p:extLst>
      <p:ext uri="{BB962C8B-B14F-4D97-AF65-F5344CB8AC3E}">
        <p14:creationId xmlns:p14="http://schemas.microsoft.com/office/powerpoint/2010/main" val="302941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27</a:t>
            </a:fld>
            <a:endParaRPr lang="zh-CN" altLang="en-US"/>
          </a:p>
        </p:txBody>
      </p:sp>
    </p:spTree>
    <p:extLst>
      <p:ext uri="{BB962C8B-B14F-4D97-AF65-F5344CB8AC3E}">
        <p14:creationId xmlns:p14="http://schemas.microsoft.com/office/powerpoint/2010/main" val="192713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28</a:t>
            </a:fld>
            <a:endParaRPr lang="zh-CN" altLang="en-US"/>
          </a:p>
        </p:txBody>
      </p:sp>
    </p:spTree>
    <p:extLst>
      <p:ext uri="{BB962C8B-B14F-4D97-AF65-F5344CB8AC3E}">
        <p14:creationId xmlns:p14="http://schemas.microsoft.com/office/powerpoint/2010/main" val="75405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30</a:t>
            </a:fld>
            <a:endParaRPr lang="zh-CN" altLang="en-US"/>
          </a:p>
        </p:txBody>
      </p:sp>
    </p:spTree>
    <p:extLst>
      <p:ext uri="{BB962C8B-B14F-4D97-AF65-F5344CB8AC3E}">
        <p14:creationId xmlns:p14="http://schemas.microsoft.com/office/powerpoint/2010/main" val="296880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31</a:t>
            </a:fld>
            <a:endParaRPr lang="zh-CN" altLang="en-US"/>
          </a:p>
        </p:txBody>
      </p:sp>
    </p:spTree>
    <p:extLst>
      <p:ext uri="{BB962C8B-B14F-4D97-AF65-F5344CB8AC3E}">
        <p14:creationId xmlns:p14="http://schemas.microsoft.com/office/powerpoint/2010/main" val="35713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32</a:t>
            </a:fld>
            <a:endParaRPr lang="zh-CN" altLang="en-US"/>
          </a:p>
        </p:txBody>
      </p:sp>
    </p:spTree>
    <p:extLst>
      <p:ext uri="{BB962C8B-B14F-4D97-AF65-F5344CB8AC3E}">
        <p14:creationId xmlns:p14="http://schemas.microsoft.com/office/powerpoint/2010/main" val="105930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33</a:t>
            </a:fld>
            <a:endParaRPr lang="zh-CN" altLang="en-US"/>
          </a:p>
        </p:txBody>
      </p:sp>
    </p:spTree>
    <p:extLst>
      <p:ext uri="{BB962C8B-B14F-4D97-AF65-F5344CB8AC3E}">
        <p14:creationId xmlns:p14="http://schemas.microsoft.com/office/powerpoint/2010/main" val="1780901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34</a:t>
            </a:fld>
            <a:endParaRPr lang="zh-CN" altLang="en-US"/>
          </a:p>
        </p:txBody>
      </p:sp>
    </p:spTree>
    <p:extLst>
      <p:ext uri="{BB962C8B-B14F-4D97-AF65-F5344CB8AC3E}">
        <p14:creationId xmlns:p14="http://schemas.microsoft.com/office/powerpoint/2010/main" val="362283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36</a:t>
            </a:fld>
            <a:endParaRPr lang="zh-CN" altLang="en-US"/>
          </a:p>
        </p:txBody>
      </p:sp>
    </p:spTree>
    <p:extLst>
      <p:ext uri="{BB962C8B-B14F-4D97-AF65-F5344CB8AC3E}">
        <p14:creationId xmlns:p14="http://schemas.microsoft.com/office/powerpoint/2010/main" val="171752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37</a:t>
            </a:fld>
            <a:endParaRPr lang="zh-CN" altLang="en-US"/>
          </a:p>
        </p:txBody>
      </p:sp>
    </p:spTree>
    <p:extLst>
      <p:ext uri="{BB962C8B-B14F-4D97-AF65-F5344CB8AC3E}">
        <p14:creationId xmlns:p14="http://schemas.microsoft.com/office/powerpoint/2010/main" val="402123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38</a:t>
            </a:fld>
            <a:endParaRPr lang="zh-CN" altLang="en-US"/>
          </a:p>
        </p:txBody>
      </p:sp>
    </p:spTree>
    <p:extLst>
      <p:ext uri="{BB962C8B-B14F-4D97-AF65-F5344CB8AC3E}">
        <p14:creationId xmlns:p14="http://schemas.microsoft.com/office/powerpoint/2010/main" val="425877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17</a:t>
            </a:fld>
            <a:endParaRPr lang="zh-CN" altLang="en-US"/>
          </a:p>
        </p:txBody>
      </p:sp>
    </p:spTree>
    <p:extLst>
      <p:ext uri="{BB962C8B-B14F-4D97-AF65-F5344CB8AC3E}">
        <p14:creationId xmlns:p14="http://schemas.microsoft.com/office/powerpoint/2010/main" val="181294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18</a:t>
            </a:fld>
            <a:endParaRPr lang="zh-CN" altLang="en-US"/>
          </a:p>
        </p:txBody>
      </p:sp>
    </p:spTree>
    <p:extLst>
      <p:ext uri="{BB962C8B-B14F-4D97-AF65-F5344CB8AC3E}">
        <p14:creationId xmlns:p14="http://schemas.microsoft.com/office/powerpoint/2010/main" val="111038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19</a:t>
            </a:fld>
            <a:endParaRPr lang="zh-CN" altLang="en-US"/>
          </a:p>
        </p:txBody>
      </p:sp>
    </p:spTree>
    <p:extLst>
      <p:ext uri="{BB962C8B-B14F-4D97-AF65-F5344CB8AC3E}">
        <p14:creationId xmlns:p14="http://schemas.microsoft.com/office/powerpoint/2010/main" val="311826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20</a:t>
            </a:fld>
            <a:endParaRPr lang="zh-CN" altLang="en-US"/>
          </a:p>
        </p:txBody>
      </p:sp>
    </p:spTree>
    <p:extLst>
      <p:ext uri="{BB962C8B-B14F-4D97-AF65-F5344CB8AC3E}">
        <p14:creationId xmlns:p14="http://schemas.microsoft.com/office/powerpoint/2010/main" val="143270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21</a:t>
            </a:fld>
            <a:endParaRPr lang="zh-CN" altLang="en-US"/>
          </a:p>
        </p:txBody>
      </p:sp>
    </p:spTree>
    <p:extLst>
      <p:ext uri="{BB962C8B-B14F-4D97-AF65-F5344CB8AC3E}">
        <p14:creationId xmlns:p14="http://schemas.microsoft.com/office/powerpoint/2010/main" val="323797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22</a:t>
            </a:fld>
            <a:endParaRPr lang="zh-CN" altLang="en-US"/>
          </a:p>
        </p:txBody>
      </p:sp>
    </p:spTree>
    <p:extLst>
      <p:ext uri="{BB962C8B-B14F-4D97-AF65-F5344CB8AC3E}">
        <p14:creationId xmlns:p14="http://schemas.microsoft.com/office/powerpoint/2010/main" val="113246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23</a:t>
            </a:fld>
            <a:endParaRPr lang="zh-CN" altLang="en-US"/>
          </a:p>
        </p:txBody>
      </p:sp>
    </p:spTree>
    <p:extLst>
      <p:ext uri="{BB962C8B-B14F-4D97-AF65-F5344CB8AC3E}">
        <p14:creationId xmlns:p14="http://schemas.microsoft.com/office/powerpoint/2010/main" val="309141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26</a:t>
            </a:fld>
            <a:endParaRPr lang="zh-CN" altLang="en-US"/>
          </a:p>
        </p:txBody>
      </p:sp>
    </p:spTree>
    <p:extLst>
      <p:ext uri="{BB962C8B-B14F-4D97-AF65-F5344CB8AC3E}">
        <p14:creationId xmlns:p14="http://schemas.microsoft.com/office/powerpoint/2010/main" val="13973367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Master" Target="../slideMasters/slideMaster1.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1.xml"/><Relationship Id="rId5" Type="http://schemas.openxmlformats.org/officeDocument/2006/relationships/tags" Target="../tags/tag88.xml"/><Relationship Id="rId4" Type="http://schemas.openxmlformats.org/officeDocument/2006/relationships/tags" Target="../tags/tag87.xml"/></Relationships>
</file>

<file path=ppt/slideLayouts/_rels/slideLayout12.xml.rels><?xml version="1.0" encoding="UTF-8" standalone="yes"?>
<Relationships xmlns="http://schemas.openxmlformats.org/package/2006/relationships"><Relationship Id="rId26" Type="http://schemas.openxmlformats.org/officeDocument/2006/relationships/tags" Target="../tags/tag114.xml"/><Relationship Id="rId21" Type="http://schemas.openxmlformats.org/officeDocument/2006/relationships/tags" Target="../tags/tag109.xml"/><Relationship Id="rId42" Type="http://schemas.openxmlformats.org/officeDocument/2006/relationships/tags" Target="../tags/tag130.xml"/><Relationship Id="rId47" Type="http://schemas.openxmlformats.org/officeDocument/2006/relationships/tags" Target="../tags/tag135.xml"/><Relationship Id="rId63" Type="http://schemas.openxmlformats.org/officeDocument/2006/relationships/tags" Target="../tags/tag151.xml"/><Relationship Id="rId68" Type="http://schemas.openxmlformats.org/officeDocument/2006/relationships/tags" Target="../tags/tag156.xml"/><Relationship Id="rId2" Type="http://schemas.openxmlformats.org/officeDocument/2006/relationships/tags" Target="../tags/tag90.xml"/><Relationship Id="rId16" Type="http://schemas.openxmlformats.org/officeDocument/2006/relationships/tags" Target="../tags/tag104.xml"/><Relationship Id="rId29" Type="http://schemas.openxmlformats.org/officeDocument/2006/relationships/tags" Target="../tags/tag117.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37" Type="http://schemas.openxmlformats.org/officeDocument/2006/relationships/tags" Target="../tags/tag125.xml"/><Relationship Id="rId40" Type="http://schemas.openxmlformats.org/officeDocument/2006/relationships/tags" Target="../tags/tag128.xml"/><Relationship Id="rId45" Type="http://schemas.openxmlformats.org/officeDocument/2006/relationships/tags" Target="../tags/tag133.xml"/><Relationship Id="rId53" Type="http://schemas.openxmlformats.org/officeDocument/2006/relationships/tags" Target="../tags/tag141.xml"/><Relationship Id="rId58" Type="http://schemas.openxmlformats.org/officeDocument/2006/relationships/tags" Target="../tags/tag146.xml"/><Relationship Id="rId66" Type="http://schemas.openxmlformats.org/officeDocument/2006/relationships/tags" Target="../tags/tag154.xml"/><Relationship Id="rId74" Type="http://schemas.openxmlformats.org/officeDocument/2006/relationships/image" Target="../media/image2.png"/><Relationship Id="rId5" Type="http://schemas.openxmlformats.org/officeDocument/2006/relationships/tags" Target="../tags/tag93.xml"/><Relationship Id="rId61" Type="http://schemas.openxmlformats.org/officeDocument/2006/relationships/tags" Target="../tags/tag149.xml"/><Relationship Id="rId19" Type="http://schemas.openxmlformats.org/officeDocument/2006/relationships/tags" Target="../tags/tag10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tags" Target="../tags/tag123.xml"/><Relationship Id="rId43" Type="http://schemas.openxmlformats.org/officeDocument/2006/relationships/tags" Target="../tags/tag131.xml"/><Relationship Id="rId48" Type="http://schemas.openxmlformats.org/officeDocument/2006/relationships/tags" Target="../tags/tag136.xml"/><Relationship Id="rId56" Type="http://schemas.openxmlformats.org/officeDocument/2006/relationships/tags" Target="../tags/tag144.xml"/><Relationship Id="rId64" Type="http://schemas.openxmlformats.org/officeDocument/2006/relationships/tags" Target="../tags/tag152.xml"/><Relationship Id="rId69" Type="http://schemas.openxmlformats.org/officeDocument/2006/relationships/tags" Target="../tags/tag157.xml"/><Relationship Id="rId8" Type="http://schemas.openxmlformats.org/officeDocument/2006/relationships/tags" Target="../tags/tag96.xml"/><Relationship Id="rId51" Type="http://schemas.openxmlformats.org/officeDocument/2006/relationships/tags" Target="../tags/tag139.xml"/><Relationship Id="rId72" Type="http://schemas.openxmlformats.org/officeDocument/2006/relationships/tags" Target="../tags/tag160.xml"/><Relationship Id="rId3" Type="http://schemas.openxmlformats.org/officeDocument/2006/relationships/tags" Target="../tags/tag91.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38" Type="http://schemas.openxmlformats.org/officeDocument/2006/relationships/tags" Target="../tags/tag126.xml"/><Relationship Id="rId46" Type="http://schemas.openxmlformats.org/officeDocument/2006/relationships/tags" Target="../tags/tag134.xml"/><Relationship Id="rId59" Type="http://schemas.openxmlformats.org/officeDocument/2006/relationships/tags" Target="../tags/tag147.xml"/><Relationship Id="rId67" Type="http://schemas.openxmlformats.org/officeDocument/2006/relationships/tags" Target="../tags/tag155.xml"/><Relationship Id="rId20" Type="http://schemas.openxmlformats.org/officeDocument/2006/relationships/tags" Target="../tags/tag108.xml"/><Relationship Id="rId41" Type="http://schemas.openxmlformats.org/officeDocument/2006/relationships/tags" Target="../tags/tag129.xml"/><Relationship Id="rId54" Type="http://schemas.openxmlformats.org/officeDocument/2006/relationships/tags" Target="../tags/tag142.xml"/><Relationship Id="rId62" Type="http://schemas.openxmlformats.org/officeDocument/2006/relationships/tags" Target="../tags/tag150.xml"/><Relationship Id="rId70" Type="http://schemas.openxmlformats.org/officeDocument/2006/relationships/tags" Target="../tags/tag158.xml"/><Relationship Id="rId1" Type="http://schemas.openxmlformats.org/officeDocument/2006/relationships/tags" Target="../tags/tag89.xml"/><Relationship Id="rId6" Type="http://schemas.openxmlformats.org/officeDocument/2006/relationships/tags" Target="../tags/tag94.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36" Type="http://schemas.openxmlformats.org/officeDocument/2006/relationships/tags" Target="../tags/tag124.xml"/><Relationship Id="rId49" Type="http://schemas.openxmlformats.org/officeDocument/2006/relationships/tags" Target="../tags/tag137.xml"/><Relationship Id="rId57" Type="http://schemas.openxmlformats.org/officeDocument/2006/relationships/tags" Target="../tags/tag145.xml"/><Relationship Id="rId10" Type="http://schemas.openxmlformats.org/officeDocument/2006/relationships/tags" Target="../tags/tag98.xml"/><Relationship Id="rId31" Type="http://schemas.openxmlformats.org/officeDocument/2006/relationships/tags" Target="../tags/tag119.xml"/><Relationship Id="rId44" Type="http://schemas.openxmlformats.org/officeDocument/2006/relationships/tags" Target="../tags/tag132.xml"/><Relationship Id="rId52" Type="http://schemas.openxmlformats.org/officeDocument/2006/relationships/tags" Target="../tags/tag140.xml"/><Relationship Id="rId60" Type="http://schemas.openxmlformats.org/officeDocument/2006/relationships/tags" Target="../tags/tag148.xml"/><Relationship Id="rId65" Type="http://schemas.openxmlformats.org/officeDocument/2006/relationships/tags" Target="../tags/tag153.xml"/><Relationship Id="rId73" Type="http://schemas.openxmlformats.org/officeDocument/2006/relationships/slideMaster" Target="../slideMasters/slideMaster1.xml"/><Relationship Id="rId4" Type="http://schemas.openxmlformats.org/officeDocument/2006/relationships/tags" Target="../tags/tag92.xml"/><Relationship Id="rId9" Type="http://schemas.openxmlformats.org/officeDocument/2006/relationships/tags" Target="../tags/tag97.xml"/><Relationship Id="rId13" Type="http://schemas.openxmlformats.org/officeDocument/2006/relationships/tags" Target="../tags/tag101.xml"/><Relationship Id="rId18" Type="http://schemas.openxmlformats.org/officeDocument/2006/relationships/tags" Target="../tags/tag106.xml"/><Relationship Id="rId39" Type="http://schemas.openxmlformats.org/officeDocument/2006/relationships/tags" Target="../tags/tag127.xml"/><Relationship Id="rId34" Type="http://schemas.openxmlformats.org/officeDocument/2006/relationships/tags" Target="../tags/tag122.xml"/><Relationship Id="rId50" Type="http://schemas.openxmlformats.org/officeDocument/2006/relationships/tags" Target="../tags/tag138.xml"/><Relationship Id="rId55" Type="http://schemas.openxmlformats.org/officeDocument/2006/relationships/tags" Target="../tags/tag143.xml"/><Relationship Id="rId7" Type="http://schemas.openxmlformats.org/officeDocument/2006/relationships/tags" Target="../tags/tag95.xml"/><Relationship Id="rId71" Type="http://schemas.openxmlformats.org/officeDocument/2006/relationships/tags" Target="../tags/tag159.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3.png"/><Relationship Id="rId4" Type="http://schemas.openxmlformats.org/officeDocument/2006/relationships/tags" Target="../tags/tag164.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3.pn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slideMaster" Target="../slideMasters/slideMaster1.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3.png"/><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slideMaster" Target="../slideMasters/slideMaster1.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image" Target="../media/image3.png"/><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0" Type="http://schemas.openxmlformats.org/officeDocument/2006/relationships/tags" Target="../tags/tag207.xml"/><Relationship Id="rId4" Type="http://schemas.openxmlformats.org/officeDocument/2006/relationships/tags" Target="../tags/tag201.xml"/><Relationship Id="rId9" Type="http://schemas.openxmlformats.org/officeDocument/2006/relationships/tags" Target="../tags/tag206.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3.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slideMaster" Target="../slideMasters/slideMaster1.xml"/><Relationship Id="rId5" Type="http://schemas.openxmlformats.org/officeDocument/2006/relationships/tags" Target="../tags/tag213.xml"/><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slideMaster" Target="../slideMasters/slideMaster1.xml"/><Relationship Id="rId5" Type="http://schemas.openxmlformats.org/officeDocument/2006/relationships/tags" Target="../tags/tag223.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slideMaster" Target="../slideMasters/slideMaster1.xml"/><Relationship Id="rId5" Type="http://schemas.openxmlformats.org/officeDocument/2006/relationships/tags" Target="../tags/tag233.xml"/><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slideMaster" Target="../slideMasters/slideMaster1.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9"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1.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Master" Target="../slideMasters/slideMaster1.xml"/><Relationship Id="rId5" Type="http://schemas.openxmlformats.org/officeDocument/2006/relationships/tags" Target="../tags/tag264.xml"/><Relationship Id="rId4" Type="http://schemas.openxmlformats.org/officeDocument/2006/relationships/tags" Target="../tags/tag263.xml"/></Relationships>
</file>

<file path=ppt/slideLayouts/_rels/slideLayout24.xml.rels><?xml version="1.0" encoding="UTF-8" standalone="yes"?>
<Relationships xmlns="http://schemas.openxmlformats.org/package/2006/relationships"><Relationship Id="rId26" Type="http://schemas.openxmlformats.org/officeDocument/2006/relationships/tags" Target="../tags/tag290.xml"/><Relationship Id="rId21" Type="http://schemas.openxmlformats.org/officeDocument/2006/relationships/tags" Target="../tags/tag285.xml"/><Relationship Id="rId42" Type="http://schemas.openxmlformats.org/officeDocument/2006/relationships/tags" Target="../tags/tag306.xml"/><Relationship Id="rId47" Type="http://schemas.openxmlformats.org/officeDocument/2006/relationships/tags" Target="../tags/tag311.xml"/><Relationship Id="rId63" Type="http://schemas.openxmlformats.org/officeDocument/2006/relationships/tags" Target="../tags/tag327.xml"/><Relationship Id="rId68" Type="http://schemas.openxmlformats.org/officeDocument/2006/relationships/tags" Target="../tags/tag332.xml"/><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tags" Target="../tags/tag309.xml"/><Relationship Id="rId53" Type="http://schemas.openxmlformats.org/officeDocument/2006/relationships/tags" Target="../tags/tag317.xml"/><Relationship Id="rId58" Type="http://schemas.openxmlformats.org/officeDocument/2006/relationships/tags" Target="../tags/tag322.xml"/><Relationship Id="rId66" Type="http://schemas.openxmlformats.org/officeDocument/2006/relationships/tags" Target="../tags/tag330.xml"/><Relationship Id="rId74" Type="http://schemas.openxmlformats.org/officeDocument/2006/relationships/image" Target="../media/image2.png"/><Relationship Id="rId5" Type="http://schemas.openxmlformats.org/officeDocument/2006/relationships/tags" Target="../tags/tag269.xml"/><Relationship Id="rId61" Type="http://schemas.openxmlformats.org/officeDocument/2006/relationships/tags" Target="../tags/tag325.xml"/><Relationship Id="rId19" Type="http://schemas.openxmlformats.org/officeDocument/2006/relationships/tags" Target="../tags/tag28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tags" Target="../tags/tag307.xml"/><Relationship Id="rId48" Type="http://schemas.openxmlformats.org/officeDocument/2006/relationships/tags" Target="../tags/tag312.xml"/><Relationship Id="rId56" Type="http://schemas.openxmlformats.org/officeDocument/2006/relationships/tags" Target="../tags/tag320.xml"/><Relationship Id="rId64" Type="http://schemas.openxmlformats.org/officeDocument/2006/relationships/tags" Target="../tags/tag328.xml"/><Relationship Id="rId69" Type="http://schemas.openxmlformats.org/officeDocument/2006/relationships/tags" Target="../tags/tag333.xml"/><Relationship Id="rId8" Type="http://schemas.openxmlformats.org/officeDocument/2006/relationships/tags" Target="../tags/tag272.xml"/><Relationship Id="rId51" Type="http://schemas.openxmlformats.org/officeDocument/2006/relationships/tags" Target="../tags/tag315.xml"/><Relationship Id="rId72" Type="http://schemas.openxmlformats.org/officeDocument/2006/relationships/tags" Target="../tags/tag336.xml"/><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46" Type="http://schemas.openxmlformats.org/officeDocument/2006/relationships/tags" Target="../tags/tag310.xml"/><Relationship Id="rId59" Type="http://schemas.openxmlformats.org/officeDocument/2006/relationships/tags" Target="../tags/tag323.xml"/><Relationship Id="rId67" Type="http://schemas.openxmlformats.org/officeDocument/2006/relationships/tags" Target="../tags/tag331.xml"/><Relationship Id="rId20" Type="http://schemas.openxmlformats.org/officeDocument/2006/relationships/tags" Target="../tags/tag284.xml"/><Relationship Id="rId41" Type="http://schemas.openxmlformats.org/officeDocument/2006/relationships/tags" Target="../tags/tag305.xml"/><Relationship Id="rId54" Type="http://schemas.openxmlformats.org/officeDocument/2006/relationships/tags" Target="../tags/tag318.xml"/><Relationship Id="rId62" Type="http://schemas.openxmlformats.org/officeDocument/2006/relationships/tags" Target="../tags/tag326.xml"/><Relationship Id="rId70" Type="http://schemas.openxmlformats.org/officeDocument/2006/relationships/tags" Target="../tags/tag334.xml"/><Relationship Id="rId1" Type="http://schemas.openxmlformats.org/officeDocument/2006/relationships/tags" Target="../tags/tag265.xml"/><Relationship Id="rId6" Type="http://schemas.openxmlformats.org/officeDocument/2006/relationships/tags" Target="../tags/tag270.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49" Type="http://schemas.openxmlformats.org/officeDocument/2006/relationships/tags" Target="../tags/tag313.xml"/><Relationship Id="rId57" Type="http://schemas.openxmlformats.org/officeDocument/2006/relationships/tags" Target="../tags/tag321.xml"/><Relationship Id="rId10" Type="http://schemas.openxmlformats.org/officeDocument/2006/relationships/tags" Target="../tags/tag274.xml"/><Relationship Id="rId31" Type="http://schemas.openxmlformats.org/officeDocument/2006/relationships/tags" Target="../tags/tag295.xml"/><Relationship Id="rId44" Type="http://schemas.openxmlformats.org/officeDocument/2006/relationships/tags" Target="../tags/tag308.xml"/><Relationship Id="rId52" Type="http://schemas.openxmlformats.org/officeDocument/2006/relationships/tags" Target="../tags/tag316.xml"/><Relationship Id="rId60" Type="http://schemas.openxmlformats.org/officeDocument/2006/relationships/tags" Target="../tags/tag324.xml"/><Relationship Id="rId65" Type="http://schemas.openxmlformats.org/officeDocument/2006/relationships/tags" Target="../tags/tag329.xml"/><Relationship Id="rId73" Type="http://schemas.openxmlformats.org/officeDocument/2006/relationships/slideMaster" Target="../slideMasters/slideMaster1.xml"/><Relationship Id="rId4" Type="http://schemas.openxmlformats.org/officeDocument/2006/relationships/tags" Target="../tags/tag268.xml"/><Relationship Id="rId9" Type="http://schemas.openxmlformats.org/officeDocument/2006/relationships/tags" Target="../tags/tag273.xml"/><Relationship Id="rId13" Type="http://schemas.openxmlformats.org/officeDocument/2006/relationships/tags" Target="../tags/tag277.xml"/><Relationship Id="rId18" Type="http://schemas.openxmlformats.org/officeDocument/2006/relationships/tags" Target="../tags/tag282.xml"/><Relationship Id="rId39" Type="http://schemas.openxmlformats.org/officeDocument/2006/relationships/tags" Target="../tags/tag303.xml"/><Relationship Id="rId34" Type="http://schemas.openxmlformats.org/officeDocument/2006/relationships/tags" Target="../tags/tag298.xml"/><Relationship Id="rId50" Type="http://schemas.openxmlformats.org/officeDocument/2006/relationships/tags" Target="../tags/tag314.xml"/><Relationship Id="rId55" Type="http://schemas.openxmlformats.org/officeDocument/2006/relationships/tags" Target="../tags/tag319.xml"/><Relationship Id="rId7" Type="http://schemas.openxmlformats.org/officeDocument/2006/relationships/tags" Target="../tags/tag271.xml"/><Relationship Id="rId71" Type="http://schemas.openxmlformats.org/officeDocument/2006/relationships/tags" Target="../tags/tag33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5" Type="http://schemas.openxmlformats.org/officeDocument/2006/relationships/tags" Target="../tags/tag341.xml"/><Relationship Id="rId10" Type="http://schemas.openxmlformats.org/officeDocument/2006/relationships/image" Target="../media/image3.png"/><Relationship Id="rId4" Type="http://schemas.openxmlformats.org/officeDocument/2006/relationships/tags" Target="../tags/tag340.xml"/><Relationship Id="rId9"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59.xml"/><Relationship Id="rId13" Type="http://schemas.openxmlformats.org/officeDocument/2006/relationships/image" Target="../media/image3.png"/><Relationship Id="rId3" Type="http://schemas.openxmlformats.org/officeDocument/2006/relationships/tags" Target="../tags/tag354.xml"/><Relationship Id="rId7" Type="http://schemas.openxmlformats.org/officeDocument/2006/relationships/tags" Target="../tags/tag358.xml"/><Relationship Id="rId12" Type="http://schemas.openxmlformats.org/officeDocument/2006/relationships/slideMaster" Target="../slideMasters/slideMaster1.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5" Type="http://schemas.openxmlformats.org/officeDocument/2006/relationships/tags" Target="../tags/tag356.xml"/><Relationship Id="rId10" Type="http://schemas.openxmlformats.org/officeDocument/2006/relationships/tags" Target="../tags/tag361.xml"/><Relationship Id="rId4" Type="http://schemas.openxmlformats.org/officeDocument/2006/relationships/tags" Target="../tags/tag355.xml"/><Relationship Id="rId9" Type="http://schemas.openxmlformats.org/officeDocument/2006/relationships/tags" Target="../tags/tag360.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image" Target="../media/image3.png"/><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Master" Target="../slideMasters/slideMaster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image" Target="../media/image3.png"/><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slideMaster" Target="../slideMasters/slideMaster1.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slideMaster" Target="../slideMasters/slideMaster1.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392.xml"/><Relationship Id="rId3" Type="http://schemas.openxmlformats.org/officeDocument/2006/relationships/tags" Target="../tags/tag387.xml"/><Relationship Id="rId7" Type="http://schemas.openxmlformats.org/officeDocument/2006/relationships/tags" Target="../tags/tag391.xml"/><Relationship Id="rId12" Type="http://schemas.openxmlformats.org/officeDocument/2006/relationships/image" Target="../media/image3.png"/><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slideMaster" Target="../slideMasters/slideMaster1.xml"/><Relationship Id="rId5" Type="http://schemas.openxmlformats.org/officeDocument/2006/relationships/tags" Target="../tags/tag389.xml"/><Relationship Id="rId10" Type="http://schemas.openxmlformats.org/officeDocument/2006/relationships/tags" Target="../tags/tag394.xml"/><Relationship Id="rId4" Type="http://schemas.openxmlformats.org/officeDocument/2006/relationships/tags" Target="../tags/tag388.xml"/><Relationship Id="rId9" Type="http://schemas.openxmlformats.org/officeDocument/2006/relationships/tags" Target="../tags/tag39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402.xml"/><Relationship Id="rId3" Type="http://schemas.openxmlformats.org/officeDocument/2006/relationships/tags" Target="../tags/tag397.xml"/><Relationship Id="rId7" Type="http://schemas.openxmlformats.org/officeDocument/2006/relationships/tags" Target="../tags/tag401.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slideMaster" Target="../slideMasters/slideMaster1.xml"/><Relationship Id="rId5" Type="http://schemas.openxmlformats.org/officeDocument/2006/relationships/tags" Target="../tags/tag399.xml"/><Relationship Id="rId10" Type="http://schemas.openxmlformats.org/officeDocument/2006/relationships/tags" Target="../tags/tag404.xml"/><Relationship Id="rId4" Type="http://schemas.openxmlformats.org/officeDocument/2006/relationships/tags" Target="../tags/tag398.xml"/><Relationship Id="rId9" Type="http://schemas.openxmlformats.org/officeDocument/2006/relationships/tags" Target="../tags/tag40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slideMaster" Target="../slideMasters/slideMaster1.xml"/><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tags" Target="../tags/tag421.xml"/><Relationship Id="rId2" Type="http://schemas.openxmlformats.org/officeDocument/2006/relationships/tags" Target="../tags/tag406.xml"/><Relationship Id="rId16" Type="http://schemas.openxmlformats.org/officeDocument/2006/relationships/tags" Target="../tags/tag420.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tags" Target="../tags/tag419.xml"/><Relationship Id="rId10" Type="http://schemas.openxmlformats.org/officeDocument/2006/relationships/tags" Target="../tags/tag414.xml"/><Relationship Id="rId19" Type="http://schemas.openxmlformats.org/officeDocument/2006/relationships/image" Target="../media/image4.png"/><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tags" Target="../tags/tag434.xml"/><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tags" Target="../tags/tag433.xml"/><Relationship Id="rId2" Type="http://schemas.openxmlformats.org/officeDocument/2006/relationships/tags" Target="../tags/tag423.xml"/><Relationship Id="rId16" Type="http://schemas.openxmlformats.org/officeDocument/2006/relationships/image" Target="../media/image5.png"/><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tags" Target="../tags/tag432.xml"/><Relationship Id="rId5" Type="http://schemas.openxmlformats.org/officeDocument/2006/relationships/tags" Target="../tags/tag426.xml"/><Relationship Id="rId15" Type="http://schemas.openxmlformats.org/officeDocument/2006/relationships/slideMaster" Target="../slideMasters/slideMaster1.xml"/><Relationship Id="rId10" Type="http://schemas.openxmlformats.org/officeDocument/2006/relationships/tags" Target="../tags/tag431.xml"/><Relationship Id="rId4" Type="http://schemas.openxmlformats.org/officeDocument/2006/relationships/tags" Target="../tags/tag425.xml"/><Relationship Id="rId9" Type="http://schemas.openxmlformats.org/officeDocument/2006/relationships/tags" Target="../tags/tag430.xml"/><Relationship Id="rId14" Type="http://schemas.openxmlformats.org/officeDocument/2006/relationships/tags" Target="../tags/tag435.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38.xml"/><Relationship Id="rId7" Type="http://schemas.openxmlformats.org/officeDocument/2006/relationships/tags" Target="../tags/tag442.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9"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45.xml"/><Relationship Id="rId7" Type="http://schemas.openxmlformats.org/officeDocument/2006/relationships/image" Target="../media/image1.png"/><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Master" Target="../slideMasters/slideMaster1.xml"/><Relationship Id="rId5" Type="http://schemas.openxmlformats.org/officeDocument/2006/relationships/tags" Target="../tags/tag447.xml"/><Relationship Id="rId4" Type="http://schemas.openxmlformats.org/officeDocument/2006/relationships/tags" Target="../tags/tag446.xml"/></Relationships>
</file>

<file path=ppt/slideLayouts/_rels/slideLayout36.xml.rels><?xml version="1.0" encoding="UTF-8" standalone="yes"?>
<Relationships xmlns="http://schemas.openxmlformats.org/package/2006/relationships"><Relationship Id="rId26" Type="http://schemas.openxmlformats.org/officeDocument/2006/relationships/tags" Target="../tags/tag473.xml"/><Relationship Id="rId21" Type="http://schemas.openxmlformats.org/officeDocument/2006/relationships/tags" Target="../tags/tag468.xml"/><Relationship Id="rId42" Type="http://schemas.openxmlformats.org/officeDocument/2006/relationships/tags" Target="../tags/tag489.xml"/><Relationship Id="rId47" Type="http://schemas.openxmlformats.org/officeDocument/2006/relationships/tags" Target="../tags/tag494.xml"/><Relationship Id="rId63" Type="http://schemas.openxmlformats.org/officeDocument/2006/relationships/tags" Target="../tags/tag510.xml"/><Relationship Id="rId68" Type="http://schemas.openxmlformats.org/officeDocument/2006/relationships/tags" Target="../tags/tag515.xml"/><Relationship Id="rId2" Type="http://schemas.openxmlformats.org/officeDocument/2006/relationships/tags" Target="../tags/tag449.xml"/><Relationship Id="rId16" Type="http://schemas.openxmlformats.org/officeDocument/2006/relationships/tags" Target="../tags/tag463.xml"/><Relationship Id="rId29" Type="http://schemas.openxmlformats.org/officeDocument/2006/relationships/tags" Target="../tags/tag476.xml"/><Relationship Id="rId11" Type="http://schemas.openxmlformats.org/officeDocument/2006/relationships/tags" Target="../tags/tag458.xml"/><Relationship Id="rId24" Type="http://schemas.openxmlformats.org/officeDocument/2006/relationships/tags" Target="../tags/tag471.xml"/><Relationship Id="rId32" Type="http://schemas.openxmlformats.org/officeDocument/2006/relationships/tags" Target="../tags/tag479.xml"/><Relationship Id="rId37" Type="http://schemas.openxmlformats.org/officeDocument/2006/relationships/tags" Target="../tags/tag484.xml"/><Relationship Id="rId40" Type="http://schemas.openxmlformats.org/officeDocument/2006/relationships/tags" Target="../tags/tag487.xml"/><Relationship Id="rId45" Type="http://schemas.openxmlformats.org/officeDocument/2006/relationships/tags" Target="../tags/tag492.xml"/><Relationship Id="rId53" Type="http://schemas.openxmlformats.org/officeDocument/2006/relationships/tags" Target="../tags/tag500.xml"/><Relationship Id="rId58" Type="http://schemas.openxmlformats.org/officeDocument/2006/relationships/tags" Target="../tags/tag505.xml"/><Relationship Id="rId66" Type="http://schemas.openxmlformats.org/officeDocument/2006/relationships/tags" Target="../tags/tag513.xml"/><Relationship Id="rId74" Type="http://schemas.openxmlformats.org/officeDocument/2006/relationships/image" Target="../media/image2.png"/><Relationship Id="rId5" Type="http://schemas.openxmlformats.org/officeDocument/2006/relationships/tags" Target="../tags/tag452.xml"/><Relationship Id="rId61" Type="http://schemas.openxmlformats.org/officeDocument/2006/relationships/tags" Target="../tags/tag508.xml"/><Relationship Id="rId19" Type="http://schemas.openxmlformats.org/officeDocument/2006/relationships/tags" Target="../tags/tag466.xml"/><Relationship Id="rId14" Type="http://schemas.openxmlformats.org/officeDocument/2006/relationships/tags" Target="../tags/tag461.xml"/><Relationship Id="rId22" Type="http://schemas.openxmlformats.org/officeDocument/2006/relationships/tags" Target="../tags/tag469.xml"/><Relationship Id="rId27" Type="http://schemas.openxmlformats.org/officeDocument/2006/relationships/tags" Target="../tags/tag474.xml"/><Relationship Id="rId30" Type="http://schemas.openxmlformats.org/officeDocument/2006/relationships/tags" Target="../tags/tag477.xml"/><Relationship Id="rId35" Type="http://schemas.openxmlformats.org/officeDocument/2006/relationships/tags" Target="../tags/tag482.xml"/><Relationship Id="rId43" Type="http://schemas.openxmlformats.org/officeDocument/2006/relationships/tags" Target="../tags/tag490.xml"/><Relationship Id="rId48" Type="http://schemas.openxmlformats.org/officeDocument/2006/relationships/tags" Target="../tags/tag495.xml"/><Relationship Id="rId56" Type="http://schemas.openxmlformats.org/officeDocument/2006/relationships/tags" Target="../tags/tag503.xml"/><Relationship Id="rId64" Type="http://schemas.openxmlformats.org/officeDocument/2006/relationships/tags" Target="../tags/tag511.xml"/><Relationship Id="rId69" Type="http://schemas.openxmlformats.org/officeDocument/2006/relationships/tags" Target="../tags/tag516.xml"/><Relationship Id="rId8" Type="http://schemas.openxmlformats.org/officeDocument/2006/relationships/tags" Target="../tags/tag455.xml"/><Relationship Id="rId51" Type="http://schemas.openxmlformats.org/officeDocument/2006/relationships/tags" Target="../tags/tag498.xml"/><Relationship Id="rId72" Type="http://schemas.openxmlformats.org/officeDocument/2006/relationships/tags" Target="../tags/tag519.xml"/><Relationship Id="rId3" Type="http://schemas.openxmlformats.org/officeDocument/2006/relationships/tags" Target="../tags/tag450.xml"/><Relationship Id="rId12" Type="http://schemas.openxmlformats.org/officeDocument/2006/relationships/tags" Target="../tags/tag459.xml"/><Relationship Id="rId17" Type="http://schemas.openxmlformats.org/officeDocument/2006/relationships/tags" Target="../tags/tag464.xml"/><Relationship Id="rId25" Type="http://schemas.openxmlformats.org/officeDocument/2006/relationships/tags" Target="../tags/tag472.xml"/><Relationship Id="rId33" Type="http://schemas.openxmlformats.org/officeDocument/2006/relationships/tags" Target="../tags/tag480.xml"/><Relationship Id="rId38" Type="http://schemas.openxmlformats.org/officeDocument/2006/relationships/tags" Target="../tags/tag485.xml"/><Relationship Id="rId46" Type="http://schemas.openxmlformats.org/officeDocument/2006/relationships/tags" Target="../tags/tag493.xml"/><Relationship Id="rId59" Type="http://schemas.openxmlformats.org/officeDocument/2006/relationships/tags" Target="../tags/tag506.xml"/><Relationship Id="rId67" Type="http://schemas.openxmlformats.org/officeDocument/2006/relationships/tags" Target="../tags/tag514.xml"/><Relationship Id="rId20" Type="http://schemas.openxmlformats.org/officeDocument/2006/relationships/tags" Target="../tags/tag467.xml"/><Relationship Id="rId41" Type="http://schemas.openxmlformats.org/officeDocument/2006/relationships/tags" Target="../tags/tag488.xml"/><Relationship Id="rId54" Type="http://schemas.openxmlformats.org/officeDocument/2006/relationships/tags" Target="../tags/tag501.xml"/><Relationship Id="rId62" Type="http://schemas.openxmlformats.org/officeDocument/2006/relationships/tags" Target="../tags/tag509.xml"/><Relationship Id="rId70" Type="http://schemas.openxmlformats.org/officeDocument/2006/relationships/tags" Target="../tags/tag517.xml"/><Relationship Id="rId1" Type="http://schemas.openxmlformats.org/officeDocument/2006/relationships/tags" Target="../tags/tag448.xml"/><Relationship Id="rId6" Type="http://schemas.openxmlformats.org/officeDocument/2006/relationships/tags" Target="../tags/tag453.xml"/><Relationship Id="rId15" Type="http://schemas.openxmlformats.org/officeDocument/2006/relationships/tags" Target="../tags/tag462.xml"/><Relationship Id="rId23" Type="http://schemas.openxmlformats.org/officeDocument/2006/relationships/tags" Target="../tags/tag470.xml"/><Relationship Id="rId28" Type="http://schemas.openxmlformats.org/officeDocument/2006/relationships/tags" Target="../tags/tag475.xml"/><Relationship Id="rId36" Type="http://schemas.openxmlformats.org/officeDocument/2006/relationships/tags" Target="../tags/tag483.xml"/><Relationship Id="rId49" Type="http://schemas.openxmlformats.org/officeDocument/2006/relationships/tags" Target="../tags/tag496.xml"/><Relationship Id="rId57" Type="http://schemas.openxmlformats.org/officeDocument/2006/relationships/tags" Target="../tags/tag504.xml"/><Relationship Id="rId10" Type="http://schemas.openxmlformats.org/officeDocument/2006/relationships/tags" Target="../tags/tag457.xml"/><Relationship Id="rId31" Type="http://schemas.openxmlformats.org/officeDocument/2006/relationships/tags" Target="../tags/tag478.xml"/><Relationship Id="rId44" Type="http://schemas.openxmlformats.org/officeDocument/2006/relationships/tags" Target="../tags/tag491.xml"/><Relationship Id="rId52" Type="http://schemas.openxmlformats.org/officeDocument/2006/relationships/tags" Target="../tags/tag499.xml"/><Relationship Id="rId60" Type="http://schemas.openxmlformats.org/officeDocument/2006/relationships/tags" Target="../tags/tag507.xml"/><Relationship Id="rId65" Type="http://schemas.openxmlformats.org/officeDocument/2006/relationships/tags" Target="../tags/tag512.xml"/><Relationship Id="rId73" Type="http://schemas.openxmlformats.org/officeDocument/2006/relationships/slideMaster" Target="../slideMasters/slideMaster1.xml"/><Relationship Id="rId4" Type="http://schemas.openxmlformats.org/officeDocument/2006/relationships/tags" Target="../tags/tag451.xml"/><Relationship Id="rId9" Type="http://schemas.openxmlformats.org/officeDocument/2006/relationships/tags" Target="../tags/tag456.xml"/><Relationship Id="rId13" Type="http://schemas.openxmlformats.org/officeDocument/2006/relationships/tags" Target="../tags/tag460.xml"/><Relationship Id="rId18" Type="http://schemas.openxmlformats.org/officeDocument/2006/relationships/tags" Target="../tags/tag465.xml"/><Relationship Id="rId39" Type="http://schemas.openxmlformats.org/officeDocument/2006/relationships/tags" Target="../tags/tag486.xml"/><Relationship Id="rId34" Type="http://schemas.openxmlformats.org/officeDocument/2006/relationships/tags" Target="../tags/tag481.xml"/><Relationship Id="rId50" Type="http://schemas.openxmlformats.org/officeDocument/2006/relationships/tags" Target="../tags/tag497.xml"/><Relationship Id="rId55" Type="http://schemas.openxmlformats.org/officeDocument/2006/relationships/tags" Target="../tags/tag502.xml"/><Relationship Id="rId7" Type="http://schemas.openxmlformats.org/officeDocument/2006/relationships/tags" Target="../tags/tag454.xml"/><Relationship Id="rId71" Type="http://schemas.openxmlformats.org/officeDocument/2006/relationships/tags" Target="../tags/tag518.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527.xml"/><Relationship Id="rId3" Type="http://schemas.openxmlformats.org/officeDocument/2006/relationships/tags" Target="../tags/tag522.xml"/><Relationship Id="rId7" Type="http://schemas.openxmlformats.org/officeDocument/2006/relationships/tags" Target="../tags/tag526.xml"/><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tags" Target="../tags/tag525.xml"/><Relationship Id="rId5" Type="http://schemas.openxmlformats.org/officeDocument/2006/relationships/tags" Target="../tags/tag524.xml"/><Relationship Id="rId10" Type="http://schemas.openxmlformats.org/officeDocument/2006/relationships/image" Target="../media/image3.png"/><Relationship Id="rId4" Type="http://schemas.openxmlformats.org/officeDocument/2006/relationships/tags" Target="../tags/tag523.xml"/><Relationship Id="rId9"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8.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536.xml"/><Relationship Id="rId13" Type="http://schemas.openxmlformats.org/officeDocument/2006/relationships/image" Target="../media/image3.png"/><Relationship Id="rId3" Type="http://schemas.openxmlformats.org/officeDocument/2006/relationships/tags" Target="../tags/tag531.xml"/><Relationship Id="rId7" Type="http://schemas.openxmlformats.org/officeDocument/2006/relationships/tags" Target="../tags/tag535.xml"/><Relationship Id="rId12" Type="http://schemas.openxmlformats.org/officeDocument/2006/relationships/slideMaster" Target="../slideMasters/slideMaster1.xml"/><Relationship Id="rId2" Type="http://schemas.openxmlformats.org/officeDocument/2006/relationships/tags" Target="../tags/tag530.xml"/><Relationship Id="rId1" Type="http://schemas.openxmlformats.org/officeDocument/2006/relationships/tags" Target="../tags/tag529.xml"/><Relationship Id="rId6" Type="http://schemas.openxmlformats.org/officeDocument/2006/relationships/tags" Target="../tags/tag534.xml"/><Relationship Id="rId11" Type="http://schemas.openxmlformats.org/officeDocument/2006/relationships/tags" Target="../tags/tag539.xml"/><Relationship Id="rId5" Type="http://schemas.openxmlformats.org/officeDocument/2006/relationships/tags" Target="../tags/tag533.xml"/><Relationship Id="rId10" Type="http://schemas.openxmlformats.org/officeDocument/2006/relationships/tags" Target="../tags/tag538.xml"/><Relationship Id="rId4" Type="http://schemas.openxmlformats.org/officeDocument/2006/relationships/tags" Target="../tags/tag532.xml"/><Relationship Id="rId9" Type="http://schemas.openxmlformats.org/officeDocument/2006/relationships/tags" Target="../tags/tag537.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547.xml"/><Relationship Id="rId13" Type="http://schemas.openxmlformats.org/officeDocument/2006/relationships/image" Target="../media/image3.png"/><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slideMaster" Target="../slideMasters/slideMaster1.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tags" Target="../tags/tag550.xml"/><Relationship Id="rId5" Type="http://schemas.openxmlformats.org/officeDocument/2006/relationships/tags" Target="../tags/tag544.xml"/><Relationship Id="rId10" Type="http://schemas.openxmlformats.org/officeDocument/2006/relationships/tags" Target="../tags/tag549.xml"/><Relationship Id="rId4" Type="http://schemas.openxmlformats.org/officeDocument/2006/relationships/tags" Target="../tags/tag543.xml"/><Relationship Id="rId9" Type="http://schemas.openxmlformats.org/officeDocument/2006/relationships/tags" Target="../tags/tag548.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image" Target="../media/image3.png"/><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slideMaster" Target="../slideMasters/slideMaster1.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5" Type="http://schemas.openxmlformats.org/officeDocument/2006/relationships/tags" Target="../tags/tag555.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569.xml"/><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image" Target="../media/image3.png"/><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slideMaster" Target="../slideMasters/slideMaster1.xml"/><Relationship Id="rId5" Type="http://schemas.openxmlformats.org/officeDocument/2006/relationships/tags" Target="../tags/tag566.xml"/><Relationship Id="rId10" Type="http://schemas.openxmlformats.org/officeDocument/2006/relationships/tags" Target="../tags/tag571.xml"/><Relationship Id="rId4" Type="http://schemas.openxmlformats.org/officeDocument/2006/relationships/tags" Target="../tags/tag565.xml"/><Relationship Id="rId9" Type="http://schemas.openxmlformats.org/officeDocument/2006/relationships/tags" Target="../tags/tag570.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579.xml"/><Relationship Id="rId3" Type="http://schemas.openxmlformats.org/officeDocument/2006/relationships/tags" Target="../tags/tag574.xml"/><Relationship Id="rId7" Type="http://schemas.openxmlformats.org/officeDocument/2006/relationships/tags" Target="../tags/tag578.xml"/><Relationship Id="rId2" Type="http://schemas.openxmlformats.org/officeDocument/2006/relationships/tags" Target="../tags/tag573.xml"/><Relationship Id="rId1" Type="http://schemas.openxmlformats.org/officeDocument/2006/relationships/tags" Target="../tags/tag572.xml"/><Relationship Id="rId6" Type="http://schemas.openxmlformats.org/officeDocument/2006/relationships/tags" Target="../tags/tag577.xml"/><Relationship Id="rId11" Type="http://schemas.openxmlformats.org/officeDocument/2006/relationships/slideMaster" Target="../slideMasters/slideMaster1.xml"/><Relationship Id="rId5" Type="http://schemas.openxmlformats.org/officeDocument/2006/relationships/tags" Target="../tags/tag576.xml"/><Relationship Id="rId10" Type="http://schemas.openxmlformats.org/officeDocument/2006/relationships/tags" Target="../tags/tag581.xml"/><Relationship Id="rId4" Type="http://schemas.openxmlformats.org/officeDocument/2006/relationships/tags" Target="../tags/tag575.xml"/><Relationship Id="rId9" Type="http://schemas.openxmlformats.org/officeDocument/2006/relationships/tags" Target="../tags/tag58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png"/><Relationship Id="rId5" Type="http://schemas.openxmlformats.org/officeDocument/2006/relationships/tags" Target="../tags/tag49.xml"/><Relationship Id="rId10" Type="http://schemas.openxmlformats.org/officeDocument/2006/relationships/slideMaster" Target="../slideMasters/slideMaster1.xml"/><Relationship Id="rId4" Type="http://schemas.openxmlformats.org/officeDocument/2006/relationships/tags" Target="../tags/tag48.xml"/><Relationship Id="rId9" Type="http://schemas.openxmlformats.org/officeDocument/2006/relationships/tags" Target="../tags/tag5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png"/><Relationship Id="rId5" Type="http://schemas.openxmlformats.org/officeDocument/2006/relationships/tags" Target="../tags/tag58.xml"/><Relationship Id="rId10" Type="http://schemas.openxmlformats.org/officeDocument/2006/relationships/slideMaster" Target="../slideMasters/slideMaster1.xml"/><Relationship Id="rId4" Type="http://schemas.openxmlformats.org/officeDocument/2006/relationships/tags" Target="../tags/tag57.xml"/><Relationship Id="rId9" Type="http://schemas.openxmlformats.org/officeDocument/2006/relationships/tags" Target="../tags/tag6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753" name="Freeform 762"/>
          <p:cNvSpPr/>
          <p:nvPr>
            <p:custDataLst>
              <p:tags r:id="rId1"/>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4" name="Freeform 763"/>
          <p:cNvSpPr/>
          <p:nvPr>
            <p:custDataLst>
              <p:tags r:id="rId2"/>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5" name="Freeform 764"/>
          <p:cNvSpPr/>
          <p:nvPr>
            <p:custDataLst>
              <p:tags r:id="rId3"/>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6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6" name="Freeform 765"/>
          <p:cNvSpPr/>
          <p:nvPr>
            <p:custDataLst>
              <p:tags r:id="rId4"/>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7" name="Freeform 766"/>
          <p:cNvSpPr/>
          <p:nvPr>
            <p:custDataLst>
              <p:tags r:id="rId5"/>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9" name="Freeform 768"/>
          <p:cNvSpPr/>
          <p:nvPr>
            <p:custDataLst>
              <p:tags r:id="rId6"/>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60" name="Freeform 769"/>
          <p:cNvSpPr/>
          <p:nvPr>
            <p:custDataLst>
              <p:tags r:id="rId7"/>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2" name="日期占位符 1"/>
          <p:cNvSpPr>
            <a:spLocks noGrp="1"/>
          </p:cNvSpPr>
          <p:nvPr>
            <p:ph type="dt" sz="half" idx="12"/>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3"/>
            <p:custDataLst>
              <p:tags r:id="rId9"/>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marL="5143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1pPr>
            <a:lvl2pPr marL="9715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2pPr>
            <a:lvl3pPr marL="14287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3pPr>
            <a:lvl4pPr marL="18859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4pPr>
            <a:lvl5pPr marL="23431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0" name="图片 69"/>
          <p:cNvPicPr>
            <a:picLocks noChangeAspect="1"/>
          </p:cNvPicPr>
          <p:nvPr userDrawn="1"/>
        </p:nvPicPr>
        <p:blipFill>
          <a:blip r:embed="rId8"/>
          <a:stretch>
            <a:fillRect/>
          </a:stretch>
        </p:blipFill>
        <p:spPr>
          <a:xfrm>
            <a:off x="10854065" y="5626534"/>
            <a:ext cx="1322947" cy="1237595"/>
          </a:xfrm>
          <a:prstGeom prst="rect">
            <a:avLst/>
          </a:prstGeom>
        </p:spPr>
      </p:pic>
      <p:sp>
        <p:nvSpPr>
          <p:cNvPr id="6" name="灯片编号占位符 5"/>
          <p:cNvSpPr>
            <a:spLocks noGrp="1"/>
          </p:cNvSpPr>
          <p:nvPr>
            <p:ph type="sldNum" sz="quarter" idx="12"/>
            <p:custDataLst>
              <p:tags r:id="rId6"/>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黑体" panose="02010609060101010101"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pic>
        <p:nvPicPr>
          <p:cNvPr id="70" name="图片 69"/>
          <p:cNvPicPr>
            <a:picLocks noChangeAspect="1"/>
          </p:cNvPicPr>
          <p:nvPr userDrawn="1"/>
        </p:nvPicPr>
        <p:blipFill>
          <a:blip r:embed="rId7"/>
          <a:stretch>
            <a:fillRect/>
          </a:stretch>
        </p:blipFill>
        <p:spPr>
          <a:xfrm>
            <a:off x="10854065" y="5626534"/>
            <a:ext cx="1322947" cy="1237595"/>
          </a:xfrm>
          <a:prstGeom prst="rect">
            <a:avLst/>
          </a:prstGeom>
        </p:spPr>
      </p:pic>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52" name="Freeform 762"/>
          <p:cNvSpPr/>
          <p:nvPr>
            <p:custDataLst>
              <p:tags r:id="rId1"/>
            </p:custDataLst>
          </p:nvPr>
        </p:nvSpPr>
        <p:spPr bwMode="auto">
          <a:xfrm flipH="1">
            <a:off x="-1588"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3" name="Freeform 763"/>
          <p:cNvSpPr/>
          <p:nvPr>
            <p:custDataLst>
              <p:tags r:id="rId2"/>
            </p:custDataLst>
          </p:nvPr>
        </p:nvSpPr>
        <p:spPr bwMode="auto">
          <a:xfrm flipH="1">
            <a:off x="7112000"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4" name="Freeform 764"/>
          <p:cNvSpPr/>
          <p:nvPr>
            <p:custDataLst>
              <p:tags r:id="rId3"/>
            </p:custDataLst>
          </p:nvPr>
        </p:nvSpPr>
        <p:spPr bwMode="auto">
          <a:xfrm flipH="1">
            <a:off x="6016624"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5" name="Freeform 765"/>
          <p:cNvSpPr/>
          <p:nvPr>
            <p:custDataLst>
              <p:tags r:id="rId4"/>
            </p:custDataLst>
          </p:nvPr>
        </p:nvSpPr>
        <p:spPr bwMode="auto">
          <a:xfrm flipH="1">
            <a:off x="5330824"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6" name="Freeform 766"/>
          <p:cNvSpPr/>
          <p:nvPr>
            <p:custDataLst>
              <p:tags r:id="rId5"/>
            </p:custDataLst>
          </p:nvPr>
        </p:nvSpPr>
        <p:spPr bwMode="auto">
          <a:xfrm flipH="1">
            <a:off x="5502274"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7" name="Freeform 767"/>
          <p:cNvSpPr/>
          <p:nvPr>
            <p:custDataLst>
              <p:tags r:id="rId6"/>
            </p:custDataLst>
          </p:nvPr>
        </p:nvSpPr>
        <p:spPr bwMode="auto">
          <a:xfrm flipH="1">
            <a:off x="10137775"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8" name="Freeform 768"/>
          <p:cNvSpPr/>
          <p:nvPr>
            <p:custDataLst>
              <p:tags r:id="rId7"/>
            </p:custDataLst>
          </p:nvPr>
        </p:nvSpPr>
        <p:spPr bwMode="auto">
          <a:xfrm flipH="1">
            <a:off x="-1588"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9" name="Freeform 769"/>
          <p:cNvSpPr/>
          <p:nvPr>
            <p:custDataLst>
              <p:tags r:id="rId8"/>
            </p:custDataLst>
          </p:nvPr>
        </p:nvSpPr>
        <p:spPr bwMode="auto">
          <a:xfrm flipH="1">
            <a:off x="-158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nvGrpSpPr>
          <p:cNvPr id="1260" name="组合 1259"/>
          <p:cNvGrpSpPr/>
          <p:nvPr>
            <p:custDataLst>
              <p:tags r:id="rId9"/>
            </p:custDataLst>
          </p:nvPr>
        </p:nvGrpSpPr>
        <p:grpSpPr>
          <a:xfrm flipH="1">
            <a:off x="1061897" y="1462856"/>
            <a:ext cx="4977231" cy="4660986"/>
            <a:chOff x="5984597" y="1437456"/>
            <a:chExt cx="4977231" cy="4660986"/>
          </a:xfrm>
        </p:grpSpPr>
        <p:sp>
          <p:nvSpPr>
            <p:cNvPr id="1261" name="Freeform 773"/>
            <p:cNvSpPr>
              <a:spLocks noEditPoints="1"/>
            </p:cNvSpPr>
            <p:nvPr>
              <p:custDataLst>
                <p:tags r:id="rId14"/>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close/>
                  <a:moveTo>
                    <a:pt x="9" y="0"/>
                  </a:moveTo>
                  <a:lnTo>
                    <a:pt x="0" y="5"/>
                  </a:lnTo>
                  <a:lnTo>
                    <a:pt x="6" y="8"/>
                  </a:lnTo>
                  <a:lnTo>
                    <a:pt x="9" y="0"/>
                  </a:lnTo>
                  <a:close/>
                </a:path>
              </a:pathLst>
            </a:custGeom>
            <a:gradFill>
              <a:gsLst>
                <a:gs pos="0">
                  <a:schemeClr val="accent4"/>
                </a:gs>
                <a:gs pos="70000">
                  <a:schemeClr val="accent2"/>
                </a:gs>
                <a:gs pos="100000">
                  <a:schemeClr val="accent1"/>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2" name="Freeform 774"/>
            <p:cNvSpPr>
              <a:spLocks noEditPoints="1"/>
            </p:cNvSpPr>
            <p:nvPr>
              <p:custDataLst>
                <p:tags r:id="rId15"/>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moveTo>
                    <a:pt x="9" y="0"/>
                  </a:moveTo>
                  <a:lnTo>
                    <a:pt x="0" y="5"/>
                  </a:lnTo>
                  <a:lnTo>
                    <a:pt x="6" y="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3" name="Freeform 775"/>
            <p:cNvSpPr/>
            <p:nvPr>
              <p:custDataLst>
                <p:tags r:id="rId16"/>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close/>
                </a:path>
              </a:pathLst>
            </a:custGeom>
            <a:gradFill>
              <a:gsLst>
                <a:gs pos="0">
                  <a:schemeClr val="accent4"/>
                </a:gs>
                <a:gs pos="55000">
                  <a:schemeClr val="accent2"/>
                </a:gs>
                <a:gs pos="100000">
                  <a:schemeClr val="accent1"/>
                </a:gs>
              </a:gsLst>
              <a:lin ang="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4" name="Freeform 776"/>
            <p:cNvSpPr/>
            <p:nvPr>
              <p:custDataLst>
                <p:tags r:id="rId17"/>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5" name="Freeform 777"/>
            <p:cNvSpPr/>
            <p:nvPr>
              <p:custDataLst>
                <p:tags r:id="rId18"/>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6" name="Freeform 778"/>
            <p:cNvSpPr/>
            <p:nvPr>
              <p:custDataLst>
                <p:tags r:id="rId19"/>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7" name="Freeform 779"/>
            <p:cNvSpPr/>
            <p:nvPr>
              <p:custDataLst>
                <p:tags r:id="rId20"/>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8" name="Freeform 780"/>
            <p:cNvSpPr/>
            <p:nvPr>
              <p:custDataLst>
                <p:tags r:id="rId21"/>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9" name="Freeform 781"/>
            <p:cNvSpPr/>
            <p:nvPr>
              <p:custDataLst>
                <p:tags r:id="rId22"/>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0" name="Freeform 782"/>
            <p:cNvSpPr/>
            <p:nvPr>
              <p:custDataLst>
                <p:tags r:id="rId23"/>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1" name="Freeform 783"/>
            <p:cNvSpPr/>
            <p:nvPr>
              <p:custDataLst>
                <p:tags r:id="rId24"/>
              </p:custDataLst>
            </p:nvPr>
          </p:nvSpPr>
          <p:spPr bwMode="auto">
            <a:xfrm>
              <a:off x="7678973" y="2627001"/>
              <a:ext cx="488874" cy="599124"/>
            </a:xfrm>
            <a:custGeom>
              <a:avLst/>
              <a:gdLst>
                <a:gd name="T0" fmla="*/ 0 w 337"/>
                <a:gd name="T1" fmla="*/ 265 h 413"/>
                <a:gd name="T2" fmla="*/ 264 w 337"/>
                <a:gd name="T3" fmla="*/ 413 h 413"/>
                <a:gd name="T4" fmla="*/ 337 w 337"/>
                <a:gd name="T5" fmla="*/ 148 h 413"/>
                <a:gd name="T6" fmla="*/ 74 w 337"/>
                <a:gd name="T7" fmla="*/ 0 h 413"/>
                <a:gd name="T8" fmla="*/ 0 w 337"/>
                <a:gd name="T9" fmla="*/ 265 h 413"/>
              </a:gdLst>
              <a:ahLst/>
              <a:cxnLst>
                <a:cxn ang="0">
                  <a:pos x="T0" y="T1"/>
                </a:cxn>
                <a:cxn ang="0">
                  <a:pos x="T2" y="T3"/>
                </a:cxn>
                <a:cxn ang="0">
                  <a:pos x="T4" y="T5"/>
                </a:cxn>
                <a:cxn ang="0">
                  <a:pos x="T6" y="T7"/>
                </a:cxn>
                <a:cxn ang="0">
                  <a:pos x="T8" y="T9"/>
                </a:cxn>
              </a:cxnLst>
              <a:rect l="0" t="0" r="r" b="b"/>
              <a:pathLst>
                <a:path w="337" h="413">
                  <a:moveTo>
                    <a:pt x="0" y="265"/>
                  </a:moveTo>
                  <a:lnTo>
                    <a:pt x="264" y="413"/>
                  </a:lnTo>
                  <a:lnTo>
                    <a:pt x="337" y="148"/>
                  </a:lnTo>
                  <a:lnTo>
                    <a:pt x="74" y="0"/>
                  </a:lnTo>
                  <a:lnTo>
                    <a:pt x="0" y="26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2" name="Freeform 784"/>
            <p:cNvSpPr/>
            <p:nvPr>
              <p:custDataLst>
                <p:tags r:id="rId25"/>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3" name="Freeform 785"/>
            <p:cNvSpPr/>
            <p:nvPr>
              <p:custDataLst>
                <p:tags r:id="rId26"/>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4" name="Freeform 786"/>
            <p:cNvSpPr/>
            <p:nvPr>
              <p:custDataLst>
                <p:tags r:id="rId27"/>
              </p:custDataLst>
            </p:nvPr>
          </p:nvSpPr>
          <p:spPr bwMode="auto">
            <a:xfrm>
              <a:off x="7194452" y="1814629"/>
              <a:ext cx="2484988" cy="1539155"/>
            </a:xfrm>
            <a:custGeom>
              <a:avLst/>
              <a:gdLst>
                <a:gd name="T0" fmla="*/ 0 w 1713"/>
                <a:gd name="T1" fmla="*/ 116 h 1061"/>
                <a:gd name="T2" fmla="*/ 1682 w 1713"/>
                <a:gd name="T3" fmla="*/ 1061 h 1061"/>
                <a:gd name="T4" fmla="*/ 1713 w 1713"/>
                <a:gd name="T5" fmla="*/ 947 h 1061"/>
                <a:gd name="T6" fmla="*/ 31 w 1713"/>
                <a:gd name="T7" fmla="*/ 0 h 1061"/>
                <a:gd name="T8" fmla="*/ 0 w 1713"/>
                <a:gd name="T9" fmla="*/ 116 h 1061"/>
              </a:gdLst>
              <a:ahLst/>
              <a:cxnLst>
                <a:cxn ang="0">
                  <a:pos x="T0" y="T1"/>
                </a:cxn>
                <a:cxn ang="0">
                  <a:pos x="T2" y="T3"/>
                </a:cxn>
                <a:cxn ang="0">
                  <a:pos x="T4" y="T5"/>
                </a:cxn>
                <a:cxn ang="0">
                  <a:pos x="T6" y="T7"/>
                </a:cxn>
                <a:cxn ang="0">
                  <a:pos x="T8" y="T9"/>
                </a:cxn>
              </a:cxnLst>
              <a:rect l="0" t="0" r="r" b="b"/>
              <a:pathLst>
                <a:path w="1713" h="1061">
                  <a:moveTo>
                    <a:pt x="0" y="116"/>
                  </a:moveTo>
                  <a:lnTo>
                    <a:pt x="1682" y="1061"/>
                  </a:lnTo>
                  <a:lnTo>
                    <a:pt x="1713" y="947"/>
                  </a:lnTo>
                  <a:lnTo>
                    <a:pt x="31" y="0"/>
                  </a:lnTo>
                  <a:lnTo>
                    <a:pt x="0" y="1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5" name="Freeform 787"/>
            <p:cNvSpPr/>
            <p:nvPr>
              <p:custDataLst>
                <p:tags r:id="rId28"/>
              </p:custDataLst>
            </p:nvPr>
          </p:nvSpPr>
          <p:spPr bwMode="auto">
            <a:xfrm>
              <a:off x="7573075" y="3226126"/>
              <a:ext cx="1118462" cy="691967"/>
            </a:xfrm>
            <a:custGeom>
              <a:avLst/>
              <a:gdLst>
                <a:gd name="T0" fmla="*/ 0 w 771"/>
                <a:gd name="T1" fmla="*/ 51 h 477"/>
                <a:gd name="T2" fmla="*/ 756 w 771"/>
                <a:gd name="T3" fmla="*/ 477 h 477"/>
                <a:gd name="T4" fmla="*/ 771 w 771"/>
                <a:gd name="T5" fmla="*/ 426 h 477"/>
                <a:gd name="T6" fmla="*/ 14 w 771"/>
                <a:gd name="T7" fmla="*/ 0 h 477"/>
                <a:gd name="T8" fmla="*/ 0 w 771"/>
                <a:gd name="T9" fmla="*/ 51 h 477"/>
              </a:gdLst>
              <a:ahLst/>
              <a:cxnLst>
                <a:cxn ang="0">
                  <a:pos x="T0" y="T1"/>
                </a:cxn>
                <a:cxn ang="0">
                  <a:pos x="T2" y="T3"/>
                </a:cxn>
                <a:cxn ang="0">
                  <a:pos x="T4" y="T5"/>
                </a:cxn>
                <a:cxn ang="0">
                  <a:pos x="T6" y="T7"/>
                </a:cxn>
                <a:cxn ang="0">
                  <a:pos x="T8" y="T9"/>
                </a:cxn>
              </a:cxnLst>
              <a:rect l="0" t="0" r="r" b="b"/>
              <a:pathLst>
                <a:path w="771" h="477">
                  <a:moveTo>
                    <a:pt x="0" y="51"/>
                  </a:moveTo>
                  <a:lnTo>
                    <a:pt x="756" y="477"/>
                  </a:lnTo>
                  <a:lnTo>
                    <a:pt x="771" y="426"/>
                  </a:lnTo>
                  <a:lnTo>
                    <a:pt x="14" y="0"/>
                  </a:lnTo>
                  <a:lnTo>
                    <a:pt x="0" y="51"/>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6" name="Freeform 788"/>
            <p:cNvSpPr/>
            <p:nvPr>
              <p:custDataLst>
                <p:tags r:id="rId29"/>
              </p:custDataLst>
            </p:nvPr>
          </p:nvSpPr>
          <p:spPr bwMode="auto">
            <a:xfrm>
              <a:off x="7496190" y="3553976"/>
              <a:ext cx="564308" cy="349610"/>
            </a:xfrm>
            <a:custGeom>
              <a:avLst/>
              <a:gdLst>
                <a:gd name="T0" fmla="*/ 0 w 389"/>
                <a:gd name="T1" fmla="*/ 26 h 241"/>
                <a:gd name="T2" fmla="*/ 382 w 389"/>
                <a:gd name="T3" fmla="*/ 241 h 241"/>
                <a:gd name="T4" fmla="*/ 389 w 389"/>
                <a:gd name="T5" fmla="*/ 214 h 241"/>
                <a:gd name="T6" fmla="*/ 8 w 389"/>
                <a:gd name="T7" fmla="*/ 0 h 241"/>
                <a:gd name="T8" fmla="*/ 0 w 389"/>
                <a:gd name="T9" fmla="*/ 26 h 241"/>
              </a:gdLst>
              <a:ahLst/>
              <a:cxnLst>
                <a:cxn ang="0">
                  <a:pos x="T0" y="T1"/>
                </a:cxn>
                <a:cxn ang="0">
                  <a:pos x="T2" y="T3"/>
                </a:cxn>
                <a:cxn ang="0">
                  <a:pos x="T4" y="T5"/>
                </a:cxn>
                <a:cxn ang="0">
                  <a:pos x="T6" y="T7"/>
                </a:cxn>
                <a:cxn ang="0">
                  <a:pos x="T8" y="T9"/>
                </a:cxn>
              </a:cxnLst>
              <a:rect l="0" t="0" r="r" b="b"/>
              <a:pathLst>
                <a:path w="389" h="241">
                  <a:moveTo>
                    <a:pt x="0" y="26"/>
                  </a:moveTo>
                  <a:lnTo>
                    <a:pt x="382" y="241"/>
                  </a:lnTo>
                  <a:lnTo>
                    <a:pt x="389" y="214"/>
                  </a:lnTo>
                  <a:lnTo>
                    <a:pt x="8"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7" name="Freeform 789"/>
            <p:cNvSpPr/>
            <p:nvPr>
              <p:custDataLst>
                <p:tags r:id="rId30"/>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8" name="Freeform 790"/>
            <p:cNvSpPr/>
            <p:nvPr>
              <p:custDataLst>
                <p:tags r:id="rId31"/>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9" name="Freeform 791"/>
            <p:cNvSpPr/>
            <p:nvPr>
              <p:custDataLst>
                <p:tags r:id="rId32"/>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0" name="Freeform 792"/>
            <p:cNvSpPr/>
            <p:nvPr>
              <p:custDataLst>
                <p:tags r:id="rId33"/>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1" name="Freeform 793"/>
            <p:cNvSpPr/>
            <p:nvPr>
              <p:custDataLst>
                <p:tags r:id="rId34"/>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2" name="Freeform 794"/>
            <p:cNvSpPr/>
            <p:nvPr>
              <p:custDataLst>
                <p:tags r:id="rId35"/>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3" name="Freeform 795"/>
            <p:cNvSpPr/>
            <p:nvPr>
              <p:custDataLst>
                <p:tags r:id="rId36"/>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4" name="Freeform 796"/>
            <p:cNvSpPr/>
            <p:nvPr>
              <p:custDataLst>
                <p:tags r:id="rId37"/>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5" name="Freeform 797"/>
            <p:cNvSpPr/>
            <p:nvPr>
              <p:custDataLst>
                <p:tags r:id="rId38"/>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6" name="Freeform 798"/>
            <p:cNvSpPr/>
            <p:nvPr>
              <p:custDataLst>
                <p:tags r:id="rId39"/>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7" name="Freeform 799"/>
            <p:cNvSpPr/>
            <p:nvPr>
              <p:custDataLst>
                <p:tags r:id="rId40"/>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8" name="Freeform 800"/>
            <p:cNvSpPr/>
            <p:nvPr>
              <p:custDataLst>
                <p:tags r:id="rId41"/>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9" name="Freeform 801"/>
            <p:cNvSpPr/>
            <p:nvPr>
              <p:custDataLst>
                <p:tags r:id="rId42"/>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0" name="Freeform 802"/>
            <p:cNvSpPr/>
            <p:nvPr>
              <p:custDataLst>
                <p:tags r:id="rId43"/>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1" name="Freeform 803"/>
            <p:cNvSpPr/>
            <p:nvPr>
              <p:custDataLst>
                <p:tags r:id="rId44"/>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2" name="Freeform 804"/>
            <p:cNvSpPr/>
            <p:nvPr>
              <p:custDataLst>
                <p:tags r:id="rId45"/>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3" name="Freeform 805"/>
            <p:cNvSpPr/>
            <p:nvPr>
              <p:custDataLst>
                <p:tags r:id="rId46"/>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4" name="Freeform 806"/>
            <p:cNvSpPr/>
            <p:nvPr>
              <p:custDataLst>
                <p:tags r:id="rId47"/>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5" name="Freeform 807"/>
            <p:cNvSpPr/>
            <p:nvPr>
              <p:custDataLst>
                <p:tags r:id="rId48"/>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6" name="Freeform 808"/>
            <p:cNvSpPr/>
            <p:nvPr>
              <p:custDataLst>
                <p:tags r:id="rId49"/>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7" name="Freeform 809"/>
            <p:cNvSpPr/>
            <p:nvPr>
              <p:custDataLst>
                <p:tags r:id="rId50"/>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8" name="Freeform 810"/>
            <p:cNvSpPr/>
            <p:nvPr>
              <p:custDataLst>
                <p:tags r:id="rId51"/>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9" name="Freeform 811"/>
            <p:cNvSpPr/>
            <p:nvPr>
              <p:custDataLst>
                <p:tags r:id="rId52"/>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0" name="Freeform 812"/>
            <p:cNvSpPr/>
            <p:nvPr>
              <p:custDataLst>
                <p:tags r:id="rId53"/>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1" name="Freeform 813"/>
            <p:cNvSpPr/>
            <p:nvPr>
              <p:custDataLst>
                <p:tags r:id="rId54"/>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2" name="Freeform 814"/>
            <p:cNvSpPr/>
            <p:nvPr>
              <p:custDataLst>
                <p:tags r:id="rId55"/>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3" name="Freeform 815"/>
            <p:cNvSpPr/>
            <p:nvPr>
              <p:custDataLst>
                <p:tags r:id="rId56"/>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4" name="Freeform 816"/>
            <p:cNvSpPr/>
            <p:nvPr>
              <p:custDataLst>
                <p:tags r:id="rId57"/>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5" name="Freeform 817"/>
            <p:cNvSpPr/>
            <p:nvPr>
              <p:custDataLst>
                <p:tags r:id="rId58"/>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6" name="Freeform 818"/>
            <p:cNvSpPr/>
            <p:nvPr>
              <p:custDataLst>
                <p:tags r:id="rId59"/>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7" name="Freeform 819"/>
            <p:cNvSpPr/>
            <p:nvPr>
              <p:custDataLst>
                <p:tags r:id="rId60"/>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8" name="Freeform 820"/>
            <p:cNvSpPr/>
            <p:nvPr>
              <p:custDataLst>
                <p:tags r:id="rId61"/>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9" name="Freeform 821"/>
            <p:cNvSpPr/>
            <p:nvPr>
              <p:custDataLst>
                <p:tags r:id="rId62"/>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0" name="Freeform 822"/>
            <p:cNvSpPr/>
            <p:nvPr>
              <p:custDataLst>
                <p:tags r:id="rId63"/>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pic>
          <p:nvPicPr>
            <p:cNvPr id="1311" name="Picture 823"/>
            <p:cNvPicPr>
              <a:picLocks noChangeAspect="1" noChangeArrowheads="1"/>
            </p:cNvPicPr>
            <p:nvPr>
              <p:custDataLst>
                <p:tags r:id="rId64"/>
              </p:custDataLst>
            </p:nvPr>
          </p:nvPicPr>
          <p:blipFill>
            <a:blip r:embed="rId74"/>
            <a:srcRect/>
            <a:stretch>
              <a:fillRect/>
            </a:stretch>
          </p:blipFill>
          <p:spPr bwMode="auto">
            <a:xfrm>
              <a:off x="7436713" y="3736760"/>
              <a:ext cx="426495" cy="493226"/>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12" name="Freeform 824"/>
            <p:cNvSpPr/>
            <p:nvPr>
              <p:custDataLst>
                <p:tags r:id="rId65"/>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3" name="Freeform 825"/>
            <p:cNvSpPr/>
            <p:nvPr>
              <p:custDataLst>
                <p:tags r:id="rId66"/>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4" name="Freeform 826"/>
            <p:cNvSpPr/>
            <p:nvPr>
              <p:custDataLst>
                <p:tags r:id="rId67"/>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5" name="Freeform 827"/>
            <p:cNvSpPr/>
            <p:nvPr>
              <p:custDataLst>
                <p:tags r:id="rId68"/>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6" name="Freeform 828"/>
            <p:cNvSpPr/>
            <p:nvPr>
              <p:custDataLst>
                <p:tags r:id="rId69"/>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7" name="Freeform 829"/>
            <p:cNvSpPr/>
            <p:nvPr>
              <p:custDataLst>
                <p:tags r:id="rId70"/>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8" name="Freeform 830"/>
            <p:cNvSpPr/>
            <p:nvPr>
              <p:custDataLst>
                <p:tags r:id="rId71"/>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9" name="Freeform 831"/>
            <p:cNvSpPr/>
            <p:nvPr>
              <p:custDataLst>
                <p:tags r:id="rId72"/>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sp>
        <p:nvSpPr>
          <p:cNvPr id="13" name="标题 1"/>
          <p:cNvSpPr>
            <a:spLocks noGrp="1"/>
          </p:cNvSpPr>
          <p:nvPr>
            <p:ph type="ctrTitle" hasCustomPrompt="1"/>
            <p:custDataLst>
              <p:tags r:id="rId10"/>
            </p:custDataLst>
          </p:nvPr>
        </p:nvSpPr>
        <p:spPr>
          <a:xfrm>
            <a:off x="6086475" y="2472760"/>
            <a:ext cx="5426076" cy="1912479"/>
          </a:xfrm>
        </p:spPr>
        <p:txBody>
          <a:bodyPr bIns="46800" anchor="ctr">
            <a:normAutofit/>
          </a:bodyPr>
          <a:lstStyle>
            <a:lvl1pPr marL="0" indent="0" algn="ctr">
              <a:buFont typeface="Arial" panose="020B0604020202020204" pitchFamily="34" charset="0"/>
              <a:buNone/>
              <a:defRPr sz="8000" u="none" strike="noStrike" kern="1200" cap="none" spc="200" normalizeH="0" baseline="0">
                <a:solidFill>
                  <a:schemeClr val="bg1"/>
                </a:solidFill>
                <a:uFillTx/>
                <a:latin typeface="Arial" panose="020B0604020202020204" pitchFamily="34" charset="0"/>
              </a:defRPr>
            </a:lvl1pPr>
          </a:lstStyle>
          <a:p>
            <a:r>
              <a:rPr lang="zh-CN" altLang="en-US" dirty="0"/>
              <a:t>编辑标题</a:t>
            </a:r>
          </a:p>
        </p:txBody>
      </p:sp>
      <p:sp>
        <p:nvSpPr>
          <p:cNvPr id="2" name="日期占位符 1"/>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28" name="组合 127"/>
          <p:cNvGrpSpPr/>
          <p:nvPr userDrawn="1">
            <p:custDataLst>
              <p:tags r:id="rId1"/>
            </p:custDataLst>
          </p:nvPr>
        </p:nvGrpSpPr>
        <p:grpSpPr>
          <a:xfrm>
            <a:off x="0" y="0"/>
            <a:ext cx="1209199" cy="1130300"/>
            <a:chOff x="0" y="0"/>
            <a:chExt cx="2052638" cy="1918706"/>
          </a:xfrm>
        </p:grpSpPr>
        <p:sp>
          <p:nvSpPr>
            <p:cNvPr id="129" name="Freeform 767"/>
            <p:cNvSpPr/>
            <p:nvPr userDrawn="1">
              <p:custDataLst>
                <p:tags r:id="rId7"/>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0" name="Freeform 769"/>
            <p:cNvSpPr/>
            <p:nvPr userDrawn="1">
              <p:custDataLst>
                <p:tags r:id="rId8"/>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pic>
        <p:nvPicPr>
          <p:cNvPr id="6" name="图片 5" descr="图片1"/>
          <p:cNvPicPr>
            <a:picLocks noChangeAspect="1"/>
          </p:cNvPicPr>
          <p:nvPr userDrawn="1">
            <p:custDataLst>
              <p:tags r:id="rId2"/>
            </p:custDataLst>
          </p:nvPr>
        </p:nvPicPr>
        <p:blipFill>
          <a:blip r:embed="rId10"/>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pic>
        <p:nvPicPr>
          <p:cNvPr id="6" name="图片 5" descr="图片1"/>
          <p:cNvPicPr>
            <a:picLocks noChangeAspect="1"/>
          </p:cNvPicPr>
          <p:nvPr userDrawn="1">
            <p:custDataLst>
              <p:tags r:id="rId2"/>
            </p:custDataLst>
          </p:nvPr>
        </p:nvPicPr>
        <p:blipFill>
          <a:blip r:embed="rId9"/>
          <a:stretch>
            <a:fillRect/>
          </a:stretch>
        </p:blipFill>
        <p:spPr>
          <a:xfrm>
            <a:off x="10883900" y="5462270"/>
            <a:ext cx="1322705" cy="1371600"/>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latin typeface="Arial" panose="020B0604020202020204" pitchFamily="34" charset="0"/>
                <a:ea typeface="黑体" panose="02010609060101010101"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pic>
        <p:nvPicPr>
          <p:cNvPr id="10" name="图片 9"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6" name="组合 5"/>
          <p:cNvGrpSpPr/>
          <p:nvPr userDrawn="1">
            <p:custDataLst>
              <p:tags r:id="rId3"/>
            </p:custDataLst>
          </p:nvPr>
        </p:nvGrpSpPr>
        <p:grpSpPr>
          <a:xfrm>
            <a:off x="0" y="0"/>
            <a:ext cx="1209199" cy="1130300"/>
            <a:chOff x="0" y="0"/>
            <a:chExt cx="2052638" cy="1918706"/>
          </a:xfrm>
        </p:grpSpPr>
        <p:sp>
          <p:nvSpPr>
            <p:cNvPr id="130"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1"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黑体" panose="0201060906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a:lstStyle>
            <a:lvl1pPr>
              <a:defRPr baseline="0">
                <a:solidFill>
                  <a:schemeClr val="bg1"/>
                </a:solidFill>
                <a:latin typeface="Arial" panose="020B0604020202020204" pitchFamily="34" charset="0"/>
                <a:ea typeface="黑体" panose="02010609060101010101" charset="-122"/>
              </a:defRPr>
            </a:lvl1pPr>
            <a:lvl2pPr>
              <a:defRPr baseline="0">
                <a:solidFill>
                  <a:schemeClr val="bg1"/>
                </a:solidFill>
                <a:latin typeface="Arial" panose="020B0604020202020204" pitchFamily="34" charset="0"/>
                <a:ea typeface="黑体" panose="02010609060101010101" charset="-122"/>
              </a:defRPr>
            </a:lvl2pPr>
            <a:lvl3pPr>
              <a:defRPr baseline="0">
                <a:solidFill>
                  <a:schemeClr val="bg1"/>
                </a:solidFill>
                <a:latin typeface="Arial" panose="020B0604020202020204" pitchFamily="34" charset="0"/>
                <a:ea typeface="黑体" panose="02010609060101010101" charset="-122"/>
              </a:defRPr>
            </a:lvl3pPr>
            <a:lvl4pPr>
              <a:defRPr baseline="0">
                <a:solidFill>
                  <a:schemeClr val="bg1"/>
                </a:solidFill>
                <a:latin typeface="Arial" panose="020B0604020202020204" pitchFamily="34" charset="0"/>
                <a:ea typeface="黑体" panose="02010609060101010101" charset="-122"/>
              </a:defRPr>
            </a:lvl4pPr>
            <a:lvl5pPr>
              <a:defRPr baseline="0">
                <a:solidFill>
                  <a:schemeClr val="bg1"/>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73" name="组合 72"/>
          <p:cNvGrpSpPr/>
          <p:nvPr userDrawn="1">
            <p:custDataLst>
              <p:tags r:id="rId3"/>
            </p:custDataLst>
          </p:nvPr>
        </p:nvGrpSpPr>
        <p:grpSpPr>
          <a:xfrm>
            <a:off x="0" y="0"/>
            <a:ext cx="1209199" cy="1130300"/>
            <a:chOff x="0" y="0"/>
            <a:chExt cx="2052638" cy="1918706"/>
          </a:xfrm>
        </p:grpSpPr>
        <p:sp>
          <p:nvSpPr>
            <p:cNvPr id="74"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75"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lstStyle>
            <a:lvl1pPr algn="ctr">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12" name="组合 11"/>
          <p:cNvGrpSpPr/>
          <p:nvPr userDrawn="1">
            <p:custDataLst>
              <p:tags r:id="rId3"/>
            </p:custDataLst>
          </p:nvPr>
        </p:nvGrpSpPr>
        <p:grpSpPr>
          <a:xfrm>
            <a:off x="0" y="0"/>
            <a:ext cx="1209199" cy="1130300"/>
            <a:chOff x="0" y="0"/>
            <a:chExt cx="2052638" cy="1918706"/>
          </a:xfrm>
        </p:grpSpPr>
        <p:sp>
          <p:nvSpPr>
            <p:cNvPr id="13"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4"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lstStyle>
            <a:lvl1pPr marL="0" indent="0">
              <a:buNone/>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2"/>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sp>
        <p:nvSpPr>
          <p:cNvPr id="8" name="Freeform 767"/>
          <p:cNvSpPr/>
          <p:nvPr userDrawn="1">
            <p:custDataLst>
              <p:tags r:id="rId2"/>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9" name="Freeform 769"/>
          <p:cNvSpPr/>
          <p:nvPr userDrawn="1">
            <p:custDataLst>
              <p:tags r:id="rId3"/>
            </p:custDataLst>
          </p:nvPr>
        </p:nvSpPr>
        <p:spPr bwMode="auto">
          <a:xfrm>
            <a:off x="11249025" y="4886887"/>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1" name="Freeform 767"/>
          <p:cNvSpPr/>
          <p:nvPr userDrawn="1">
            <p:custDataLst>
              <p:tags r:id="rId4"/>
            </p:custDataLst>
          </p:nvPr>
        </p:nvSpPr>
        <p:spPr bwMode="auto">
          <a:xfrm flipH="1" flipV="1">
            <a:off x="10139362" y="4981201"/>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dirty="0">
              <a:latin typeface="Arial" panose="020B0604020202020204" pitchFamily="34" charset="0"/>
              <a:ea typeface="黑体" panose="02010609060101010101" charset="-122"/>
            </a:endParaRPr>
          </a:p>
        </p:txBody>
      </p:sp>
      <p:sp>
        <p:nvSpPr>
          <p:cNvPr id="12" name="Freeform 769"/>
          <p:cNvSpPr/>
          <p:nvPr userDrawn="1">
            <p:custDataLst>
              <p:tags r:id="rId5"/>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黑体" panose="02010609060101010101" charset="-122"/>
              </a:defRPr>
            </a:lvl1pPr>
          </a:lstStyle>
          <a:p>
            <a:r>
              <a:rPr lang="zh-CN" altLang="en-US" dirty="0"/>
              <a:t>单击此处编辑标题</a:t>
            </a:r>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lstStyle>
            <a:lvl1pPr algn="ctr">
              <a:defRPr baseline="0">
                <a:solidFill>
                  <a:schemeClr val="tx1">
                    <a:lumMod val="85000"/>
                    <a:lumOff val="15000"/>
                  </a:schemeClr>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8" name="矩形 12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pic>
        <p:nvPicPr>
          <p:cNvPr id="7" name="图片 6"/>
          <p:cNvPicPr>
            <a:picLocks noChangeAspect="1"/>
          </p:cNvPicPr>
          <p:nvPr userDrawn="1"/>
        </p:nvPicPr>
        <p:blipFill>
          <a:blip r:embed="rId8"/>
          <a:stretch>
            <a:fillRect/>
          </a:stretch>
        </p:blipFill>
        <p:spPr>
          <a:xfrm>
            <a:off x="10854065" y="5626534"/>
            <a:ext cx="1322947" cy="1237595"/>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userDrawn="1">
  <p:cSld name="1_标题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753" name="Freeform 762"/>
          <p:cNvSpPr/>
          <p:nvPr>
            <p:custDataLst>
              <p:tags r:id="rId1"/>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4" name="Freeform 763"/>
          <p:cNvSpPr/>
          <p:nvPr>
            <p:custDataLst>
              <p:tags r:id="rId2"/>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5" name="Freeform 764"/>
          <p:cNvSpPr/>
          <p:nvPr>
            <p:custDataLst>
              <p:tags r:id="rId3"/>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6" name="Freeform 765"/>
          <p:cNvSpPr/>
          <p:nvPr>
            <p:custDataLst>
              <p:tags r:id="rId4"/>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7" name="Freeform 766"/>
          <p:cNvSpPr/>
          <p:nvPr>
            <p:custDataLst>
              <p:tags r:id="rId5"/>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9" name="Freeform 768"/>
          <p:cNvSpPr/>
          <p:nvPr>
            <p:custDataLst>
              <p:tags r:id="rId6"/>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60" name="Freeform 769"/>
          <p:cNvSpPr/>
          <p:nvPr>
            <p:custDataLst>
              <p:tags r:id="rId7"/>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 name="日期占位符 1"/>
          <p:cNvSpPr>
            <a:spLocks noGrp="1"/>
          </p:cNvSpPr>
          <p:nvPr>
            <p:ph type="dt" sz="half" idx="12"/>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3" name="页脚占位符 2"/>
          <p:cNvSpPr>
            <a:spLocks noGrp="1"/>
          </p:cNvSpPr>
          <p:nvPr>
            <p:ph type="ftr" sz="quarter" idx="13"/>
            <p:custDataLst>
              <p:tags r:id="rId9"/>
            </p:custDataLst>
          </p:nvPr>
        </p:nvSpPr>
        <p:spPr/>
        <p:txBody>
          <a:bodyPr/>
          <a:lstStyle>
            <a:lvl1pPr>
              <a:defRPr baseline="0">
                <a:latin typeface="Arial" panose="020B0604020202020204" pitchFamily="34" charset="0"/>
              </a:defRPr>
            </a:lvl1pPr>
          </a:lstStyle>
          <a:p>
            <a:endParaRPr lang="zh-CN" altLang="en-US" dirty="0">
              <a:solidFill>
                <a:srgbClr val="000000">
                  <a:tint val="75000"/>
                </a:srgbClr>
              </a:solidFill>
            </a:endParaRPr>
          </a:p>
        </p:txBody>
      </p:sp>
      <p:sp>
        <p:nvSpPr>
          <p:cNvPr id="4" name="灯片编号占位符 3"/>
          <p:cNvSpPr>
            <a:spLocks noGrp="1"/>
          </p:cNvSpPr>
          <p:nvPr>
            <p:ph type="sldNum" sz="quarter" idx="14"/>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82444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264" name="Rectangle 761"/>
          <p:cNvSpPr>
            <a:spLocks noChangeArrowheads="1"/>
          </p:cNvSpPr>
          <p:nvPr>
            <p:custDataLst>
              <p:tags r:id="rId1"/>
            </p:custDataLst>
          </p:nvPr>
        </p:nvSpPr>
        <p:spPr bwMode="auto">
          <a:xfrm>
            <a:off x="-1588" y="0"/>
            <a:ext cx="12192000" cy="6861175"/>
          </a:xfrm>
          <a:prstGeom prst="rect">
            <a:avLst/>
          </a:prstGeom>
          <a:gradFill>
            <a:gsLst>
              <a:gs pos="0">
                <a:schemeClr val="accent1"/>
              </a:gs>
              <a:gs pos="47000">
                <a:schemeClr val="accent2"/>
              </a:gs>
              <a:gs pos="100000">
                <a:schemeClr val="accent3"/>
              </a:gs>
            </a:gsLst>
            <a:lin ang="2700000" scaled="0"/>
          </a:gra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32" name="Freeform 762"/>
          <p:cNvSpPr/>
          <p:nvPr>
            <p:custDataLst>
              <p:tags r:id="rId2"/>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33" name="Freeform 768"/>
          <p:cNvSpPr/>
          <p:nvPr>
            <p:custDataLst>
              <p:tags r:id="rId3"/>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34" name="Freeform 769"/>
          <p:cNvSpPr/>
          <p:nvPr>
            <p:custDataLst>
              <p:tags r:id="rId4"/>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6" name="Freeform 763"/>
          <p:cNvSpPr/>
          <p:nvPr>
            <p:custDataLst>
              <p:tags r:id="rId5"/>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7" name="Freeform 764"/>
          <p:cNvSpPr/>
          <p:nvPr>
            <p:custDataLst>
              <p:tags r:id="rId6"/>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8" name="Freeform 765"/>
          <p:cNvSpPr/>
          <p:nvPr>
            <p:custDataLst>
              <p:tags r:id="rId7"/>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9" name="Freeform 766"/>
          <p:cNvSpPr/>
          <p:nvPr>
            <p:custDataLst>
              <p:tags r:id="rId8"/>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265" name="矩形 2264"/>
          <p:cNvSpPr/>
          <p:nvPr>
            <p:custDataLst>
              <p:tags r:id="rId9"/>
            </p:custDataLst>
          </p:nvPr>
        </p:nvSpPr>
        <p:spPr>
          <a:xfrm>
            <a:off x="669925" y="857250"/>
            <a:ext cx="10850563" cy="5383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20" name="标题 1"/>
          <p:cNvSpPr>
            <a:spLocks noGrp="1"/>
          </p:cNvSpPr>
          <p:nvPr>
            <p:ph type="title" hasCustomPrompt="1"/>
            <p:custDataLst>
              <p:tags r:id="rId10"/>
            </p:custDataLst>
          </p:nvPr>
        </p:nvSpPr>
        <p:spPr>
          <a:xfrm>
            <a:off x="5903923" y="2820434"/>
            <a:ext cx="5419185" cy="895350"/>
          </a:xfrm>
        </p:spPr>
        <p:txBody>
          <a:bodyPr lIns="0" anchor="b">
            <a:normAutofit/>
          </a:bodyPr>
          <a:lstStyle>
            <a:lvl1pPr algn="l">
              <a:defRPr sz="4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11"/>
            </p:custDataLst>
          </p:nvPr>
        </p:nvSpPr>
        <p:spPr>
          <a:xfrm>
            <a:off x="5905039" y="3790940"/>
            <a:ext cx="5418069" cy="1015623"/>
          </a:xfrm>
        </p:spPr>
        <p:txBody>
          <a:bodyPr anchor="t">
            <a:normAutofit/>
          </a:bodyPr>
          <a:lstStyle>
            <a:lvl1pPr marL="0" indent="0" algn="l">
              <a:buNone/>
              <a:defRPr sz="24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2"/>
            <p:custDataLst>
              <p:tags r:id="rId1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3" name="页脚占位符 2"/>
          <p:cNvSpPr>
            <a:spLocks noGrp="1"/>
          </p:cNvSpPr>
          <p:nvPr>
            <p:ph type="ftr" sz="quarter" idx="13"/>
            <p:custDataLst>
              <p:tags r:id="rId13"/>
            </p:custDataLst>
          </p:nvPr>
        </p:nvSpPr>
        <p:spPr/>
        <p:txBody>
          <a:bodyPr/>
          <a:lstStyle>
            <a:lvl1pPr>
              <a:defRPr baseline="0">
                <a:latin typeface="Arial" panose="020B0604020202020204" pitchFamily="34" charset="0"/>
              </a:defRPr>
            </a:lvl1pPr>
          </a:lstStyle>
          <a:p>
            <a:endParaRPr lang="zh-CN" altLang="en-US" dirty="0">
              <a:solidFill>
                <a:srgbClr val="000000">
                  <a:tint val="75000"/>
                </a:srgbClr>
              </a:solidFill>
            </a:endParaRPr>
          </a:p>
        </p:txBody>
      </p:sp>
      <p:sp>
        <p:nvSpPr>
          <p:cNvPr id="4" name="灯片编号占位符 3"/>
          <p:cNvSpPr>
            <a:spLocks noGrp="1"/>
          </p:cNvSpPr>
          <p:nvPr>
            <p:ph type="sldNum" sz="quarter" idx="14"/>
            <p:custDataLst>
              <p:tags r:id="rId14"/>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735113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图片与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9EFD9D74-47D9-4702-A33C-335B63B48DBF}" type="datetimeFigureOut">
              <a:rPr lang="zh-CN" altLang="en-US" smtClean="0">
                <a:solidFill>
                  <a:srgbClr val="000000">
                    <a:tint val="75000"/>
                  </a:srgbClr>
                </a:solidFill>
              </a:rPr>
              <a:pPr/>
              <a:t>2023-04-17</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pic>
        <p:nvPicPr>
          <p:cNvPr id="72" name="图片 71"/>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3462093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charset="-122"/>
            </a:endParaRPr>
          </a:p>
        </p:txBody>
      </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黑体" panose="02010609060101010101"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70" name="图片 69"/>
          <p:cNvPicPr>
            <a:picLocks noChangeAspect="1"/>
          </p:cNvPicPr>
          <p:nvPr userDrawn="1"/>
        </p:nvPicPr>
        <p:blipFill>
          <a:blip r:embed="rId7"/>
          <a:stretch>
            <a:fillRect/>
          </a:stretch>
        </p:blipFill>
        <p:spPr>
          <a:xfrm>
            <a:off x="10854065" y="5626534"/>
            <a:ext cx="1322947" cy="1237595"/>
          </a:xfrm>
          <a:prstGeom prst="rect">
            <a:avLst/>
          </a:prstGeom>
        </p:spPr>
      </p:pic>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4804256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末尾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52" name="Freeform 762"/>
          <p:cNvSpPr/>
          <p:nvPr>
            <p:custDataLst>
              <p:tags r:id="rId1"/>
            </p:custDataLst>
          </p:nvPr>
        </p:nvSpPr>
        <p:spPr bwMode="auto">
          <a:xfrm flipH="1">
            <a:off x="-1588"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3" name="Freeform 763"/>
          <p:cNvSpPr/>
          <p:nvPr>
            <p:custDataLst>
              <p:tags r:id="rId2"/>
            </p:custDataLst>
          </p:nvPr>
        </p:nvSpPr>
        <p:spPr bwMode="auto">
          <a:xfrm flipH="1">
            <a:off x="7112000"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4" name="Freeform 764"/>
          <p:cNvSpPr/>
          <p:nvPr>
            <p:custDataLst>
              <p:tags r:id="rId3"/>
            </p:custDataLst>
          </p:nvPr>
        </p:nvSpPr>
        <p:spPr bwMode="auto">
          <a:xfrm flipH="1">
            <a:off x="6016624"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5" name="Freeform 765"/>
          <p:cNvSpPr/>
          <p:nvPr>
            <p:custDataLst>
              <p:tags r:id="rId4"/>
            </p:custDataLst>
          </p:nvPr>
        </p:nvSpPr>
        <p:spPr bwMode="auto">
          <a:xfrm flipH="1">
            <a:off x="5330824"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6" name="Freeform 766"/>
          <p:cNvSpPr/>
          <p:nvPr>
            <p:custDataLst>
              <p:tags r:id="rId5"/>
            </p:custDataLst>
          </p:nvPr>
        </p:nvSpPr>
        <p:spPr bwMode="auto">
          <a:xfrm flipH="1">
            <a:off x="5502274"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7" name="Freeform 767"/>
          <p:cNvSpPr/>
          <p:nvPr>
            <p:custDataLst>
              <p:tags r:id="rId6"/>
            </p:custDataLst>
          </p:nvPr>
        </p:nvSpPr>
        <p:spPr bwMode="auto">
          <a:xfrm flipH="1">
            <a:off x="10137775"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8" name="Freeform 768"/>
          <p:cNvSpPr/>
          <p:nvPr>
            <p:custDataLst>
              <p:tags r:id="rId7"/>
            </p:custDataLst>
          </p:nvPr>
        </p:nvSpPr>
        <p:spPr bwMode="auto">
          <a:xfrm flipH="1">
            <a:off x="-1588"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9" name="Freeform 769"/>
          <p:cNvSpPr/>
          <p:nvPr>
            <p:custDataLst>
              <p:tags r:id="rId8"/>
            </p:custDataLst>
          </p:nvPr>
        </p:nvSpPr>
        <p:spPr bwMode="auto">
          <a:xfrm flipH="1">
            <a:off x="-158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grpSp>
        <p:nvGrpSpPr>
          <p:cNvPr id="1260" name="组合 1259"/>
          <p:cNvGrpSpPr/>
          <p:nvPr>
            <p:custDataLst>
              <p:tags r:id="rId9"/>
            </p:custDataLst>
          </p:nvPr>
        </p:nvGrpSpPr>
        <p:grpSpPr>
          <a:xfrm flipH="1">
            <a:off x="1061897" y="1462856"/>
            <a:ext cx="4977231" cy="4660986"/>
            <a:chOff x="5984597" y="1437456"/>
            <a:chExt cx="4977231" cy="4660986"/>
          </a:xfrm>
        </p:grpSpPr>
        <p:sp>
          <p:nvSpPr>
            <p:cNvPr id="1261" name="Freeform 773"/>
            <p:cNvSpPr>
              <a:spLocks noEditPoints="1"/>
            </p:cNvSpPr>
            <p:nvPr>
              <p:custDataLst>
                <p:tags r:id="rId14"/>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close/>
                  <a:moveTo>
                    <a:pt x="9" y="0"/>
                  </a:moveTo>
                  <a:lnTo>
                    <a:pt x="0" y="5"/>
                  </a:lnTo>
                  <a:lnTo>
                    <a:pt x="6" y="8"/>
                  </a:lnTo>
                  <a:lnTo>
                    <a:pt x="9" y="0"/>
                  </a:lnTo>
                  <a:close/>
                </a:path>
              </a:pathLst>
            </a:custGeom>
            <a:gradFill>
              <a:gsLst>
                <a:gs pos="0">
                  <a:schemeClr val="accent4"/>
                </a:gs>
                <a:gs pos="70000">
                  <a:schemeClr val="accent2"/>
                </a:gs>
                <a:gs pos="100000">
                  <a:schemeClr val="accent1"/>
                </a:gs>
              </a:gsLst>
              <a:lin ang="2700000" scaled="0"/>
            </a:gra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2" name="Freeform 774"/>
            <p:cNvSpPr>
              <a:spLocks noEditPoints="1"/>
            </p:cNvSpPr>
            <p:nvPr>
              <p:custDataLst>
                <p:tags r:id="rId15"/>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moveTo>
                    <a:pt x="9" y="0"/>
                  </a:moveTo>
                  <a:lnTo>
                    <a:pt x="0" y="5"/>
                  </a:lnTo>
                  <a:lnTo>
                    <a:pt x="6" y="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3" name="Freeform 775"/>
            <p:cNvSpPr/>
            <p:nvPr>
              <p:custDataLst>
                <p:tags r:id="rId16"/>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close/>
                </a:path>
              </a:pathLst>
            </a:custGeom>
            <a:gradFill>
              <a:gsLst>
                <a:gs pos="0">
                  <a:schemeClr val="accent4"/>
                </a:gs>
                <a:gs pos="55000">
                  <a:schemeClr val="accent2"/>
                </a:gs>
                <a:gs pos="100000">
                  <a:schemeClr val="accent1"/>
                </a:gs>
              </a:gsLst>
              <a:lin ang="0" scaled="0"/>
            </a:gra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4" name="Freeform 776"/>
            <p:cNvSpPr/>
            <p:nvPr>
              <p:custDataLst>
                <p:tags r:id="rId17"/>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5" name="Freeform 777"/>
            <p:cNvSpPr/>
            <p:nvPr>
              <p:custDataLst>
                <p:tags r:id="rId18"/>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6" name="Freeform 778"/>
            <p:cNvSpPr/>
            <p:nvPr>
              <p:custDataLst>
                <p:tags r:id="rId19"/>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7" name="Freeform 779"/>
            <p:cNvSpPr/>
            <p:nvPr>
              <p:custDataLst>
                <p:tags r:id="rId20"/>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8" name="Freeform 780"/>
            <p:cNvSpPr/>
            <p:nvPr>
              <p:custDataLst>
                <p:tags r:id="rId21"/>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9" name="Freeform 781"/>
            <p:cNvSpPr/>
            <p:nvPr>
              <p:custDataLst>
                <p:tags r:id="rId22"/>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0" name="Freeform 782"/>
            <p:cNvSpPr/>
            <p:nvPr>
              <p:custDataLst>
                <p:tags r:id="rId23"/>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1" name="Freeform 783"/>
            <p:cNvSpPr/>
            <p:nvPr>
              <p:custDataLst>
                <p:tags r:id="rId24"/>
              </p:custDataLst>
            </p:nvPr>
          </p:nvSpPr>
          <p:spPr bwMode="auto">
            <a:xfrm>
              <a:off x="7678973" y="2627001"/>
              <a:ext cx="488874" cy="599124"/>
            </a:xfrm>
            <a:custGeom>
              <a:avLst/>
              <a:gdLst>
                <a:gd name="T0" fmla="*/ 0 w 337"/>
                <a:gd name="T1" fmla="*/ 265 h 413"/>
                <a:gd name="T2" fmla="*/ 264 w 337"/>
                <a:gd name="T3" fmla="*/ 413 h 413"/>
                <a:gd name="T4" fmla="*/ 337 w 337"/>
                <a:gd name="T5" fmla="*/ 148 h 413"/>
                <a:gd name="T6" fmla="*/ 74 w 337"/>
                <a:gd name="T7" fmla="*/ 0 h 413"/>
                <a:gd name="T8" fmla="*/ 0 w 337"/>
                <a:gd name="T9" fmla="*/ 265 h 413"/>
              </a:gdLst>
              <a:ahLst/>
              <a:cxnLst>
                <a:cxn ang="0">
                  <a:pos x="T0" y="T1"/>
                </a:cxn>
                <a:cxn ang="0">
                  <a:pos x="T2" y="T3"/>
                </a:cxn>
                <a:cxn ang="0">
                  <a:pos x="T4" y="T5"/>
                </a:cxn>
                <a:cxn ang="0">
                  <a:pos x="T6" y="T7"/>
                </a:cxn>
                <a:cxn ang="0">
                  <a:pos x="T8" y="T9"/>
                </a:cxn>
              </a:cxnLst>
              <a:rect l="0" t="0" r="r" b="b"/>
              <a:pathLst>
                <a:path w="337" h="413">
                  <a:moveTo>
                    <a:pt x="0" y="265"/>
                  </a:moveTo>
                  <a:lnTo>
                    <a:pt x="264" y="413"/>
                  </a:lnTo>
                  <a:lnTo>
                    <a:pt x="337" y="148"/>
                  </a:lnTo>
                  <a:lnTo>
                    <a:pt x="74" y="0"/>
                  </a:lnTo>
                  <a:lnTo>
                    <a:pt x="0" y="26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2" name="Freeform 784"/>
            <p:cNvSpPr/>
            <p:nvPr>
              <p:custDataLst>
                <p:tags r:id="rId25"/>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3" name="Freeform 785"/>
            <p:cNvSpPr/>
            <p:nvPr>
              <p:custDataLst>
                <p:tags r:id="rId26"/>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4" name="Freeform 786"/>
            <p:cNvSpPr/>
            <p:nvPr>
              <p:custDataLst>
                <p:tags r:id="rId27"/>
              </p:custDataLst>
            </p:nvPr>
          </p:nvSpPr>
          <p:spPr bwMode="auto">
            <a:xfrm>
              <a:off x="7194452" y="1814629"/>
              <a:ext cx="2484988" cy="1539155"/>
            </a:xfrm>
            <a:custGeom>
              <a:avLst/>
              <a:gdLst>
                <a:gd name="T0" fmla="*/ 0 w 1713"/>
                <a:gd name="T1" fmla="*/ 116 h 1061"/>
                <a:gd name="T2" fmla="*/ 1682 w 1713"/>
                <a:gd name="T3" fmla="*/ 1061 h 1061"/>
                <a:gd name="T4" fmla="*/ 1713 w 1713"/>
                <a:gd name="T5" fmla="*/ 947 h 1061"/>
                <a:gd name="T6" fmla="*/ 31 w 1713"/>
                <a:gd name="T7" fmla="*/ 0 h 1061"/>
                <a:gd name="T8" fmla="*/ 0 w 1713"/>
                <a:gd name="T9" fmla="*/ 116 h 1061"/>
              </a:gdLst>
              <a:ahLst/>
              <a:cxnLst>
                <a:cxn ang="0">
                  <a:pos x="T0" y="T1"/>
                </a:cxn>
                <a:cxn ang="0">
                  <a:pos x="T2" y="T3"/>
                </a:cxn>
                <a:cxn ang="0">
                  <a:pos x="T4" y="T5"/>
                </a:cxn>
                <a:cxn ang="0">
                  <a:pos x="T6" y="T7"/>
                </a:cxn>
                <a:cxn ang="0">
                  <a:pos x="T8" y="T9"/>
                </a:cxn>
              </a:cxnLst>
              <a:rect l="0" t="0" r="r" b="b"/>
              <a:pathLst>
                <a:path w="1713" h="1061">
                  <a:moveTo>
                    <a:pt x="0" y="116"/>
                  </a:moveTo>
                  <a:lnTo>
                    <a:pt x="1682" y="1061"/>
                  </a:lnTo>
                  <a:lnTo>
                    <a:pt x="1713" y="947"/>
                  </a:lnTo>
                  <a:lnTo>
                    <a:pt x="31" y="0"/>
                  </a:lnTo>
                  <a:lnTo>
                    <a:pt x="0" y="1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5" name="Freeform 787"/>
            <p:cNvSpPr/>
            <p:nvPr>
              <p:custDataLst>
                <p:tags r:id="rId28"/>
              </p:custDataLst>
            </p:nvPr>
          </p:nvSpPr>
          <p:spPr bwMode="auto">
            <a:xfrm>
              <a:off x="7573075" y="3226126"/>
              <a:ext cx="1118462" cy="691967"/>
            </a:xfrm>
            <a:custGeom>
              <a:avLst/>
              <a:gdLst>
                <a:gd name="T0" fmla="*/ 0 w 771"/>
                <a:gd name="T1" fmla="*/ 51 h 477"/>
                <a:gd name="T2" fmla="*/ 756 w 771"/>
                <a:gd name="T3" fmla="*/ 477 h 477"/>
                <a:gd name="T4" fmla="*/ 771 w 771"/>
                <a:gd name="T5" fmla="*/ 426 h 477"/>
                <a:gd name="T6" fmla="*/ 14 w 771"/>
                <a:gd name="T7" fmla="*/ 0 h 477"/>
                <a:gd name="T8" fmla="*/ 0 w 771"/>
                <a:gd name="T9" fmla="*/ 51 h 477"/>
              </a:gdLst>
              <a:ahLst/>
              <a:cxnLst>
                <a:cxn ang="0">
                  <a:pos x="T0" y="T1"/>
                </a:cxn>
                <a:cxn ang="0">
                  <a:pos x="T2" y="T3"/>
                </a:cxn>
                <a:cxn ang="0">
                  <a:pos x="T4" y="T5"/>
                </a:cxn>
                <a:cxn ang="0">
                  <a:pos x="T6" y="T7"/>
                </a:cxn>
                <a:cxn ang="0">
                  <a:pos x="T8" y="T9"/>
                </a:cxn>
              </a:cxnLst>
              <a:rect l="0" t="0" r="r" b="b"/>
              <a:pathLst>
                <a:path w="771" h="477">
                  <a:moveTo>
                    <a:pt x="0" y="51"/>
                  </a:moveTo>
                  <a:lnTo>
                    <a:pt x="756" y="477"/>
                  </a:lnTo>
                  <a:lnTo>
                    <a:pt x="771" y="426"/>
                  </a:lnTo>
                  <a:lnTo>
                    <a:pt x="14" y="0"/>
                  </a:lnTo>
                  <a:lnTo>
                    <a:pt x="0" y="51"/>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6" name="Freeform 788"/>
            <p:cNvSpPr/>
            <p:nvPr>
              <p:custDataLst>
                <p:tags r:id="rId29"/>
              </p:custDataLst>
            </p:nvPr>
          </p:nvSpPr>
          <p:spPr bwMode="auto">
            <a:xfrm>
              <a:off x="7496190" y="3553976"/>
              <a:ext cx="564308" cy="349610"/>
            </a:xfrm>
            <a:custGeom>
              <a:avLst/>
              <a:gdLst>
                <a:gd name="T0" fmla="*/ 0 w 389"/>
                <a:gd name="T1" fmla="*/ 26 h 241"/>
                <a:gd name="T2" fmla="*/ 382 w 389"/>
                <a:gd name="T3" fmla="*/ 241 h 241"/>
                <a:gd name="T4" fmla="*/ 389 w 389"/>
                <a:gd name="T5" fmla="*/ 214 h 241"/>
                <a:gd name="T6" fmla="*/ 8 w 389"/>
                <a:gd name="T7" fmla="*/ 0 h 241"/>
                <a:gd name="T8" fmla="*/ 0 w 389"/>
                <a:gd name="T9" fmla="*/ 26 h 241"/>
              </a:gdLst>
              <a:ahLst/>
              <a:cxnLst>
                <a:cxn ang="0">
                  <a:pos x="T0" y="T1"/>
                </a:cxn>
                <a:cxn ang="0">
                  <a:pos x="T2" y="T3"/>
                </a:cxn>
                <a:cxn ang="0">
                  <a:pos x="T4" y="T5"/>
                </a:cxn>
                <a:cxn ang="0">
                  <a:pos x="T6" y="T7"/>
                </a:cxn>
                <a:cxn ang="0">
                  <a:pos x="T8" y="T9"/>
                </a:cxn>
              </a:cxnLst>
              <a:rect l="0" t="0" r="r" b="b"/>
              <a:pathLst>
                <a:path w="389" h="241">
                  <a:moveTo>
                    <a:pt x="0" y="26"/>
                  </a:moveTo>
                  <a:lnTo>
                    <a:pt x="382" y="241"/>
                  </a:lnTo>
                  <a:lnTo>
                    <a:pt x="389" y="214"/>
                  </a:lnTo>
                  <a:lnTo>
                    <a:pt x="8"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7" name="Freeform 789"/>
            <p:cNvSpPr/>
            <p:nvPr>
              <p:custDataLst>
                <p:tags r:id="rId30"/>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8" name="Freeform 790"/>
            <p:cNvSpPr/>
            <p:nvPr>
              <p:custDataLst>
                <p:tags r:id="rId31"/>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9" name="Freeform 791"/>
            <p:cNvSpPr/>
            <p:nvPr>
              <p:custDataLst>
                <p:tags r:id="rId32"/>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0" name="Freeform 792"/>
            <p:cNvSpPr/>
            <p:nvPr>
              <p:custDataLst>
                <p:tags r:id="rId33"/>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1" name="Freeform 793"/>
            <p:cNvSpPr/>
            <p:nvPr>
              <p:custDataLst>
                <p:tags r:id="rId34"/>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2" name="Freeform 794"/>
            <p:cNvSpPr/>
            <p:nvPr>
              <p:custDataLst>
                <p:tags r:id="rId35"/>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3" name="Freeform 795"/>
            <p:cNvSpPr/>
            <p:nvPr>
              <p:custDataLst>
                <p:tags r:id="rId36"/>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4" name="Freeform 796"/>
            <p:cNvSpPr/>
            <p:nvPr>
              <p:custDataLst>
                <p:tags r:id="rId37"/>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5" name="Freeform 797"/>
            <p:cNvSpPr/>
            <p:nvPr>
              <p:custDataLst>
                <p:tags r:id="rId38"/>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6" name="Freeform 798"/>
            <p:cNvSpPr/>
            <p:nvPr>
              <p:custDataLst>
                <p:tags r:id="rId39"/>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7" name="Freeform 799"/>
            <p:cNvSpPr/>
            <p:nvPr>
              <p:custDataLst>
                <p:tags r:id="rId40"/>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8" name="Freeform 800"/>
            <p:cNvSpPr/>
            <p:nvPr>
              <p:custDataLst>
                <p:tags r:id="rId41"/>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9" name="Freeform 801"/>
            <p:cNvSpPr/>
            <p:nvPr>
              <p:custDataLst>
                <p:tags r:id="rId42"/>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0" name="Freeform 802"/>
            <p:cNvSpPr/>
            <p:nvPr>
              <p:custDataLst>
                <p:tags r:id="rId43"/>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1" name="Freeform 803"/>
            <p:cNvSpPr/>
            <p:nvPr>
              <p:custDataLst>
                <p:tags r:id="rId44"/>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2" name="Freeform 804"/>
            <p:cNvSpPr/>
            <p:nvPr>
              <p:custDataLst>
                <p:tags r:id="rId45"/>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3" name="Freeform 805"/>
            <p:cNvSpPr/>
            <p:nvPr>
              <p:custDataLst>
                <p:tags r:id="rId46"/>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4" name="Freeform 806"/>
            <p:cNvSpPr/>
            <p:nvPr>
              <p:custDataLst>
                <p:tags r:id="rId47"/>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5" name="Freeform 807"/>
            <p:cNvSpPr/>
            <p:nvPr>
              <p:custDataLst>
                <p:tags r:id="rId48"/>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6" name="Freeform 808"/>
            <p:cNvSpPr/>
            <p:nvPr>
              <p:custDataLst>
                <p:tags r:id="rId49"/>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7" name="Freeform 809"/>
            <p:cNvSpPr/>
            <p:nvPr>
              <p:custDataLst>
                <p:tags r:id="rId50"/>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8" name="Freeform 810"/>
            <p:cNvSpPr/>
            <p:nvPr>
              <p:custDataLst>
                <p:tags r:id="rId51"/>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9" name="Freeform 811"/>
            <p:cNvSpPr/>
            <p:nvPr>
              <p:custDataLst>
                <p:tags r:id="rId52"/>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0" name="Freeform 812"/>
            <p:cNvSpPr/>
            <p:nvPr>
              <p:custDataLst>
                <p:tags r:id="rId53"/>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1" name="Freeform 813"/>
            <p:cNvSpPr/>
            <p:nvPr>
              <p:custDataLst>
                <p:tags r:id="rId54"/>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2" name="Freeform 814"/>
            <p:cNvSpPr/>
            <p:nvPr>
              <p:custDataLst>
                <p:tags r:id="rId55"/>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3" name="Freeform 815"/>
            <p:cNvSpPr/>
            <p:nvPr>
              <p:custDataLst>
                <p:tags r:id="rId56"/>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4" name="Freeform 816"/>
            <p:cNvSpPr/>
            <p:nvPr>
              <p:custDataLst>
                <p:tags r:id="rId57"/>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5" name="Freeform 817"/>
            <p:cNvSpPr/>
            <p:nvPr>
              <p:custDataLst>
                <p:tags r:id="rId58"/>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6" name="Freeform 818"/>
            <p:cNvSpPr/>
            <p:nvPr>
              <p:custDataLst>
                <p:tags r:id="rId59"/>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7" name="Freeform 819"/>
            <p:cNvSpPr/>
            <p:nvPr>
              <p:custDataLst>
                <p:tags r:id="rId60"/>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8" name="Freeform 820"/>
            <p:cNvSpPr/>
            <p:nvPr>
              <p:custDataLst>
                <p:tags r:id="rId61"/>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9" name="Freeform 821"/>
            <p:cNvSpPr/>
            <p:nvPr>
              <p:custDataLst>
                <p:tags r:id="rId62"/>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0" name="Freeform 822"/>
            <p:cNvSpPr/>
            <p:nvPr>
              <p:custDataLst>
                <p:tags r:id="rId63"/>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pic>
          <p:nvPicPr>
            <p:cNvPr id="1311" name="Picture 823"/>
            <p:cNvPicPr>
              <a:picLocks noChangeAspect="1" noChangeArrowheads="1"/>
            </p:cNvPicPr>
            <p:nvPr>
              <p:custDataLst>
                <p:tags r:id="rId64"/>
              </p:custDataLst>
            </p:nvPr>
          </p:nvPicPr>
          <p:blipFill>
            <a:blip r:embed="rId74"/>
            <a:srcRect/>
            <a:stretch>
              <a:fillRect/>
            </a:stretch>
          </p:blipFill>
          <p:spPr bwMode="auto">
            <a:xfrm>
              <a:off x="7436713" y="3736760"/>
              <a:ext cx="426495" cy="493226"/>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12" name="Freeform 824"/>
            <p:cNvSpPr/>
            <p:nvPr>
              <p:custDataLst>
                <p:tags r:id="rId65"/>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3" name="Freeform 825"/>
            <p:cNvSpPr/>
            <p:nvPr>
              <p:custDataLst>
                <p:tags r:id="rId66"/>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4" name="Freeform 826"/>
            <p:cNvSpPr/>
            <p:nvPr>
              <p:custDataLst>
                <p:tags r:id="rId67"/>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5" name="Freeform 827"/>
            <p:cNvSpPr/>
            <p:nvPr>
              <p:custDataLst>
                <p:tags r:id="rId68"/>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6" name="Freeform 828"/>
            <p:cNvSpPr/>
            <p:nvPr>
              <p:custDataLst>
                <p:tags r:id="rId69"/>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7" name="Freeform 829"/>
            <p:cNvSpPr/>
            <p:nvPr>
              <p:custDataLst>
                <p:tags r:id="rId70"/>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8" name="Freeform 830"/>
            <p:cNvSpPr/>
            <p:nvPr>
              <p:custDataLst>
                <p:tags r:id="rId71"/>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9" name="Freeform 831"/>
            <p:cNvSpPr/>
            <p:nvPr>
              <p:custDataLst>
                <p:tags r:id="rId72"/>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grpSp>
      <p:sp>
        <p:nvSpPr>
          <p:cNvPr id="13" name="标题 1"/>
          <p:cNvSpPr>
            <a:spLocks noGrp="1"/>
          </p:cNvSpPr>
          <p:nvPr>
            <p:ph type="ctrTitle" hasCustomPrompt="1"/>
            <p:custDataLst>
              <p:tags r:id="rId10"/>
            </p:custDataLst>
          </p:nvPr>
        </p:nvSpPr>
        <p:spPr>
          <a:xfrm>
            <a:off x="6086475" y="2472760"/>
            <a:ext cx="5426076" cy="1912479"/>
          </a:xfrm>
        </p:spPr>
        <p:txBody>
          <a:bodyPr bIns="46800" anchor="ctr">
            <a:normAutofit/>
          </a:bodyPr>
          <a:lstStyle>
            <a:lvl1pPr marL="0" indent="0" algn="ctr">
              <a:buFont typeface="Arial" panose="020B0604020202020204" pitchFamily="34" charset="0"/>
              <a:buNone/>
              <a:defRPr sz="8000" u="none" strike="noStrike" kern="1200" cap="none" spc="200" normalizeH="0" baseline="0">
                <a:solidFill>
                  <a:schemeClr val="bg1"/>
                </a:solidFill>
                <a:uFillTx/>
                <a:latin typeface="Arial" panose="020B0604020202020204" pitchFamily="34" charset="0"/>
              </a:defRPr>
            </a:lvl1pPr>
          </a:lstStyle>
          <a:p>
            <a:r>
              <a:rPr lang="zh-CN" altLang="en-US" dirty="0"/>
              <a:t>编辑标题</a:t>
            </a:r>
          </a:p>
        </p:txBody>
      </p:sp>
      <p:sp>
        <p:nvSpPr>
          <p:cNvPr id="2" name="日期占位符 1"/>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3" name="页脚占位符 2"/>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solidFill>
                <a:srgbClr val="000000">
                  <a:tint val="75000"/>
                </a:srgbClr>
              </a:solidFill>
            </a:endParaRPr>
          </a:p>
        </p:txBody>
      </p:sp>
      <p:sp>
        <p:nvSpPr>
          <p:cNvPr id="4" name="灯片编号占位符 3"/>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377200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通用">
    <p:bg>
      <p:bgPr>
        <a:solidFill>
          <a:schemeClr val="bg2"/>
        </a:solidFill>
        <a:effectLst/>
      </p:bgPr>
    </p:bg>
    <p:spTree>
      <p:nvGrpSpPr>
        <p:cNvPr id="1" name=""/>
        <p:cNvGrpSpPr/>
        <p:nvPr/>
      </p:nvGrpSpPr>
      <p:grpSpPr>
        <a:xfrm>
          <a:off x="0" y="0"/>
          <a:ext cx="0" cy="0"/>
          <a:chOff x="0" y="0"/>
          <a:chExt cx="0" cy="0"/>
        </a:xfrm>
      </p:grpSpPr>
      <p:grpSp>
        <p:nvGrpSpPr>
          <p:cNvPr id="128" name="组合 127"/>
          <p:cNvGrpSpPr/>
          <p:nvPr userDrawn="1">
            <p:custDataLst>
              <p:tags r:id="rId1"/>
            </p:custDataLst>
          </p:nvPr>
        </p:nvGrpSpPr>
        <p:grpSpPr>
          <a:xfrm>
            <a:off x="0" y="0"/>
            <a:ext cx="1209199" cy="1130300"/>
            <a:chOff x="0" y="0"/>
            <a:chExt cx="2052638" cy="1918706"/>
          </a:xfrm>
        </p:grpSpPr>
        <p:sp>
          <p:nvSpPr>
            <p:cNvPr id="129" name="Freeform 767"/>
            <p:cNvSpPr/>
            <p:nvPr userDrawn="1">
              <p:custDataLst>
                <p:tags r:id="rId7"/>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30" name="Freeform 769"/>
            <p:cNvSpPr/>
            <p:nvPr userDrawn="1">
              <p:custDataLst>
                <p:tags r:id="rId8"/>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pic>
        <p:nvPicPr>
          <p:cNvPr id="6" name="图片 5" descr="图片1"/>
          <p:cNvPicPr>
            <a:picLocks noChangeAspect="1"/>
          </p:cNvPicPr>
          <p:nvPr userDrawn="1">
            <p:custDataLst>
              <p:tags r:id="rId2"/>
            </p:custDataLst>
          </p:nvPr>
        </p:nvPicPr>
        <p:blipFill>
          <a:blip r:embed="rId10"/>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80408620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相框">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charset="-122"/>
            </a:endParaRPr>
          </a:p>
        </p:txBody>
      </p:sp>
      <p:pic>
        <p:nvPicPr>
          <p:cNvPr id="6" name="图片 5" descr="图片1"/>
          <p:cNvPicPr>
            <a:picLocks noChangeAspect="1"/>
          </p:cNvPicPr>
          <p:nvPr userDrawn="1">
            <p:custDataLst>
              <p:tags r:id="rId2"/>
            </p:custDataLst>
          </p:nvPr>
        </p:nvPicPr>
        <p:blipFill>
          <a:blip r:embed="rId9"/>
          <a:stretch>
            <a:fillRect/>
          </a:stretch>
        </p:blipFill>
        <p:spPr>
          <a:xfrm>
            <a:off x="10883900" y="5462270"/>
            <a:ext cx="1322705" cy="1371600"/>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latin typeface="Arial" panose="020B0604020202020204" pitchFamily="34" charset="0"/>
                <a:ea typeface="黑体" panose="02010609060101010101"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33313238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latin typeface="Arial" panose="020B0604020202020204" pitchFamily="34" charset="0"/>
              <a:ea typeface="黑体" panose="02010609060101010101" charset="-122"/>
              <a:sym typeface="+mn-ea"/>
            </a:endParaRPr>
          </a:p>
        </p:txBody>
      </p:sp>
      <p:pic>
        <p:nvPicPr>
          <p:cNvPr id="10" name="图片 9"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6" name="组合 5"/>
          <p:cNvGrpSpPr/>
          <p:nvPr userDrawn="1">
            <p:custDataLst>
              <p:tags r:id="rId3"/>
            </p:custDataLst>
          </p:nvPr>
        </p:nvGrpSpPr>
        <p:grpSpPr>
          <a:xfrm>
            <a:off x="0" y="0"/>
            <a:ext cx="1209199" cy="1130300"/>
            <a:chOff x="0" y="0"/>
            <a:chExt cx="2052638" cy="1918706"/>
          </a:xfrm>
        </p:grpSpPr>
        <p:sp>
          <p:nvSpPr>
            <p:cNvPr id="130"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31"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黑体" panose="0201060906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a:lstStyle>
            <a:lvl1pPr>
              <a:defRPr baseline="0">
                <a:solidFill>
                  <a:schemeClr val="bg1"/>
                </a:solidFill>
                <a:latin typeface="Arial" panose="020B0604020202020204" pitchFamily="34" charset="0"/>
                <a:ea typeface="黑体" panose="02010609060101010101" charset="-122"/>
              </a:defRPr>
            </a:lvl1pPr>
            <a:lvl2pPr>
              <a:defRPr baseline="0">
                <a:solidFill>
                  <a:schemeClr val="bg1"/>
                </a:solidFill>
                <a:latin typeface="Arial" panose="020B0604020202020204" pitchFamily="34" charset="0"/>
                <a:ea typeface="黑体" panose="02010609060101010101" charset="-122"/>
              </a:defRPr>
            </a:lvl2pPr>
            <a:lvl3pPr>
              <a:defRPr baseline="0">
                <a:solidFill>
                  <a:schemeClr val="bg1"/>
                </a:solidFill>
                <a:latin typeface="Arial" panose="020B0604020202020204" pitchFamily="34" charset="0"/>
                <a:ea typeface="黑体" panose="02010609060101010101" charset="-122"/>
              </a:defRPr>
            </a:lvl3pPr>
            <a:lvl4pPr>
              <a:defRPr baseline="0">
                <a:solidFill>
                  <a:schemeClr val="bg1"/>
                </a:solidFill>
                <a:latin typeface="Arial" panose="020B0604020202020204" pitchFamily="34" charset="0"/>
                <a:ea typeface="黑体" panose="02010609060101010101" charset="-122"/>
              </a:defRPr>
            </a:lvl4pPr>
            <a:lvl5pPr>
              <a:defRPr baseline="0">
                <a:solidFill>
                  <a:schemeClr val="bg1"/>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9127089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73" name="组合 72"/>
          <p:cNvGrpSpPr/>
          <p:nvPr userDrawn="1">
            <p:custDataLst>
              <p:tags r:id="rId3"/>
            </p:custDataLst>
          </p:nvPr>
        </p:nvGrpSpPr>
        <p:grpSpPr>
          <a:xfrm>
            <a:off x="0" y="0"/>
            <a:ext cx="1209199" cy="1130300"/>
            <a:chOff x="0" y="0"/>
            <a:chExt cx="2052638" cy="1918706"/>
          </a:xfrm>
        </p:grpSpPr>
        <p:sp>
          <p:nvSpPr>
            <p:cNvPr id="74"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75"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lstStyle>
            <a:lvl1pPr algn="ctr">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79453675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12" name="组合 11"/>
          <p:cNvGrpSpPr/>
          <p:nvPr userDrawn="1">
            <p:custDataLst>
              <p:tags r:id="rId3"/>
            </p:custDataLst>
          </p:nvPr>
        </p:nvGrpSpPr>
        <p:grpSpPr>
          <a:xfrm>
            <a:off x="0" y="0"/>
            <a:ext cx="1209199" cy="1130300"/>
            <a:chOff x="0" y="0"/>
            <a:chExt cx="2052638" cy="1918706"/>
          </a:xfrm>
        </p:grpSpPr>
        <p:sp>
          <p:nvSpPr>
            <p:cNvPr id="13"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4"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8"/>
            </p:custDataLst>
          </p:nvPr>
        </p:nvSpPr>
        <p:spPr>
          <a:xfrm>
            <a:off x="604837" y="1681200"/>
            <a:ext cx="10990800" cy="3211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lstStyle>
            <a:lvl1pPr marL="0" indent="0">
              <a:buNone/>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05505575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264" name="Rectangle 761"/>
          <p:cNvSpPr>
            <a:spLocks noChangeArrowheads="1"/>
          </p:cNvSpPr>
          <p:nvPr>
            <p:custDataLst>
              <p:tags r:id="rId1"/>
            </p:custDataLst>
          </p:nvPr>
        </p:nvSpPr>
        <p:spPr bwMode="auto">
          <a:xfrm>
            <a:off x="-1588" y="0"/>
            <a:ext cx="12192000" cy="6861175"/>
          </a:xfrm>
          <a:prstGeom prst="rect">
            <a:avLst/>
          </a:prstGeom>
          <a:gradFill>
            <a:gsLst>
              <a:gs pos="0">
                <a:schemeClr val="accent1"/>
              </a:gs>
              <a:gs pos="47000">
                <a:schemeClr val="accent2"/>
              </a:gs>
              <a:gs pos="100000">
                <a:schemeClr val="accent3"/>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2" name="Freeform 762"/>
          <p:cNvSpPr/>
          <p:nvPr>
            <p:custDataLst>
              <p:tags r:id="rId2"/>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3" name="Freeform 768"/>
          <p:cNvSpPr/>
          <p:nvPr>
            <p:custDataLst>
              <p:tags r:id="rId3"/>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4" name="Freeform 769"/>
          <p:cNvSpPr/>
          <p:nvPr>
            <p:custDataLst>
              <p:tags r:id="rId4"/>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6" name="Freeform 763"/>
          <p:cNvSpPr/>
          <p:nvPr>
            <p:custDataLst>
              <p:tags r:id="rId5"/>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7" name="Freeform 764"/>
          <p:cNvSpPr/>
          <p:nvPr>
            <p:custDataLst>
              <p:tags r:id="rId6"/>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8" name="Freeform 765"/>
          <p:cNvSpPr/>
          <p:nvPr>
            <p:custDataLst>
              <p:tags r:id="rId7"/>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9" name="Freeform 766"/>
          <p:cNvSpPr/>
          <p:nvPr>
            <p:custDataLst>
              <p:tags r:id="rId8"/>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265" name="矩形 2264"/>
          <p:cNvSpPr/>
          <p:nvPr>
            <p:custDataLst>
              <p:tags r:id="rId9"/>
            </p:custDataLst>
          </p:nvPr>
        </p:nvSpPr>
        <p:spPr>
          <a:xfrm>
            <a:off x="669925" y="857250"/>
            <a:ext cx="10850563" cy="5383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标题 1"/>
          <p:cNvSpPr>
            <a:spLocks noGrp="1"/>
          </p:cNvSpPr>
          <p:nvPr>
            <p:ph type="title" hasCustomPrompt="1"/>
            <p:custDataLst>
              <p:tags r:id="rId10"/>
            </p:custDataLst>
          </p:nvPr>
        </p:nvSpPr>
        <p:spPr>
          <a:xfrm>
            <a:off x="5903923" y="2820434"/>
            <a:ext cx="5419185" cy="895350"/>
          </a:xfrm>
        </p:spPr>
        <p:txBody>
          <a:bodyPr lIns="0" anchor="b">
            <a:normAutofit/>
          </a:bodyPr>
          <a:lstStyle>
            <a:lvl1pPr algn="l">
              <a:defRPr sz="4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11"/>
            </p:custDataLst>
          </p:nvPr>
        </p:nvSpPr>
        <p:spPr>
          <a:xfrm>
            <a:off x="5905039" y="3790940"/>
            <a:ext cx="5418069" cy="1015623"/>
          </a:xfrm>
        </p:spPr>
        <p:txBody>
          <a:bodyPr anchor="t">
            <a:normAutofit/>
          </a:bodyPr>
          <a:lstStyle>
            <a:lvl1pPr marL="0" indent="0" algn="l">
              <a:buNone/>
              <a:defRPr sz="24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2"/>
            <p:custDataLst>
              <p:tags r:id="rId1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3"/>
            <p:custDataLst>
              <p:tags r:id="rId13"/>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2"/>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579600" y="1663200"/>
            <a:ext cx="53424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88447148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腰带">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latin typeface="Arial" panose="020B0604020202020204" pitchFamily="34" charset="0"/>
              <a:ea typeface="黑体" panose="02010609060101010101" charset="-122"/>
              <a:sym typeface="+mn-ea"/>
            </a:endParaRPr>
          </a:p>
        </p:txBody>
      </p:sp>
      <p:sp>
        <p:nvSpPr>
          <p:cNvPr id="8" name="Freeform 767"/>
          <p:cNvSpPr/>
          <p:nvPr userDrawn="1">
            <p:custDataLst>
              <p:tags r:id="rId2"/>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9" name="Freeform 769"/>
          <p:cNvSpPr/>
          <p:nvPr userDrawn="1">
            <p:custDataLst>
              <p:tags r:id="rId3"/>
            </p:custDataLst>
          </p:nvPr>
        </p:nvSpPr>
        <p:spPr bwMode="auto">
          <a:xfrm>
            <a:off x="11249025" y="4886887"/>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1" name="Freeform 767"/>
          <p:cNvSpPr/>
          <p:nvPr userDrawn="1">
            <p:custDataLst>
              <p:tags r:id="rId4"/>
            </p:custDataLst>
          </p:nvPr>
        </p:nvSpPr>
        <p:spPr bwMode="auto">
          <a:xfrm flipH="1" flipV="1">
            <a:off x="10139362" y="4981201"/>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dirty="0">
              <a:solidFill>
                <a:srgbClr val="000000"/>
              </a:solidFill>
              <a:latin typeface="Arial" panose="020B0604020202020204" pitchFamily="34" charset="0"/>
              <a:ea typeface="黑体" panose="02010609060101010101" charset="-122"/>
            </a:endParaRPr>
          </a:p>
        </p:txBody>
      </p:sp>
      <p:sp>
        <p:nvSpPr>
          <p:cNvPr id="12" name="Freeform 769"/>
          <p:cNvSpPr/>
          <p:nvPr userDrawn="1">
            <p:custDataLst>
              <p:tags r:id="rId5"/>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黑体" panose="02010609060101010101" charset="-122"/>
              </a:defRPr>
            </a:lvl1pPr>
          </a:lstStyle>
          <a:p>
            <a:r>
              <a:rPr lang="zh-CN" altLang="en-US" dirty="0"/>
              <a:t>单击此处编辑标题</a:t>
            </a:r>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2023-04-17</a:t>
            </a:fld>
            <a:endParaRPr lang="zh-CN" altLang="en-US">
              <a:solidFill>
                <a:srgbClr val="000000">
                  <a:tint val="75000"/>
                </a:srgbClr>
              </a:solidFill>
            </a:endParaRPr>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lstStyle>
            <a:lvl1pPr algn="ctr">
              <a:defRPr baseline="0">
                <a:solidFill>
                  <a:schemeClr val="tx1">
                    <a:lumMod val="85000"/>
                    <a:lumOff val="15000"/>
                  </a:schemeClr>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140403233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userDrawn="1">
  <p:cSld name="2_标题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753" name="Freeform 762"/>
          <p:cNvSpPr/>
          <p:nvPr>
            <p:custDataLst>
              <p:tags r:id="rId1"/>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4" name="Freeform 763"/>
          <p:cNvSpPr/>
          <p:nvPr>
            <p:custDataLst>
              <p:tags r:id="rId2"/>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5" name="Freeform 764"/>
          <p:cNvSpPr/>
          <p:nvPr>
            <p:custDataLst>
              <p:tags r:id="rId3"/>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6" name="Freeform 765"/>
          <p:cNvSpPr/>
          <p:nvPr>
            <p:custDataLst>
              <p:tags r:id="rId4"/>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7" name="Freeform 766"/>
          <p:cNvSpPr/>
          <p:nvPr>
            <p:custDataLst>
              <p:tags r:id="rId5"/>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8" name="Freeform 767"/>
          <p:cNvSpPr/>
          <p:nvPr>
            <p:custDataLst>
              <p:tags r:id="rId6"/>
            </p:custDataLst>
          </p:nvPr>
        </p:nvSpPr>
        <p:spPr bwMode="auto">
          <a:xfrm>
            <a:off x="-1588"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9" name="Freeform 768"/>
          <p:cNvSpPr/>
          <p:nvPr>
            <p:custDataLst>
              <p:tags r:id="rId7"/>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60" name="Freeform 769"/>
          <p:cNvSpPr/>
          <p:nvPr>
            <p:custDataLst>
              <p:tags r:id="rId8"/>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3872" name="Freeform 835"/>
          <p:cNvSpPr/>
          <p:nvPr>
            <p:custDataLst>
              <p:tags r:id="rId9"/>
            </p:custDataLst>
          </p:nvPr>
        </p:nvSpPr>
        <p:spPr bwMode="auto">
          <a:xfrm>
            <a:off x="961938" y="4007521"/>
            <a:ext cx="1908000" cy="419100"/>
          </a:xfrm>
          <a:custGeom>
            <a:avLst/>
            <a:gdLst>
              <a:gd name="T0" fmla="*/ 1341 w 1380"/>
              <a:gd name="T1" fmla="*/ 236 h 236"/>
              <a:gd name="T2" fmla="*/ 39 w 1380"/>
              <a:gd name="T3" fmla="*/ 236 h 236"/>
              <a:gd name="T4" fmla="*/ 0 w 1380"/>
              <a:gd name="T5" fmla="*/ 197 h 236"/>
              <a:gd name="T6" fmla="*/ 0 w 1380"/>
              <a:gd name="T7" fmla="*/ 39 h 236"/>
              <a:gd name="T8" fmla="*/ 39 w 1380"/>
              <a:gd name="T9" fmla="*/ 0 h 236"/>
              <a:gd name="T10" fmla="*/ 1341 w 1380"/>
              <a:gd name="T11" fmla="*/ 0 h 236"/>
              <a:gd name="T12" fmla="*/ 1380 w 1380"/>
              <a:gd name="T13" fmla="*/ 39 h 236"/>
              <a:gd name="T14" fmla="*/ 1380 w 1380"/>
              <a:gd name="T15" fmla="*/ 197 h 236"/>
              <a:gd name="T16" fmla="*/ 1341 w 1380"/>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0" h="236">
                <a:moveTo>
                  <a:pt x="1341" y="236"/>
                </a:moveTo>
                <a:cubicBezTo>
                  <a:pt x="39" y="236"/>
                  <a:pt x="39" y="236"/>
                  <a:pt x="39" y="236"/>
                </a:cubicBezTo>
                <a:cubicBezTo>
                  <a:pt x="17" y="236"/>
                  <a:pt x="0" y="218"/>
                  <a:pt x="0" y="197"/>
                </a:cubicBezTo>
                <a:cubicBezTo>
                  <a:pt x="0" y="39"/>
                  <a:pt x="0" y="39"/>
                  <a:pt x="0" y="39"/>
                </a:cubicBezTo>
                <a:cubicBezTo>
                  <a:pt x="0" y="18"/>
                  <a:pt x="17" y="0"/>
                  <a:pt x="39" y="0"/>
                </a:cubicBezTo>
                <a:cubicBezTo>
                  <a:pt x="1341" y="0"/>
                  <a:pt x="1341" y="0"/>
                  <a:pt x="1341" y="0"/>
                </a:cubicBezTo>
                <a:cubicBezTo>
                  <a:pt x="1362" y="0"/>
                  <a:pt x="1380" y="18"/>
                  <a:pt x="1380" y="39"/>
                </a:cubicBezTo>
                <a:cubicBezTo>
                  <a:pt x="1380" y="197"/>
                  <a:pt x="1380" y="197"/>
                  <a:pt x="1380" y="197"/>
                </a:cubicBezTo>
                <a:cubicBezTo>
                  <a:pt x="1380" y="218"/>
                  <a:pt x="1362" y="236"/>
                  <a:pt x="1341" y="236"/>
                </a:cubicBez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3873" name="Freeform 836"/>
          <p:cNvSpPr/>
          <p:nvPr>
            <p:custDataLst>
              <p:tags r:id="rId10"/>
            </p:custDataLst>
          </p:nvPr>
        </p:nvSpPr>
        <p:spPr bwMode="auto">
          <a:xfrm>
            <a:off x="3043880" y="4001662"/>
            <a:ext cx="1921927" cy="419100"/>
          </a:xfrm>
          <a:custGeom>
            <a:avLst/>
            <a:gdLst>
              <a:gd name="T0" fmla="*/ 1045 w 1084"/>
              <a:gd name="T1" fmla="*/ 236 h 236"/>
              <a:gd name="T2" fmla="*/ 39 w 1084"/>
              <a:gd name="T3" fmla="*/ 236 h 236"/>
              <a:gd name="T4" fmla="*/ 0 w 1084"/>
              <a:gd name="T5" fmla="*/ 197 h 236"/>
              <a:gd name="T6" fmla="*/ 0 w 1084"/>
              <a:gd name="T7" fmla="*/ 39 h 236"/>
              <a:gd name="T8" fmla="*/ 39 w 1084"/>
              <a:gd name="T9" fmla="*/ 0 h 236"/>
              <a:gd name="T10" fmla="*/ 1045 w 1084"/>
              <a:gd name="T11" fmla="*/ 0 h 236"/>
              <a:gd name="T12" fmla="*/ 1084 w 1084"/>
              <a:gd name="T13" fmla="*/ 39 h 236"/>
              <a:gd name="T14" fmla="*/ 1084 w 1084"/>
              <a:gd name="T15" fmla="*/ 197 h 236"/>
              <a:gd name="T16" fmla="*/ 1045 w 1084"/>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236">
                <a:moveTo>
                  <a:pt x="1045" y="236"/>
                </a:moveTo>
                <a:cubicBezTo>
                  <a:pt x="39" y="236"/>
                  <a:pt x="39" y="236"/>
                  <a:pt x="39" y="236"/>
                </a:cubicBezTo>
                <a:cubicBezTo>
                  <a:pt x="18" y="236"/>
                  <a:pt x="0" y="218"/>
                  <a:pt x="0" y="197"/>
                </a:cubicBezTo>
                <a:cubicBezTo>
                  <a:pt x="0" y="39"/>
                  <a:pt x="0" y="39"/>
                  <a:pt x="0" y="39"/>
                </a:cubicBezTo>
                <a:cubicBezTo>
                  <a:pt x="0" y="18"/>
                  <a:pt x="18" y="0"/>
                  <a:pt x="39" y="0"/>
                </a:cubicBezTo>
                <a:cubicBezTo>
                  <a:pt x="1045" y="0"/>
                  <a:pt x="1045" y="0"/>
                  <a:pt x="1045" y="0"/>
                </a:cubicBezTo>
                <a:cubicBezTo>
                  <a:pt x="1066" y="0"/>
                  <a:pt x="1084" y="18"/>
                  <a:pt x="1084" y="39"/>
                </a:cubicBezTo>
                <a:cubicBezTo>
                  <a:pt x="1084" y="197"/>
                  <a:pt x="1084" y="197"/>
                  <a:pt x="1084" y="197"/>
                </a:cubicBezTo>
                <a:cubicBezTo>
                  <a:pt x="1084" y="218"/>
                  <a:pt x="1066" y="236"/>
                  <a:pt x="1045" y="236"/>
                </a:cubicBezTo>
                <a:close/>
              </a:path>
            </a:pathLst>
          </a:custGeom>
          <a:noFill/>
          <a:ln w="14288" cap="flat">
            <a:solidFill>
              <a:srgbClr val="F4F2F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pic>
        <p:nvPicPr>
          <p:cNvPr id="5" name="图片 4"/>
          <p:cNvPicPr>
            <a:picLocks noChangeAspect="1"/>
          </p:cNvPicPr>
          <p:nvPr userDrawn="1"/>
        </p:nvPicPr>
        <p:blipFill>
          <a:blip r:embed="rId19"/>
          <a:stretch>
            <a:fillRect/>
          </a:stretch>
        </p:blipFill>
        <p:spPr>
          <a:xfrm>
            <a:off x="6155536" y="1460245"/>
            <a:ext cx="4974767" cy="4663844"/>
          </a:xfrm>
          <a:prstGeom prst="rect">
            <a:avLst/>
          </a:prstGeom>
        </p:spPr>
      </p:pic>
      <p:sp>
        <p:nvSpPr>
          <p:cNvPr id="9801" name="副标题 2"/>
          <p:cNvSpPr>
            <a:spLocks noGrp="1"/>
          </p:cNvSpPr>
          <p:nvPr>
            <p:ph type="subTitle" idx="1"/>
            <p:custDataLst>
              <p:tags r:id="rId11"/>
            </p:custDataLst>
          </p:nvPr>
        </p:nvSpPr>
        <p:spPr>
          <a:xfrm>
            <a:off x="458038" y="3058294"/>
            <a:ext cx="5385600" cy="558799"/>
          </a:xfrm>
        </p:spPr>
        <p:txBody>
          <a:bodyPr anchor="t">
            <a:normAutofit/>
          </a:bodyPr>
          <a:lstStyle>
            <a:lvl1pPr marL="0" indent="0" algn="ctr">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9802" name="标题 1"/>
          <p:cNvSpPr>
            <a:spLocks noGrp="1"/>
          </p:cNvSpPr>
          <p:nvPr>
            <p:ph type="ctrTitle" hasCustomPrompt="1"/>
            <p:custDataLst>
              <p:tags r:id="rId12"/>
            </p:custDataLst>
          </p:nvPr>
        </p:nvSpPr>
        <p:spPr>
          <a:xfrm>
            <a:off x="458037" y="1659004"/>
            <a:ext cx="5385600" cy="1234800"/>
          </a:xfrm>
        </p:spPr>
        <p:txBody>
          <a:bodyPr anchor="b">
            <a:normAutofit/>
          </a:bodyPr>
          <a:lstStyle>
            <a:lvl1pPr algn="ctr">
              <a:defRPr sz="44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12" name="文本占位符 13"/>
          <p:cNvSpPr>
            <a:spLocks noGrp="1"/>
          </p:cNvSpPr>
          <p:nvPr>
            <p:ph type="body" sz="quarter" idx="10" hasCustomPrompt="1"/>
            <p:custDataLst>
              <p:tags r:id="rId13"/>
            </p:custDataLst>
          </p:nvPr>
        </p:nvSpPr>
        <p:spPr>
          <a:xfrm>
            <a:off x="960350" y="3996476"/>
            <a:ext cx="1908000" cy="417619"/>
          </a:xfrm>
        </p:spPr>
        <p:txBody>
          <a:bodyPr vert="horz" anchor="ctr">
            <a:normAutofit/>
          </a:bodyPr>
          <a:lstStyle>
            <a:lvl1pPr marL="0" indent="0" algn="ctr">
              <a:buNone/>
              <a:defRPr sz="1800" b="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14"/>
            </p:custDataLst>
          </p:nvPr>
        </p:nvSpPr>
        <p:spPr>
          <a:xfrm>
            <a:off x="3043880" y="4001662"/>
            <a:ext cx="1900237" cy="406574"/>
          </a:xfrm>
        </p:spPr>
        <p:txBody>
          <a:bodyPr vert="horz" anchor="ctr">
            <a:normAutofit/>
          </a:bodyPr>
          <a:lstStyle>
            <a:lvl1pPr marL="0" indent="0" algn="ctr">
              <a:buNone/>
              <a:defRPr sz="1800" b="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p>
        </p:txBody>
      </p:sp>
      <p:sp>
        <p:nvSpPr>
          <p:cNvPr id="2" name="日期占位符 1"/>
          <p:cNvSpPr>
            <a:spLocks noGrp="1"/>
          </p:cNvSpPr>
          <p:nvPr>
            <p:ph type="dt" sz="half" idx="12"/>
            <p:custDataLst>
              <p:tags r:id="rId1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3"/>
            <p:custDataLst>
              <p:tags r:id="rId16"/>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7"/>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264" name="Rectangle 761"/>
          <p:cNvSpPr>
            <a:spLocks noChangeArrowheads="1"/>
          </p:cNvSpPr>
          <p:nvPr>
            <p:custDataLst>
              <p:tags r:id="rId1"/>
            </p:custDataLst>
          </p:nvPr>
        </p:nvSpPr>
        <p:spPr bwMode="auto">
          <a:xfrm>
            <a:off x="-1588" y="0"/>
            <a:ext cx="12192000" cy="6861175"/>
          </a:xfrm>
          <a:prstGeom prst="rect">
            <a:avLst/>
          </a:prstGeom>
          <a:gradFill>
            <a:gsLst>
              <a:gs pos="0">
                <a:schemeClr val="accent1"/>
              </a:gs>
              <a:gs pos="47000">
                <a:schemeClr val="accent2"/>
              </a:gs>
              <a:gs pos="100000">
                <a:schemeClr val="accent3"/>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2" name="Freeform 762"/>
          <p:cNvSpPr/>
          <p:nvPr>
            <p:custDataLst>
              <p:tags r:id="rId2"/>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3" name="Freeform 768"/>
          <p:cNvSpPr/>
          <p:nvPr>
            <p:custDataLst>
              <p:tags r:id="rId3"/>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4" name="Freeform 769"/>
          <p:cNvSpPr/>
          <p:nvPr>
            <p:custDataLst>
              <p:tags r:id="rId4"/>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6" name="Freeform 763"/>
          <p:cNvSpPr/>
          <p:nvPr>
            <p:custDataLst>
              <p:tags r:id="rId5"/>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7" name="Freeform 764"/>
          <p:cNvSpPr/>
          <p:nvPr>
            <p:custDataLst>
              <p:tags r:id="rId6"/>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8" name="Freeform 765"/>
          <p:cNvSpPr/>
          <p:nvPr>
            <p:custDataLst>
              <p:tags r:id="rId7"/>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9" name="Freeform 766"/>
          <p:cNvSpPr/>
          <p:nvPr>
            <p:custDataLst>
              <p:tags r:id="rId8"/>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265" name="矩形 2264"/>
          <p:cNvSpPr/>
          <p:nvPr>
            <p:custDataLst>
              <p:tags r:id="rId9"/>
            </p:custDataLst>
          </p:nvPr>
        </p:nvSpPr>
        <p:spPr>
          <a:xfrm>
            <a:off x="669925" y="857250"/>
            <a:ext cx="10850563" cy="5383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5" name="图片 4"/>
          <p:cNvPicPr>
            <a:picLocks noChangeAspect="1"/>
          </p:cNvPicPr>
          <p:nvPr userDrawn="1"/>
        </p:nvPicPr>
        <p:blipFill>
          <a:blip r:embed="rId16"/>
          <a:stretch>
            <a:fillRect/>
          </a:stretch>
        </p:blipFill>
        <p:spPr>
          <a:xfrm>
            <a:off x="686242" y="2140918"/>
            <a:ext cx="4407790" cy="4127350"/>
          </a:xfrm>
          <a:prstGeom prst="rect">
            <a:avLst/>
          </a:prstGeom>
        </p:spPr>
      </p:pic>
      <p:sp>
        <p:nvSpPr>
          <p:cNvPr id="20" name="标题 1"/>
          <p:cNvSpPr>
            <a:spLocks noGrp="1"/>
          </p:cNvSpPr>
          <p:nvPr>
            <p:ph type="title" hasCustomPrompt="1"/>
            <p:custDataLst>
              <p:tags r:id="rId10"/>
            </p:custDataLst>
          </p:nvPr>
        </p:nvSpPr>
        <p:spPr>
          <a:xfrm>
            <a:off x="5903923" y="2820434"/>
            <a:ext cx="5419185" cy="895350"/>
          </a:xfrm>
        </p:spPr>
        <p:txBody>
          <a:bodyPr lIns="0" anchor="b">
            <a:normAutofit/>
          </a:bodyPr>
          <a:lstStyle>
            <a:lvl1pPr algn="l">
              <a:defRPr sz="4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11"/>
            </p:custDataLst>
          </p:nvPr>
        </p:nvSpPr>
        <p:spPr>
          <a:xfrm>
            <a:off x="5905039" y="3790940"/>
            <a:ext cx="5418069" cy="1015623"/>
          </a:xfrm>
        </p:spPr>
        <p:txBody>
          <a:bodyPr anchor="t">
            <a:normAutofit/>
          </a:bodyPr>
          <a:lstStyle>
            <a:lvl1pPr marL="0" indent="0" algn="l">
              <a:buNone/>
              <a:defRPr sz="24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2"/>
            <p:custDataLst>
              <p:tags r:id="rId1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3"/>
            <p:custDataLst>
              <p:tags r:id="rId13"/>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图片与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9EFD9D74-47D9-4702-A33C-335B63B48DBF}" type="datetimeFigureOut">
              <a:rPr lang="zh-CN" altLang="en-US" smtClean="0"/>
              <a:t>2023-04-17</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pic>
        <p:nvPicPr>
          <p:cNvPr id="72" name="图片 71"/>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黑体" panose="02010609060101010101"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pic>
        <p:nvPicPr>
          <p:cNvPr id="70" name="图片 69"/>
          <p:cNvPicPr>
            <a:picLocks noChangeAspect="1"/>
          </p:cNvPicPr>
          <p:nvPr userDrawn="1"/>
        </p:nvPicPr>
        <p:blipFill>
          <a:blip r:embed="rId7"/>
          <a:stretch>
            <a:fillRect/>
          </a:stretch>
        </p:blipFill>
        <p:spPr>
          <a:xfrm>
            <a:off x="10854065" y="5626534"/>
            <a:ext cx="1322947" cy="1237595"/>
          </a:xfrm>
          <a:prstGeom prst="rect">
            <a:avLst/>
          </a:prstGeom>
        </p:spPr>
      </p:pic>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末尾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52" name="Freeform 762"/>
          <p:cNvSpPr/>
          <p:nvPr>
            <p:custDataLst>
              <p:tags r:id="rId1"/>
            </p:custDataLst>
          </p:nvPr>
        </p:nvSpPr>
        <p:spPr bwMode="auto">
          <a:xfrm flipH="1">
            <a:off x="-1588"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3" name="Freeform 763"/>
          <p:cNvSpPr/>
          <p:nvPr>
            <p:custDataLst>
              <p:tags r:id="rId2"/>
            </p:custDataLst>
          </p:nvPr>
        </p:nvSpPr>
        <p:spPr bwMode="auto">
          <a:xfrm flipH="1">
            <a:off x="7112000"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4" name="Freeform 764"/>
          <p:cNvSpPr/>
          <p:nvPr>
            <p:custDataLst>
              <p:tags r:id="rId3"/>
            </p:custDataLst>
          </p:nvPr>
        </p:nvSpPr>
        <p:spPr bwMode="auto">
          <a:xfrm flipH="1">
            <a:off x="6016624"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5" name="Freeform 765"/>
          <p:cNvSpPr/>
          <p:nvPr>
            <p:custDataLst>
              <p:tags r:id="rId4"/>
            </p:custDataLst>
          </p:nvPr>
        </p:nvSpPr>
        <p:spPr bwMode="auto">
          <a:xfrm flipH="1">
            <a:off x="5330824"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6" name="Freeform 766"/>
          <p:cNvSpPr/>
          <p:nvPr>
            <p:custDataLst>
              <p:tags r:id="rId5"/>
            </p:custDataLst>
          </p:nvPr>
        </p:nvSpPr>
        <p:spPr bwMode="auto">
          <a:xfrm flipH="1">
            <a:off x="5502274"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7" name="Freeform 767"/>
          <p:cNvSpPr/>
          <p:nvPr>
            <p:custDataLst>
              <p:tags r:id="rId6"/>
            </p:custDataLst>
          </p:nvPr>
        </p:nvSpPr>
        <p:spPr bwMode="auto">
          <a:xfrm flipH="1">
            <a:off x="10137775"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8" name="Freeform 768"/>
          <p:cNvSpPr/>
          <p:nvPr>
            <p:custDataLst>
              <p:tags r:id="rId7"/>
            </p:custDataLst>
          </p:nvPr>
        </p:nvSpPr>
        <p:spPr bwMode="auto">
          <a:xfrm flipH="1">
            <a:off x="-1588"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9" name="Freeform 769"/>
          <p:cNvSpPr/>
          <p:nvPr>
            <p:custDataLst>
              <p:tags r:id="rId8"/>
            </p:custDataLst>
          </p:nvPr>
        </p:nvSpPr>
        <p:spPr bwMode="auto">
          <a:xfrm flipH="1">
            <a:off x="-158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nvGrpSpPr>
          <p:cNvPr id="1260" name="组合 1259"/>
          <p:cNvGrpSpPr/>
          <p:nvPr>
            <p:custDataLst>
              <p:tags r:id="rId9"/>
            </p:custDataLst>
          </p:nvPr>
        </p:nvGrpSpPr>
        <p:grpSpPr>
          <a:xfrm flipH="1">
            <a:off x="1061897" y="1462856"/>
            <a:ext cx="4977231" cy="4660986"/>
            <a:chOff x="5984597" y="1437456"/>
            <a:chExt cx="4977231" cy="4660986"/>
          </a:xfrm>
        </p:grpSpPr>
        <p:sp>
          <p:nvSpPr>
            <p:cNvPr id="1261" name="Freeform 773"/>
            <p:cNvSpPr>
              <a:spLocks noEditPoints="1"/>
            </p:cNvSpPr>
            <p:nvPr>
              <p:custDataLst>
                <p:tags r:id="rId14"/>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close/>
                  <a:moveTo>
                    <a:pt x="9" y="0"/>
                  </a:moveTo>
                  <a:lnTo>
                    <a:pt x="0" y="5"/>
                  </a:lnTo>
                  <a:lnTo>
                    <a:pt x="6" y="8"/>
                  </a:lnTo>
                  <a:lnTo>
                    <a:pt x="9" y="0"/>
                  </a:lnTo>
                  <a:close/>
                </a:path>
              </a:pathLst>
            </a:custGeom>
            <a:gradFill>
              <a:gsLst>
                <a:gs pos="0">
                  <a:schemeClr val="accent4"/>
                </a:gs>
                <a:gs pos="70000">
                  <a:schemeClr val="accent2"/>
                </a:gs>
                <a:gs pos="100000">
                  <a:schemeClr val="accent1"/>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2" name="Freeform 774"/>
            <p:cNvSpPr>
              <a:spLocks noEditPoints="1"/>
            </p:cNvSpPr>
            <p:nvPr>
              <p:custDataLst>
                <p:tags r:id="rId15"/>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moveTo>
                    <a:pt x="9" y="0"/>
                  </a:moveTo>
                  <a:lnTo>
                    <a:pt x="0" y="5"/>
                  </a:lnTo>
                  <a:lnTo>
                    <a:pt x="6" y="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3" name="Freeform 775"/>
            <p:cNvSpPr/>
            <p:nvPr>
              <p:custDataLst>
                <p:tags r:id="rId16"/>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close/>
                </a:path>
              </a:pathLst>
            </a:custGeom>
            <a:gradFill>
              <a:gsLst>
                <a:gs pos="0">
                  <a:schemeClr val="accent4"/>
                </a:gs>
                <a:gs pos="55000">
                  <a:schemeClr val="accent2"/>
                </a:gs>
                <a:gs pos="100000">
                  <a:schemeClr val="accent1"/>
                </a:gs>
              </a:gsLst>
              <a:lin ang="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4" name="Freeform 776"/>
            <p:cNvSpPr/>
            <p:nvPr>
              <p:custDataLst>
                <p:tags r:id="rId17"/>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5" name="Freeform 777"/>
            <p:cNvSpPr/>
            <p:nvPr>
              <p:custDataLst>
                <p:tags r:id="rId18"/>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6" name="Freeform 778"/>
            <p:cNvSpPr/>
            <p:nvPr>
              <p:custDataLst>
                <p:tags r:id="rId19"/>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7" name="Freeform 779"/>
            <p:cNvSpPr/>
            <p:nvPr>
              <p:custDataLst>
                <p:tags r:id="rId20"/>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8" name="Freeform 780"/>
            <p:cNvSpPr/>
            <p:nvPr>
              <p:custDataLst>
                <p:tags r:id="rId21"/>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9" name="Freeform 781"/>
            <p:cNvSpPr/>
            <p:nvPr>
              <p:custDataLst>
                <p:tags r:id="rId22"/>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0" name="Freeform 782"/>
            <p:cNvSpPr/>
            <p:nvPr>
              <p:custDataLst>
                <p:tags r:id="rId23"/>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1" name="Freeform 783"/>
            <p:cNvSpPr/>
            <p:nvPr>
              <p:custDataLst>
                <p:tags r:id="rId24"/>
              </p:custDataLst>
            </p:nvPr>
          </p:nvSpPr>
          <p:spPr bwMode="auto">
            <a:xfrm>
              <a:off x="7678973" y="2627001"/>
              <a:ext cx="488874" cy="599124"/>
            </a:xfrm>
            <a:custGeom>
              <a:avLst/>
              <a:gdLst>
                <a:gd name="T0" fmla="*/ 0 w 337"/>
                <a:gd name="T1" fmla="*/ 265 h 413"/>
                <a:gd name="T2" fmla="*/ 264 w 337"/>
                <a:gd name="T3" fmla="*/ 413 h 413"/>
                <a:gd name="T4" fmla="*/ 337 w 337"/>
                <a:gd name="T5" fmla="*/ 148 h 413"/>
                <a:gd name="T6" fmla="*/ 74 w 337"/>
                <a:gd name="T7" fmla="*/ 0 h 413"/>
                <a:gd name="T8" fmla="*/ 0 w 337"/>
                <a:gd name="T9" fmla="*/ 265 h 413"/>
              </a:gdLst>
              <a:ahLst/>
              <a:cxnLst>
                <a:cxn ang="0">
                  <a:pos x="T0" y="T1"/>
                </a:cxn>
                <a:cxn ang="0">
                  <a:pos x="T2" y="T3"/>
                </a:cxn>
                <a:cxn ang="0">
                  <a:pos x="T4" y="T5"/>
                </a:cxn>
                <a:cxn ang="0">
                  <a:pos x="T6" y="T7"/>
                </a:cxn>
                <a:cxn ang="0">
                  <a:pos x="T8" y="T9"/>
                </a:cxn>
              </a:cxnLst>
              <a:rect l="0" t="0" r="r" b="b"/>
              <a:pathLst>
                <a:path w="337" h="413">
                  <a:moveTo>
                    <a:pt x="0" y="265"/>
                  </a:moveTo>
                  <a:lnTo>
                    <a:pt x="264" y="413"/>
                  </a:lnTo>
                  <a:lnTo>
                    <a:pt x="337" y="148"/>
                  </a:lnTo>
                  <a:lnTo>
                    <a:pt x="74" y="0"/>
                  </a:lnTo>
                  <a:lnTo>
                    <a:pt x="0" y="26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2" name="Freeform 784"/>
            <p:cNvSpPr/>
            <p:nvPr>
              <p:custDataLst>
                <p:tags r:id="rId25"/>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3" name="Freeform 785"/>
            <p:cNvSpPr/>
            <p:nvPr>
              <p:custDataLst>
                <p:tags r:id="rId26"/>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4" name="Freeform 786"/>
            <p:cNvSpPr/>
            <p:nvPr>
              <p:custDataLst>
                <p:tags r:id="rId27"/>
              </p:custDataLst>
            </p:nvPr>
          </p:nvSpPr>
          <p:spPr bwMode="auto">
            <a:xfrm>
              <a:off x="7194452" y="1814629"/>
              <a:ext cx="2484988" cy="1539155"/>
            </a:xfrm>
            <a:custGeom>
              <a:avLst/>
              <a:gdLst>
                <a:gd name="T0" fmla="*/ 0 w 1713"/>
                <a:gd name="T1" fmla="*/ 116 h 1061"/>
                <a:gd name="T2" fmla="*/ 1682 w 1713"/>
                <a:gd name="T3" fmla="*/ 1061 h 1061"/>
                <a:gd name="T4" fmla="*/ 1713 w 1713"/>
                <a:gd name="T5" fmla="*/ 947 h 1061"/>
                <a:gd name="T6" fmla="*/ 31 w 1713"/>
                <a:gd name="T7" fmla="*/ 0 h 1061"/>
                <a:gd name="T8" fmla="*/ 0 w 1713"/>
                <a:gd name="T9" fmla="*/ 116 h 1061"/>
              </a:gdLst>
              <a:ahLst/>
              <a:cxnLst>
                <a:cxn ang="0">
                  <a:pos x="T0" y="T1"/>
                </a:cxn>
                <a:cxn ang="0">
                  <a:pos x="T2" y="T3"/>
                </a:cxn>
                <a:cxn ang="0">
                  <a:pos x="T4" y="T5"/>
                </a:cxn>
                <a:cxn ang="0">
                  <a:pos x="T6" y="T7"/>
                </a:cxn>
                <a:cxn ang="0">
                  <a:pos x="T8" y="T9"/>
                </a:cxn>
              </a:cxnLst>
              <a:rect l="0" t="0" r="r" b="b"/>
              <a:pathLst>
                <a:path w="1713" h="1061">
                  <a:moveTo>
                    <a:pt x="0" y="116"/>
                  </a:moveTo>
                  <a:lnTo>
                    <a:pt x="1682" y="1061"/>
                  </a:lnTo>
                  <a:lnTo>
                    <a:pt x="1713" y="947"/>
                  </a:lnTo>
                  <a:lnTo>
                    <a:pt x="31" y="0"/>
                  </a:lnTo>
                  <a:lnTo>
                    <a:pt x="0" y="1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5" name="Freeform 787"/>
            <p:cNvSpPr/>
            <p:nvPr>
              <p:custDataLst>
                <p:tags r:id="rId28"/>
              </p:custDataLst>
            </p:nvPr>
          </p:nvSpPr>
          <p:spPr bwMode="auto">
            <a:xfrm>
              <a:off x="7573075" y="3226126"/>
              <a:ext cx="1118462" cy="691967"/>
            </a:xfrm>
            <a:custGeom>
              <a:avLst/>
              <a:gdLst>
                <a:gd name="T0" fmla="*/ 0 w 771"/>
                <a:gd name="T1" fmla="*/ 51 h 477"/>
                <a:gd name="T2" fmla="*/ 756 w 771"/>
                <a:gd name="T3" fmla="*/ 477 h 477"/>
                <a:gd name="T4" fmla="*/ 771 w 771"/>
                <a:gd name="T5" fmla="*/ 426 h 477"/>
                <a:gd name="T6" fmla="*/ 14 w 771"/>
                <a:gd name="T7" fmla="*/ 0 h 477"/>
                <a:gd name="T8" fmla="*/ 0 w 771"/>
                <a:gd name="T9" fmla="*/ 51 h 477"/>
              </a:gdLst>
              <a:ahLst/>
              <a:cxnLst>
                <a:cxn ang="0">
                  <a:pos x="T0" y="T1"/>
                </a:cxn>
                <a:cxn ang="0">
                  <a:pos x="T2" y="T3"/>
                </a:cxn>
                <a:cxn ang="0">
                  <a:pos x="T4" y="T5"/>
                </a:cxn>
                <a:cxn ang="0">
                  <a:pos x="T6" y="T7"/>
                </a:cxn>
                <a:cxn ang="0">
                  <a:pos x="T8" y="T9"/>
                </a:cxn>
              </a:cxnLst>
              <a:rect l="0" t="0" r="r" b="b"/>
              <a:pathLst>
                <a:path w="771" h="477">
                  <a:moveTo>
                    <a:pt x="0" y="51"/>
                  </a:moveTo>
                  <a:lnTo>
                    <a:pt x="756" y="477"/>
                  </a:lnTo>
                  <a:lnTo>
                    <a:pt x="771" y="426"/>
                  </a:lnTo>
                  <a:lnTo>
                    <a:pt x="14" y="0"/>
                  </a:lnTo>
                  <a:lnTo>
                    <a:pt x="0" y="51"/>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6" name="Freeform 788"/>
            <p:cNvSpPr/>
            <p:nvPr>
              <p:custDataLst>
                <p:tags r:id="rId29"/>
              </p:custDataLst>
            </p:nvPr>
          </p:nvSpPr>
          <p:spPr bwMode="auto">
            <a:xfrm>
              <a:off x="7496190" y="3553976"/>
              <a:ext cx="564308" cy="349610"/>
            </a:xfrm>
            <a:custGeom>
              <a:avLst/>
              <a:gdLst>
                <a:gd name="T0" fmla="*/ 0 w 389"/>
                <a:gd name="T1" fmla="*/ 26 h 241"/>
                <a:gd name="T2" fmla="*/ 382 w 389"/>
                <a:gd name="T3" fmla="*/ 241 h 241"/>
                <a:gd name="T4" fmla="*/ 389 w 389"/>
                <a:gd name="T5" fmla="*/ 214 h 241"/>
                <a:gd name="T6" fmla="*/ 8 w 389"/>
                <a:gd name="T7" fmla="*/ 0 h 241"/>
                <a:gd name="T8" fmla="*/ 0 w 389"/>
                <a:gd name="T9" fmla="*/ 26 h 241"/>
              </a:gdLst>
              <a:ahLst/>
              <a:cxnLst>
                <a:cxn ang="0">
                  <a:pos x="T0" y="T1"/>
                </a:cxn>
                <a:cxn ang="0">
                  <a:pos x="T2" y="T3"/>
                </a:cxn>
                <a:cxn ang="0">
                  <a:pos x="T4" y="T5"/>
                </a:cxn>
                <a:cxn ang="0">
                  <a:pos x="T6" y="T7"/>
                </a:cxn>
                <a:cxn ang="0">
                  <a:pos x="T8" y="T9"/>
                </a:cxn>
              </a:cxnLst>
              <a:rect l="0" t="0" r="r" b="b"/>
              <a:pathLst>
                <a:path w="389" h="241">
                  <a:moveTo>
                    <a:pt x="0" y="26"/>
                  </a:moveTo>
                  <a:lnTo>
                    <a:pt x="382" y="241"/>
                  </a:lnTo>
                  <a:lnTo>
                    <a:pt x="389" y="214"/>
                  </a:lnTo>
                  <a:lnTo>
                    <a:pt x="8"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7" name="Freeform 789"/>
            <p:cNvSpPr/>
            <p:nvPr>
              <p:custDataLst>
                <p:tags r:id="rId30"/>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8" name="Freeform 790"/>
            <p:cNvSpPr/>
            <p:nvPr>
              <p:custDataLst>
                <p:tags r:id="rId31"/>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9" name="Freeform 791"/>
            <p:cNvSpPr/>
            <p:nvPr>
              <p:custDataLst>
                <p:tags r:id="rId32"/>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0" name="Freeform 792"/>
            <p:cNvSpPr/>
            <p:nvPr>
              <p:custDataLst>
                <p:tags r:id="rId33"/>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1" name="Freeform 793"/>
            <p:cNvSpPr/>
            <p:nvPr>
              <p:custDataLst>
                <p:tags r:id="rId34"/>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2" name="Freeform 794"/>
            <p:cNvSpPr/>
            <p:nvPr>
              <p:custDataLst>
                <p:tags r:id="rId35"/>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3" name="Freeform 795"/>
            <p:cNvSpPr/>
            <p:nvPr>
              <p:custDataLst>
                <p:tags r:id="rId36"/>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4" name="Freeform 796"/>
            <p:cNvSpPr/>
            <p:nvPr>
              <p:custDataLst>
                <p:tags r:id="rId37"/>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5" name="Freeform 797"/>
            <p:cNvSpPr/>
            <p:nvPr>
              <p:custDataLst>
                <p:tags r:id="rId38"/>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6" name="Freeform 798"/>
            <p:cNvSpPr/>
            <p:nvPr>
              <p:custDataLst>
                <p:tags r:id="rId39"/>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7" name="Freeform 799"/>
            <p:cNvSpPr/>
            <p:nvPr>
              <p:custDataLst>
                <p:tags r:id="rId40"/>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8" name="Freeform 800"/>
            <p:cNvSpPr/>
            <p:nvPr>
              <p:custDataLst>
                <p:tags r:id="rId41"/>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9" name="Freeform 801"/>
            <p:cNvSpPr/>
            <p:nvPr>
              <p:custDataLst>
                <p:tags r:id="rId42"/>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0" name="Freeform 802"/>
            <p:cNvSpPr/>
            <p:nvPr>
              <p:custDataLst>
                <p:tags r:id="rId43"/>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1" name="Freeform 803"/>
            <p:cNvSpPr/>
            <p:nvPr>
              <p:custDataLst>
                <p:tags r:id="rId44"/>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2" name="Freeform 804"/>
            <p:cNvSpPr/>
            <p:nvPr>
              <p:custDataLst>
                <p:tags r:id="rId45"/>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3" name="Freeform 805"/>
            <p:cNvSpPr/>
            <p:nvPr>
              <p:custDataLst>
                <p:tags r:id="rId46"/>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4" name="Freeform 806"/>
            <p:cNvSpPr/>
            <p:nvPr>
              <p:custDataLst>
                <p:tags r:id="rId47"/>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5" name="Freeform 807"/>
            <p:cNvSpPr/>
            <p:nvPr>
              <p:custDataLst>
                <p:tags r:id="rId48"/>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6" name="Freeform 808"/>
            <p:cNvSpPr/>
            <p:nvPr>
              <p:custDataLst>
                <p:tags r:id="rId49"/>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7" name="Freeform 809"/>
            <p:cNvSpPr/>
            <p:nvPr>
              <p:custDataLst>
                <p:tags r:id="rId50"/>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8" name="Freeform 810"/>
            <p:cNvSpPr/>
            <p:nvPr>
              <p:custDataLst>
                <p:tags r:id="rId51"/>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9" name="Freeform 811"/>
            <p:cNvSpPr/>
            <p:nvPr>
              <p:custDataLst>
                <p:tags r:id="rId52"/>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0" name="Freeform 812"/>
            <p:cNvSpPr/>
            <p:nvPr>
              <p:custDataLst>
                <p:tags r:id="rId53"/>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1" name="Freeform 813"/>
            <p:cNvSpPr/>
            <p:nvPr>
              <p:custDataLst>
                <p:tags r:id="rId54"/>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2" name="Freeform 814"/>
            <p:cNvSpPr/>
            <p:nvPr>
              <p:custDataLst>
                <p:tags r:id="rId55"/>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3" name="Freeform 815"/>
            <p:cNvSpPr/>
            <p:nvPr>
              <p:custDataLst>
                <p:tags r:id="rId56"/>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4" name="Freeform 816"/>
            <p:cNvSpPr/>
            <p:nvPr>
              <p:custDataLst>
                <p:tags r:id="rId57"/>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5" name="Freeform 817"/>
            <p:cNvSpPr/>
            <p:nvPr>
              <p:custDataLst>
                <p:tags r:id="rId58"/>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6" name="Freeform 818"/>
            <p:cNvSpPr/>
            <p:nvPr>
              <p:custDataLst>
                <p:tags r:id="rId59"/>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7" name="Freeform 819"/>
            <p:cNvSpPr/>
            <p:nvPr>
              <p:custDataLst>
                <p:tags r:id="rId60"/>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8" name="Freeform 820"/>
            <p:cNvSpPr/>
            <p:nvPr>
              <p:custDataLst>
                <p:tags r:id="rId61"/>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9" name="Freeform 821"/>
            <p:cNvSpPr/>
            <p:nvPr>
              <p:custDataLst>
                <p:tags r:id="rId62"/>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0" name="Freeform 822"/>
            <p:cNvSpPr/>
            <p:nvPr>
              <p:custDataLst>
                <p:tags r:id="rId63"/>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pic>
          <p:nvPicPr>
            <p:cNvPr id="1311" name="Picture 823"/>
            <p:cNvPicPr>
              <a:picLocks noChangeAspect="1" noChangeArrowheads="1"/>
            </p:cNvPicPr>
            <p:nvPr>
              <p:custDataLst>
                <p:tags r:id="rId64"/>
              </p:custDataLst>
            </p:nvPr>
          </p:nvPicPr>
          <p:blipFill>
            <a:blip r:embed="rId74"/>
            <a:srcRect/>
            <a:stretch>
              <a:fillRect/>
            </a:stretch>
          </p:blipFill>
          <p:spPr bwMode="auto">
            <a:xfrm>
              <a:off x="7436713" y="3736760"/>
              <a:ext cx="426495" cy="493226"/>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12" name="Freeform 824"/>
            <p:cNvSpPr/>
            <p:nvPr>
              <p:custDataLst>
                <p:tags r:id="rId65"/>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3" name="Freeform 825"/>
            <p:cNvSpPr/>
            <p:nvPr>
              <p:custDataLst>
                <p:tags r:id="rId66"/>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4" name="Freeform 826"/>
            <p:cNvSpPr/>
            <p:nvPr>
              <p:custDataLst>
                <p:tags r:id="rId67"/>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5" name="Freeform 827"/>
            <p:cNvSpPr/>
            <p:nvPr>
              <p:custDataLst>
                <p:tags r:id="rId68"/>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6" name="Freeform 828"/>
            <p:cNvSpPr/>
            <p:nvPr>
              <p:custDataLst>
                <p:tags r:id="rId69"/>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7" name="Freeform 829"/>
            <p:cNvSpPr/>
            <p:nvPr>
              <p:custDataLst>
                <p:tags r:id="rId70"/>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8" name="Freeform 830"/>
            <p:cNvSpPr/>
            <p:nvPr>
              <p:custDataLst>
                <p:tags r:id="rId71"/>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9" name="Freeform 831"/>
            <p:cNvSpPr/>
            <p:nvPr>
              <p:custDataLst>
                <p:tags r:id="rId72"/>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sp>
        <p:nvSpPr>
          <p:cNvPr id="13" name="标题 1"/>
          <p:cNvSpPr>
            <a:spLocks noGrp="1"/>
          </p:cNvSpPr>
          <p:nvPr>
            <p:ph type="ctrTitle" hasCustomPrompt="1"/>
            <p:custDataLst>
              <p:tags r:id="rId10"/>
            </p:custDataLst>
          </p:nvPr>
        </p:nvSpPr>
        <p:spPr>
          <a:xfrm>
            <a:off x="6086475" y="2472760"/>
            <a:ext cx="5426076" cy="1912479"/>
          </a:xfrm>
        </p:spPr>
        <p:txBody>
          <a:bodyPr bIns="46800" anchor="ctr">
            <a:normAutofit/>
          </a:bodyPr>
          <a:lstStyle>
            <a:lvl1pPr marL="0" indent="0" algn="ctr">
              <a:buFont typeface="Arial" panose="020B0604020202020204" pitchFamily="34" charset="0"/>
              <a:buNone/>
              <a:defRPr sz="8000" u="none" strike="noStrike" kern="1200" cap="none" spc="200" normalizeH="0" baseline="0">
                <a:solidFill>
                  <a:schemeClr val="bg1"/>
                </a:solidFill>
                <a:uFillTx/>
                <a:latin typeface="Arial" panose="020B0604020202020204" pitchFamily="34" charset="0"/>
              </a:defRPr>
            </a:lvl1pPr>
          </a:lstStyle>
          <a:p>
            <a:r>
              <a:rPr lang="zh-CN" altLang="en-US" dirty="0"/>
              <a:t>编辑标题</a:t>
            </a:r>
          </a:p>
        </p:txBody>
      </p:sp>
      <p:sp>
        <p:nvSpPr>
          <p:cNvPr id="2" name="日期占位符 1"/>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通用">
    <p:bg>
      <p:bgPr>
        <a:solidFill>
          <a:schemeClr val="bg2"/>
        </a:solidFill>
        <a:effectLst/>
      </p:bgPr>
    </p:bg>
    <p:spTree>
      <p:nvGrpSpPr>
        <p:cNvPr id="1" name=""/>
        <p:cNvGrpSpPr/>
        <p:nvPr/>
      </p:nvGrpSpPr>
      <p:grpSpPr>
        <a:xfrm>
          <a:off x="0" y="0"/>
          <a:ext cx="0" cy="0"/>
          <a:chOff x="0" y="0"/>
          <a:chExt cx="0" cy="0"/>
        </a:xfrm>
      </p:grpSpPr>
      <p:grpSp>
        <p:nvGrpSpPr>
          <p:cNvPr id="128" name="组合 127"/>
          <p:cNvGrpSpPr/>
          <p:nvPr userDrawn="1">
            <p:custDataLst>
              <p:tags r:id="rId1"/>
            </p:custDataLst>
          </p:nvPr>
        </p:nvGrpSpPr>
        <p:grpSpPr>
          <a:xfrm>
            <a:off x="0" y="0"/>
            <a:ext cx="1209199" cy="1130300"/>
            <a:chOff x="0" y="0"/>
            <a:chExt cx="2052638" cy="1918706"/>
          </a:xfrm>
        </p:grpSpPr>
        <p:sp>
          <p:nvSpPr>
            <p:cNvPr id="129" name="Freeform 767"/>
            <p:cNvSpPr/>
            <p:nvPr userDrawn="1">
              <p:custDataLst>
                <p:tags r:id="rId7"/>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0" name="Freeform 769"/>
            <p:cNvSpPr/>
            <p:nvPr userDrawn="1">
              <p:custDataLst>
                <p:tags r:id="rId8"/>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pic>
        <p:nvPicPr>
          <p:cNvPr id="6" name="图片 5" descr="图片1"/>
          <p:cNvPicPr>
            <a:picLocks noChangeAspect="1"/>
          </p:cNvPicPr>
          <p:nvPr userDrawn="1">
            <p:custDataLst>
              <p:tags r:id="rId2"/>
            </p:custDataLst>
          </p:nvPr>
        </p:nvPicPr>
        <p:blipFill>
          <a:blip r:embed="rId10"/>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相框">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pic>
        <p:nvPicPr>
          <p:cNvPr id="10" name="图片 9"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6" name="组合 5"/>
          <p:cNvGrpSpPr/>
          <p:nvPr userDrawn="1">
            <p:custDataLst>
              <p:tags r:id="rId3"/>
            </p:custDataLst>
          </p:nvPr>
        </p:nvGrpSpPr>
        <p:grpSpPr>
          <a:xfrm>
            <a:off x="0" y="0"/>
            <a:ext cx="1209199" cy="1130300"/>
            <a:chOff x="0" y="0"/>
            <a:chExt cx="2052638" cy="1918706"/>
          </a:xfrm>
        </p:grpSpPr>
        <p:sp>
          <p:nvSpPr>
            <p:cNvPr id="130"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1"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黑体" panose="0201060906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a:lstStyle>
            <a:lvl1pPr>
              <a:defRPr baseline="0">
                <a:solidFill>
                  <a:schemeClr val="bg1"/>
                </a:solidFill>
                <a:latin typeface="Arial" panose="020B0604020202020204" pitchFamily="34" charset="0"/>
                <a:ea typeface="黑体" panose="02010609060101010101" charset="-122"/>
              </a:defRPr>
            </a:lvl1pPr>
            <a:lvl2pPr>
              <a:defRPr baseline="0">
                <a:solidFill>
                  <a:schemeClr val="bg1"/>
                </a:solidFill>
                <a:latin typeface="Arial" panose="020B0604020202020204" pitchFamily="34" charset="0"/>
                <a:ea typeface="黑体" panose="02010609060101010101" charset="-122"/>
              </a:defRPr>
            </a:lvl2pPr>
            <a:lvl3pPr>
              <a:defRPr baseline="0">
                <a:solidFill>
                  <a:schemeClr val="bg1"/>
                </a:solidFill>
                <a:latin typeface="Arial" panose="020B0604020202020204" pitchFamily="34" charset="0"/>
                <a:ea typeface="黑体" panose="02010609060101010101" charset="-122"/>
              </a:defRPr>
            </a:lvl3pPr>
            <a:lvl4pPr>
              <a:defRPr baseline="0">
                <a:solidFill>
                  <a:schemeClr val="bg1"/>
                </a:solidFill>
                <a:latin typeface="Arial" panose="020B0604020202020204" pitchFamily="34" charset="0"/>
                <a:ea typeface="黑体" panose="02010609060101010101" charset="-122"/>
              </a:defRPr>
            </a:lvl4pPr>
            <a:lvl5pPr>
              <a:defRPr baseline="0">
                <a:solidFill>
                  <a:schemeClr val="bg1"/>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flip="none" rotWithShape="1">
          <a:gsLst>
            <a:gs pos="0">
              <a:schemeClr val="accent1"/>
            </a:gs>
            <a:gs pos="50000">
              <a:schemeClr val="accent2"/>
            </a:gs>
            <a:gs pos="100000">
              <a:schemeClr val="accent3"/>
            </a:gs>
          </a:gsLst>
          <a:lin ang="2700000" scaled="1"/>
          <a:tileRect/>
        </a:gra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1pPr>
            <a:lvl2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2pPr>
            <a:lvl3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3pPr>
            <a:lvl4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4pPr>
            <a:lvl5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6"/>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1" name="图片 70"/>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73" name="组合 72"/>
          <p:cNvGrpSpPr/>
          <p:nvPr userDrawn="1">
            <p:custDataLst>
              <p:tags r:id="rId3"/>
            </p:custDataLst>
          </p:nvPr>
        </p:nvGrpSpPr>
        <p:grpSpPr>
          <a:xfrm>
            <a:off x="0" y="0"/>
            <a:ext cx="1209199" cy="1130300"/>
            <a:chOff x="0" y="0"/>
            <a:chExt cx="2052638" cy="1918706"/>
          </a:xfrm>
        </p:grpSpPr>
        <p:sp>
          <p:nvSpPr>
            <p:cNvPr id="74"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75"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lstStyle>
            <a:lvl1pPr algn="ctr">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12" name="组合 11"/>
          <p:cNvGrpSpPr/>
          <p:nvPr userDrawn="1">
            <p:custDataLst>
              <p:tags r:id="rId3"/>
            </p:custDataLst>
          </p:nvPr>
        </p:nvGrpSpPr>
        <p:grpSpPr>
          <a:xfrm>
            <a:off x="0" y="0"/>
            <a:ext cx="1209199" cy="1130300"/>
            <a:chOff x="0" y="0"/>
            <a:chExt cx="2052638" cy="1918706"/>
          </a:xfrm>
        </p:grpSpPr>
        <p:sp>
          <p:nvSpPr>
            <p:cNvPr id="13"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4"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lstStyle>
            <a:lvl1pPr marL="0" indent="0">
              <a:buNone/>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2"/>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腰带">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sp>
        <p:nvSpPr>
          <p:cNvPr id="8" name="Freeform 767"/>
          <p:cNvSpPr/>
          <p:nvPr userDrawn="1">
            <p:custDataLst>
              <p:tags r:id="rId2"/>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9" name="Freeform 769"/>
          <p:cNvSpPr/>
          <p:nvPr userDrawn="1">
            <p:custDataLst>
              <p:tags r:id="rId3"/>
            </p:custDataLst>
          </p:nvPr>
        </p:nvSpPr>
        <p:spPr bwMode="auto">
          <a:xfrm>
            <a:off x="11249025" y="4886887"/>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1" name="Freeform 767"/>
          <p:cNvSpPr/>
          <p:nvPr userDrawn="1">
            <p:custDataLst>
              <p:tags r:id="rId4"/>
            </p:custDataLst>
          </p:nvPr>
        </p:nvSpPr>
        <p:spPr bwMode="auto">
          <a:xfrm flipH="1" flipV="1">
            <a:off x="10139362" y="4981201"/>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dirty="0">
              <a:latin typeface="Arial" panose="020B0604020202020204" pitchFamily="34" charset="0"/>
              <a:ea typeface="黑体" panose="02010609060101010101" charset="-122"/>
            </a:endParaRPr>
          </a:p>
        </p:txBody>
      </p:sp>
      <p:sp>
        <p:nvSpPr>
          <p:cNvPr id="12" name="Freeform 769"/>
          <p:cNvSpPr/>
          <p:nvPr userDrawn="1">
            <p:custDataLst>
              <p:tags r:id="rId5"/>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黑体" panose="02010609060101010101" charset="-122"/>
              </a:defRPr>
            </a:lvl1pPr>
          </a:lstStyle>
          <a:p>
            <a:r>
              <a:rPr lang="zh-CN" altLang="en-US" dirty="0"/>
              <a:t>单击此处编辑标题</a:t>
            </a:r>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lstStyle>
            <a:lvl1pPr algn="ctr">
              <a:defRPr baseline="0">
                <a:solidFill>
                  <a:schemeClr val="tx1">
                    <a:lumMod val="85000"/>
                    <a:lumOff val="15000"/>
                  </a:schemeClr>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76719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59130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32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11" name="矩形 10"/>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黑体" panose="0201060906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8"/>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3" name="图片 72"/>
          <p:cNvPicPr>
            <a:picLocks noChangeAspect="1"/>
          </p:cNvPicPr>
          <p:nvPr userDrawn="1"/>
        </p:nvPicPr>
        <p:blipFill>
          <a:blip r:embed="rId11"/>
          <a:stretch>
            <a:fillRect/>
          </a:stretch>
        </p:blipFill>
        <p:spPr>
          <a:xfrm>
            <a:off x="10854065" y="5626534"/>
            <a:ext cx="1322947" cy="1237595"/>
          </a:xfrm>
          <a:prstGeom prst="rect">
            <a:avLst/>
          </a:prstGeom>
        </p:spPr>
      </p:pic>
      <p:sp>
        <p:nvSpPr>
          <p:cNvPr id="9" name="灯片编号占位符 8"/>
          <p:cNvSpPr>
            <a:spLocks noGrp="1"/>
          </p:cNvSpPr>
          <p:nvPr>
            <p:ph type="sldNum" sz="quarter" idx="12"/>
            <p:custDataLst>
              <p:tags r:id="rId9"/>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11" name="矩形 10"/>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黑体" panose="0201060906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8"/>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3" name="图片 72"/>
          <p:cNvPicPr>
            <a:picLocks noChangeAspect="1"/>
          </p:cNvPicPr>
          <p:nvPr userDrawn="1"/>
        </p:nvPicPr>
        <p:blipFill>
          <a:blip r:embed="rId11"/>
          <a:stretch>
            <a:fillRect/>
          </a:stretch>
        </p:blipFill>
        <p:spPr>
          <a:xfrm>
            <a:off x="10854065" y="5626534"/>
            <a:ext cx="1322947" cy="1237595"/>
          </a:xfrm>
          <a:prstGeom prst="rect">
            <a:avLst/>
          </a:prstGeom>
        </p:spPr>
      </p:pic>
      <p:sp>
        <p:nvSpPr>
          <p:cNvPr id="9" name="灯片编号占位符 8"/>
          <p:cNvSpPr>
            <a:spLocks noGrp="1"/>
          </p:cNvSpPr>
          <p:nvPr>
            <p:ph type="sldNum" sz="quarter" idx="12"/>
            <p:custDataLst>
              <p:tags r:id="rId9"/>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
        <p:nvSpPr>
          <p:cNvPr id="13" name="TextBox 12"/>
          <p:cNvSpPr txBox="1"/>
          <p:nvPr userDrawn="1"/>
        </p:nvSpPr>
        <p:spPr>
          <a:xfrm>
            <a:off x="1907703" y="67084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2"/>
                </a:solidFill>
                <a:effectLst/>
                <a:uLnTx/>
                <a:uFillTx/>
              </a:rPr>
              <a:t>行业</a:t>
            </a:r>
            <a:r>
              <a:rPr kumimoji="0" lang="en-US" altLang="zh-CN" sz="100" b="0" i="0" u="none" strike="noStrike" kern="0" cap="none" spc="0" normalizeH="0" baseline="0" noProof="0" dirty="0" smtClean="0">
                <a:ln>
                  <a:noFill/>
                </a:ln>
                <a:solidFill>
                  <a:schemeClr val="accent2"/>
                </a:solidFill>
                <a:effectLst/>
                <a:uLnTx/>
                <a:uFillTx/>
              </a:rPr>
              <a:t>PPT</a:t>
            </a:r>
            <a:r>
              <a:rPr kumimoji="0" lang="zh-CN" altLang="en-US" sz="100" b="0" i="0" u="none" strike="noStrike" kern="0" cap="none" spc="0" normalizeH="0" baseline="0" noProof="0" dirty="0" smtClean="0">
                <a:ln>
                  <a:noFill/>
                </a:ln>
                <a:solidFill>
                  <a:schemeClr val="accent2"/>
                </a:solidFill>
                <a:effectLst/>
                <a:uLnTx/>
                <a:uFillTx/>
              </a:rPr>
              <a:t>模板</a:t>
            </a:r>
            <a:r>
              <a:rPr kumimoji="0" lang="en-US" altLang="zh-CN" sz="100" b="0" i="0" u="none" strike="noStrike" kern="0" cap="none" spc="0" normalizeH="0" baseline="0" noProof="0" dirty="0" smtClean="0">
                <a:ln>
                  <a:noFill/>
                </a:ln>
                <a:solidFill>
                  <a:schemeClr val="accent2"/>
                </a:solidFill>
                <a:effectLst/>
                <a:uLnTx/>
                <a:uFillTx/>
              </a:rPr>
              <a:t>http://www.1ppt.com/hangye/</a:t>
            </a:r>
          </a:p>
        </p:txBody>
      </p:sp>
    </p:spTree>
    <p:extLst>
      <p:ext uri="{BB962C8B-B14F-4D97-AF65-F5344CB8AC3E}">
        <p14:creationId xmlns:p14="http://schemas.microsoft.com/office/powerpoint/2010/main" val="13034362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黑体" panose="02010609060101010101"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lvl1pPr>
              <a:defRPr>
                <a:solidFill>
                  <a:schemeClr val="tx1">
                    <a:lumMod val="85000"/>
                    <a:lumOff val="15000"/>
                  </a:schemeClr>
                </a:solidFill>
              </a:defRPr>
            </a:lvl1pPr>
          </a:lstStyle>
          <a:p>
            <a:endParaRPr lang="zh-CN" altLang="en-US" dirty="0"/>
          </a:p>
        </p:txBody>
      </p:sp>
      <p:sp>
        <p:nvSpPr>
          <p:cNvPr id="4" name="灯片编号占位符 3"/>
          <p:cNvSpPr>
            <a:spLocks noGrp="1"/>
          </p:cNvSpPr>
          <p:nvPr>
            <p:ph type="sldNum" sz="quarter" idx="12"/>
            <p:custDataLst>
              <p:tags r:id="rId3"/>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9EFD9D74-47D9-4702-A33C-335B63B48DBF}" type="datetimeFigureOut">
              <a:rPr lang="zh-CN" altLang="en-US" smtClean="0"/>
              <a:t>2023-04-17</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pic>
        <p:nvPicPr>
          <p:cNvPr id="72" name="图片 71"/>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50" Type="http://schemas.openxmlformats.org/officeDocument/2006/relationships/tags" Target="../tags/tag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5"/>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46"/>
            </p:custDataLst>
          </p:nvPr>
        </p:nvSpPr>
        <p:spPr>
          <a:xfrm>
            <a:off x="669882" y="952508"/>
            <a:ext cx="10852237" cy="5388907"/>
          </a:xfrm>
          <a:prstGeom prst="rect">
            <a:avLst/>
          </a:prstGeom>
        </p:spPr>
        <p:txBody>
          <a:bodyPr vert="horz" wrap="none" lIns="100800" tIns="0" rIns="8280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47"/>
            </p:custDataLst>
          </p:nvPr>
        </p:nvSpPr>
        <p:spPr>
          <a:xfrm>
            <a:off x="879742" y="6349833"/>
            <a:ext cx="2700000" cy="316800"/>
          </a:xfrm>
          <a:prstGeom prst="rect">
            <a:avLst/>
          </a:prstGeom>
        </p:spPr>
        <p:txBody>
          <a:bodyPr vert="horz" lIns="90000" tIns="46800" rIns="90000" bIns="46800" rtlCol="0" anchor="ctr">
            <a:normAutofit/>
          </a:bodyPr>
          <a:lstStyle>
            <a:lvl1pPr algn="l">
              <a:lnSpc>
                <a:spcPct val="120000"/>
              </a:lnSpc>
              <a:defRPr sz="1200" baseline="0">
                <a:solidFill>
                  <a:schemeClr val="tx1">
                    <a:tint val="75000"/>
                  </a:schemeClr>
                </a:solidFill>
                <a:latin typeface="Arial" panose="020B0604020202020204" pitchFamily="34" charset="0"/>
                <a:ea typeface="黑体" panose="02010609060101010101" charset="-122"/>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48"/>
            </p:custDataLst>
          </p:nvPr>
        </p:nvSpPr>
        <p:spPr>
          <a:xfrm>
            <a:off x="4116000" y="6349833"/>
            <a:ext cx="3960000" cy="316800"/>
          </a:xfrm>
          <a:prstGeom prst="rect">
            <a:avLst/>
          </a:prstGeom>
        </p:spPr>
        <p:txBody>
          <a:bodyPr vert="horz" lIns="90000" tIns="46800" rIns="90000" bIns="46800" rtlCol="0" anchor="ctr">
            <a:normAutofit/>
          </a:bodyPr>
          <a:lstStyle>
            <a:lvl1pPr algn="ctr">
              <a:lnSpc>
                <a:spcPct val="120000"/>
              </a:lnSpc>
              <a:defRPr sz="1200" baseline="0">
                <a:solidFill>
                  <a:schemeClr val="tx1">
                    <a:tint val="75000"/>
                  </a:schemeClr>
                </a:solidFill>
                <a:latin typeface="Arial" panose="020B0604020202020204" pitchFamily="34" charset="0"/>
                <a:ea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49"/>
            </p:custDataLst>
          </p:nvPr>
        </p:nvSpPr>
        <p:spPr>
          <a:xfrm>
            <a:off x="8610600" y="6349833"/>
            <a:ext cx="2700000" cy="316800"/>
          </a:xfrm>
          <a:prstGeom prst="rect">
            <a:avLst/>
          </a:prstGeom>
        </p:spPr>
        <p:txBody>
          <a:bodyPr vert="horz" lIns="90000" tIns="46800" rIns="90000" bIns="46800" rtlCol="0" anchor="ctr">
            <a:normAutofit/>
          </a:bodyPr>
          <a:lstStyle>
            <a:lvl1pPr algn="r">
              <a:lnSpc>
                <a:spcPct val="120000"/>
              </a:lnSpc>
              <a:defRPr sz="1200" baseline="0">
                <a:solidFill>
                  <a:schemeClr val="tx1">
                    <a:tint val="75000"/>
                  </a:schemeClr>
                </a:solidFill>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5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5"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87" r:id="rId20"/>
    <p:sldLayoutId id="2147483689" r:id="rId21"/>
    <p:sldLayoutId id="2147483694"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668" r:id="rId32"/>
    <p:sldLayoutId id="2147483670" r:id="rId33"/>
    <p:sldLayoutId id="2147483675" r:id="rId34"/>
    <p:sldLayoutId id="2147483677" r:id="rId35"/>
    <p:sldLayoutId id="2147483678" r:id="rId36"/>
    <p:sldLayoutId id="2147483679" r:id="rId37"/>
    <p:sldLayoutId id="2147483680" r:id="rId38"/>
    <p:sldLayoutId id="2147483681" r:id="rId39"/>
    <p:sldLayoutId id="2147483682" r:id="rId40"/>
    <p:sldLayoutId id="2147483683" r:id="rId41"/>
    <p:sldLayoutId id="2147483684" r:id="rId42"/>
    <p:sldLayoutId id="2147483685" r:id="rId43"/>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黑体" panose="02010609060101010101"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905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82.xml"/></Relationships>
</file>

<file path=ppt/slides/_rels/slide10.xml.rels><?xml version="1.0" encoding="UTF-8" standalone="yes"?>
<Relationships xmlns="http://schemas.openxmlformats.org/package/2006/relationships"><Relationship Id="rId3" Type="http://schemas.openxmlformats.org/officeDocument/2006/relationships/tags" Target="../tags/tag644.xml"/><Relationship Id="rId2" Type="http://schemas.openxmlformats.org/officeDocument/2006/relationships/tags" Target="../tags/tag643.xml"/><Relationship Id="rId1" Type="http://schemas.openxmlformats.org/officeDocument/2006/relationships/tags" Target="../tags/tag642.xml"/><Relationship Id="rId5" Type="http://schemas.openxmlformats.org/officeDocument/2006/relationships/image" Target="../media/image10.png"/><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647.xml"/><Relationship Id="rId7" Type="http://schemas.openxmlformats.org/officeDocument/2006/relationships/slideLayout" Target="../slideLayouts/slideLayout8.xml"/><Relationship Id="rId2" Type="http://schemas.openxmlformats.org/officeDocument/2006/relationships/tags" Target="../tags/tag646.xml"/><Relationship Id="rId1" Type="http://schemas.openxmlformats.org/officeDocument/2006/relationships/tags" Target="../tags/tag645.xml"/><Relationship Id="rId6" Type="http://schemas.openxmlformats.org/officeDocument/2006/relationships/tags" Target="../tags/tag650.xml"/><Relationship Id="rId5" Type="http://schemas.openxmlformats.org/officeDocument/2006/relationships/tags" Target="../tags/tag649.xml"/><Relationship Id="rId4" Type="http://schemas.openxmlformats.org/officeDocument/2006/relationships/tags" Target="../tags/tag648.xml"/></Relationships>
</file>

<file path=ppt/slides/_rels/slide12.xml.rels><?xml version="1.0" encoding="UTF-8" standalone="yes"?>
<Relationships xmlns="http://schemas.openxmlformats.org/package/2006/relationships"><Relationship Id="rId3" Type="http://schemas.openxmlformats.org/officeDocument/2006/relationships/tags" Target="../tags/tag653.xml"/><Relationship Id="rId7" Type="http://schemas.openxmlformats.org/officeDocument/2006/relationships/slideLayout" Target="../slideLayouts/slideLayout8.xml"/><Relationship Id="rId2" Type="http://schemas.openxmlformats.org/officeDocument/2006/relationships/tags" Target="../tags/tag652.xml"/><Relationship Id="rId1" Type="http://schemas.openxmlformats.org/officeDocument/2006/relationships/tags" Target="../tags/tag651.xml"/><Relationship Id="rId6" Type="http://schemas.openxmlformats.org/officeDocument/2006/relationships/tags" Target="../tags/tag656.xml"/><Relationship Id="rId5" Type="http://schemas.openxmlformats.org/officeDocument/2006/relationships/tags" Target="../tags/tag655.xml"/><Relationship Id="rId4" Type="http://schemas.openxmlformats.org/officeDocument/2006/relationships/tags" Target="../tags/tag654.xml"/></Relationships>
</file>

<file path=ppt/slides/_rels/slide13.xml.rels><?xml version="1.0" encoding="UTF-8" standalone="yes"?>
<Relationships xmlns="http://schemas.openxmlformats.org/package/2006/relationships"><Relationship Id="rId3" Type="http://schemas.openxmlformats.org/officeDocument/2006/relationships/tags" Target="../tags/tag659.xml"/><Relationship Id="rId2" Type="http://schemas.openxmlformats.org/officeDocument/2006/relationships/tags" Target="../tags/tag658.xml"/><Relationship Id="rId1" Type="http://schemas.openxmlformats.org/officeDocument/2006/relationships/tags" Target="../tags/tag657.xml"/><Relationship Id="rId5" Type="http://schemas.openxmlformats.org/officeDocument/2006/relationships/image" Target="../media/image11.png"/><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662.xml"/><Relationship Id="rId2" Type="http://schemas.openxmlformats.org/officeDocument/2006/relationships/tags" Target="../tags/tag661.xml"/><Relationship Id="rId1" Type="http://schemas.openxmlformats.org/officeDocument/2006/relationships/tags" Target="../tags/tag660.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665.xml"/><Relationship Id="rId2" Type="http://schemas.openxmlformats.org/officeDocument/2006/relationships/tags" Target="../tags/tag664.xml"/><Relationship Id="rId1" Type="http://schemas.openxmlformats.org/officeDocument/2006/relationships/tags" Target="../tags/tag663.xml"/><Relationship Id="rId5" Type="http://schemas.openxmlformats.org/officeDocument/2006/relationships/slideLayout" Target="../slideLayouts/slideLayout8.xml"/><Relationship Id="rId4" Type="http://schemas.openxmlformats.org/officeDocument/2006/relationships/tags" Target="../tags/tag66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669.xml"/><Relationship Id="rId7" Type="http://schemas.openxmlformats.org/officeDocument/2006/relationships/slideLayout" Target="../slideLayouts/slideLayout8.xml"/><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tags" Target="../tags/tag670.xml"/></Relationships>
</file>

<file path=ppt/slides/_rels/slide17.xml.rels><?xml version="1.0" encoding="UTF-8" standalone="yes"?>
<Relationships xmlns="http://schemas.openxmlformats.org/package/2006/relationships"><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tags" Target="../tags/tag673.xml"/><Relationship Id="rId6" Type="http://schemas.openxmlformats.org/officeDocument/2006/relationships/image" Target="../media/image12.pn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tags" Target="../tags/tag682.xml"/></Relationships>
</file>

<file path=ppt/slides/_rels/slide2.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tags" Target="../tags/tag595.xml"/><Relationship Id="rId3" Type="http://schemas.openxmlformats.org/officeDocument/2006/relationships/tags" Target="../tags/tag585.xml"/><Relationship Id="rId7" Type="http://schemas.openxmlformats.org/officeDocument/2006/relationships/tags" Target="../tags/tag589.xml"/><Relationship Id="rId12" Type="http://schemas.openxmlformats.org/officeDocument/2006/relationships/tags" Target="../tags/tag594.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5" Type="http://schemas.openxmlformats.org/officeDocument/2006/relationships/tags" Target="../tags/tag587.xml"/><Relationship Id="rId10" Type="http://schemas.openxmlformats.org/officeDocument/2006/relationships/tags" Target="../tags/tag592.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685.xml"/><Relationship Id="rId2" Type="http://schemas.openxmlformats.org/officeDocument/2006/relationships/tags" Target="../tags/tag684.xml"/><Relationship Id="rId1" Type="http://schemas.openxmlformats.org/officeDocument/2006/relationships/tags" Target="../tags/tag683.xml"/><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686.xml"/></Relationships>
</file>

<file path=ppt/slides/_rels/slide21.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tags" Target="../tags/tag699.xml"/><Relationship Id="rId3" Type="http://schemas.openxmlformats.org/officeDocument/2006/relationships/tags" Target="../tags/tag689.xml"/><Relationship Id="rId7" Type="http://schemas.openxmlformats.org/officeDocument/2006/relationships/tags" Target="../tags/tag693.xml"/><Relationship Id="rId12" Type="http://schemas.openxmlformats.org/officeDocument/2006/relationships/tags" Target="../tags/tag698.xml"/><Relationship Id="rId2" Type="http://schemas.openxmlformats.org/officeDocument/2006/relationships/tags" Target="../tags/tag688.xml"/><Relationship Id="rId16" Type="http://schemas.openxmlformats.org/officeDocument/2006/relationships/image" Target="../media/image14.png"/><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tags" Target="../tags/tag697.xml"/><Relationship Id="rId5" Type="http://schemas.openxmlformats.org/officeDocument/2006/relationships/tags" Target="../tags/tag691.xml"/><Relationship Id="rId15" Type="http://schemas.openxmlformats.org/officeDocument/2006/relationships/notesSlide" Target="../notesSlides/notesSlide6.xml"/><Relationship Id="rId10" Type="http://schemas.openxmlformats.org/officeDocument/2006/relationships/tags" Target="../tags/tag696.xml"/><Relationship Id="rId4" Type="http://schemas.openxmlformats.org/officeDocument/2006/relationships/tags" Target="../tags/tag690.xml"/><Relationship Id="rId9" Type="http://schemas.openxmlformats.org/officeDocument/2006/relationships/tags" Target="../tags/tag695.xml"/><Relationship Id="rId1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tags" Target="../tags/tag700.xml"/><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6" Type="http://schemas.openxmlformats.org/officeDocument/2006/relationships/tags" Target="../tags/tag728.xml"/><Relationship Id="rId21" Type="http://schemas.openxmlformats.org/officeDocument/2006/relationships/tags" Target="../tags/tag723.xml"/><Relationship Id="rId42" Type="http://schemas.openxmlformats.org/officeDocument/2006/relationships/tags" Target="../tags/tag744.xml"/><Relationship Id="rId47" Type="http://schemas.openxmlformats.org/officeDocument/2006/relationships/tags" Target="../tags/tag749.xml"/><Relationship Id="rId63" Type="http://schemas.openxmlformats.org/officeDocument/2006/relationships/tags" Target="../tags/tag765.xml"/><Relationship Id="rId68" Type="http://schemas.openxmlformats.org/officeDocument/2006/relationships/slideLayout" Target="../slideLayouts/slideLayout8.xml"/><Relationship Id="rId7" Type="http://schemas.openxmlformats.org/officeDocument/2006/relationships/tags" Target="../tags/tag709.xml"/><Relationship Id="rId2" Type="http://schemas.openxmlformats.org/officeDocument/2006/relationships/tags" Target="../tags/tag704.xml"/><Relationship Id="rId16" Type="http://schemas.openxmlformats.org/officeDocument/2006/relationships/tags" Target="../tags/tag718.xml"/><Relationship Id="rId29" Type="http://schemas.openxmlformats.org/officeDocument/2006/relationships/tags" Target="../tags/tag731.xml"/><Relationship Id="rId11" Type="http://schemas.openxmlformats.org/officeDocument/2006/relationships/tags" Target="../tags/tag713.xml"/><Relationship Id="rId24" Type="http://schemas.openxmlformats.org/officeDocument/2006/relationships/tags" Target="../tags/tag726.xml"/><Relationship Id="rId32" Type="http://schemas.openxmlformats.org/officeDocument/2006/relationships/tags" Target="../tags/tag734.xml"/><Relationship Id="rId37" Type="http://schemas.openxmlformats.org/officeDocument/2006/relationships/tags" Target="../tags/tag739.xml"/><Relationship Id="rId40" Type="http://schemas.openxmlformats.org/officeDocument/2006/relationships/tags" Target="../tags/tag742.xml"/><Relationship Id="rId45" Type="http://schemas.openxmlformats.org/officeDocument/2006/relationships/tags" Target="../tags/tag747.xml"/><Relationship Id="rId53" Type="http://schemas.openxmlformats.org/officeDocument/2006/relationships/tags" Target="../tags/tag755.xml"/><Relationship Id="rId58" Type="http://schemas.openxmlformats.org/officeDocument/2006/relationships/tags" Target="../tags/tag760.xml"/><Relationship Id="rId66" Type="http://schemas.openxmlformats.org/officeDocument/2006/relationships/tags" Target="../tags/tag768.xml"/><Relationship Id="rId5" Type="http://schemas.openxmlformats.org/officeDocument/2006/relationships/tags" Target="../tags/tag707.xml"/><Relationship Id="rId61" Type="http://schemas.openxmlformats.org/officeDocument/2006/relationships/tags" Target="../tags/tag763.xml"/><Relationship Id="rId19" Type="http://schemas.openxmlformats.org/officeDocument/2006/relationships/tags" Target="../tags/tag721.xml"/><Relationship Id="rId14" Type="http://schemas.openxmlformats.org/officeDocument/2006/relationships/tags" Target="../tags/tag716.xml"/><Relationship Id="rId22" Type="http://schemas.openxmlformats.org/officeDocument/2006/relationships/tags" Target="../tags/tag724.xml"/><Relationship Id="rId27" Type="http://schemas.openxmlformats.org/officeDocument/2006/relationships/tags" Target="../tags/tag729.xml"/><Relationship Id="rId30" Type="http://schemas.openxmlformats.org/officeDocument/2006/relationships/tags" Target="../tags/tag732.xml"/><Relationship Id="rId35" Type="http://schemas.openxmlformats.org/officeDocument/2006/relationships/tags" Target="../tags/tag737.xml"/><Relationship Id="rId43" Type="http://schemas.openxmlformats.org/officeDocument/2006/relationships/tags" Target="../tags/tag745.xml"/><Relationship Id="rId48" Type="http://schemas.openxmlformats.org/officeDocument/2006/relationships/tags" Target="../tags/tag750.xml"/><Relationship Id="rId56" Type="http://schemas.openxmlformats.org/officeDocument/2006/relationships/tags" Target="../tags/tag758.xml"/><Relationship Id="rId64" Type="http://schemas.openxmlformats.org/officeDocument/2006/relationships/tags" Target="../tags/tag766.xml"/><Relationship Id="rId69" Type="http://schemas.openxmlformats.org/officeDocument/2006/relationships/notesSlide" Target="../notesSlides/notesSlide8.xml"/><Relationship Id="rId8" Type="http://schemas.openxmlformats.org/officeDocument/2006/relationships/tags" Target="../tags/tag710.xml"/><Relationship Id="rId51" Type="http://schemas.openxmlformats.org/officeDocument/2006/relationships/tags" Target="../tags/tag753.xml"/><Relationship Id="rId3" Type="http://schemas.openxmlformats.org/officeDocument/2006/relationships/tags" Target="../tags/tag705.xml"/><Relationship Id="rId12" Type="http://schemas.openxmlformats.org/officeDocument/2006/relationships/tags" Target="../tags/tag714.xml"/><Relationship Id="rId17" Type="http://schemas.openxmlformats.org/officeDocument/2006/relationships/tags" Target="../tags/tag719.xml"/><Relationship Id="rId25" Type="http://schemas.openxmlformats.org/officeDocument/2006/relationships/tags" Target="../tags/tag727.xml"/><Relationship Id="rId33" Type="http://schemas.openxmlformats.org/officeDocument/2006/relationships/tags" Target="../tags/tag735.xml"/><Relationship Id="rId38" Type="http://schemas.openxmlformats.org/officeDocument/2006/relationships/tags" Target="../tags/tag740.xml"/><Relationship Id="rId46" Type="http://schemas.openxmlformats.org/officeDocument/2006/relationships/tags" Target="../tags/tag748.xml"/><Relationship Id="rId59" Type="http://schemas.openxmlformats.org/officeDocument/2006/relationships/tags" Target="../tags/tag761.xml"/><Relationship Id="rId67" Type="http://schemas.openxmlformats.org/officeDocument/2006/relationships/tags" Target="../tags/tag769.xml"/><Relationship Id="rId20" Type="http://schemas.openxmlformats.org/officeDocument/2006/relationships/tags" Target="../tags/tag722.xml"/><Relationship Id="rId41" Type="http://schemas.openxmlformats.org/officeDocument/2006/relationships/tags" Target="../tags/tag743.xml"/><Relationship Id="rId54" Type="http://schemas.openxmlformats.org/officeDocument/2006/relationships/tags" Target="../tags/tag756.xml"/><Relationship Id="rId62" Type="http://schemas.openxmlformats.org/officeDocument/2006/relationships/tags" Target="../tags/tag764.xml"/><Relationship Id="rId1" Type="http://schemas.openxmlformats.org/officeDocument/2006/relationships/tags" Target="../tags/tag703.xml"/><Relationship Id="rId6" Type="http://schemas.openxmlformats.org/officeDocument/2006/relationships/tags" Target="../tags/tag708.xml"/><Relationship Id="rId15" Type="http://schemas.openxmlformats.org/officeDocument/2006/relationships/tags" Target="../tags/tag717.xml"/><Relationship Id="rId23" Type="http://schemas.openxmlformats.org/officeDocument/2006/relationships/tags" Target="../tags/tag725.xml"/><Relationship Id="rId28" Type="http://schemas.openxmlformats.org/officeDocument/2006/relationships/tags" Target="../tags/tag730.xml"/><Relationship Id="rId36" Type="http://schemas.openxmlformats.org/officeDocument/2006/relationships/tags" Target="../tags/tag738.xml"/><Relationship Id="rId49" Type="http://schemas.openxmlformats.org/officeDocument/2006/relationships/tags" Target="../tags/tag751.xml"/><Relationship Id="rId57" Type="http://schemas.openxmlformats.org/officeDocument/2006/relationships/tags" Target="../tags/tag759.xml"/><Relationship Id="rId10" Type="http://schemas.openxmlformats.org/officeDocument/2006/relationships/tags" Target="../tags/tag712.xml"/><Relationship Id="rId31" Type="http://schemas.openxmlformats.org/officeDocument/2006/relationships/tags" Target="../tags/tag733.xml"/><Relationship Id="rId44" Type="http://schemas.openxmlformats.org/officeDocument/2006/relationships/tags" Target="../tags/tag746.xml"/><Relationship Id="rId52" Type="http://schemas.openxmlformats.org/officeDocument/2006/relationships/tags" Target="../tags/tag754.xml"/><Relationship Id="rId60" Type="http://schemas.openxmlformats.org/officeDocument/2006/relationships/tags" Target="../tags/tag762.xml"/><Relationship Id="rId65" Type="http://schemas.openxmlformats.org/officeDocument/2006/relationships/tags" Target="../tags/tag767.xml"/><Relationship Id="rId4" Type="http://schemas.openxmlformats.org/officeDocument/2006/relationships/tags" Target="../tags/tag706.xml"/><Relationship Id="rId9" Type="http://schemas.openxmlformats.org/officeDocument/2006/relationships/tags" Target="../tags/tag711.xml"/><Relationship Id="rId13" Type="http://schemas.openxmlformats.org/officeDocument/2006/relationships/tags" Target="../tags/tag715.xml"/><Relationship Id="rId18" Type="http://schemas.openxmlformats.org/officeDocument/2006/relationships/tags" Target="../tags/tag720.xml"/><Relationship Id="rId39" Type="http://schemas.openxmlformats.org/officeDocument/2006/relationships/tags" Target="../tags/tag741.xml"/><Relationship Id="rId34" Type="http://schemas.openxmlformats.org/officeDocument/2006/relationships/tags" Target="../tags/tag736.xml"/><Relationship Id="rId50" Type="http://schemas.openxmlformats.org/officeDocument/2006/relationships/tags" Target="../tags/tag752.xml"/><Relationship Id="rId55" Type="http://schemas.openxmlformats.org/officeDocument/2006/relationships/tags" Target="../tags/tag757.xml"/></Relationships>
</file>

<file path=ppt/slides/_rels/slide24.xml.rels><?xml version="1.0" encoding="UTF-8" standalone="yes"?>
<Relationships xmlns="http://schemas.openxmlformats.org/package/2006/relationships"><Relationship Id="rId3" Type="http://schemas.openxmlformats.org/officeDocument/2006/relationships/tags" Target="../tags/tag772.xml"/><Relationship Id="rId7" Type="http://schemas.openxmlformats.org/officeDocument/2006/relationships/image" Target="../media/image15.png"/><Relationship Id="rId2" Type="http://schemas.openxmlformats.org/officeDocument/2006/relationships/tags" Target="../tags/tag771.xml"/><Relationship Id="rId1" Type="http://schemas.openxmlformats.org/officeDocument/2006/relationships/tags" Target="../tags/tag770.xml"/><Relationship Id="rId6" Type="http://schemas.openxmlformats.org/officeDocument/2006/relationships/slideLayout" Target="../slideLayouts/slideLayout8.xml"/><Relationship Id="rId5" Type="http://schemas.openxmlformats.org/officeDocument/2006/relationships/tags" Target="../tags/tag774.xml"/><Relationship Id="rId4" Type="http://schemas.openxmlformats.org/officeDocument/2006/relationships/tags" Target="../tags/tag773.xml"/></Relationships>
</file>

<file path=ppt/slides/_rels/slide25.xml.rels><?xml version="1.0" encoding="UTF-8" standalone="yes"?>
<Relationships xmlns="http://schemas.openxmlformats.org/package/2006/relationships"><Relationship Id="rId3" Type="http://schemas.openxmlformats.org/officeDocument/2006/relationships/tags" Target="../tags/tag777.xml"/><Relationship Id="rId2" Type="http://schemas.openxmlformats.org/officeDocument/2006/relationships/tags" Target="../tags/tag776.xml"/><Relationship Id="rId1" Type="http://schemas.openxmlformats.org/officeDocument/2006/relationships/tags" Target="../tags/tag775.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780.xml"/><Relationship Id="rId7" Type="http://schemas.openxmlformats.org/officeDocument/2006/relationships/slideLayout" Target="../slideLayouts/slideLayout8.xml"/><Relationship Id="rId2" Type="http://schemas.openxmlformats.org/officeDocument/2006/relationships/tags" Target="../tags/tag779.xml"/><Relationship Id="rId1" Type="http://schemas.openxmlformats.org/officeDocument/2006/relationships/tags" Target="../tags/tag778.xml"/><Relationship Id="rId6" Type="http://schemas.openxmlformats.org/officeDocument/2006/relationships/tags" Target="../tags/tag783.xml"/><Relationship Id="rId5" Type="http://schemas.openxmlformats.org/officeDocument/2006/relationships/tags" Target="../tags/tag782.xml"/><Relationship Id="rId4" Type="http://schemas.openxmlformats.org/officeDocument/2006/relationships/tags" Target="../tags/tag781.xml"/></Relationships>
</file>

<file path=ppt/slides/_rels/slide27.xml.rels><?xml version="1.0" encoding="UTF-8" standalone="yes"?>
<Relationships xmlns="http://schemas.openxmlformats.org/package/2006/relationships"><Relationship Id="rId3" Type="http://schemas.openxmlformats.org/officeDocument/2006/relationships/tags" Target="../tags/tag786.xml"/><Relationship Id="rId7" Type="http://schemas.openxmlformats.org/officeDocument/2006/relationships/image" Target="../media/image16.png"/><Relationship Id="rId2" Type="http://schemas.openxmlformats.org/officeDocument/2006/relationships/tags" Target="../tags/tag785.xml"/><Relationship Id="rId1" Type="http://schemas.openxmlformats.org/officeDocument/2006/relationships/tags" Target="../tags/tag784.xml"/><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787.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90.xml"/><Relationship Id="rId7" Type="http://schemas.openxmlformats.org/officeDocument/2006/relationships/notesSlide" Target="../notesSlides/notesSlide11.xml"/><Relationship Id="rId2" Type="http://schemas.openxmlformats.org/officeDocument/2006/relationships/tags" Target="../tags/tag789.xml"/><Relationship Id="rId1" Type="http://schemas.openxmlformats.org/officeDocument/2006/relationships/tags" Target="../tags/tag788.xml"/><Relationship Id="rId6" Type="http://schemas.openxmlformats.org/officeDocument/2006/relationships/slideLayout" Target="../slideLayouts/slideLayout8.xml"/><Relationship Id="rId5" Type="http://schemas.openxmlformats.org/officeDocument/2006/relationships/tags" Target="../tags/tag792.xml"/><Relationship Id="rId4" Type="http://schemas.openxmlformats.org/officeDocument/2006/relationships/tags" Target="../tags/tag791.xml"/></Relationships>
</file>

<file path=ppt/slides/_rels/slide29.xml.rels><?xml version="1.0" encoding="UTF-8" standalone="yes"?>
<Relationships xmlns="http://schemas.openxmlformats.org/package/2006/relationships"><Relationship Id="rId3" Type="http://schemas.openxmlformats.org/officeDocument/2006/relationships/tags" Target="../tags/tag795.xml"/><Relationship Id="rId2" Type="http://schemas.openxmlformats.org/officeDocument/2006/relationships/tags" Target="../tags/tag794.xml"/><Relationship Id="rId1" Type="http://schemas.openxmlformats.org/officeDocument/2006/relationships/tags" Target="../tags/tag793.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98.xml"/><Relationship Id="rId2" Type="http://schemas.openxmlformats.org/officeDocument/2006/relationships/tags" Target="../tags/tag597.xml"/><Relationship Id="rId1" Type="http://schemas.openxmlformats.org/officeDocument/2006/relationships/tags" Target="../tags/tag596.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98.xml"/><Relationship Id="rId7" Type="http://schemas.openxmlformats.org/officeDocument/2006/relationships/slideLayout" Target="../slideLayouts/slideLayout8.xml"/><Relationship Id="rId2" Type="http://schemas.openxmlformats.org/officeDocument/2006/relationships/tags" Target="../tags/tag797.xml"/><Relationship Id="rId1" Type="http://schemas.openxmlformats.org/officeDocument/2006/relationships/tags" Target="../tags/tag796.xml"/><Relationship Id="rId6" Type="http://schemas.openxmlformats.org/officeDocument/2006/relationships/tags" Target="../tags/tag801.xml"/><Relationship Id="rId5" Type="http://schemas.openxmlformats.org/officeDocument/2006/relationships/tags" Target="../tags/tag800.xml"/><Relationship Id="rId4" Type="http://schemas.openxmlformats.org/officeDocument/2006/relationships/tags" Target="../tags/tag799.xml"/><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04.xml"/><Relationship Id="rId7" Type="http://schemas.openxmlformats.org/officeDocument/2006/relationships/notesSlide" Target="../notesSlides/notesSlide13.xml"/><Relationship Id="rId2" Type="http://schemas.openxmlformats.org/officeDocument/2006/relationships/tags" Target="../tags/tag803.xml"/><Relationship Id="rId1" Type="http://schemas.openxmlformats.org/officeDocument/2006/relationships/tags" Target="../tags/tag802.xml"/><Relationship Id="rId6" Type="http://schemas.openxmlformats.org/officeDocument/2006/relationships/slideLayout" Target="../slideLayouts/slideLayout8.xml"/><Relationship Id="rId5" Type="http://schemas.openxmlformats.org/officeDocument/2006/relationships/tags" Target="../tags/tag806.xml"/><Relationship Id="rId4" Type="http://schemas.openxmlformats.org/officeDocument/2006/relationships/tags" Target="../tags/tag805.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809.xml"/><Relationship Id="rId7" Type="http://schemas.openxmlformats.org/officeDocument/2006/relationships/slideLayout" Target="../slideLayouts/slideLayout8.xml"/><Relationship Id="rId2" Type="http://schemas.openxmlformats.org/officeDocument/2006/relationships/tags" Target="../tags/tag808.xml"/><Relationship Id="rId1" Type="http://schemas.openxmlformats.org/officeDocument/2006/relationships/tags" Target="../tags/tag807.xml"/><Relationship Id="rId6" Type="http://schemas.openxmlformats.org/officeDocument/2006/relationships/tags" Target="../tags/tag812.xml"/><Relationship Id="rId5" Type="http://schemas.openxmlformats.org/officeDocument/2006/relationships/tags" Target="../tags/tag811.xml"/><Relationship Id="rId4" Type="http://schemas.openxmlformats.org/officeDocument/2006/relationships/tags" Target="../tags/tag810.xml"/></Relationships>
</file>

<file path=ppt/slides/_rels/slide33.xml.rels><?xml version="1.0" encoding="UTF-8" standalone="yes"?>
<Relationships xmlns="http://schemas.openxmlformats.org/package/2006/relationships"><Relationship Id="rId8" Type="http://schemas.openxmlformats.org/officeDocument/2006/relationships/tags" Target="../tags/tag820.xml"/><Relationship Id="rId3" Type="http://schemas.openxmlformats.org/officeDocument/2006/relationships/tags" Target="../tags/tag815.xml"/><Relationship Id="rId7" Type="http://schemas.openxmlformats.org/officeDocument/2006/relationships/tags" Target="../tags/tag819.xml"/><Relationship Id="rId12" Type="http://schemas.openxmlformats.org/officeDocument/2006/relationships/notesSlide" Target="../notesSlides/notesSlide15.xml"/><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tags" Target="../tags/tag818.xml"/><Relationship Id="rId11" Type="http://schemas.openxmlformats.org/officeDocument/2006/relationships/slideLayout" Target="../slideLayouts/slideLayout8.xml"/><Relationship Id="rId5" Type="http://schemas.openxmlformats.org/officeDocument/2006/relationships/tags" Target="../tags/tag817.xml"/><Relationship Id="rId10" Type="http://schemas.openxmlformats.org/officeDocument/2006/relationships/tags" Target="../tags/tag822.xml"/><Relationship Id="rId4" Type="http://schemas.openxmlformats.org/officeDocument/2006/relationships/tags" Target="../tags/tag816.xml"/><Relationship Id="rId9" Type="http://schemas.openxmlformats.org/officeDocument/2006/relationships/tags" Target="../tags/tag821.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825.xml"/><Relationship Id="rId7" Type="http://schemas.openxmlformats.org/officeDocument/2006/relationships/tags" Target="../tags/tag829.xml"/><Relationship Id="rId2" Type="http://schemas.openxmlformats.org/officeDocument/2006/relationships/tags" Target="../tags/tag824.xml"/><Relationship Id="rId1" Type="http://schemas.openxmlformats.org/officeDocument/2006/relationships/tags" Target="../tags/tag823.xml"/><Relationship Id="rId6" Type="http://schemas.openxmlformats.org/officeDocument/2006/relationships/tags" Target="../tags/tag828.xml"/><Relationship Id="rId5" Type="http://schemas.openxmlformats.org/officeDocument/2006/relationships/tags" Target="../tags/tag827.xml"/><Relationship Id="rId4" Type="http://schemas.openxmlformats.org/officeDocument/2006/relationships/tags" Target="../tags/tag826.xml"/><Relationship Id="rId9"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3" Type="http://schemas.openxmlformats.org/officeDocument/2006/relationships/tags" Target="../tags/tag832.xml"/><Relationship Id="rId2" Type="http://schemas.openxmlformats.org/officeDocument/2006/relationships/tags" Target="../tags/tag831.xml"/><Relationship Id="rId1" Type="http://schemas.openxmlformats.org/officeDocument/2006/relationships/tags" Target="../tags/tag830.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tags" Target="../tags/tag840.xml"/><Relationship Id="rId3" Type="http://schemas.openxmlformats.org/officeDocument/2006/relationships/tags" Target="../tags/tag835.xml"/><Relationship Id="rId7" Type="http://schemas.openxmlformats.org/officeDocument/2006/relationships/tags" Target="../tags/tag839.xml"/><Relationship Id="rId12" Type="http://schemas.openxmlformats.org/officeDocument/2006/relationships/notesSlide" Target="../notesSlides/notesSlide17.xml"/><Relationship Id="rId2" Type="http://schemas.openxmlformats.org/officeDocument/2006/relationships/tags" Target="../tags/tag834.xml"/><Relationship Id="rId1" Type="http://schemas.openxmlformats.org/officeDocument/2006/relationships/tags" Target="../tags/tag833.xml"/><Relationship Id="rId6" Type="http://schemas.openxmlformats.org/officeDocument/2006/relationships/tags" Target="../tags/tag838.xml"/><Relationship Id="rId11" Type="http://schemas.openxmlformats.org/officeDocument/2006/relationships/slideLayout" Target="../slideLayouts/slideLayout8.xml"/><Relationship Id="rId5" Type="http://schemas.openxmlformats.org/officeDocument/2006/relationships/tags" Target="../tags/tag837.xml"/><Relationship Id="rId10" Type="http://schemas.openxmlformats.org/officeDocument/2006/relationships/tags" Target="../tags/tag842.xml"/><Relationship Id="rId4" Type="http://schemas.openxmlformats.org/officeDocument/2006/relationships/tags" Target="../tags/tag836.xml"/><Relationship Id="rId9" Type="http://schemas.openxmlformats.org/officeDocument/2006/relationships/tags" Target="../tags/tag841.xml"/></Relationships>
</file>

<file path=ppt/slides/_rels/slide37.xml.rels><?xml version="1.0" encoding="UTF-8" standalone="yes"?>
<Relationships xmlns="http://schemas.openxmlformats.org/package/2006/relationships"><Relationship Id="rId8" Type="http://schemas.openxmlformats.org/officeDocument/2006/relationships/tags" Target="../tags/tag850.xml"/><Relationship Id="rId13" Type="http://schemas.openxmlformats.org/officeDocument/2006/relationships/tags" Target="../tags/tag855.xml"/><Relationship Id="rId3" Type="http://schemas.openxmlformats.org/officeDocument/2006/relationships/tags" Target="../tags/tag845.xml"/><Relationship Id="rId7" Type="http://schemas.openxmlformats.org/officeDocument/2006/relationships/tags" Target="../tags/tag849.xml"/><Relationship Id="rId12" Type="http://schemas.openxmlformats.org/officeDocument/2006/relationships/tags" Target="../tags/tag854.xml"/><Relationship Id="rId2" Type="http://schemas.openxmlformats.org/officeDocument/2006/relationships/tags" Target="../tags/tag844.xml"/><Relationship Id="rId16" Type="http://schemas.openxmlformats.org/officeDocument/2006/relationships/notesSlide" Target="../notesSlides/notesSlide18.xml"/><Relationship Id="rId1" Type="http://schemas.openxmlformats.org/officeDocument/2006/relationships/tags" Target="../tags/tag843.xml"/><Relationship Id="rId6" Type="http://schemas.openxmlformats.org/officeDocument/2006/relationships/tags" Target="../tags/tag848.xml"/><Relationship Id="rId11" Type="http://schemas.openxmlformats.org/officeDocument/2006/relationships/tags" Target="../tags/tag853.xml"/><Relationship Id="rId5" Type="http://schemas.openxmlformats.org/officeDocument/2006/relationships/tags" Target="../tags/tag847.xml"/><Relationship Id="rId15" Type="http://schemas.openxmlformats.org/officeDocument/2006/relationships/slideLayout" Target="../slideLayouts/slideLayout8.xml"/><Relationship Id="rId10" Type="http://schemas.openxmlformats.org/officeDocument/2006/relationships/tags" Target="../tags/tag852.xml"/><Relationship Id="rId4" Type="http://schemas.openxmlformats.org/officeDocument/2006/relationships/tags" Target="../tags/tag846.xml"/><Relationship Id="rId9" Type="http://schemas.openxmlformats.org/officeDocument/2006/relationships/tags" Target="../tags/tag851.xml"/><Relationship Id="rId14" Type="http://schemas.openxmlformats.org/officeDocument/2006/relationships/tags" Target="../tags/tag856.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859.xml"/><Relationship Id="rId7" Type="http://schemas.openxmlformats.org/officeDocument/2006/relationships/slideLayout" Target="../slideLayouts/slideLayout8.xml"/><Relationship Id="rId2" Type="http://schemas.openxmlformats.org/officeDocument/2006/relationships/tags" Target="../tags/tag858.xml"/><Relationship Id="rId1" Type="http://schemas.openxmlformats.org/officeDocument/2006/relationships/tags" Target="../tags/tag857.xml"/><Relationship Id="rId6" Type="http://schemas.openxmlformats.org/officeDocument/2006/relationships/tags" Target="../tags/tag862.xml"/><Relationship Id="rId5" Type="http://schemas.openxmlformats.org/officeDocument/2006/relationships/tags" Target="../tags/tag861.xml"/><Relationship Id="rId4" Type="http://schemas.openxmlformats.org/officeDocument/2006/relationships/tags" Target="../tags/tag860.xml"/><Relationship Id="rId9"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6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01.xml"/><Relationship Id="rId7" Type="http://schemas.openxmlformats.org/officeDocument/2006/relationships/tags" Target="../tags/tag605.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tags" Target="../tags/tag604.xml"/><Relationship Id="rId5" Type="http://schemas.openxmlformats.org/officeDocument/2006/relationships/tags" Target="../tags/tag603.xml"/><Relationship Id="rId4" Type="http://schemas.openxmlformats.org/officeDocument/2006/relationships/tags" Target="../tags/tag60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608.xml"/><Relationship Id="rId7" Type="http://schemas.openxmlformats.org/officeDocument/2006/relationships/diagramQuickStyle" Target="../diagrams/quickStyle1.xml"/><Relationship Id="rId2" Type="http://schemas.openxmlformats.org/officeDocument/2006/relationships/tags" Target="../tags/tag607.xml"/><Relationship Id="rId1" Type="http://schemas.openxmlformats.org/officeDocument/2006/relationships/tags" Target="../tags/tag60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8.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611.xml"/><Relationship Id="rId7" Type="http://schemas.openxmlformats.org/officeDocument/2006/relationships/diagramQuickStyle" Target="../diagrams/quickStyle2.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8.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tags" Target="../tags/tag614.xml"/><Relationship Id="rId7" Type="http://schemas.openxmlformats.org/officeDocument/2006/relationships/image" Target="../media/image8.png"/><Relationship Id="rId2" Type="http://schemas.openxmlformats.org/officeDocument/2006/relationships/tags" Target="../tags/tag613.xml"/><Relationship Id="rId1" Type="http://schemas.openxmlformats.org/officeDocument/2006/relationships/tags" Target="../tags/tag612.xml"/><Relationship Id="rId6" Type="http://schemas.openxmlformats.org/officeDocument/2006/relationships/slideLayout" Target="../slideLayouts/slideLayout8.xml"/><Relationship Id="rId5" Type="http://schemas.openxmlformats.org/officeDocument/2006/relationships/tags" Target="../tags/tag616.xml"/><Relationship Id="rId4" Type="http://schemas.openxmlformats.org/officeDocument/2006/relationships/tags" Target="../tags/tag615.xml"/></Relationships>
</file>

<file path=ppt/slides/_rels/slide8.xml.rels><?xml version="1.0" encoding="UTF-8" standalone="yes"?>
<Relationships xmlns="http://schemas.openxmlformats.org/package/2006/relationships"><Relationship Id="rId3" Type="http://schemas.openxmlformats.org/officeDocument/2006/relationships/tags" Target="../tags/tag619.xml"/><Relationship Id="rId7" Type="http://schemas.openxmlformats.org/officeDocument/2006/relationships/image" Target="../media/image9.png"/><Relationship Id="rId2" Type="http://schemas.openxmlformats.org/officeDocument/2006/relationships/tags" Target="../tags/tag618.xml"/><Relationship Id="rId1" Type="http://schemas.openxmlformats.org/officeDocument/2006/relationships/tags" Target="../tags/tag617.xml"/><Relationship Id="rId6" Type="http://schemas.openxmlformats.org/officeDocument/2006/relationships/slideLayout" Target="../slideLayouts/slideLayout8.xml"/><Relationship Id="rId5" Type="http://schemas.openxmlformats.org/officeDocument/2006/relationships/tags" Target="../tags/tag621.xml"/><Relationship Id="rId4" Type="http://schemas.openxmlformats.org/officeDocument/2006/relationships/tags" Target="../tags/tag620.xml"/></Relationships>
</file>

<file path=ppt/slides/_rels/slide9.xml.rels><?xml version="1.0" encoding="UTF-8" standalone="yes"?>
<Relationships xmlns="http://schemas.openxmlformats.org/package/2006/relationships"><Relationship Id="rId8" Type="http://schemas.openxmlformats.org/officeDocument/2006/relationships/tags" Target="../tags/tag629.xml"/><Relationship Id="rId13" Type="http://schemas.openxmlformats.org/officeDocument/2006/relationships/tags" Target="../tags/tag634.xml"/><Relationship Id="rId18" Type="http://schemas.openxmlformats.org/officeDocument/2006/relationships/tags" Target="../tags/tag639.xml"/><Relationship Id="rId3" Type="http://schemas.openxmlformats.org/officeDocument/2006/relationships/tags" Target="../tags/tag624.xml"/><Relationship Id="rId21" Type="http://schemas.openxmlformats.org/officeDocument/2006/relationships/slideLayout" Target="../slideLayouts/slideLayout8.xml"/><Relationship Id="rId7" Type="http://schemas.openxmlformats.org/officeDocument/2006/relationships/tags" Target="../tags/tag628.xml"/><Relationship Id="rId12" Type="http://schemas.openxmlformats.org/officeDocument/2006/relationships/tags" Target="../tags/tag633.xml"/><Relationship Id="rId17" Type="http://schemas.openxmlformats.org/officeDocument/2006/relationships/tags" Target="../tags/tag638.xml"/><Relationship Id="rId2" Type="http://schemas.openxmlformats.org/officeDocument/2006/relationships/tags" Target="../tags/tag623.xml"/><Relationship Id="rId16" Type="http://schemas.openxmlformats.org/officeDocument/2006/relationships/tags" Target="../tags/tag637.xml"/><Relationship Id="rId20" Type="http://schemas.openxmlformats.org/officeDocument/2006/relationships/tags" Target="../tags/tag641.xml"/><Relationship Id="rId1" Type="http://schemas.openxmlformats.org/officeDocument/2006/relationships/tags" Target="../tags/tag622.xml"/><Relationship Id="rId6" Type="http://schemas.openxmlformats.org/officeDocument/2006/relationships/tags" Target="../tags/tag627.xml"/><Relationship Id="rId11" Type="http://schemas.openxmlformats.org/officeDocument/2006/relationships/tags" Target="../tags/tag632.xml"/><Relationship Id="rId5" Type="http://schemas.openxmlformats.org/officeDocument/2006/relationships/tags" Target="../tags/tag626.xml"/><Relationship Id="rId15" Type="http://schemas.openxmlformats.org/officeDocument/2006/relationships/tags" Target="../tags/tag636.xml"/><Relationship Id="rId10" Type="http://schemas.openxmlformats.org/officeDocument/2006/relationships/tags" Target="../tags/tag631.xml"/><Relationship Id="rId19" Type="http://schemas.openxmlformats.org/officeDocument/2006/relationships/tags" Target="../tags/tag640.xml"/><Relationship Id="rId4" Type="http://schemas.openxmlformats.org/officeDocument/2006/relationships/tags" Target="../tags/tag625.xml"/><Relationship Id="rId9" Type="http://schemas.openxmlformats.org/officeDocument/2006/relationships/tags" Target="../tags/tag630.xml"/><Relationship Id="rId14" Type="http://schemas.openxmlformats.org/officeDocument/2006/relationships/tags" Target="../tags/tag6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1miz-E1043090-CCB59BD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9960" y="1492250"/>
            <a:ext cx="5114290" cy="4377055"/>
          </a:xfrm>
          <a:prstGeom prst="rect">
            <a:avLst/>
          </a:prstGeom>
        </p:spPr>
      </p:pic>
      <p:sp>
        <p:nvSpPr>
          <p:cNvPr id="3" name="PA-1"/>
          <p:cNvSpPr/>
          <p:nvPr/>
        </p:nvSpPr>
        <p:spPr>
          <a:xfrm flipH="1" flipV="1">
            <a:off x="538480" y="4703445"/>
            <a:ext cx="1565275" cy="407670"/>
          </a:xfrm>
          <a:prstGeom prst="roundRect">
            <a:avLst>
              <a:gd name="adj" fmla="val 50000"/>
            </a:avLst>
          </a:prstGeom>
          <a:solidFill>
            <a:srgbClr val="3487F1"/>
          </a:solidFill>
          <a:ln w="25400" cap="flat" cmpd="sng" algn="ctr">
            <a:noFill/>
            <a:prstDash val="solid"/>
            <a:miter lim="800000"/>
          </a:ln>
          <a:effectLst>
            <a:outerShdw blurRad="279400" dist="63500" dir="2700000" sx="101000" sy="101000" algn="tl" rotWithShape="0">
              <a:schemeClr val="tx1">
                <a:lumMod val="75000"/>
                <a:lumOff val="25000"/>
                <a:alpha val="29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10" name="文本框 42"/>
          <p:cNvSpPr txBox="1"/>
          <p:nvPr/>
        </p:nvSpPr>
        <p:spPr>
          <a:xfrm>
            <a:off x="509905" y="2497455"/>
            <a:ext cx="621665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noProof="0" dirty="0">
                <a:ln>
                  <a:noFill/>
                </a:ln>
                <a:solidFill>
                  <a:schemeClr val="bg1"/>
                </a:solidFill>
                <a:effectLst/>
                <a:uLnTx/>
                <a:uFillTx/>
                <a:cs typeface="+mn-ea"/>
                <a:sym typeface="+mn-lt"/>
              </a:rPr>
              <a:t>Blockchain technology and Application</a:t>
            </a:r>
          </a:p>
        </p:txBody>
      </p:sp>
      <p:sp>
        <p:nvSpPr>
          <p:cNvPr id="13" name="文本框 5"/>
          <p:cNvSpPr txBox="1"/>
          <p:nvPr/>
        </p:nvSpPr>
        <p:spPr>
          <a:xfrm>
            <a:off x="487045" y="3869690"/>
            <a:ext cx="5873115"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bg2">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bg2">
                  <a:alpha val="70000"/>
                </a:schemeClr>
              </a:solidFill>
              <a:effectLst/>
              <a:uLnTx/>
              <a:uFillTx/>
              <a:cs typeface="+mn-ea"/>
              <a:sym typeface="+mn-lt"/>
            </a:endParaRPr>
          </a:p>
        </p:txBody>
      </p:sp>
      <p:sp>
        <p:nvSpPr>
          <p:cNvPr id="14" name="文本框 6"/>
          <p:cNvSpPr txBox="1"/>
          <p:nvPr/>
        </p:nvSpPr>
        <p:spPr>
          <a:xfrm>
            <a:off x="420053" y="4753293"/>
            <a:ext cx="1821180" cy="3067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noProof="0" smtClean="0">
                <a:ln>
                  <a:noFill/>
                </a:ln>
                <a:solidFill>
                  <a:schemeClr val="bg1"/>
                </a:solidFill>
                <a:effectLst/>
                <a:uLnTx/>
                <a:uFillTx/>
                <a:cs typeface="+mn-ea"/>
                <a:sym typeface="+mn-lt"/>
              </a:rPr>
              <a:t>汇报人：</a:t>
            </a:r>
            <a:r>
              <a:rPr lang="en-US" altLang="zh-CN" sz="1400" noProof="0" smtClean="0">
                <a:ln>
                  <a:noFill/>
                </a:ln>
                <a:solidFill>
                  <a:schemeClr val="bg1"/>
                </a:solidFill>
                <a:effectLst/>
                <a:uLnTx/>
                <a:uFillTx/>
                <a:cs typeface="+mn-ea"/>
                <a:sym typeface="+mn-lt"/>
              </a:rPr>
              <a:t>PPT818</a:t>
            </a:r>
            <a:endParaRPr lang="zh-CN" altLang="en-US" sz="1400" noProof="0" dirty="0">
              <a:ln>
                <a:noFill/>
              </a:ln>
              <a:solidFill>
                <a:schemeClr val="bg1"/>
              </a:solidFill>
              <a:effectLst/>
              <a:uLnTx/>
              <a:uFillTx/>
              <a:cs typeface="+mn-ea"/>
              <a:sym typeface="+mn-lt"/>
            </a:endParaRPr>
          </a:p>
        </p:txBody>
      </p:sp>
      <p:sp>
        <p:nvSpPr>
          <p:cNvPr id="2" name="TextBox 9"/>
          <p:cNvSpPr txBox="1"/>
          <p:nvPr/>
        </p:nvSpPr>
        <p:spPr>
          <a:xfrm>
            <a:off x="475868" y="1509972"/>
            <a:ext cx="2460930" cy="120032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r>
              <a:rPr lang="en-US" altLang="zh-CN" sz="7200" dirty="0" smtClean="0">
                <a:solidFill>
                  <a:prstClr val="white"/>
                </a:solidFill>
                <a:cs typeface="+mn-ea"/>
                <a:sym typeface="+mn-lt"/>
              </a:rPr>
              <a:t>20XX</a:t>
            </a:r>
            <a:endParaRPr lang="en-US" altLang="zh-CN" sz="7200" dirty="0">
              <a:solidFill>
                <a:prstClr val="white"/>
              </a:solidFill>
              <a:cs typeface="+mn-ea"/>
              <a:sym typeface="+mn-lt"/>
            </a:endParaRPr>
          </a:p>
        </p:txBody>
      </p:sp>
      <p:sp>
        <p:nvSpPr>
          <p:cNvPr id="8" name="文本框 34"/>
          <p:cNvSpPr txBox="1"/>
          <p:nvPr/>
        </p:nvSpPr>
        <p:spPr>
          <a:xfrm>
            <a:off x="377190" y="2767965"/>
            <a:ext cx="8013700" cy="1106805"/>
          </a:xfrm>
          <a:prstGeom prst="rect">
            <a:avLst/>
          </a:prstGeom>
          <a:noFill/>
          <a:effectLst>
            <a:outerShdw blurRad="304800" dist="38100" dir="2700000" algn="tl" rotWithShape="0">
              <a:prstClr val="black">
                <a:alpha val="1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defRPr/>
            </a:pPr>
            <a:r>
              <a:rPr lang="zh-CN" altLang="en-US" sz="6600" b="1" noProof="0" dirty="0">
                <a:ln>
                  <a:noFill/>
                </a:ln>
                <a:solidFill>
                  <a:schemeClr val="bg1"/>
                </a:solidFill>
                <a:effectLst/>
                <a:uLnTx/>
                <a:uFillTx/>
                <a:cs typeface="+mn-ea"/>
                <a:sym typeface="+mn-lt"/>
              </a:rPr>
              <a:t>区块链技术与应用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3" grpId="0"/>
      <p:bldP spid="14" grpId="0"/>
      <p:bldP spid="2" grpId="0"/>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文本框 9"/>
          <p:cNvSpPr txBox="1"/>
          <p:nvPr>
            <p:custDataLst>
              <p:tags r:id="rId2"/>
            </p:custDataLst>
          </p:nvPr>
        </p:nvSpPr>
        <p:spPr>
          <a:xfrm>
            <a:off x="472403" y="518056"/>
            <a:ext cx="10972876" cy="572769"/>
          </a:xfrm>
          <a:prstGeom prst="rect">
            <a:avLst/>
          </a:prstGeom>
          <a:noFill/>
        </p:spPr>
        <p:txBody>
          <a:bodyPr wrap="square" lIns="63500" tIns="25400" rIns="63500" bIns="25400" rtlCol="0" anchor="t" anchorCtr="0"/>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区块链的应用分类</a:t>
            </a:r>
          </a:p>
        </p:txBody>
      </p:sp>
      <p:sp>
        <p:nvSpPr>
          <p:cNvPr id="12" name="Title 6"/>
          <p:cNvSpPr txBox="1"/>
          <p:nvPr>
            <p:custDataLst>
              <p:tags r:id="rId3"/>
            </p:custDataLst>
          </p:nvPr>
        </p:nvSpPr>
        <p:spPr>
          <a:xfrm>
            <a:off x="5165090" y="1481455"/>
            <a:ext cx="5995670" cy="441769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10000"/>
              </a:lnSpc>
              <a:spcBef>
                <a:spcPts val="0"/>
              </a:spcBef>
              <a:spcAft>
                <a:spcPts val="800"/>
              </a:spcAft>
              <a:buSzPct val="100000"/>
              <a:buFont typeface="+mj-ea"/>
              <a:buAutoNum type="ea1JpnChsDbPeriod"/>
            </a:pPr>
            <a:r>
              <a:rPr lang="zh-CN" altLang="en-US" sz="1600" spc="160" dirty="0">
                <a:ln w="3175">
                  <a:noFill/>
                  <a:prstDash val="dash"/>
                </a:ln>
                <a:solidFill>
                  <a:schemeClr val="tx1"/>
                </a:solidFill>
                <a:latin typeface="+mn-lt"/>
                <a:cs typeface="+mn-ea"/>
                <a:sym typeface="+mn-lt"/>
              </a:rPr>
              <a:t>区块链1.0应用：数字货币</a:t>
            </a:r>
          </a:p>
          <a:p>
            <a:pPr marL="279400" lvl="0" indent="-279400" algn="l" fontAlgn="ctr">
              <a:lnSpc>
                <a:spcPct val="110000"/>
              </a:lnSpc>
              <a:spcBef>
                <a:spcPts val="0"/>
              </a:spcBef>
              <a:spcAft>
                <a:spcPts val="800"/>
              </a:spcAft>
              <a:buSzPct val="100000"/>
              <a:buFont typeface="+mj-ea"/>
              <a:buAutoNum type="ea1JpnChsDbPeriod"/>
            </a:pPr>
            <a:r>
              <a:rPr lang="zh-CN" altLang="en-US" sz="1600" spc="160" dirty="0">
                <a:ln w="3175">
                  <a:noFill/>
                  <a:prstDash val="dash"/>
                </a:ln>
                <a:solidFill>
                  <a:schemeClr val="tx1"/>
                </a:solidFill>
                <a:latin typeface="+mn-lt"/>
                <a:cs typeface="+mn-ea"/>
                <a:sym typeface="+mn-lt"/>
              </a:rPr>
              <a:t>区块链2.0应用：智能合约+数字货币，例如：跨境支付、反洗钱、证券发行与交易、数字化资产等。</a:t>
            </a:r>
          </a:p>
          <a:p>
            <a:pPr marL="279400" lvl="0" indent="-279400" algn="l" fontAlgn="ctr">
              <a:lnSpc>
                <a:spcPct val="110000"/>
              </a:lnSpc>
              <a:spcBef>
                <a:spcPts val="0"/>
              </a:spcBef>
              <a:spcAft>
                <a:spcPts val="800"/>
              </a:spcAft>
              <a:buSzPct val="100000"/>
              <a:buFont typeface="+mj-ea"/>
              <a:buAutoNum type="ea1JpnChsDbPeriod"/>
            </a:pPr>
            <a:r>
              <a:rPr lang="zh-CN" altLang="en-US" sz="1600" spc="160" dirty="0">
                <a:ln w="3175">
                  <a:noFill/>
                  <a:prstDash val="dash"/>
                </a:ln>
                <a:solidFill>
                  <a:schemeClr val="tx1"/>
                </a:solidFill>
                <a:latin typeface="+mn-lt"/>
                <a:cs typeface="+mn-ea"/>
                <a:sym typeface="+mn-lt"/>
              </a:rPr>
              <a:t>区块链3.0应用：扩展到金融行业以外其他行业</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隐私数据存储：区块链的高冗余存储、去中心化、高安全性和隐私保护等特点，使其特别适合存储和保护重要隐私数据。</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防伪溯源：善款进入系统后，整个生命周期都将记录在区块链上，没有人工拨付等环节，每一笔款项的去向很难人工更改。这样就可以促进公益捐款全过程的开放和透明。</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身份认证：区块链数字身份识别证书</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能源管理：去中心化网络，让网内用户在其屋顶太阳能发电超过需求时，可卖给社区的邻居，可以彼此互通有无，并以区块链虚拟货币来结算。</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投票：开源在线投票。</a:t>
            </a:r>
          </a:p>
        </p:txBody>
      </p:sp>
      <p:pic>
        <p:nvPicPr>
          <p:cNvPr id="2" name="图片 1" descr="51miz-E748919-59111D9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3470" y="2021205"/>
            <a:ext cx="3321685" cy="33464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0" name="矩形 3"/>
          <p:cNvSpPr/>
          <p:nvPr>
            <p:custDataLst>
              <p:tags r:id="rId3"/>
            </p:custDataLst>
          </p:nvPr>
        </p:nvSpPr>
        <p:spPr>
          <a:xfrm>
            <a:off x="1532255" y="1175385"/>
            <a:ext cx="9321800" cy="5029200"/>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1" name="矩形 4"/>
          <p:cNvSpPr/>
          <p:nvPr>
            <p:custDataLst>
              <p:tags r:id="rId4"/>
            </p:custDataLst>
          </p:nvPr>
        </p:nvSpPr>
        <p:spPr>
          <a:xfrm>
            <a:off x="2087969" y="6143475"/>
            <a:ext cx="6705653" cy="61595"/>
          </a:xfrm>
          <a:prstGeom prst="rect">
            <a:avLst/>
          </a:prstGeom>
          <a:solidFill>
            <a:srgbClr val="4453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2" name="文本框 11"/>
          <p:cNvSpPr txBox="1"/>
          <p:nvPr>
            <p:custDataLst>
              <p:tags r:id="rId5"/>
            </p:custDataLst>
          </p:nvPr>
        </p:nvSpPr>
        <p:spPr>
          <a:xfrm>
            <a:off x="497840" y="-28575"/>
            <a:ext cx="4036060" cy="1371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区块链的优点</a:t>
            </a:r>
          </a:p>
        </p:txBody>
      </p:sp>
      <p:sp>
        <p:nvSpPr>
          <p:cNvPr id="13" name="Title 6"/>
          <p:cNvSpPr txBox="1"/>
          <p:nvPr>
            <p:custDataLst>
              <p:tags r:id="rId6"/>
            </p:custDataLst>
          </p:nvPr>
        </p:nvSpPr>
        <p:spPr>
          <a:xfrm>
            <a:off x="2148840" y="1388745"/>
            <a:ext cx="7854950" cy="4419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完全分布式：任意节点宕机不会导致网络崩溃。</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去信任性：每一笔交易都由全网节点共同背书，所以不需要知道对方的身份，可以接受对方的交易。</a:t>
            </a:r>
          </a:p>
          <a:p>
            <a:pPr marL="584200" lvl="1"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解决了数字货币的“双花”问题。</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大大降低交易成本：因为不需要查清对方的信用，也就不需要征信，所以大大降低交易成本</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大大提高了可靠性和不可篡改性：只有全网51%的节点被攻破才能篡改账本，作假成本极高，需要很大的算力，</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瞬间公证、清算、审计、财务公开：由于所有数据全网都有，所以随时随刻可以清算、审计，完全公开，这解决了人类财务体系的痛点。</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私密性：由于不需要对方的信用，所以可以匿名交易，交易的数据也可以加密，所以交易的私密性可以得到保障。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8927" y="156850"/>
            <a:ext cx="10972876" cy="76200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区块链的局限性</a:t>
            </a:r>
          </a:p>
        </p:txBody>
      </p:sp>
      <p:sp>
        <p:nvSpPr>
          <p:cNvPr id="8" name="Title 6"/>
          <p:cNvSpPr txBox="1"/>
          <p:nvPr>
            <p:custDataLst>
              <p:tags r:id="rId3"/>
            </p:custDataLst>
          </p:nvPr>
        </p:nvSpPr>
        <p:spPr>
          <a:xfrm>
            <a:off x="610191" y="1981216"/>
            <a:ext cx="5333403"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zh-CN" sz="1800" i="0" spc="120" noProof="0" dirty="0">
                <a:ln w="3175">
                  <a:noFill/>
                  <a:prstDash val="dash"/>
                </a:ln>
                <a:solidFill>
                  <a:schemeClr val="tx1"/>
                </a:solidFill>
                <a:effectLst/>
                <a:latin typeface="+mn-lt"/>
                <a:cs typeface="+mn-ea"/>
                <a:sym typeface="+mn-lt"/>
              </a:rPr>
              <a:t>性能与容量问题：</a:t>
            </a:r>
          </a:p>
        </p:txBody>
      </p:sp>
      <p:sp>
        <p:nvSpPr>
          <p:cNvPr id="14" name="Title 6"/>
          <p:cNvSpPr txBox="1"/>
          <p:nvPr>
            <p:custDataLst>
              <p:tags r:id="rId4"/>
            </p:custDataLst>
          </p:nvPr>
        </p:nvSpPr>
        <p:spPr>
          <a:xfrm>
            <a:off x="609556" y="2581926"/>
            <a:ext cx="5333384" cy="366659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去中心化程度与共识机制效率的矛盾：去中心化程度越高，共识机制效率越低，交易时延越长，交易吞吐越低，因此两者必须平衡。</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账本存储容量和处理性能的矛盾：账本规模的增长，会带来节点的硬件资源门槛的提高。</a:t>
            </a:r>
          </a:p>
        </p:txBody>
      </p:sp>
      <p:sp>
        <p:nvSpPr>
          <p:cNvPr id="10" name="Title 6"/>
          <p:cNvSpPr txBox="1"/>
          <p:nvPr>
            <p:custDataLst>
              <p:tags r:id="rId5"/>
            </p:custDataLst>
          </p:nvPr>
        </p:nvSpPr>
        <p:spPr>
          <a:xfrm>
            <a:off x="6249041" y="1981216"/>
            <a:ext cx="5333403"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R="0" lvl="0" indent="0" algn="just" defTabSz="913765" rtl="0" eaLnBrk="1" fontAlgn="auto" latinLnBrk="0" hangingPunct="1">
              <a:lnSpc>
                <a:spcPct val="150000"/>
              </a:lnSpc>
              <a:spcBef>
                <a:spcPct val="0"/>
              </a:spcBef>
              <a:spcAft>
                <a:spcPts val="800"/>
              </a:spcAft>
              <a:buClrTx/>
              <a:buSzTx/>
            </a:pPr>
            <a:r>
              <a:rPr kumimoji="0" lang="zh-CN" altLang="zh-CN" sz="1800" i="0" spc="120" noProof="0" dirty="0">
                <a:ln w="3175">
                  <a:noFill/>
                  <a:prstDash val="dash"/>
                </a:ln>
                <a:solidFill>
                  <a:schemeClr val="tx1"/>
                </a:solidFill>
                <a:effectLst/>
                <a:latin typeface="+mn-lt"/>
                <a:cs typeface="+mn-ea"/>
                <a:sym typeface="+mn-lt"/>
              </a:rPr>
              <a:t>安全性局限</a:t>
            </a:r>
          </a:p>
        </p:txBody>
      </p:sp>
      <p:sp>
        <p:nvSpPr>
          <p:cNvPr id="11" name="Title 6"/>
          <p:cNvSpPr txBox="1"/>
          <p:nvPr>
            <p:custDataLst>
              <p:tags r:id="rId6"/>
            </p:custDataLst>
          </p:nvPr>
        </p:nvSpPr>
        <p:spPr>
          <a:xfrm>
            <a:off x="6248406" y="2581926"/>
            <a:ext cx="5333384" cy="366659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800" spc="60" dirty="0">
                <a:ln w="3175">
                  <a:noFill/>
                  <a:prstDash val="dash"/>
                </a:ln>
                <a:solidFill>
                  <a:schemeClr val="tx1"/>
                </a:solidFill>
                <a:latin typeface="+mn-lt"/>
                <a:cs typeface="+mn-ea"/>
                <a:sym typeface="+mn-lt"/>
              </a:rPr>
              <a:t>51%攻击：需要引入大量节点，如果节点太少，51%攻击很容易。</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私钥与终端安全：私钥存储在用户终端本地，如果私钥被窃取，就会出现资金损失。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共识机制安全：PoW、PoS的共识机制是否真正安全，缺乏严格的证明和试验。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914362" y="508420"/>
            <a:ext cx="10363276" cy="705451"/>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4000" b="1" spc="240" dirty="0">
                <a:solidFill>
                  <a:schemeClr val="lt1"/>
                </a:solidFill>
                <a:cs typeface="+mn-ea"/>
                <a:sym typeface="+mn-lt"/>
              </a:rPr>
              <a:t>区块链和比特币的区别</a:t>
            </a:r>
          </a:p>
        </p:txBody>
      </p:sp>
      <p:sp>
        <p:nvSpPr>
          <p:cNvPr id="11" name="Title 6"/>
          <p:cNvSpPr txBox="1"/>
          <p:nvPr>
            <p:custDataLst>
              <p:tags r:id="rId3"/>
            </p:custDataLst>
          </p:nvPr>
        </p:nvSpPr>
        <p:spPr>
          <a:xfrm>
            <a:off x="1305560" y="387985"/>
            <a:ext cx="9972675" cy="366268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比特币是应用，是一种数字货币，可以看做和QQ币其实差不多，只不过是完全分布式发行的，不依赖任何中央银行，而区块链是一系列技术的统称。</a:t>
            </a:r>
          </a:p>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区块链技术是随着比特币诞生的。</a:t>
            </a:r>
          </a:p>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比特币是区块链的第一个应用，但绝不是唯一的应用。</a:t>
            </a:r>
          </a:p>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区块链作为互联网的革命性技术，可能对世界的影响要远大于比特币本身。</a:t>
            </a:r>
          </a:p>
        </p:txBody>
      </p:sp>
      <p:pic>
        <p:nvPicPr>
          <p:cNvPr id="2" name="图片 1" descr="51miz-E748898-66AB16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1450" y="3721100"/>
            <a:ext cx="9361805" cy="28060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155714"/>
            <a:ext cx="5419185" cy="895350"/>
          </a:xfrm>
        </p:spPr>
        <p:txBody>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核心技术</a:t>
            </a: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02</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Object 901"/>
          <p:cNvSpPr txBox="1"/>
          <p:nvPr>
            <p:custDataLst>
              <p:tags r:id="rId2"/>
            </p:custDataLst>
          </p:nvPr>
        </p:nvSpPr>
        <p:spPr>
          <a:xfrm>
            <a:off x="511810" y="209226"/>
            <a:ext cx="7924800" cy="752474"/>
          </a:xfrm>
          <a:prstGeom prst="rect">
            <a:avLst/>
          </a:prstGeom>
        </p:spPr>
        <p:txBody>
          <a:bodyPr vert="horz" lIns="63500" tIns="25400" rIns="63500" bIns="25400" rtlCol="0" anchor="b" anchorCtr="0">
            <a:normAutofit/>
          </a:bodyPr>
          <a:lstStyle/>
          <a:p>
            <a:pPr marL="0" indent="0" algn="l" fontAlgn="auto">
              <a:lnSpc>
                <a:spcPct val="100000"/>
              </a:lnSpc>
              <a:spcBef>
                <a:spcPts val="0"/>
              </a:spcBef>
              <a:spcAft>
                <a:spcPts val="0"/>
              </a:spcAft>
              <a:buSzPct val="100000"/>
              <a:buNone/>
            </a:pPr>
            <a:r>
              <a:rPr lang="zh-CN" altLang="en-US" sz="2400" i="0" spc="240" dirty="0">
                <a:solidFill>
                  <a:schemeClr val="accent1">
                    <a:lumMod val="75000"/>
                  </a:schemeClr>
                </a:solidFill>
                <a:cs typeface="+mn-ea"/>
                <a:sym typeface="+mn-lt"/>
              </a:rPr>
              <a:t>对等网络结构</a:t>
            </a:r>
          </a:p>
        </p:txBody>
      </p:sp>
      <p:sp>
        <p:nvSpPr>
          <p:cNvPr id="7" name="Object 902"/>
          <p:cNvSpPr txBox="1"/>
          <p:nvPr>
            <p:custDataLst>
              <p:tags r:id="rId3"/>
            </p:custDataLst>
          </p:nvPr>
        </p:nvSpPr>
        <p:spPr>
          <a:xfrm>
            <a:off x="2133600" y="2038025"/>
            <a:ext cx="7924800" cy="442594"/>
          </a:xfrm>
          <a:prstGeom prst="rect">
            <a:avLst/>
          </a:prstGeom>
        </p:spPr>
        <p:txBody>
          <a:bodyPr vert="horz" lIns="63500" tIns="25400" rIns="63500" bIns="25400" rtlCol="0" anchor="t" anchorCtr="0">
            <a:normAutofit/>
          </a:bodyPr>
          <a:lstStyle/>
          <a:p>
            <a:pPr marL="0" indent="0" algn="ctr" fontAlgn="auto">
              <a:lnSpc>
                <a:spcPct val="100000"/>
              </a:lnSpc>
              <a:spcBef>
                <a:spcPts val="0"/>
              </a:spcBef>
              <a:spcAft>
                <a:spcPts val="0"/>
              </a:spcAft>
              <a:buSzPct val="100000"/>
            </a:pPr>
            <a:r>
              <a:rPr lang="zh-CN" altLang="en-US" spc="100" dirty="0">
                <a:solidFill>
                  <a:schemeClr val="tx1"/>
                </a:solidFill>
                <a:cs typeface="+mn-ea"/>
                <a:sym typeface="+mn-lt"/>
              </a:rPr>
              <a:t>区块链的底层结构是对等网络--Kademlia(简称Kad)。</a:t>
            </a:r>
          </a:p>
        </p:txBody>
      </p:sp>
      <p:sp>
        <p:nvSpPr>
          <p:cNvPr id="8" name="Title 6"/>
          <p:cNvSpPr txBox="1"/>
          <p:nvPr>
            <p:custDataLst>
              <p:tags r:id="rId4"/>
            </p:custDataLst>
          </p:nvPr>
        </p:nvSpPr>
        <p:spPr>
          <a:xfrm>
            <a:off x="2133600" y="2773721"/>
            <a:ext cx="7924800" cy="262125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en-US" altLang="zh-CN" sz="1600" spc="180" dirty="0">
                <a:ln w="3175">
                  <a:noFill/>
                  <a:prstDash val="dash"/>
                </a:ln>
                <a:solidFill>
                  <a:schemeClr val="tx1"/>
                </a:solidFill>
                <a:latin typeface="+mn-lt"/>
                <a:cs typeface="+mn-ea"/>
                <a:sym typeface="+mn-lt"/>
              </a:rPr>
              <a:t>Kad属于一种典型的结构化P2P覆盖网络(Structured P2P Overlay Network)。</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在Kademlia网络中，所有信息均以的哈希表条目形式加以存储，这些条目被分散地存储在各个节点上，从而以全网方式构成一张巨大的分布式哈希表。</a:t>
            </a:r>
          </a:p>
          <a:p>
            <a:pPr marL="304800" lvl="0" indent="-304800" algn="l" fontAlgn="ctr">
              <a:lnSpc>
                <a:spcPct val="120000"/>
              </a:lnSpc>
              <a:spcBef>
                <a:spcPts val="0"/>
              </a:spcBef>
              <a:spcAft>
                <a:spcPts val="800"/>
              </a:spcAft>
              <a:buSzPct val="100000"/>
              <a:buFont typeface="Wingdings" panose="05000000000000000000" charset="0"/>
              <a:buChar char="l"/>
            </a:pPr>
            <a:r>
              <a:rPr lang="en-US" altLang="zh-CN" sz="1600" spc="180" dirty="0">
                <a:ln w="3175">
                  <a:noFill/>
                  <a:prstDash val="dash"/>
                </a:ln>
                <a:solidFill>
                  <a:schemeClr val="tx1"/>
                </a:solidFill>
                <a:latin typeface="+mn-lt"/>
                <a:cs typeface="+mn-ea"/>
                <a:sym typeface="+mn-lt"/>
              </a:rPr>
              <a:t>Kad 网络中每个节点都有一个160bit 的ID 值作为标志符，Key也是一个160bit 的标志符，每一个加入Kad网络的计算机都会在160bit 的key空间被分配一个节点ID（node ID）值（可以认为ID 是随机产生的），&lt;key,value&gt;对的数据就存放在ID 值最接近key 值的节点上。</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0" name="文本框 9"/>
          <p:cNvSpPr txBox="1"/>
          <p:nvPr>
            <p:custDataLst>
              <p:tags r:id="rId3"/>
            </p:custDataLst>
          </p:nvPr>
        </p:nvSpPr>
        <p:spPr>
          <a:xfrm>
            <a:off x="579082" y="335264"/>
            <a:ext cx="103632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名词解释</a:t>
            </a:r>
          </a:p>
        </p:txBody>
      </p:sp>
      <p:sp>
        <p:nvSpPr>
          <p:cNvPr id="11" name="Title 6"/>
          <p:cNvSpPr txBox="1"/>
          <p:nvPr>
            <p:custDataLst>
              <p:tags r:id="rId4"/>
            </p:custDataLst>
          </p:nvPr>
        </p:nvSpPr>
        <p:spPr>
          <a:xfrm>
            <a:off x="1051528" y="2442202"/>
            <a:ext cx="3200425" cy="365762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zh-CN" sz="1800" spc="160" dirty="0">
                <a:ln w="3175">
                  <a:noFill/>
                  <a:prstDash val="dash"/>
                </a:ln>
                <a:solidFill>
                  <a:schemeClr val="tx1"/>
                </a:solidFill>
                <a:latin typeface="+mn-lt"/>
                <a:cs typeface="+mn-ea"/>
                <a:sym typeface="+mn-lt"/>
              </a:rPr>
              <a:t>共识机制</a:t>
            </a:r>
          </a:p>
          <a:p>
            <a:pPr marL="0" lvl="0" indent="-285750" algn="l" fontAlgn="ctr">
              <a:lnSpc>
                <a:spcPct val="120000"/>
              </a:lnSpc>
              <a:spcBef>
                <a:spcPts val="0"/>
              </a:spcBef>
              <a:spcAft>
                <a:spcPts val="800"/>
              </a:spcAft>
              <a:buSzPct val="100000"/>
              <a:buFont typeface="Wingdings" panose="05000000000000000000" charset="0"/>
              <a:buNone/>
            </a:pPr>
            <a:r>
              <a:rPr lang="zh-CN" altLang="en-US" sz="1600" spc="160" dirty="0">
                <a:ln w="3175">
                  <a:noFill/>
                  <a:prstDash val="dash"/>
                </a:ln>
                <a:solidFill>
                  <a:schemeClr val="tx1"/>
                </a:solidFill>
                <a:latin typeface="+mn-lt"/>
                <a:cs typeface="+mn-ea"/>
                <a:sym typeface="+mn-lt"/>
              </a:rPr>
              <a:t>就是所有分布式节之间怎么达成共识，通过算法来生成和更新数据，去认定一个记录的有效性，这既是认定的手段，也是防止篡改的手段。以比特币为例，采用的是“工作量证明”（Proof Of Work，简称POW）。工作量是需要算力的，通过工作量证明，有效的防止了篡改和伪造，因为如果要达到伪造和篡改的工作量，大概需要上亿元成本跟的算力。</a:t>
            </a:r>
          </a:p>
        </p:txBody>
      </p:sp>
      <p:sp>
        <p:nvSpPr>
          <p:cNvPr id="12" name="Title 6"/>
          <p:cNvSpPr txBox="1"/>
          <p:nvPr>
            <p:custDataLst>
              <p:tags r:id="rId5"/>
            </p:custDataLst>
          </p:nvPr>
        </p:nvSpPr>
        <p:spPr>
          <a:xfrm>
            <a:off x="4526283" y="1725922"/>
            <a:ext cx="2819425" cy="36576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1800" spc="120" dirty="0">
                <a:ln w="3175">
                  <a:noFill/>
                  <a:prstDash val="dash"/>
                </a:ln>
                <a:solidFill>
                  <a:schemeClr val="tx1"/>
                </a:solidFill>
                <a:latin typeface="+mn-lt"/>
                <a:cs typeface="+mn-ea"/>
                <a:sym typeface="+mn-lt"/>
              </a:rPr>
              <a:t>交易</a:t>
            </a:r>
            <a:endParaRPr lang="zh-CN" altLang="zh-CN" sz="1600" spc="120" dirty="0">
              <a:ln w="3175">
                <a:noFill/>
                <a:prstDash val="dash"/>
              </a:ln>
              <a:solidFill>
                <a:schemeClr val="tx1"/>
              </a:solidFill>
              <a:latin typeface="+mn-lt"/>
              <a:cs typeface="+mn-ea"/>
              <a:sym typeface="+mn-lt"/>
            </a:endParaRPr>
          </a:p>
          <a:p>
            <a:pPr marL="0" lvl="0" indent="0" algn="l" fontAlgn="auto">
              <a:lnSpc>
                <a:spcPct val="120000"/>
              </a:lnSpc>
              <a:spcBef>
                <a:spcPts val="0"/>
              </a:spcBef>
              <a:spcAft>
                <a:spcPts val="800"/>
              </a:spcAft>
              <a:buSzPct val="100000"/>
              <a:buNone/>
            </a:pPr>
            <a:r>
              <a:rPr lang="zh-CN" altLang="zh-CN" sz="1600" spc="120" dirty="0">
                <a:ln w="3175">
                  <a:noFill/>
                  <a:prstDash val="dash"/>
                </a:ln>
                <a:solidFill>
                  <a:schemeClr val="tx1"/>
                </a:solidFill>
                <a:latin typeface="+mn-lt"/>
                <a:cs typeface="+mn-ea"/>
                <a:sym typeface="+mn-lt"/>
              </a:rPr>
              <a:t>区块链中节点之间相互发生的支付就是交易。在比特币系统中，某笔交易的输入必须是另一笔交易未被使用的输出，同时这笔交易也需要上一笔输出地址所对应的私钥进行签名。</a:t>
            </a:r>
          </a:p>
        </p:txBody>
      </p:sp>
      <p:sp>
        <p:nvSpPr>
          <p:cNvPr id="13" name="Title 6"/>
          <p:cNvSpPr txBox="1"/>
          <p:nvPr>
            <p:custDataLst>
              <p:tags r:id="rId6"/>
            </p:custDataLst>
          </p:nvPr>
        </p:nvSpPr>
        <p:spPr>
          <a:xfrm>
            <a:off x="7655560" y="1695450"/>
            <a:ext cx="3444240" cy="3657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1800" spc="120" dirty="0">
                <a:ln w="3175">
                  <a:noFill/>
                  <a:prstDash val="dash"/>
                </a:ln>
                <a:solidFill>
                  <a:schemeClr val="tx1"/>
                </a:solidFill>
                <a:latin typeface="+mn-lt"/>
                <a:cs typeface="+mn-ea"/>
                <a:sym typeface="+mn-lt"/>
              </a:rPr>
              <a:t>挖矿</a:t>
            </a:r>
          </a:p>
          <a:p>
            <a:pPr marL="0" lvl="0" indent="0" algn="l" fontAlgn="auto">
              <a:lnSpc>
                <a:spcPct val="120000"/>
              </a:lnSpc>
              <a:spcBef>
                <a:spcPts val="0"/>
              </a:spcBef>
              <a:spcAft>
                <a:spcPts val="800"/>
              </a:spcAft>
              <a:buSzPct val="100000"/>
              <a:buNone/>
            </a:pPr>
            <a:r>
              <a:rPr lang="zh-CN" altLang="zh-CN" sz="1600" spc="120" dirty="0">
                <a:ln w="3175">
                  <a:noFill/>
                  <a:prstDash val="dash"/>
                </a:ln>
                <a:solidFill>
                  <a:schemeClr val="tx1"/>
                </a:solidFill>
                <a:latin typeface="+mn-lt"/>
                <a:cs typeface="+mn-ea"/>
                <a:sym typeface="+mn-lt"/>
              </a:rPr>
              <a:t>所谓挖矿，实际上是穷举随机数算法，把上一个区块的哈希值加上10分钟内的全部交易打包，再加上一个随机数，算出一个256位的字符哈希值，输入的随机数Nonce使哈希值满足一定条件就获得这个区块的交易记账权。</a:t>
            </a:r>
          </a:p>
        </p:txBody>
      </p:sp>
      <p:grpSp>
        <p:nvGrpSpPr>
          <p:cNvPr id="6" name="组合 55"/>
          <p:cNvGrpSpPr/>
          <p:nvPr/>
        </p:nvGrpSpPr>
        <p:grpSpPr>
          <a:xfrm>
            <a:off x="1094454" y="1470596"/>
            <a:ext cx="721283" cy="712608"/>
            <a:chOff x="6409426" y="1173624"/>
            <a:chExt cx="962086" cy="962084"/>
          </a:xfrm>
          <a:solidFill>
            <a:srgbClr val="0092C2"/>
          </a:solidFill>
        </p:grpSpPr>
        <p:sp>
          <p:nvSpPr>
            <p:cNvPr id="2" name="椭圆 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8" name="TextBox 57"/>
            <p:cNvSpPr txBox="1"/>
            <p:nvPr/>
          </p:nvSpPr>
          <p:spPr>
            <a:xfrm>
              <a:off x="6653352" y="1318965"/>
              <a:ext cx="524279" cy="672113"/>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cs typeface="+mn-ea"/>
                  <a:sym typeface="+mn-lt"/>
                </a:rPr>
                <a:t>1</a:t>
              </a:r>
              <a:endParaRPr kumimoji="0" lang="zh-CN" altLang="en-US" sz="2635" b="1" i="0" u="none" strike="noStrike" kern="1200" cap="none" spc="0" normalizeH="0" baseline="0" noProof="0" dirty="0">
                <a:ln>
                  <a:noFill/>
                </a:ln>
                <a:solidFill>
                  <a:srgbClr val="F8F8F8"/>
                </a:solidFill>
                <a:effectLst/>
                <a:uLnTx/>
                <a:uFillTx/>
                <a:cs typeface="+mn-ea"/>
                <a:sym typeface="+mn-lt"/>
              </a:endParaRPr>
            </a:p>
          </p:txBody>
        </p:sp>
      </p:grpSp>
      <p:grpSp>
        <p:nvGrpSpPr>
          <p:cNvPr id="7" name="组合 58"/>
          <p:cNvGrpSpPr/>
          <p:nvPr/>
        </p:nvGrpSpPr>
        <p:grpSpPr>
          <a:xfrm>
            <a:off x="4466304" y="1488097"/>
            <a:ext cx="721283" cy="712608"/>
            <a:chOff x="6409426" y="2394908"/>
            <a:chExt cx="962086" cy="962084"/>
          </a:xfrm>
          <a:solidFill>
            <a:srgbClr val="00A1D8"/>
          </a:solidFill>
        </p:grpSpPr>
        <p:sp>
          <p:nvSpPr>
            <p:cNvPr id="4" name="椭圆 3"/>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 name="TextBox 60"/>
            <p:cNvSpPr txBox="1"/>
            <p:nvPr/>
          </p:nvSpPr>
          <p:spPr>
            <a:xfrm>
              <a:off x="6635866" y="2536283"/>
              <a:ext cx="524279"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2</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grpSp>
        <p:nvGrpSpPr>
          <p:cNvPr id="8" name="组合 61"/>
          <p:cNvGrpSpPr/>
          <p:nvPr/>
        </p:nvGrpSpPr>
        <p:grpSpPr>
          <a:xfrm>
            <a:off x="7680036" y="1478868"/>
            <a:ext cx="721283" cy="712608"/>
            <a:chOff x="6409429" y="3568104"/>
            <a:chExt cx="962087" cy="962084"/>
          </a:xfrm>
          <a:solidFill>
            <a:srgbClr val="0092C2"/>
          </a:solidFill>
        </p:grpSpPr>
        <p:sp>
          <p:nvSpPr>
            <p:cNvPr id="9" name="椭圆 8"/>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3" name="TextBox 63"/>
            <p:cNvSpPr txBox="1"/>
            <p:nvPr/>
          </p:nvSpPr>
          <p:spPr>
            <a:xfrm>
              <a:off x="6635870" y="3702117"/>
              <a:ext cx="524280"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3</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38443" y="199520"/>
            <a:ext cx="5105425" cy="700934"/>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220" dirty="0">
                <a:solidFill>
                  <a:schemeClr val="accent1">
                    <a:lumMod val="75000"/>
                  </a:schemeClr>
                </a:solidFill>
                <a:cs typeface="+mn-ea"/>
                <a:sym typeface="+mn-lt"/>
              </a:rPr>
              <a:t>交易过程</a:t>
            </a:r>
          </a:p>
        </p:txBody>
      </p:sp>
      <p:sp>
        <p:nvSpPr>
          <p:cNvPr id="13" name="Title 6"/>
          <p:cNvSpPr txBox="1"/>
          <p:nvPr>
            <p:custDataLst>
              <p:tags r:id="rId3"/>
            </p:custDataLst>
          </p:nvPr>
        </p:nvSpPr>
        <p:spPr>
          <a:xfrm>
            <a:off x="847688" y="1621672"/>
            <a:ext cx="5105425" cy="2651748"/>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5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所有者A利用他的私钥对前一次交易（比特货来源）和下一位所有者B签署一个数字签名，并将这个签名附加在这枚货币的末尾，制作成交易单</a:t>
            </a:r>
          </a:p>
          <a:p>
            <a:pPr marL="279400" lvl="1" indent="0" algn="l" fontAlgn="ctr">
              <a:lnSpc>
                <a:spcPct val="15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要点：B以公钥作为接收方地址</a:t>
            </a:r>
          </a:p>
          <a:p>
            <a:pPr lvl="0" indent="0" algn="l" fontAlgn="ctr">
              <a:lnSpc>
                <a:spcPct val="15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A将交易单广播至全网，比特币就发送给了B，每个节点都将收到的交易信息纳入一个区块中</a:t>
            </a:r>
          </a:p>
          <a:p>
            <a:pPr marL="279400" lvl="1" indent="0" algn="l" fontAlgn="ctr">
              <a:lnSpc>
                <a:spcPct val="15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要点：对B而言，该枚比特币会即时显示在比特币钱包中，但直到区块确认成功后才可用。目前一笔比特币从支付到最终确认成功，得到6个区块确认之后才能真正确认到帐。</a:t>
            </a:r>
          </a:p>
        </p:txBody>
      </p:sp>
      <p:pic>
        <p:nvPicPr>
          <p:cNvPr id="2" name="图片 1" descr="51miz-E1153428-4332D7D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99480" y="2068830"/>
            <a:ext cx="5166360" cy="31978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pic>
        <p:nvPicPr>
          <p:cNvPr id="2" name="图片 1" descr="51miz-E1203019-00375EA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2430" y="906145"/>
            <a:ext cx="6240145" cy="4680585"/>
          </a:xfrm>
          <a:prstGeom prst="rect">
            <a:avLst/>
          </a:prstGeom>
        </p:spPr>
      </p:pic>
      <p:sp>
        <p:nvSpPr>
          <p:cNvPr id="12" name="Title 6"/>
          <p:cNvSpPr txBox="1"/>
          <p:nvPr>
            <p:custDataLst>
              <p:tags r:id="rId3"/>
            </p:custDataLst>
          </p:nvPr>
        </p:nvSpPr>
        <p:spPr>
          <a:xfrm>
            <a:off x="5381625" y="1936115"/>
            <a:ext cx="6187440" cy="318135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每个节点通过解一道数学难题，从而去获得创建新区块权利，并争取得到比特币的奖励（新比特币会在此过程中产生）</a:t>
            </a:r>
          </a:p>
          <a:p>
            <a:pPr marL="279400" lvl="1" indent="0" algn="l" fontAlgn="ctr">
              <a:lnSpc>
                <a:spcPct val="12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节点反复尝试寻找一个数值，使得将该数值、区块链中最后一个区块的Hash值以及交易单三部分送入SHA256算法后能计算出散列值X（256位）满足一定条件（比如前20位均为0），即找到数学难题的解。由此可见，答案并不唯一</a:t>
            </a:r>
          </a:p>
          <a:p>
            <a:pPr lvl="0" indent="0" algn="l" fontAlgn="ctr">
              <a:lnSpc>
                <a:spcPct val="12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当一个节点找到解时，它就向全网广播该区块记录的所有盖时间戳交易，并由全网其他节点核对</a:t>
            </a:r>
          </a:p>
          <a:p>
            <a:pPr marL="279400" lvl="1" indent="0" algn="l" fontAlgn="ctr">
              <a:lnSpc>
                <a:spcPct val="12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要点：时间戳用来证实特定区块必然于某特定时间是的确存在的。比特币网络采取从5个以上节点获取时间，然后取中间值的方式作为时间戳。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1" name="Title 6"/>
          <p:cNvSpPr txBox="1"/>
          <p:nvPr>
            <p:custDataLst>
              <p:tags r:id="rId3"/>
            </p:custDataLst>
          </p:nvPr>
        </p:nvSpPr>
        <p:spPr>
          <a:xfrm>
            <a:off x="1771650" y="1295400"/>
            <a:ext cx="8648700" cy="2310117"/>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200000"/>
              </a:lnSpc>
              <a:spcBef>
                <a:spcPts val="0"/>
              </a:spcBef>
              <a:spcAft>
                <a:spcPts val="800"/>
              </a:spcAft>
              <a:buSzPct val="100000"/>
              <a:buNone/>
            </a:pPr>
            <a:r>
              <a:rPr lang="zh-CN" altLang="en-US" sz="1600" spc="140" dirty="0">
                <a:ln w="3175">
                  <a:noFill/>
                  <a:prstDash val="dash"/>
                </a:ln>
                <a:solidFill>
                  <a:schemeClr val="tx1"/>
                </a:solidFill>
                <a:latin typeface="+mn-lt"/>
                <a:cs typeface="+mn-ea"/>
                <a:sym typeface="+mn-lt"/>
              </a:rPr>
              <a:t>要点：每个区块的创建时间大约在10分钟。随着全网算力的不断变化，每个区块的产生时间会随算力增强而缩短、随算力减弱而延长。其原理是根据最近产生的2016年区块的时间差（约两周时间），自动调整每个区块的生成难度（比如减少或增加目标值中0的个数），使得每个区块的生成时间是10分钟。</a:t>
            </a:r>
          </a:p>
        </p:txBody>
      </p:sp>
      <p:sp>
        <p:nvSpPr>
          <p:cNvPr id="2" name="Title 6"/>
          <p:cNvSpPr txBox="1"/>
          <p:nvPr>
            <p:custDataLst>
              <p:tags r:id="rId4"/>
            </p:custDataLst>
          </p:nvPr>
        </p:nvSpPr>
        <p:spPr>
          <a:xfrm>
            <a:off x="1771650" y="3910317"/>
            <a:ext cx="8648700" cy="165228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200000"/>
              </a:lnSpc>
              <a:spcBef>
                <a:spcPts val="0"/>
              </a:spcBef>
              <a:spcAft>
                <a:spcPts val="800"/>
              </a:spcAft>
              <a:buSzPct val="100000"/>
              <a:buNone/>
            </a:pPr>
            <a:r>
              <a:rPr lang="zh-CN" altLang="zh-CN" sz="1600" spc="180" dirty="0">
                <a:ln w="3175">
                  <a:noFill/>
                  <a:prstDash val="dash"/>
                </a:ln>
                <a:solidFill>
                  <a:schemeClr val="tx1"/>
                </a:solidFill>
                <a:latin typeface="+mn-lt"/>
                <a:cs typeface="+mn-ea"/>
                <a:sym typeface="+mn-lt"/>
              </a:rPr>
              <a:t>第5步：全网其他节点核对该区块记账的正确性，没有错误后他们将在该合法区块之后竞争下一个区块，这样就形成了一个合法记账的区块链。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bwMode="auto">
          <a:xfrm>
            <a:off x="1263925" y="4839769"/>
            <a:ext cx="2401938" cy="630708"/>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区块链概念</a:t>
            </a:r>
          </a:p>
        </p:txBody>
      </p:sp>
      <p:sp>
        <p:nvSpPr>
          <p:cNvPr id="4" name="矩形 3"/>
          <p:cNvSpPr/>
          <p:nvPr>
            <p:custDataLst>
              <p:tags r:id="rId3"/>
            </p:custDataLst>
          </p:nvPr>
        </p:nvSpPr>
        <p:spPr bwMode="auto">
          <a:xfrm>
            <a:off x="5547196" y="4200981"/>
            <a:ext cx="948515" cy="550750"/>
          </a:xfrm>
          <a:prstGeom prst="rect">
            <a:avLst/>
          </a:prstGeom>
          <a:solidFill>
            <a:schemeClr val="accent3"/>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a:solidFill>
                  <a:schemeClr val="lt1"/>
                </a:solidFill>
                <a:cs typeface="+mn-ea"/>
                <a:sym typeface="+mn-lt"/>
              </a:rPr>
              <a:t>03</a:t>
            </a:r>
          </a:p>
        </p:txBody>
      </p:sp>
      <p:sp>
        <p:nvSpPr>
          <p:cNvPr id="6" name="文本框 5"/>
          <p:cNvSpPr txBox="1"/>
          <p:nvPr>
            <p:custDataLst>
              <p:tags r:id="rId4"/>
            </p:custDataLst>
          </p:nvPr>
        </p:nvSpPr>
        <p:spPr bwMode="auto">
          <a:xfrm>
            <a:off x="4786506" y="4846008"/>
            <a:ext cx="2469895" cy="630708"/>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以太坊-区块链2.0</a:t>
            </a:r>
          </a:p>
        </p:txBody>
      </p:sp>
      <p:sp>
        <p:nvSpPr>
          <p:cNvPr id="7" name="矩形 6"/>
          <p:cNvSpPr/>
          <p:nvPr>
            <p:custDataLst>
              <p:tags r:id="rId5"/>
            </p:custDataLst>
          </p:nvPr>
        </p:nvSpPr>
        <p:spPr bwMode="auto">
          <a:xfrm>
            <a:off x="9074019" y="4198646"/>
            <a:ext cx="948515" cy="550750"/>
          </a:xfrm>
          <a:prstGeom prst="rect">
            <a:avLst/>
          </a:prstGeom>
          <a:solidFill>
            <a:schemeClr val="accent5"/>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a:solidFill>
                  <a:schemeClr val="lt1"/>
                </a:solidFill>
                <a:cs typeface="+mn-ea"/>
                <a:sym typeface="+mn-lt"/>
              </a:rPr>
              <a:t>05</a:t>
            </a:r>
          </a:p>
        </p:txBody>
      </p:sp>
      <p:sp>
        <p:nvSpPr>
          <p:cNvPr id="9" name="文本框 8"/>
          <p:cNvSpPr txBox="1"/>
          <p:nvPr>
            <p:custDataLst>
              <p:tags r:id="rId6"/>
            </p:custDataLst>
          </p:nvPr>
        </p:nvSpPr>
        <p:spPr bwMode="auto">
          <a:xfrm>
            <a:off x="8237220" y="4843780"/>
            <a:ext cx="2675890" cy="630555"/>
          </a:xfrm>
          <a:prstGeom prst="rect">
            <a:avLst/>
          </a:prstGeom>
          <a:noFill/>
          <a:ln w="9525">
            <a:noFill/>
            <a:miter lim="800000"/>
          </a:ln>
        </p:spPr>
        <p:txBody>
          <a:bodyPr wrap="square" lIns="90000" tIns="0" rIns="90000" bIns="46800" anchor="t" anchorCtr="1">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现存问题</a:t>
            </a:r>
          </a:p>
        </p:txBody>
      </p:sp>
      <p:sp>
        <p:nvSpPr>
          <p:cNvPr id="10" name="矩形 9"/>
          <p:cNvSpPr/>
          <p:nvPr>
            <p:custDataLst>
              <p:tags r:id="rId7"/>
            </p:custDataLst>
          </p:nvPr>
        </p:nvSpPr>
        <p:spPr bwMode="auto">
          <a:xfrm>
            <a:off x="1957565" y="4196600"/>
            <a:ext cx="948515" cy="550750"/>
          </a:xfrm>
          <a:prstGeom prst="rect">
            <a:avLst/>
          </a:prstGeom>
          <a:solidFill>
            <a:schemeClr val="accent1"/>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a:solidFill>
                  <a:schemeClr val="lt1"/>
                </a:solidFill>
                <a:cs typeface="+mn-ea"/>
                <a:sym typeface="+mn-lt"/>
              </a:rPr>
              <a:t>01</a:t>
            </a:r>
          </a:p>
        </p:txBody>
      </p:sp>
      <p:sp>
        <p:nvSpPr>
          <p:cNvPr id="13" name="矩形 12"/>
          <p:cNvSpPr/>
          <p:nvPr>
            <p:custDataLst>
              <p:tags r:id="rId8"/>
            </p:custDataLst>
          </p:nvPr>
        </p:nvSpPr>
        <p:spPr bwMode="auto">
          <a:xfrm>
            <a:off x="3767154" y="2670678"/>
            <a:ext cx="948515" cy="550750"/>
          </a:xfrm>
          <a:prstGeom prst="rect">
            <a:avLst/>
          </a:prstGeom>
          <a:solidFill>
            <a:schemeClr val="accent2"/>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dirty="0">
                <a:solidFill>
                  <a:schemeClr val="lt1"/>
                </a:solidFill>
                <a:cs typeface="+mn-ea"/>
                <a:sym typeface="+mn-lt"/>
              </a:rPr>
              <a:t>02</a:t>
            </a:r>
          </a:p>
        </p:txBody>
      </p:sp>
      <p:sp>
        <p:nvSpPr>
          <p:cNvPr id="15" name="文本框 14"/>
          <p:cNvSpPr txBox="1"/>
          <p:nvPr>
            <p:custDataLst>
              <p:tags r:id="rId9"/>
            </p:custDataLst>
          </p:nvPr>
        </p:nvSpPr>
        <p:spPr bwMode="auto">
          <a:xfrm>
            <a:off x="3006464" y="3324102"/>
            <a:ext cx="2469895" cy="630708"/>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核心技术</a:t>
            </a:r>
          </a:p>
        </p:txBody>
      </p:sp>
      <p:sp>
        <p:nvSpPr>
          <p:cNvPr id="16" name="矩形 15"/>
          <p:cNvSpPr/>
          <p:nvPr>
            <p:custDataLst>
              <p:tags r:id="rId10"/>
            </p:custDataLst>
          </p:nvPr>
        </p:nvSpPr>
        <p:spPr bwMode="auto">
          <a:xfrm>
            <a:off x="7308051" y="2670678"/>
            <a:ext cx="948515" cy="550750"/>
          </a:xfrm>
          <a:prstGeom prst="rect">
            <a:avLst/>
          </a:prstGeom>
          <a:solidFill>
            <a:schemeClr val="accent4"/>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dirty="0">
                <a:solidFill>
                  <a:schemeClr val="lt1"/>
                </a:solidFill>
                <a:cs typeface="+mn-ea"/>
                <a:sym typeface="+mn-lt"/>
              </a:rPr>
              <a:t>04</a:t>
            </a:r>
          </a:p>
        </p:txBody>
      </p:sp>
      <p:sp>
        <p:nvSpPr>
          <p:cNvPr id="18" name="文本框 17"/>
          <p:cNvSpPr txBox="1"/>
          <p:nvPr>
            <p:custDataLst>
              <p:tags r:id="rId11"/>
            </p:custDataLst>
          </p:nvPr>
        </p:nvSpPr>
        <p:spPr bwMode="auto">
          <a:xfrm>
            <a:off x="6547241" y="3324225"/>
            <a:ext cx="2469895" cy="630555"/>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区块链应用</a:t>
            </a:r>
          </a:p>
        </p:txBody>
      </p:sp>
      <p:sp>
        <p:nvSpPr>
          <p:cNvPr id="19" name="文本框 18"/>
          <p:cNvSpPr txBox="1"/>
          <p:nvPr>
            <p:custDataLst>
              <p:tags r:id="rId12"/>
            </p:custDataLst>
          </p:nvPr>
        </p:nvSpPr>
        <p:spPr>
          <a:xfrm>
            <a:off x="4693285" y="1393825"/>
            <a:ext cx="2301875" cy="512445"/>
          </a:xfrm>
          <a:prstGeom prst="rect">
            <a:avLst/>
          </a:prstGeom>
          <a:noFill/>
        </p:spPr>
        <p:txBody>
          <a:bodyPr wrap="square" lIns="90000" tIns="0" rIns="90000" bIns="46800" anchor="ctr">
            <a:noAutofit/>
          </a:bodyPr>
          <a:lstStyle/>
          <a:p>
            <a:pPr algn="ctr">
              <a:lnSpc>
                <a:spcPct val="120000"/>
              </a:lnSpc>
            </a:pPr>
            <a:r>
              <a:rPr lang="en-US" altLang="zh-CN" sz="2400" spc="300" dirty="0">
                <a:solidFill>
                  <a:schemeClr val="accent1">
                    <a:lumMod val="50000"/>
                  </a:schemeClr>
                </a:solidFill>
                <a:cs typeface="+mn-ea"/>
                <a:sym typeface="+mn-lt"/>
              </a:rPr>
              <a:t>CONTENTS</a:t>
            </a:r>
          </a:p>
        </p:txBody>
      </p:sp>
      <p:sp>
        <p:nvSpPr>
          <p:cNvPr id="20" name="文本框 19"/>
          <p:cNvSpPr txBox="1"/>
          <p:nvPr>
            <p:custDataLst>
              <p:tags r:id="rId13"/>
            </p:custDataLst>
          </p:nvPr>
        </p:nvSpPr>
        <p:spPr>
          <a:xfrm>
            <a:off x="4912995" y="677545"/>
            <a:ext cx="1914525" cy="830580"/>
          </a:xfrm>
          <a:prstGeom prst="rect">
            <a:avLst/>
          </a:prstGeom>
          <a:noFill/>
        </p:spPr>
        <p:txBody>
          <a:bodyPr wrap="square" lIns="90000" tIns="46800" rIns="90000" bIns="0">
            <a:noAutofit/>
          </a:bodyPr>
          <a:lstStyle/>
          <a:p>
            <a:pPr marL="0" indent="0" algn="dist">
              <a:lnSpc>
                <a:spcPct val="120000"/>
              </a:lnSpc>
              <a:spcBef>
                <a:spcPts val="0"/>
              </a:spcBef>
              <a:spcAft>
                <a:spcPts val="0"/>
              </a:spcAft>
              <a:buSzPct val="100000"/>
              <a:buNone/>
            </a:pPr>
            <a:r>
              <a:rPr lang="zh-CN" altLang="en-US" sz="4400" spc="300" dirty="0">
                <a:gradFill>
                  <a:gsLst>
                    <a:gs pos="0">
                      <a:schemeClr val="accent1">
                        <a:lumMod val="75000"/>
                      </a:schemeClr>
                    </a:gs>
                    <a:gs pos="47000">
                      <a:schemeClr val="accent2"/>
                    </a:gs>
                    <a:gs pos="100000">
                      <a:schemeClr val="accent3"/>
                    </a:gs>
                  </a:gsLst>
                  <a:lin ang="2700000" scaled="0"/>
                </a:gradFill>
                <a:cs typeface="+mn-ea"/>
                <a:sym typeface="+mn-lt"/>
              </a:rPr>
              <a:t>目录</a:t>
            </a:r>
          </a:p>
        </p:txBody>
      </p:sp>
      <p:cxnSp>
        <p:nvCxnSpPr>
          <p:cNvPr id="2" name="直接连接符 1"/>
          <p:cNvCxnSpPr/>
          <p:nvPr/>
        </p:nvCxnSpPr>
        <p:spPr>
          <a:xfrm>
            <a:off x="1807845" y="1964055"/>
            <a:ext cx="87026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33491" y="914400"/>
            <a:ext cx="1899822"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6" grpId="0"/>
      <p:bldP spid="7" grpId="0" animBg="1"/>
      <p:bldP spid="9" grpId="0"/>
      <p:bldP spid="10" grpId="0" animBg="1"/>
      <p:bldP spid="13" grpId="0" animBg="1"/>
      <p:bldP spid="15" grpId="0"/>
      <p:bldP spid="16"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文本框 12"/>
          <p:cNvSpPr txBox="1"/>
          <p:nvPr>
            <p:custDataLst>
              <p:tags r:id="rId2"/>
            </p:custDataLst>
          </p:nvPr>
        </p:nvSpPr>
        <p:spPr>
          <a:xfrm>
            <a:off x="609600" y="336729"/>
            <a:ext cx="10363200" cy="713828"/>
          </a:xfrm>
          <a:prstGeom prst="rect">
            <a:avLst/>
          </a:prstGeom>
          <a:noFill/>
        </p:spPr>
        <p:txBody>
          <a:bodyPr wrap="square" lIns="63500" tIns="25400" rIns="63500" bIns="25400" rtlCol="0" anchor="ctr" anchorCtr="0"/>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区块链分类</a:t>
            </a:r>
          </a:p>
        </p:txBody>
      </p:sp>
      <p:sp>
        <p:nvSpPr>
          <p:cNvPr id="12" name="矩形 11"/>
          <p:cNvSpPr/>
          <p:nvPr>
            <p:custDataLst>
              <p:tags r:id="rId3"/>
            </p:custDataLst>
          </p:nvPr>
        </p:nvSpPr>
        <p:spPr>
          <a:xfrm>
            <a:off x="914362" y="1677952"/>
            <a:ext cx="10363283" cy="4265696"/>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cs typeface="+mn-ea"/>
              <a:sym typeface="+mn-lt"/>
            </a:endParaRPr>
          </a:p>
        </p:txBody>
      </p:sp>
      <p:sp>
        <p:nvSpPr>
          <p:cNvPr id="14" name="Title 6"/>
          <p:cNvSpPr txBox="1"/>
          <p:nvPr>
            <p:custDataLst>
              <p:tags r:id="rId4"/>
            </p:custDataLst>
          </p:nvPr>
        </p:nvSpPr>
        <p:spPr>
          <a:xfrm>
            <a:off x="1219162" y="1912904"/>
            <a:ext cx="9753676" cy="365608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ctr">
              <a:lnSpc>
                <a:spcPct val="120000"/>
              </a:lnSpc>
              <a:spcBef>
                <a:spcPts val="0"/>
              </a:spcBef>
              <a:spcAft>
                <a:spcPts val="800"/>
              </a:spcAft>
              <a:buSzPct val="100000"/>
              <a:buFont typeface="Wingdings" panose="05000000000000000000" charset="0"/>
              <a:buChar char="l"/>
            </a:pPr>
            <a:r>
              <a:rPr lang="zh-CN" altLang="zh-CN" sz="1600" spc="140" dirty="0">
                <a:ln w="3175">
                  <a:noFill/>
                  <a:prstDash val="dash"/>
                </a:ln>
                <a:solidFill>
                  <a:schemeClr val="tx1"/>
                </a:solidFill>
                <a:latin typeface="+mn-lt"/>
                <a:cs typeface="+mn-ea"/>
                <a:sym typeface="+mn-lt"/>
              </a:rPr>
              <a:t>公有链（PublicBlockChains）</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zh-CN" sz="1600" spc="100" dirty="0">
                <a:ln w="3175">
                  <a:noFill/>
                  <a:prstDash val="dash"/>
                </a:ln>
                <a:solidFill>
                  <a:schemeClr val="tx1"/>
                </a:solidFill>
                <a:cs typeface="+mn-ea"/>
                <a:sym typeface="+mn-lt"/>
              </a:rPr>
              <a:t>无官方组织及管理机构，无中心服务器，参与的节点按照系统规则自由接入网络、不受控制，节点间基于共识机制开展工作。</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zh-CN" sz="1600" spc="140" dirty="0">
                <a:ln w="3175">
                  <a:noFill/>
                  <a:prstDash val="dash"/>
                </a:ln>
                <a:solidFill>
                  <a:schemeClr val="tx1"/>
                </a:solidFill>
                <a:latin typeface="+mn-lt"/>
                <a:cs typeface="+mn-ea"/>
                <a:sym typeface="+mn-lt"/>
              </a:rPr>
              <a:t>私有链（PrivateBlockChains）</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zh-CN" sz="1600" spc="100" dirty="0">
                <a:ln w="3175">
                  <a:noFill/>
                  <a:prstDash val="dash"/>
                </a:ln>
                <a:solidFill>
                  <a:schemeClr val="tx1"/>
                </a:solidFill>
                <a:cs typeface="+mn-ea"/>
                <a:sym typeface="+mn-lt"/>
              </a:rPr>
              <a:t>建立在某个企业内部，系统的运作规则根据企业要求进行设定，修改甚至是读取权限仅限于少数节点，同时仍保留着区块链的真实性和部分去中心化的特性。</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zh-CN" sz="1600" spc="140" dirty="0">
                <a:ln w="3175">
                  <a:noFill/>
                  <a:prstDash val="dash"/>
                </a:ln>
                <a:solidFill>
                  <a:schemeClr val="tx1"/>
                </a:solidFill>
                <a:latin typeface="+mn-lt"/>
                <a:cs typeface="+mn-ea"/>
                <a:sym typeface="+mn-lt"/>
              </a:rPr>
              <a:t>联盟链（ConsortiumBlockChains）</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zh-CN" sz="1600" spc="100" dirty="0">
                <a:ln w="3175">
                  <a:noFill/>
                  <a:prstDash val="dash"/>
                </a:ln>
                <a:solidFill>
                  <a:schemeClr val="tx1"/>
                </a:solidFill>
                <a:cs typeface="+mn-ea"/>
                <a:sym typeface="+mn-lt"/>
              </a:rPr>
              <a:t>由若干机构联合发起，介于公有链和私有链之间，兼具部分去中心化的特性。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5170170" y="914400"/>
            <a:ext cx="6104255" cy="4419600"/>
            <a:chOff x="8142" y="1440"/>
            <a:chExt cx="9613" cy="6960"/>
          </a:xfrm>
        </p:grpSpPr>
        <p:cxnSp>
          <p:nvCxnSpPr>
            <p:cNvPr id="2" name="直接连接符 1"/>
            <p:cNvCxnSpPr/>
            <p:nvPr>
              <p:custDataLst>
                <p:tags r:id="rId10"/>
              </p:custDataLst>
            </p:nvPr>
          </p:nvCxnSpPr>
          <p:spPr>
            <a:xfrm>
              <a:off x="11360" y="1440"/>
              <a:ext cx="0" cy="696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1"/>
              </p:custDataLst>
            </p:nvPr>
          </p:nvCxnSpPr>
          <p:spPr>
            <a:xfrm>
              <a:off x="14560" y="1440"/>
              <a:ext cx="0" cy="696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12"/>
              </p:custDataLst>
            </p:nvPr>
          </p:nvCxnSpPr>
          <p:spPr>
            <a:xfrm>
              <a:off x="8142" y="3760"/>
              <a:ext cx="9600" cy="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3"/>
              </p:custDataLst>
            </p:nvPr>
          </p:nvCxnSpPr>
          <p:spPr>
            <a:xfrm>
              <a:off x="8155" y="6080"/>
              <a:ext cx="9600" cy="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4" name="矩形 4"/>
          <p:cNvSpPr/>
          <p:nvPr>
            <p:custDataLst>
              <p:tags r:id="rId3"/>
            </p:custDataLst>
          </p:nvPr>
        </p:nvSpPr>
        <p:spPr>
          <a:xfrm>
            <a:off x="1284612" y="1803400"/>
            <a:ext cx="5195570" cy="4114800"/>
          </a:xfrm>
          <a:prstGeom prst="rect">
            <a:avLst/>
          </a:prstGeom>
          <a:solidFill>
            <a:schemeClr val="bg1"/>
          </a:solidFill>
          <a:ln>
            <a:noFill/>
          </a:ln>
          <a:effectLst>
            <a:outerShdw blurRad="1524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4" name="文本框 13"/>
          <p:cNvSpPr txBox="1"/>
          <p:nvPr>
            <p:custDataLst>
              <p:tags r:id="rId4"/>
            </p:custDataLst>
          </p:nvPr>
        </p:nvSpPr>
        <p:spPr>
          <a:xfrm>
            <a:off x="424180" y="-152400"/>
            <a:ext cx="4267200" cy="106756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240" dirty="0">
                <a:solidFill>
                  <a:srgbClr val="0AA0E3"/>
                </a:solidFill>
                <a:cs typeface="+mn-ea"/>
                <a:sym typeface="+mn-lt"/>
              </a:rPr>
              <a:t>数据区块</a:t>
            </a:r>
          </a:p>
        </p:txBody>
      </p:sp>
      <p:sp>
        <p:nvSpPr>
          <p:cNvPr id="17" name="Title 6"/>
          <p:cNvSpPr txBox="1"/>
          <p:nvPr>
            <p:custDataLst>
              <p:tags r:id="rId5"/>
            </p:custDataLst>
          </p:nvPr>
        </p:nvSpPr>
        <p:spPr>
          <a:xfrm>
            <a:off x="1637030" y="2992120"/>
            <a:ext cx="4364990" cy="167640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50000"/>
              </a:lnSpc>
              <a:spcBef>
                <a:spcPts val="0"/>
              </a:spcBef>
              <a:spcAft>
                <a:spcPts val="800"/>
              </a:spcAft>
              <a:buSzPct val="100000"/>
              <a:buFont typeface="Wingdings" panose="05000000000000000000" charset="0"/>
              <a:buChar char="l"/>
            </a:pPr>
            <a:r>
              <a:rPr lang="zh-CN" altLang="zh-CN" sz="1800" spc="200" dirty="0">
                <a:ln w="3175">
                  <a:noFill/>
                  <a:prstDash val="dash"/>
                </a:ln>
                <a:solidFill>
                  <a:schemeClr val="tx1"/>
                </a:solidFill>
                <a:latin typeface="+mn-lt"/>
                <a:cs typeface="+mn-ea"/>
                <a:sym typeface="+mn-lt"/>
              </a:rPr>
              <a:t>数据区块</a:t>
            </a:r>
          </a:p>
          <a:p>
            <a:pPr marL="330200" lvl="1" indent="0" algn="l" fontAlgn="auto">
              <a:lnSpc>
                <a:spcPct val="150000"/>
              </a:lnSpc>
              <a:spcBef>
                <a:spcPts val="0"/>
              </a:spcBef>
              <a:spcAft>
                <a:spcPts val="800"/>
              </a:spcAft>
              <a:buSzPct val="100000"/>
              <a:buNone/>
            </a:pPr>
            <a:r>
              <a:rPr lang="zh-CN" altLang="zh-CN" sz="1600" spc="180" dirty="0">
                <a:ln w="3175">
                  <a:noFill/>
                  <a:prstDash val="dash"/>
                </a:ln>
                <a:solidFill>
                  <a:schemeClr val="tx1"/>
                </a:solidFill>
                <a:cs typeface="+mn-ea"/>
                <a:sym typeface="+mn-lt"/>
              </a:rPr>
              <a:t>比特币的交易记录会保存在数据区块中，每个区块一般包括区块头（Header）和区块体（Body）两部分。</a:t>
            </a:r>
          </a:p>
        </p:txBody>
      </p:sp>
      <p:grpSp>
        <p:nvGrpSpPr>
          <p:cNvPr id="16" name="组合 15"/>
          <p:cNvGrpSpPr/>
          <p:nvPr>
            <p:custDataLst>
              <p:tags r:id="rId6"/>
            </p:custDataLst>
          </p:nvPr>
        </p:nvGrpSpPr>
        <p:grpSpPr>
          <a:xfrm>
            <a:off x="1871980" y="2561717"/>
            <a:ext cx="4019550" cy="78740"/>
            <a:chOff x="2280" y="5650"/>
            <a:chExt cx="6330" cy="124"/>
          </a:xfrm>
        </p:grpSpPr>
        <p:sp>
          <p:nvSpPr>
            <p:cNvPr id="10" name="矩形 9"/>
            <p:cNvSpPr/>
            <p:nvPr>
              <p:custDataLst>
                <p:tags r:id="rId8"/>
              </p:custDataLst>
            </p:nvPr>
          </p:nvSpPr>
          <p:spPr>
            <a:xfrm flipV="1">
              <a:off x="2280" y="5764"/>
              <a:ext cx="6331" cy="1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矩形 14"/>
            <p:cNvSpPr/>
            <p:nvPr>
              <p:custDataLst>
                <p:tags r:id="rId9"/>
              </p:custDataLst>
            </p:nvPr>
          </p:nvSpPr>
          <p:spPr>
            <a:xfrm>
              <a:off x="2280" y="5650"/>
              <a:ext cx="1600" cy="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12" name="矩形 11"/>
          <p:cNvSpPr/>
          <p:nvPr>
            <p:custDataLst>
              <p:tags r:id="rId7"/>
            </p:custDataLst>
          </p:nvPr>
        </p:nvSpPr>
        <p:spPr>
          <a:xfrm>
            <a:off x="1283970" y="5765799"/>
            <a:ext cx="5195570" cy="152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5" name="图片 4" descr="51miz-E1210168-DF8F306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823075" y="2188845"/>
            <a:ext cx="4193540" cy="31451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标题 1"/>
          <p:cNvSpPr>
            <a:spLocks noGrp="1"/>
          </p:cNvSpPr>
          <p:nvPr>
            <p:custDataLst>
              <p:tags r:id="rId2"/>
            </p:custDataLst>
          </p:nvPr>
        </p:nvSpPr>
        <p:spPr>
          <a:xfrm>
            <a:off x="430213" y="330835"/>
            <a:ext cx="7920355" cy="788035"/>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indent="0" algn="l">
              <a:lnSpc>
                <a:spcPct val="100000"/>
              </a:lnSpc>
              <a:spcBef>
                <a:spcPts val="0"/>
              </a:spcBef>
              <a:spcAft>
                <a:spcPts val="0"/>
              </a:spcAft>
              <a:buSzPct val="100000"/>
              <a:buNone/>
            </a:pPr>
            <a:r>
              <a:rPr lang="zh-CN" altLang="en-US" b="0" spc="240" dirty="0">
                <a:solidFill>
                  <a:srgbClr val="0AA0E3"/>
                </a:solidFill>
                <a:latin typeface="+mn-lt"/>
                <a:ea typeface="+mn-ea"/>
                <a:cs typeface="+mn-ea"/>
                <a:sym typeface="+mn-lt"/>
              </a:rPr>
              <a:t>区块形成过程</a:t>
            </a:r>
          </a:p>
        </p:txBody>
      </p:sp>
      <p:sp>
        <p:nvSpPr>
          <p:cNvPr id="14" name="文本框 13"/>
          <p:cNvSpPr txBox="1"/>
          <p:nvPr>
            <p:custDataLst>
              <p:tags r:id="rId3"/>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1800" spc="200" dirty="0">
                <a:solidFill>
                  <a:schemeClr val="tx1"/>
                </a:solidFill>
                <a:latin typeface="+mn-lt"/>
                <a:ea typeface="+mn-ea"/>
                <a:cs typeface="+mn-ea"/>
                <a:sym typeface="+mn-lt"/>
              </a:rPr>
              <a:t>在当前区块加入区块链后，所有矿工就立即开始下一个区块的生成工作。</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把在本地内存中的交易信息记录到区块主体中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在区块主体中生成此区块中所有交易信息的 Merkle 树，把 Merkle 树根的值保存在区块头中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把上一个刚刚生成的区块的区块头的数据通过 SHA256 算法生成一个 哈希值填入到当前区块的父哈希值中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把当前时间保存在时间戳字段中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难度值字段会根据之前一段时间区块的平均生成时间进行调整以应对整个网络不断变化的整体计算总量，如果计算总量增长了，则系统会调高数学题的难度值，使得预期完成下一个区块的时间依然在一定时间内</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472440" y="350520"/>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区块链网络</a:t>
            </a:r>
          </a:p>
        </p:txBody>
      </p:sp>
      <p:sp>
        <p:nvSpPr>
          <p:cNvPr id="4" name="文本框 3"/>
          <p:cNvSpPr txBox="1"/>
          <p:nvPr>
            <p:custDataLst>
              <p:tags r:id="rId3"/>
            </p:custDataLst>
          </p:nvPr>
        </p:nvSpPr>
        <p:spPr>
          <a:xfrm>
            <a:off x="7143141" y="2828759"/>
            <a:ext cx="3616874" cy="921599"/>
          </a:xfrm>
          <a:prstGeom prst="rect">
            <a:avLst/>
          </a:prstGeom>
          <a:noFill/>
        </p:spPr>
        <p:txBody>
          <a:bodyPr wrap="square" rtlCol="0" anchor="ctr" anchorCtr="0">
            <a:noAutofit/>
          </a:bodyPr>
          <a:lstStyle/>
          <a:p>
            <a:pPr marL="0" lvl="0" indent="0" algn="l" fontAlgn="auto">
              <a:lnSpc>
                <a:spcPct val="120000"/>
              </a:lnSpc>
              <a:spcBef>
                <a:spcPts val="0"/>
              </a:spcBef>
              <a:spcAft>
                <a:spcPts val="800"/>
              </a:spcAft>
              <a:buSzPct val="100000"/>
              <a:buNone/>
            </a:pPr>
            <a:r>
              <a:rPr lang="zh-CN" altLang="en-US" sz="1600" spc="60" dirty="0">
                <a:solidFill>
                  <a:schemeClr val="tx1"/>
                </a:solidFill>
                <a:cs typeface="+mn-ea"/>
                <a:sym typeface="+mn-lt"/>
              </a:rPr>
              <a:t>完整区块链，记录了所有交易历史，通过特殊的结构保证历史交易的安全性，并且用来验证新交易的合法性</a:t>
            </a:r>
          </a:p>
        </p:txBody>
      </p:sp>
      <p:grpSp>
        <p:nvGrpSpPr>
          <p:cNvPr id="71" name="组合 70"/>
          <p:cNvGrpSpPr/>
          <p:nvPr>
            <p:custDataLst>
              <p:tags r:id="rId4"/>
            </p:custDataLst>
          </p:nvPr>
        </p:nvGrpSpPr>
        <p:grpSpPr>
          <a:xfrm>
            <a:off x="6303130" y="2985615"/>
            <a:ext cx="755550" cy="608462"/>
            <a:chOff x="9945" y="6286"/>
            <a:chExt cx="1315" cy="1059"/>
          </a:xfrm>
        </p:grpSpPr>
        <p:sp>
          <p:nvSpPr>
            <p:cNvPr id="7" name="文本框 6"/>
            <p:cNvSpPr txBox="1"/>
            <p:nvPr>
              <p:custDataLst>
                <p:tags r:id="rId61"/>
              </p:custDataLst>
            </p:nvPr>
          </p:nvSpPr>
          <p:spPr>
            <a:xfrm>
              <a:off x="10188" y="6401"/>
              <a:ext cx="922" cy="824"/>
            </a:xfrm>
            <a:prstGeom prst="rect">
              <a:avLst/>
            </a:prstGeom>
            <a:noFill/>
          </p:spPr>
          <p:txBody>
            <a:bodyPr wrap="square" rtlCol="0" anchor="ctr" anchorCtr="1">
              <a:normAutofit fontScale="80000" lnSpcReduction="10000"/>
            </a:bodyPr>
            <a:lstStyle/>
            <a:p>
              <a:r>
                <a:rPr lang="en-US" altLang="zh-CN" sz="2800" b="1" dirty="0">
                  <a:solidFill>
                    <a:schemeClr val="accent5">
                      <a:lumMod val="75000"/>
                    </a:schemeClr>
                  </a:solidFill>
                  <a:cs typeface="+mn-ea"/>
                  <a:sym typeface="+mn-lt"/>
                </a:rPr>
                <a:t>02</a:t>
              </a:r>
            </a:p>
          </p:txBody>
        </p:sp>
        <p:grpSp>
          <p:nvGrpSpPr>
            <p:cNvPr id="8" name="组合 7"/>
            <p:cNvGrpSpPr/>
            <p:nvPr/>
          </p:nvGrpSpPr>
          <p:grpSpPr>
            <a:xfrm>
              <a:off x="10827" y="6286"/>
              <a:ext cx="433" cy="480"/>
              <a:chOff x="7321" y="2292"/>
              <a:chExt cx="549" cy="609"/>
            </a:xfrm>
          </p:grpSpPr>
          <p:sp>
            <p:nvSpPr>
              <p:cNvPr id="9" name="Freeform 155"/>
              <p:cNvSpPr>
                <a:spLocks noEditPoints="1"/>
              </p:cNvSpPr>
              <p:nvPr>
                <p:custDataLst>
                  <p:tags r:id="rId65"/>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0" name="Freeform 159"/>
              <p:cNvSpPr>
                <a:spLocks noEditPoints="1"/>
              </p:cNvSpPr>
              <p:nvPr>
                <p:custDataLst>
                  <p:tags r:id="rId66"/>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2" name="Freeform 7"/>
              <p:cNvSpPr>
                <a:spLocks noEditPoints="1"/>
              </p:cNvSpPr>
              <p:nvPr>
                <p:custDataLst>
                  <p:tags r:id="rId67"/>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13" name="组合 12"/>
            <p:cNvGrpSpPr/>
            <p:nvPr/>
          </p:nvGrpSpPr>
          <p:grpSpPr>
            <a:xfrm>
              <a:off x="9945" y="6824"/>
              <a:ext cx="493" cy="521"/>
              <a:chOff x="6408" y="2792"/>
              <a:chExt cx="581" cy="612"/>
            </a:xfrm>
          </p:grpSpPr>
          <p:sp>
            <p:nvSpPr>
              <p:cNvPr id="14" name="Freeform 7"/>
              <p:cNvSpPr>
                <a:spLocks noEditPoints="1"/>
              </p:cNvSpPr>
              <p:nvPr>
                <p:custDataLst>
                  <p:tags r:id="rId62"/>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5" name="Freeform 159"/>
              <p:cNvSpPr>
                <a:spLocks noEditPoints="1"/>
              </p:cNvSpPr>
              <p:nvPr>
                <p:custDataLst>
                  <p:tags r:id="rId63"/>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 name="Freeform 155"/>
              <p:cNvSpPr>
                <a:spLocks noEditPoints="1"/>
              </p:cNvSpPr>
              <p:nvPr>
                <p:custDataLst>
                  <p:tags r:id="rId64"/>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sp>
        <p:nvSpPr>
          <p:cNvPr id="17" name="文本框 16"/>
          <p:cNvSpPr txBox="1"/>
          <p:nvPr>
            <p:custDataLst>
              <p:tags r:id="rId5"/>
            </p:custDataLst>
          </p:nvPr>
        </p:nvSpPr>
        <p:spPr>
          <a:xfrm>
            <a:off x="2288659" y="2812671"/>
            <a:ext cx="3616874" cy="921599"/>
          </a:xfrm>
          <a:prstGeom prst="rect">
            <a:avLst/>
          </a:prstGeom>
          <a:noFill/>
        </p:spPr>
        <p:txBody>
          <a:bodyPr wrap="square" rtlCol="0" anchor="ctr" anchorCtr="0">
            <a:normAutofit/>
          </a:bodyPr>
          <a:lstStyle/>
          <a:p>
            <a:pPr marL="0" lvl="0" indent="0" algn="l" fontAlgn="auto">
              <a:lnSpc>
                <a:spcPct val="120000"/>
              </a:lnSpc>
              <a:spcBef>
                <a:spcPts val="0"/>
              </a:spcBef>
              <a:spcAft>
                <a:spcPts val="800"/>
              </a:spcAft>
              <a:buSzPct val="100000"/>
              <a:buNone/>
            </a:pPr>
            <a:r>
              <a:rPr lang="zh-CN" altLang="en-US" sz="1600" spc="140" dirty="0">
                <a:solidFill>
                  <a:schemeClr val="tx1"/>
                </a:solidFill>
                <a:cs typeface="+mn-ea"/>
                <a:sym typeface="+mn-lt"/>
              </a:rPr>
              <a:t>钱包，允许用户在区块链网络上进行交易</a:t>
            </a:r>
          </a:p>
        </p:txBody>
      </p:sp>
      <p:grpSp>
        <p:nvGrpSpPr>
          <p:cNvPr id="69" name="组合 68"/>
          <p:cNvGrpSpPr/>
          <p:nvPr>
            <p:custDataLst>
              <p:tags r:id="rId6"/>
            </p:custDataLst>
          </p:nvPr>
        </p:nvGrpSpPr>
        <p:grpSpPr>
          <a:xfrm>
            <a:off x="1448648" y="2969527"/>
            <a:ext cx="755550" cy="608462"/>
            <a:chOff x="1496" y="6258"/>
            <a:chExt cx="1315" cy="1059"/>
          </a:xfrm>
        </p:grpSpPr>
        <p:sp>
          <p:nvSpPr>
            <p:cNvPr id="18" name="文本框 17"/>
            <p:cNvSpPr txBox="1"/>
            <p:nvPr>
              <p:custDataLst>
                <p:tags r:id="rId54"/>
              </p:custDataLst>
            </p:nvPr>
          </p:nvSpPr>
          <p:spPr>
            <a:xfrm>
              <a:off x="1739" y="6373"/>
              <a:ext cx="922" cy="824"/>
            </a:xfrm>
            <a:prstGeom prst="rect">
              <a:avLst/>
            </a:prstGeom>
            <a:noFill/>
          </p:spPr>
          <p:txBody>
            <a:bodyPr wrap="square" rtlCol="0" anchor="ctr" anchorCtr="1">
              <a:normAutofit fontScale="80000" lnSpcReduction="10000"/>
            </a:bodyPr>
            <a:lstStyle/>
            <a:p>
              <a:pPr algn="ctr"/>
              <a:r>
                <a:rPr lang="en-US" altLang="zh-CN" sz="2800" b="1" dirty="0">
                  <a:solidFill>
                    <a:schemeClr val="accent5">
                      <a:lumMod val="75000"/>
                    </a:schemeClr>
                  </a:solidFill>
                  <a:cs typeface="+mn-ea"/>
                  <a:sym typeface="+mn-lt"/>
                </a:rPr>
                <a:t>01</a:t>
              </a:r>
            </a:p>
          </p:txBody>
        </p:sp>
        <p:grpSp>
          <p:nvGrpSpPr>
            <p:cNvPr id="19" name="组合 18"/>
            <p:cNvGrpSpPr/>
            <p:nvPr/>
          </p:nvGrpSpPr>
          <p:grpSpPr>
            <a:xfrm>
              <a:off x="2378" y="6258"/>
              <a:ext cx="433" cy="480"/>
              <a:chOff x="7321" y="2292"/>
              <a:chExt cx="549" cy="609"/>
            </a:xfrm>
          </p:grpSpPr>
          <p:sp>
            <p:nvSpPr>
              <p:cNvPr id="163" name="Freeform 155"/>
              <p:cNvSpPr>
                <a:spLocks noEditPoints="1"/>
              </p:cNvSpPr>
              <p:nvPr>
                <p:custDataLst>
                  <p:tags r:id="rId58"/>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5" name="Freeform 159"/>
              <p:cNvSpPr>
                <a:spLocks noEditPoints="1"/>
              </p:cNvSpPr>
              <p:nvPr>
                <p:custDataLst>
                  <p:tags r:id="rId59"/>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6" name="Freeform 7"/>
              <p:cNvSpPr>
                <a:spLocks noEditPoints="1"/>
              </p:cNvSpPr>
              <p:nvPr>
                <p:custDataLst>
                  <p:tags r:id="rId60"/>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20" name="组合 19"/>
            <p:cNvGrpSpPr/>
            <p:nvPr/>
          </p:nvGrpSpPr>
          <p:grpSpPr>
            <a:xfrm>
              <a:off x="1496" y="6796"/>
              <a:ext cx="493" cy="521"/>
              <a:chOff x="6408" y="2792"/>
              <a:chExt cx="581" cy="612"/>
            </a:xfrm>
          </p:grpSpPr>
          <p:sp>
            <p:nvSpPr>
              <p:cNvPr id="164" name="Freeform 7"/>
              <p:cNvSpPr>
                <a:spLocks noEditPoints="1"/>
              </p:cNvSpPr>
              <p:nvPr>
                <p:custDataLst>
                  <p:tags r:id="rId55"/>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8" name="Freeform 159"/>
              <p:cNvSpPr>
                <a:spLocks noEditPoints="1"/>
              </p:cNvSpPr>
              <p:nvPr>
                <p:custDataLst>
                  <p:tags r:id="rId56"/>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9" name="Freeform 155"/>
              <p:cNvSpPr>
                <a:spLocks noEditPoints="1"/>
              </p:cNvSpPr>
              <p:nvPr>
                <p:custDataLst>
                  <p:tags r:id="rId57"/>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sp>
        <p:nvSpPr>
          <p:cNvPr id="30" name="文本框 29"/>
          <p:cNvSpPr txBox="1"/>
          <p:nvPr>
            <p:custDataLst>
              <p:tags r:id="rId7"/>
            </p:custDataLst>
          </p:nvPr>
        </p:nvSpPr>
        <p:spPr>
          <a:xfrm>
            <a:off x="7143141" y="4114056"/>
            <a:ext cx="3616299" cy="921599"/>
          </a:xfrm>
          <a:prstGeom prst="rect">
            <a:avLst/>
          </a:prstGeom>
          <a:noFill/>
        </p:spPr>
        <p:txBody>
          <a:bodyPr wrap="square" rtlCol="0" anchor="ctr" anchorCtr="0">
            <a:normAutofit/>
          </a:bodyPr>
          <a:lstStyle/>
          <a:p>
            <a:pPr marL="0" lvl="0" indent="0" algn="l" fontAlgn="auto">
              <a:lnSpc>
                <a:spcPct val="120000"/>
              </a:lnSpc>
              <a:spcBef>
                <a:spcPts val="0"/>
              </a:spcBef>
              <a:spcAft>
                <a:spcPts val="800"/>
              </a:spcAft>
              <a:buSzPct val="100000"/>
              <a:buNone/>
            </a:pPr>
            <a:r>
              <a:rPr lang="zh-CN" altLang="en-US" sz="1600" spc="80" dirty="0">
                <a:solidFill>
                  <a:schemeClr val="tx1"/>
                </a:solidFill>
                <a:cs typeface="+mn-ea"/>
                <a:sym typeface="+mn-lt"/>
              </a:rPr>
              <a:t>路由功能，把其它节点传送过来的交易数据等信息再传送给更多的节点</a:t>
            </a:r>
          </a:p>
        </p:txBody>
      </p:sp>
      <p:grpSp>
        <p:nvGrpSpPr>
          <p:cNvPr id="72" name="组合 71"/>
          <p:cNvGrpSpPr/>
          <p:nvPr>
            <p:custDataLst>
              <p:tags r:id="rId8"/>
            </p:custDataLst>
          </p:nvPr>
        </p:nvGrpSpPr>
        <p:grpSpPr>
          <a:xfrm>
            <a:off x="6303130" y="4270912"/>
            <a:ext cx="755550" cy="608462"/>
            <a:chOff x="9945" y="7752"/>
            <a:chExt cx="1315" cy="1059"/>
          </a:xfrm>
        </p:grpSpPr>
        <p:sp>
          <p:nvSpPr>
            <p:cNvPr id="31" name="文本框 30"/>
            <p:cNvSpPr txBox="1"/>
            <p:nvPr>
              <p:custDataLst>
                <p:tags r:id="rId47"/>
              </p:custDataLst>
            </p:nvPr>
          </p:nvSpPr>
          <p:spPr>
            <a:xfrm>
              <a:off x="10188" y="7867"/>
              <a:ext cx="922" cy="824"/>
            </a:xfrm>
            <a:prstGeom prst="rect">
              <a:avLst/>
            </a:prstGeom>
            <a:noFill/>
          </p:spPr>
          <p:txBody>
            <a:bodyPr wrap="square" rtlCol="0" anchor="ctr" anchorCtr="1">
              <a:normAutofit fontScale="80000" lnSpcReduction="10000"/>
            </a:bodyPr>
            <a:lstStyle/>
            <a:p>
              <a:r>
                <a:rPr lang="en-US" altLang="zh-CN" sz="2800" b="1" dirty="0">
                  <a:solidFill>
                    <a:schemeClr val="accent5">
                      <a:lumMod val="75000"/>
                    </a:schemeClr>
                  </a:solidFill>
                  <a:cs typeface="+mn-ea"/>
                  <a:sym typeface="+mn-lt"/>
                </a:rPr>
                <a:t>04</a:t>
              </a:r>
            </a:p>
          </p:txBody>
        </p:sp>
        <p:grpSp>
          <p:nvGrpSpPr>
            <p:cNvPr id="32" name="组合 31"/>
            <p:cNvGrpSpPr/>
            <p:nvPr/>
          </p:nvGrpSpPr>
          <p:grpSpPr>
            <a:xfrm>
              <a:off x="10827" y="7752"/>
              <a:ext cx="433" cy="480"/>
              <a:chOff x="7321" y="2292"/>
              <a:chExt cx="549" cy="609"/>
            </a:xfrm>
          </p:grpSpPr>
          <p:sp>
            <p:nvSpPr>
              <p:cNvPr id="33" name="Freeform 155"/>
              <p:cNvSpPr>
                <a:spLocks noEditPoints="1"/>
              </p:cNvSpPr>
              <p:nvPr>
                <p:custDataLst>
                  <p:tags r:id="rId51"/>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4" name="Freeform 159"/>
              <p:cNvSpPr>
                <a:spLocks noEditPoints="1"/>
              </p:cNvSpPr>
              <p:nvPr>
                <p:custDataLst>
                  <p:tags r:id="rId52"/>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5" name="Freeform 7"/>
              <p:cNvSpPr>
                <a:spLocks noEditPoints="1"/>
              </p:cNvSpPr>
              <p:nvPr>
                <p:custDataLst>
                  <p:tags r:id="rId53"/>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36" name="组合 35"/>
            <p:cNvGrpSpPr/>
            <p:nvPr/>
          </p:nvGrpSpPr>
          <p:grpSpPr>
            <a:xfrm>
              <a:off x="9945" y="8290"/>
              <a:ext cx="493" cy="521"/>
              <a:chOff x="6408" y="2792"/>
              <a:chExt cx="581" cy="612"/>
            </a:xfrm>
          </p:grpSpPr>
          <p:sp>
            <p:nvSpPr>
              <p:cNvPr id="37" name="Freeform 7"/>
              <p:cNvSpPr>
                <a:spLocks noEditPoints="1"/>
              </p:cNvSpPr>
              <p:nvPr>
                <p:custDataLst>
                  <p:tags r:id="rId48"/>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8" name="Freeform 159"/>
              <p:cNvSpPr>
                <a:spLocks noEditPoints="1"/>
              </p:cNvSpPr>
              <p:nvPr>
                <p:custDataLst>
                  <p:tags r:id="rId49"/>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9" name="Freeform 155"/>
              <p:cNvSpPr>
                <a:spLocks noEditPoints="1"/>
              </p:cNvSpPr>
              <p:nvPr>
                <p:custDataLst>
                  <p:tags r:id="rId50"/>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sp>
        <p:nvSpPr>
          <p:cNvPr id="21" name="文本框 20"/>
          <p:cNvSpPr txBox="1"/>
          <p:nvPr>
            <p:custDataLst>
              <p:tags r:id="rId9"/>
            </p:custDataLst>
          </p:nvPr>
        </p:nvSpPr>
        <p:spPr>
          <a:xfrm>
            <a:off x="2288659" y="4129570"/>
            <a:ext cx="3616299" cy="921599"/>
          </a:xfrm>
          <a:prstGeom prst="rect">
            <a:avLst/>
          </a:prstGeom>
          <a:noFill/>
        </p:spPr>
        <p:txBody>
          <a:bodyPr wrap="square" rtlCol="0" anchor="ctr" anchorCtr="0">
            <a:normAutofit/>
          </a:bodyPr>
          <a:lstStyle/>
          <a:p>
            <a:pPr marL="0" lvl="0" indent="0" algn="l" fontAlgn="auto">
              <a:lnSpc>
                <a:spcPct val="120000"/>
              </a:lnSpc>
              <a:spcBef>
                <a:spcPts val="0"/>
              </a:spcBef>
              <a:spcAft>
                <a:spcPts val="800"/>
              </a:spcAft>
              <a:buSzPct val="100000"/>
              <a:buNone/>
            </a:pPr>
            <a:r>
              <a:rPr lang="zh-CN" altLang="en-US" sz="1600" spc="80" dirty="0">
                <a:solidFill>
                  <a:schemeClr val="tx1"/>
                </a:solidFill>
                <a:cs typeface="+mn-ea"/>
                <a:sym typeface="+mn-lt"/>
              </a:rPr>
              <a:t>矿工，通过记录交易及解密数学题来生成新区块，如果成功可以赚取奖励</a:t>
            </a:r>
          </a:p>
        </p:txBody>
      </p:sp>
      <p:grpSp>
        <p:nvGrpSpPr>
          <p:cNvPr id="70" name="组合 69"/>
          <p:cNvGrpSpPr/>
          <p:nvPr>
            <p:custDataLst>
              <p:tags r:id="rId10"/>
            </p:custDataLst>
          </p:nvPr>
        </p:nvGrpSpPr>
        <p:grpSpPr>
          <a:xfrm>
            <a:off x="1448648" y="4286425"/>
            <a:ext cx="755550" cy="608462"/>
            <a:chOff x="1496" y="7779"/>
            <a:chExt cx="1315" cy="1059"/>
          </a:xfrm>
        </p:grpSpPr>
        <p:sp>
          <p:nvSpPr>
            <p:cNvPr id="22" name="文本框 21"/>
            <p:cNvSpPr txBox="1"/>
            <p:nvPr>
              <p:custDataLst>
                <p:tags r:id="rId40"/>
              </p:custDataLst>
            </p:nvPr>
          </p:nvSpPr>
          <p:spPr>
            <a:xfrm>
              <a:off x="1739" y="7894"/>
              <a:ext cx="922" cy="824"/>
            </a:xfrm>
            <a:prstGeom prst="rect">
              <a:avLst/>
            </a:prstGeom>
            <a:noFill/>
          </p:spPr>
          <p:txBody>
            <a:bodyPr wrap="square" rtlCol="0" anchor="ctr" anchorCtr="1">
              <a:normAutofit fontScale="80000" lnSpcReduction="10000"/>
            </a:bodyPr>
            <a:lstStyle/>
            <a:p>
              <a:r>
                <a:rPr lang="en-US" altLang="zh-CN" sz="2800" b="1" dirty="0">
                  <a:solidFill>
                    <a:schemeClr val="accent5">
                      <a:lumMod val="75000"/>
                    </a:schemeClr>
                  </a:solidFill>
                  <a:cs typeface="+mn-ea"/>
                  <a:sym typeface="+mn-lt"/>
                </a:rPr>
                <a:t>03</a:t>
              </a:r>
            </a:p>
          </p:txBody>
        </p:sp>
        <p:grpSp>
          <p:nvGrpSpPr>
            <p:cNvPr id="23" name="组合 22"/>
            <p:cNvGrpSpPr/>
            <p:nvPr/>
          </p:nvGrpSpPr>
          <p:grpSpPr>
            <a:xfrm>
              <a:off x="2378" y="7779"/>
              <a:ext cx="433" cy="480"/>
              <a:chOff x="7321" y="2292"/>
              <a:chExt cx="549" cy="609"/>
            </a:xfrm>
          </p:grpSpPr>
          <p:sp>
            <p:nvSpPr>
              <p:cNvPr id="24" name="Freeform 155"/>
              <p:cNvSpPr>
                <a:spLocks noEditPoints="1"/>
              </p:cNvSpPr>
              <p:nvPr>
                <p:custDataLst>
                  <p:tags r:id="rId44"/>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25" name="Freeform 159"/>
              <p:cNvSpPr>
                <a:spLocks noEditPoints="1"/>
              </p:cNvSpPr>
              <p:nvPr>
                <p:custDataLst>
                  <p:tags r:id="rId45"/>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26" name="Freeform 7"/>
              <p:cNvSpPr>
                <a:spLocks noEditPoints="1"/>
              </p:cNvSpPr>
              <p:nvPr>
                <p:custDataLst>
                  <p:tags r:id="rId46"/>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27" name="组合 26"/>
            <p:cNvGrpSpPr/>
            <p:nvPr/>
          </p:nvGrpSpPr>
          <p:grpSpPr>
            <a:xfrm>
              <a:off x="1496" y="8317"/>
              <a:ext cx="493" cy="521"/>
              <a:chOff x="6408" y="2792"/>
              <a:chExt cx="581" cy="612"/>
            </a:xfrm>
          </p:grpSpPr>
          <p:sp>
            <p:nvSpPr>
              <p:cNvPr id="28" name="Freeform 7"/>
              <p:cNvSpPr>
                <a:spLocks noEditPoints="1"/>
              </p:cNvSpPr>
              <p:nvPr>
                <p:custDataLst>
                  <p:tags r:id="rId41"/>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29" name="Freeform 159"/>
              <p:cNvSpPr>
                <a:spLocks noEditPoints="1"/>
              </p:cNvSpPr>
              <p:nvPr>
                <p:custDataLst>
                  <p:tags r:id="rId42"/>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40" name="Freeform 155"/>
              <p:cNvSpPr>
                <a:spLocks noEditPoints="1"/>
              </p:cNvSpPr>
              <p:nvPr>
                <p:custDataLst>
                  <p:tags r:id="rId43"/>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grpSp>
        <p:nvGrpSpPr>
          <p:cNvPr id="41" name="组合 40"/>
          <p:cNvGrpSpPr/>
          <p:nvPr>
            <p:custDataLst>
              <p:tags r:id="rId11"/>
            </p:custDataLst>
          </p:nvPr>
        </p:nvGrpSpPr>
        <p:grpSpPr>
          <a:xfrm>
            <a:off x="6287042" y="2986764"/>
            <a:ext cx="755550" cy="608462"/>
            <a:chOff x="9945" y="6286"/>
            <a:chExt cx="1315" cy="1059"/>
          </a:xfrm>
        </p:grpSpPr>
        <p:grpSp>
          <p:nvGrpSpPr>
            <p:cNvPr id="42" name="组合 41"/>
            <p:cNvGrpSpPr/>
            <p:nvPr/>
          </p:nvGrpSpPr>
          <p:grpSpPr>
            <a:xfrm>
              <a:off x="10827" y="6286"/>
              <a:ext cx="433" cy="480"/>
              <a:chOff x="7321" y="2292"/>
              <a:chExt cx="549" cy="609"/>
            </a:xfrm>
          </p:grpSpPr>
          <p:sp>
            <p:nvSpPr>
              <p:cNvPr id="43" name="Freeform 155"/>
              <p:cNvSpPr>
                <a:spLocks noEditPoints="1"/>
              </p:cNvSpPr>
              <p:nvPr>
                <p:custDataLst>
                  <p:tags r:id="rId37"/>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4" name="Freeform 159"/>
              <p:cNvSpPr>
                <a:spLocks noEditPoints="1"/>
              </p:cNvSpPr>
              <p:nvPr>
                <p:custDataLst>
                  <p:tags r:id="rId38"/>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5" name="Freeform 7"/>
              <p:cNvSpPr>
                <a:spLocks noEditPoints="1"/>
              </p:cNvSpPr>
              <p:nvPr>
                <p:custDataLst>
                  <p:tags r:id="rId39"/>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46" name="组合 45"/>
            <p:cNvGrpSpPr/>
            <p:nvPr/>
          </p:nvGrpSpPr>
          <p:grpSpPr>
            <a:xfrm>
              <a:off x="9945" y="6824"/>
              <a:ext cx="493" cy="521"/>
              <a:chOff x="6408" y="2792"/>
              <a:chExt cx="581" cy="612"/>
            </a:xfrm>
          </p:grpSpPr>
          <p:sp>
            <p:nvSpPr>
              <p:cNvPr id="47" name="Freeform 7"/>
              <p:cNvSpPr>
                <a:spLocks noEditPoints="1"/>
              </p:cNvSpPr>
              <p:nvPr>
                <p:custDataLst>
                  <p:tags r:id="rId34"/>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8" name="Freeform 159"/>
              <p:cNvSpPr>
                <a:spLocks noEditPoints="1"/>
              </p:cNvSpPr>
              <p:nvPr>
                <p:custDataLst>
                  <p:tags r:id="rId35"/>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9" name="Freeform 155"/>
              <p:cNvSpPr>
                <a:spLocks noEditPoints="1"/>
              </p:cNvSpPr>
              <p:nvPr>
                <p:custDataLst>
                  <p:tags r:id="rId36"/>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grpSp>
        <p:nvGrpSpPr>
          <p:cNvPr id="50" name="组合 49"/>
          <p:cNvGrpSpPr/>
          <p:nvPr>
            <p:custDataLst>
              <p:tags r:id="rId12"/>
            </p:custDataLst>
          </p:nvPr>
        </p:nvGrpSpPr>
        <p:grpSpPr>
          <a:xfrm>
            <a:off x="1432560" y="2970676"/>
            <a:ext cx="755550" cy="608462"/>
            <a:chOff x="1496" y="6258"/>
            <a:chExt cx="1315" cy="1059"/>
          </a:xfrm>
        </p:grpSpPr>
        <p:grpSp>
          <p:nvGrpSpPr>
            <p:cNvPr id="51" name="组合 50"/>
            <p:cNvGrpSpPr/>
            <p:nvPr/>
          </p:nvGrpSpPr>
          <p:grpSpPr>
            <a:xfrm>
              <a:off x="2378" y="6258"/>
              <a:ext cx="433" cy="480"/>
              <a:chOff x="7321" y="2292"/>
              <a:chExt cx="549" cy="609"/>
            </a:xfrm>
          </p:grpSpPr>
          <p:sp>
            <p:nvSpPr>
              <p:cNvPr id="52" name="Freeform 155"/>
              <p:cNvSpPr>
                <a:spLocks noEditPoints="1"/>
              </p:cNvSpPr>
              <p:nvPr>
                <p:custDataLst>
                  <p:tags r:id="rId31"/>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3" name="Freeform 159"/>
              <p:cNvSpPr>
                <a:spLocks noEditPoints="1"/>
              </p:cNvSpPr>
              <p:nvPr>
                <p:custDataLst>
                  <p:tags r:id="rId32"/>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4" name="Freeform 7"/>
              <p:cNvSpPr>
                <a:spLocks noEditPoints="1"/>
              </p:cNvSpPr>
              <p:nvPr>
                <p:custDataLst>
                  <p:tags r:id="rId33"/>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55" name="组合 54"/>
            <p:cNvGrpSpPr/>
            <p:nvPr/>
          </p:nvGrpSpPr>
          <p:grpSpPr>
            <a:xfrm>
              <a:off x="1496" y="6796"/>
              <a:ext cx="493" cy="521"/>
              <a:chOff x="6408" y="2792"/>
              <a:chExt cx="581" cy="612"/>
            </a:xfrm>
          </p:grpSpPr>
          <p:sp>
            <p:nvSpPr>
              <p:cNvPr id="56" name="Freeform 7"/>
              <p:cNvSpPr>
                <a:spLocks noEditPoints="1"/>
              </p:cNvSpPr>
              <p:nvPr>
                <p:custDataLst>
                  <p:tags r:id="rId28"/>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7" name="Freeform 159"/>
              <p:cNvSpPr>
                <a:spLocks noEditPoints="1"/>
              </p:cNvSpPr>
              <p:nvPr>
                <p:custDataLst>
                  <p:tags r:id="rId29"/>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8" name="Freeform 155"/>
              <p:cNvSpPr>
                <a:spLocks noEditPoints="1"/>
              </p:cNvSpPr>
              <p:nvPr>
                <p:custDataLst>
                  <p:tags r:id="rId30"/>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grpSp>
        <p:nvGrpSpPr>
          <p:cNvPr id="59" name="组合 58"/>
          <p:cNvGrpSpPr/>
          <p:nvPr>
            <p:custDataLst>
              <p:tags r:id="rId13"/>
            </p:custDataLst>
          </p:nvPr>
        </p:nvGrpSpPr>
        <p:grpSpPr>
          <a:xfrm>
            <a:off x="6287042" y="4272061"/>
            <a:ext cx="755550" cy="608462"/>
            <a:chOff x="9945" y="7752"/>
            <a:chExt cx="1315" cy="1059"/>
          </a:xfrm>
        </p:grpSpPr>
        <p:grpSp>
          <p:nvGrpSpPr>
            <p:cNvPr id="60" name="组合 59"/>
            <p:cNvGrpSpPr/>
            <p:nvPr/>
          </p:nvGrpSpPr>
          <p:grpSpPr>
            <a:xfrm>
              <a:off x="10827" y="7752"/>
              <a:ext cx="433" cy="480"/>
              <a:chOff x="7321" y="2292"/>
              <a:chExt cx="549" cy="609"/>
            </a:xfrm>
          </p:grpSpPr>
          <p:sp>
            <p:nvSpPr>
              <p:cNvPr id="61" name="Freeform 155"/>
              <p:cNvSpPr>
                <a:spLocks noEditPoints="1"/>
              </p:cNvSpPr>
              <p:nvPr>
                <p:custDataLst>
                  <p:tags r:id="rId25"/>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2" name="Freeform 159"/>
              <p:cNvSpPr>
                <a:spLocks noEditPoints="1"/>
              </p:cNvSpPr>
              <p:nvPr>
                <p:custDataLst>
                  <p:tags r:id="rId26"/>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3" name="Freeform 7"/>
              <p:cNvSpPr>
                <a:spLocks noEditPoints="1"/>
              </p:cNvSpPr>
              <p:nvPr>
                <p:custDataLst>
                  <p:tags r:id="rId27"/>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64" name="组合 63"/>
            <p:cNvGrpSpPr/>
            <p:nvPr/>
          </p:nvGrpSpPr>
          <p:grpSpPr>
            <a:xfrm>
              <a:off x="9945" y="8290"/>
              <a:ext cx="493" cy="521"/>
              <a:chOff x="6408" y="2792"/>
              <a:chExt cx="581" cy="612"/>
            </a:xfrm>
          </p:grpSpPr>
          <p:sp>
            <p:nvSpPr>
              <p:cNvPr id="65" name="Freeform 7"/>
              <p:cNvSpPr>
                <a:spLocks noEditPoints="1"/>
              </p:cNvSpPr>
              <p:nvPr>
                <p:custDataLst>
                  <p:tags r:id="rId22"/>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6" name="Freeform 159"/>
              <p:cNvSpPr>
                <a:spLocks noEditPoints="1"/>
              </p:cNvSpPr>
              <p:nvPr>
                <p:custDataLst>
                  <p:tags r:id="rId23"/>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7" name="Freeform 155"/>
              <p:cNvSpPr>
                <a:spLocks noEditPoints="1"/>
              </p:cNvSpPr>
              <p:nvPr>
                <p:custDataLst>
                  <p:tags r:id="rId24"/>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grpSp>
        <p:nvGrpSpPr>
          <p:cNvPr id="68" name="组合 67"/>
          <p:cNvGrpSpPr/>
          <p:nvPr>
            <p:custDataLst>
              <p:tags r:id="rId14"/>
            </p:custDataLst>
          </p:nvPr>
        </p:nvGrpSpPr>
        <p:grpSpPr>
          <a:xfrm>
            <a:off x="1432560" y="4287574"/>
            <a:ext cx="755550" cy="608462"/>
            <a:chOff x="1496" y="7779"/>
            <a:chExt cx="1315" cy="1059"/>
          </a:xfrm>
        </p:grpSpPr>
        <p:grpSp>
          <p:nvGrpSpPr>
            <p:cNvPr id="73" name="组合 72"/>
            <p:cNvGrpSpPr/>
            <p:nvPr/>
          </p:nvGrpSpPr>
          <p:grpSpPr>
            <a:xfrm>
              <a:off x="2378" y="7779"/>
              <a:ext cx="433" cy="480"/>
              <a:chOff x="7321" y="2292"/>
              <a:chExt cx="549" cy="609"/>
            </a:xfrm>
          </p:grpSpPr>
          <p:sp>
            <p:nvSpPr>
              <p:cNvPr id="74" name="Freeform 155"/>
              <p:cNvSpPr>
                <a:spLocks noEditPoints="1"/>
              </p:cNvSpPr>
              <p:nvPr>
                <p:custDataLst>
                  <p:tags r:id="rId19"/>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75" name="Freeform 159"/>
              <p:cNvSpPr>
                <a:spLocks noEditPoints="1"/>
              </p:cNvSpPr>
              <p:nvPr>
                <p:custDataLst>
                  <p:tags r:id="rId20"/>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76" name="Freeform 7"/>
              <p:cNvSpPr>
                <a:spLocks noEditPoints="1"/>
              </p:cNvSpPr>
              <p:nvPr>
                <p:custDataLst>
                  <p:tags r:id="rId21"/>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77" name="组合 76"/>
            <p:cNvGrpSpPr/>
            <p:nvPr/>
          </p:nvGrpSpPr>
          <p:grpSpPr>
            <a:xfrm>
              <a:off x="1496" y="8317"/>
              <a:ext cx="493" cy="521"/>
              <a:chOff x="6408" y="2792"/>
              <a:chExt cx="581" cy="612"/>
            </a:xfrm>
          </p:grpSpPr>
          <p:sp>
            <p:nvSpPr>
              <p:cNvPr id="78" name="Freeform 7"/>
              <p:cNvSpPr>
                <a:spLocks noEditPoints="1"/>
              </p:cNvSpPr>
              <p:nvPr>
                <p:custDataLst>
                  <p:tags r:id="rId16"/>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79" name="Freeform 159"/>
              <p:cNvSpPr>
                <a:spLocks noEditPoints="1"/>
              </p:cNvSpPr>
              <p:nvPr>
                <p:custDataLst>
                  <p:tags r:id="rId17"/>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80" name="Freeform 155"/>
              <p:cNvSpPr>
                <a:spLocks noEditPoints="1"/>
              </p:cNvSpPr>
              <p:nvPr>
                <p:custDataLst>
                  <p:tags r:id="rId18"/>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sp>
        <p:nvSpPr>
          <p:cNvPr id="5" name="Title 6"/>
          <p:cNvSpPr txBox="1"/>
          <p:nvPr>
            <p:custDataLst>
              <p:tags r:id="rId15"/>
            </p:custDataLst>
          </p:nvPr>
        </p:nvSpPr>
        <p:spPr>
          <a:xfrm>
            <a:off x="1752600" y="1612900"/>
            <a:ext cx="8573135" cy="106680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indent="0" algn="l" fontAlgn="auto">
              <a:lnSpc>
                <a:spcPct val="120000"/>
              </a:lnSpc>
              <a:spcBef>
                <a:spcPts val="0"/>
              </a:spcBef>
              <a:spcAft>
                <a:spcPts val="800"/>
              </a:spcAft>
              <a:buSzPct val="100000"/>
              <a:buNone/>
            </a:pPr>
            <a:r>
              <a:rPr lang="zh-CN" altLang="en-US" sz="1800" spc="100" dirty="0">
                <a:ln w="3175">
                  <a:noFill/>
                  <a:prstDash val="dash"/>
                </a:ln>
                <a:solidFill>
                  <a:schemeClr val="tx1"/>
                </a:solidFill>
                <a:latin typeface="+mn-lt"/>
                <a:cs typeface="+mn-ea"/>
                <a:sym typeface="+mn-lt"/>
              </a:rPr>
              <a:t>节点网络任何机器都可以运行一个完整的比特币节点，一个完整的比特币节点包括如下功能：</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 name="图形 1"/>
          <p:cNvSpPr/>
          <p:nvPr>
            <p:custDataLst>
              <p:tags r:id="rId2"/>
            </p:custDataLst>
          </p:nvPr>
        </p:nvSpPr>
        <p:spPr>
          <a:xfrm>
            <a:off x="805189" y="1145906"/>
            <a:ext cx="5467418" cy="4566083"/>
          </a:xfrm>
          <a:custGeom>
            <a:avLst/>
            <a:gdLst>
              <a:gd name="connsiteX0" fmla="*/ 2901585 w 4806120"/>
              <a:gd name="connsiteY0" fmla="*/ 187794 h 4013804"/>
              <a:gd name="connsiteX1" fmla="*/ 4728968 w 4806120"/>
              <a:gd name="connsiteY1" fmla="*/ 865578 h 4013804"/>
              <a:gd name="connsiteX2" fmla="*/ 4592453 w 4806120"/>
              <a:gd name="connsiteY2" fmla="*/ 2063076 h 4013804"/>
              <a:gd name="connsiteX3" fmla="*/ 4209253 w 4806120"/>
              <a:gd name="connsiteY3" fmla="*/ 3157589 h 4013804"/>
              <a:gd name="connsiteX4" fmla="*/ 4048789 w 4806120"/>
              <a:gd name="connsiteY4" fmla="*/ 3744363 h 4013804"/>
              <a:gd name="connsiteX5" fmla="*/ 3586554 w 4806120"/>
              <a:gd name="connsiteY5" fmla="*/ 3971888 h 4013804"/>
              <a:gd name="connsiteX6" fmla="*/ 2899190 w 4806120"/>
              <a:gd name="connsiteY6" fmla="*/ 3900038 h 4013804"/>
              <a:gd name="connsiteX7" fmla="*/ 959243 w 4806120"/>
              <a:gd name="connsiteY7" fmla="*/ 2982755 h 4013804"/>
              <a:gd name="connsiteX8" fmla="*/ 621548 w 4806120"/>
              <a:gd name="connsiteY8" fmla="*/ 2913300 h 4013804"/>
              <a:gd name="connsiteX9" fmla="*/ 183264 w 4806120"/>
              <a:gd name="connsiteY9" fmla="*/ 1164952 h 4013804"/>
              <a:gd name="connsiteX10" fmla="*/ 1534042 w 4806120"/>
              <a:gd name="connsiteY10" fmla="*/ 475193 h 4013804"/>
              <a:gd name="connsiteX11" fmla="*/ 2901585 w 4806120"/>
              <a:gd name="connsiteY11" fmla="*/ 187794 h 40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6120" h="4013804">
                <a:moveTo>
                  <a:pt x="2901585" y="187794"/>
                </a:moveTo>
                <a:cubicBezTo>
                  <a:pt x="2908770" y="202164"/>
                  <a:pt x="4218834" y="-552260"/>
                  <a:pt x="4728968" y="865578"/>
                </a:cubicBezTo>
                <a:cubicBezTo>
                  <a:pt x="4728968" y="865578"/>
                  <a:pt x="4973258" y="1672692"/>
                  <a:pt x="4592453" y="2063076"/>
                </a:cubicBezTo>
                <a:cubicBezTo>
                  <a:pt x="4592453" y="2063076"/>
                  <a:pt x="4273918" y="2728885"/>
                  <a:pt x="4209253" y="3157589"/>
                </a:cubicBezTo>
                <a:cubicBezTo>
                  <a:pt x="4209253" y="3157589"/>
                  <a:pt x="4249968" y="3535999"/>
                  <a:pt x="4048789" y="3744363"/>
                </a:cubicBezTo>
                <a:cubicBezTo>
                  <a:pt x="4048789" y="3744363"/>
                  <a:pt x="3917064" y="3895248"/>
                  <a:pt x="3586554" y="3971888"/>
                </a:cubicBezTo>
                <a:cubicBezTo>
                  <a:pt x="3586554" y="3971888"/>
                  <a:pt x="3287180" y="4103613"/>
                  <a:pt x="2899190" y="3900038"/>
                </a:cubicBezTo>
                <a:cubicBezTo>
                  <a:pt x="2899190" y="3900038"/>
                  <a:pt x="1421477" y="2997125"/>
                  <a:pt x="959243" y="2982755"/>
                </a:cubicBezTo>
                <a:cubicBezTo>
                  <a:pt x="959243" y="2982755"/>
                  <a:pt x="815543" y="2994730"/>
                  <a:pt x="621548" y="2913300"/>
                </a:cubicBezTo>
                <a:cubicBezTo>
                  <a:pt x="621548" y="2913300"/>
                  <a:pt x="-408300" y="2242701"/>
                  <a:pt x="183264" y="1164952"/>
                </a:cubicBezTo>
                <a:cubicBezTo>
                  <a:pt x="183264" y="1164952"/>
                  <a:pt x="595204" y="350653"/>
                  <a:pt x="1534042" y="475193"/>
                </a:cubicBezTo>
                <a:lnTo>
                  <a:pt x="2901585" y="187794"/>
                </a:lnTo>
                <a:close/>
              </a:path>
            </a:pathLst>
          </a:custGeom>
          <a:solidFill>
            <a:schemeClr val="accent1"/>
          </a:solidFill>
          <a:ln w="23931" cap="flat">
            <a:noFill/>
            <a:prstDash val="solid"/>
            <a:miter/>
          </a:ln>
        </p:spPr>
        <p:txBody>
          <a:bodyPr rtlCol="0" anchor="ctr"/>
          <a:lstStyle/>
          <a:p>
            <a:endParaRPr lang="zh-CN" altLang="en-US">
              <a:solidFill>
                <a:schemeClr val="dk1"/>
              </a:solidFill>
              <a:cs typeface="+mn-ea"/>
              <a:sym typeface="+mn-lt"/>
            </a:endParaRPr>
          </a:p>
        </p:txBody>
      </p:sp>
      <p:sp>
        <p:nvSpPr>
          <p:cNvPr id="116" name="图形 2"/>
          <p:cNvSpPr/>
          <p:nvPr>
            <p:custDataLst>
              <p:tags r:id="rId3"/>
            </p:custDataLst>
          </p:nvPr>
        </p:nvSpPr>
        <p:spPr>
          <a:xfrm>
            <a:off x="1193525" y="1308887"/>
            <a:ext cx="4690746" cy="4136678"/>
          </a:xfrm>
          <a:custGeom>
            <a:avLst/>
            <a:gdLst>
              <a:gd name="connsiteX0" fmla="*/ 183 w 4141637"/>
              <a:gd name="connsiteY0" fmla="*/ 1886907 h 3652429"/>
              <a:gd name="connsiteX1" fmla="*/ 1919214 w 4141637"/>
              <a:gd name="connsiteY1" fmla="*/ 116689 h 3652429"/>
              <a:gd name="connsiteX2" fmla="*/ 2700802 w 4141637"/>
              <a:gd name="connsiteY2" fmla="*/ 227 h 3652429"/>
              <a:gd name="connsiteX3" fmla="*/ 3988351 w 4141637"/>
              <a:gd name="connsiteY3" fmla="*/ 706761 h 3652429"/>
              <a:gd name="connsiteX4" fmla="*/ 3996115 w 4141637"/>
              <a:gd name="connsiteY4" fmla="*/ 726172 h 3652429"/>
              <a:gd name="connsiteX5" fmla="*/ 3882241 w 4141637"/>
              <a:gd name="connsiteY5" fmla="*/ 2718961 h 3652429"/>
              <a:gd name="connsiteX6" fmla="*/ 3865419 w 4141637"/>
              <a:gd name="connsiteY6" fmla="*/ 2750018 h 3652429"/>
              <a:gd name="connsiteX7" fmla="*/ 2268599 w 4141637"/>
              <a:gd name="connsiteY7" fmla="*/ 3646773 h 3652429"/>
              <a:gd name="connsiteX8" fmla="*/ 890469 w 4141637"/>
              <a:gd name="connsiteY8" fmla="*/ 3283154 h 3652429"/>
              <a:gd name="connsiteX9" fmla="*/ 207226 w 4141637"/>
              <a:gd name="connsiteY9" fmla="*/ 2561091 h 3652429"/>
              <a:gd name="connsiteX10" fmla="*/ 195580 w 4141637"/>
              <a:gd name="connsiteY10" fmla="*/ 2539093 h 3652429"/>
              <a:gd name="connsiteX11" fmla="*/ 183 w 4141637"/>
              <a:gd name="connsiteY11" fmla="*/ 1886907 h 3652429"/>
              <a:gd name="connsiteX12" fmla="*/ 183 w 4141637"/>
              <a:gd name="connsiteY12" fmla="*/ 1886907 h 365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1637" h="3652429">
                <a:moveTo>
                  <a:pt x="183" y="1886907"/>
                </a:moveTo>
                <a:cubicBezTo>
                  <a:pt x="183" y="1886907"/>
                  <a:pt x="31240" y="788285"/>
                  <a:pt x="1919214" y="116689"/>
                </a:cubicBezTo>
                <a:cubicBezTo>
                  <a:pt x="1919214" y="116689"/>
                  <a:pt x="2276363" y="5403"/>
                  <a:pt x="2700802" y="227"/>
                </a:cubicBezTo>
                <a:cubicBezTo>
                  <a:pt x="3183471" y="-6243"/>
                  <a:pt x="3752839" y="123159"/>
                  <a:pt x="3988351" y="706761"/>
                </a:cubicBezTo>
                <a:cubicBezTo>
                  <a:pt x="3990939" y="714526"/>
                  <a:pt x="3993527" y="720996"/>
                  <a:pt x="3996115" y="726172"/>
                </a:cubicBezTo>
                <a:cubicBezTo>
                  <a:pt x="4034935" y="847810"/>
                  <a:pt x="4363617" y="1969724"/>
                  <a:pt x="3882241" y="2718961"/>
                </a:cubicBezTo>
                <a:cubicBezTo>
                  <a:pt x="3874477" y="2728019"/>
                  <a:pt x="3870595" y="2740960"/>
                  <a:pt x="3865419" y="2750018"/>
                </a:cubicBezTo>
                <a:cubicBezTo>
                  <a:pt x="3816246" y="2861303"/>
                  <a:pt x="3459097" y="3567838"/>
                  <a:pt x="2268599" y="3646773"/>
                </a:cubicBezTo>
                <a:cubicBezTo>
                  <a:pt x="2268599" y="3646773"/>
                  <a:pt x="1466307" y="3727002"/>
                  <a:pt x="890469" y="3283154"/>
                </a:cubicBezTo>
                <a:cubicBezTo>
                  <a:pt x="890469" y="3283154"/>
                  <a:pt x="370273" y="2872950"/>
                  <a:pt x="207226" y="2561091"/>
                </a:cubicBezTo>
                <a:cubicBezTo>
                  <a:pt x="202050" y="2553327"/>
                  <a:pt x="199462" y="2546857"/>
                  <a:pt x="195580" y="2539093"/>
                </a:cubicBezTo>
                <a:cubicBezTo>
                  <a:pt x="160642" y="2488626"/>
                  <a:pt x="-6287" y="2214294"/>
                  <a:pt x="183" y="1886907"/>
                </a:cubicBezTo>
                <a:lnTo>
                  <a:pt x="183" y="1886907"/>
                </a:lnTo>
                <a:close/>
              </a:path>
            </a:pathLst>
          </a:custGeom>
          <a:solidFill>
            <a:schemeClr val="lt1"/>
          </a:solidFill>
          <a:ln w="12918" cap="flat">
            <a:noFill/>
            <a:prstDash val="solid"/>
            <a:miter/>
          </a:ln>
          <a:effectLst>
            <a:outerShdw blurRad="127000" dist="50800" dir="4800000" sx="98000" sy="98000" algn="t" rotWithShape="0">
              <a:schemeClr val="dk1">
                <a:lumMod val="85000"/>
                <a:lumOff val="15000"/>
              </a:schemeClr>
            </a:outerShdw>
          </a:effectLst>
        </p:spPr>
        <p:txBody>
          <a:bodyPr rtlCol="0" anchor="ctr"/>
          <a:lstStyle/>
          <a:p>
            <a:endParaRPr lang="zh-CN" altLang="en-US">
              <a:solidFill>
                <a:schemeClr val="dk1"/>
              </a:solidFill>
              <a:cs typeface="+mn-ea"/>
              <a:sym typeface="+mn-lt"/>
            </a:endParaRPr>
          </a:p>
        </p:txBody>
      </p:sp>
      <p:sp>
        <p:nvSpPr>
          <p:cNvPr id="3" name="文本框 2"/>
          <p:cNvSpPr txBox="1"/>
          <p:nvPr>
            <p:custDataLst>
              <p:tags r:id="rId4"/>
            </p:custDataLst>
          </p:nvPr>
        </p:nvSpPr>
        <p:spPr>
          <a:xfrm>
            <a:off x="508635" y="-408305"/>
            <a:ext cx="8337550" cy="137160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交易过程的公钥、私钥应用</a:t>
            </a:r>
          </a:p>
        </p:txBody>
      </p:sp>
      <p:sp>
        <p:nvSpPr>
          <p:cNvPr id="11" name="Title 6"/>
          <p:cNvSpPr txBox="1"/>
          <p:nvPr>
            <p:custDataLst>
              <p:tags r:id="rId5"/>
            </p:custDataLst>
          </p:nvPr>
        </p:nvSpPr>
        <p:spPr>
          <a:xfrm>
            <a:off x="7012937" y="2041551"/>
            <a:ext cx="4495800" cy="2865107"/>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400050" algn="l" fontAlgn="ctr">
              <a:lnSpc>
                <a:spcPct val="120000"/>
              </a:lnSpc>
              <a:spcBef>
                <a:spcPts val="0"/>
              </a:spcBef>
              <a:spcAft>
                <a:spcPts val="800"/>
              </a:spcAft>
              <a:buSzPct val="100000"/>
              <a:buFont typeface="+mj-ea"/>
              <a:buNone/>
            </a:pPr>
            <a:r>
              <a:rPr lang="en-US" altLang="zh-CN" sz="1600" spc="160" dirty="0">
                <a:ln w="3175">
                  <a:noFill/>
                  <a:prstDash val="dash"/>
                </a:ln>
                <a:solidFill>
                  <a:schemeClr val="tx1"/>
                </a:solidFill>
                <a:latin typeface="+mn-lt"/>
                <a:cs typeface="+mn-ea"/>
                <a:sym typeface="+mn-lt"/>
              </a:rPr>
              <a:t>交易的原始数据包括“转账数额”和“转入钱包地址”，但是仅有这些是不够的，因为无法证明交易的生成者对“转出钱包地址”余额有动用的权利。所以需要用『私钥』对原始数据进行签名。</a:t>
            </a:r>
            <a:br>
              <a:rPr lang="en-US" altLang="zh-CN" sz="1600" spc="160" dirty="0">
                <a:ln w="3175">
                  <a:noFill/>
                  <a:prstDash val="dash"/>
                </a:ln>
                <a:solidFill>
                  <a:schemeClr val="tx1"/>
                </a:solidFill>
                <a:latin typeface="+mn-lt"/>
                <a:cs typeface="+mn-ea"/>
                <a:sym typeface="+mn-lt"/>
              </a:rPr>
            </a:br>
            <a:r>
              <a:rPr lang="en-US" altLang="zh-CN" sz="1600" spc="160" dirty="0">
                <a:ln w="3175">
                  <a:noFill/>
                  <a:prstDash val="dash"/>
                </a:ln>
                <a:solidFill>
                  <a:schemeClr val="tx1"/>
                </a:solidFill>
                <a:latin typeface="+mn-lt"/>
                <a:cs typeface="+mn-ea"/>
                <a:sym typeface="+mn-lt"/>
              </a:rPr>
              <a:t>生成“转出钱包公钥”，这一过程与生成『钱包地址』的第2步是一样的。</a:t>
            </a:r>
            <a:br>
              <a:rPr lang="en-US" altLang="zh-CN" sz="1600" spc="160" dirty="0">
                <a:ln w="3175">
                  <a:noFill/>
                  <a:prstDash val="dash"/>
                </a:ln>
                <a:solidFill>
                  <a:schemeClr val="tx1"/>
                </a:solidFill>
                <a:latin typeface="+mn-lt"/>
                <a:cs typeface="+mn-ea"/>
                <a:sym typeface="+mn-lt"/>
              </a:rPr>
            </a:br>
            <a:r>
              <a:rPr lang="en-US" altLang="zh-CN" sz="1600" spc="160" dirty="0">
                <a:ln w="3175">
                  <a:noFill/>
                  <a:prstDash val="dash"/>
                </a:ln>
                <a:solidFill>
                  <a:schemeClr val="tx1"/>
                </a:solidFill>
                <a:latin typeface="+mn-lt"/>
                <a:cs typeface="+mn-ea"/>
                <a:sym typeface="+mn-lt"/>
              </a:rPr>
              <a:t>将“转出签名”和“转出公钥”添加到原始交易数据中，生成了正式的交易数据，这样它就可以被广播到比特币网络进行转账了。</a:t>
            </a:r>
          </a:p>
        </p:txBody>
      </p:sp>
      <p:pic>
        <p:nvPicPr>
          <p:cNvPr id="2" name="图片 1" descr="51miz-E1043090-CCB59BD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38325" y="1789430"/>
            <a:ext cx="3773170" cy="32296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658634"/>
            <a:ext cx="5419185" cy="895350"/>
          </a:xfrm>
        </p:spPr>
        <p:txBody>
          <a:bodyPr>
            <a:normAutofit fontScale="90000"/>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以太坊-区块链2.0</a:t>
            </a:r>
            <a:br>
              <a:rPr lang="zh-CN" altLang="en-US" sz="4000" b="0" dirty="0">
                <a:solidFill>
                  <a:schemeClr val="accent1">
                    <a:lumMod val="75000"/>
                  </a:schemeClr>
                </a:solidFill>
                <a:latin typeface="+mn-lt"/>
                <a:ea typeface="+mn-ea"/>
                <a:cs typeface="+mn-ea"/>
                <a:sym typeface="+mn-lt"/>
              </a:rPr>
            </a:br>
            <a:endParaRPr lang="zh-CN" altLang="en-US" sz="4000" b="0" dirty="0">
              <a:solidFill>
                <a:schemeClr val="accent1">
                  <a:lumMod val="75000"/>
                </a:schemeClr>
              </a:solidFill>
              <a:latin typeface="+mn-lt"/>
              <a:ea typeface="+mn-ea"/>
              <a:cs typeface="+mn-ea"/>
              <a:sym typeface="+mn-lt"/>
            </a:endParaRP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03</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6" name="矩形 25"/>
          <p:cNvSpPr/>
          <p:nvPr userDrawn="1">
            <p:custDataLst>
              <p:tags r:id="rId2"/>
            </p:custDataLst>
          </p:nvPr>
        </p:nvSpPr>
        <p:spPr>
          <a:xfrm>
            <a:off x="292800" y="350555"/>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21" name="文本框 20"/>
          <p:cNvSpPr txBox="1"/>
          <p:nvPr>
            <p:custDataLst>
              <p:tags r:id="rId3"/>
            </p:custDataLst>
          </p:nvPr>
        </p:nvSpPr>
        <p:spPr>
          <a:xfrm>
            <a:off x="640042" y="350504"/>
            <a:ext cx="103632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以太坊--区块链2.0</a:t>
            </a:r>
          </a:p>
        </p:txBody>
      </p:sp>
      <p:sp>
        <p:nvSpPr>
          <p:cNvPr id="22" name="Title 6"/>
          <p:cNvSpPr txBox="1"/>
          <p:nvPr>
            <p:custDataLst>
              <p:tags r:id="rId4"/>
            </p:custDataLst>
          </p:nvPr>
        </p:nvSpPr>
        <p:spPr>
          <a:xfrm>
            <a:off x="1004538" y="2274562"/>
            <a:ext cx="3200425" cy="36576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不相同点：</a:t>
            </a:r>
          </a:p>
          <a:p>
            <a:pPr lvl="0" indent="0" algn="l" fontAlgn="ctr">
              <a:lnSpc>
                <a:spcPct val="130000"/>
              </a:lnSpc>
              <a:spcBef>
                <a:spcPts val="1000"/>
              </a:spcBef>
              <a:spcAft>
                <a:spcPts val="0"/>
              </a:spcAft>
              <a:buSzPct val="100000"/>
            </a:pPr>
            <a:r>
              <a:rPr lang="zh-CN" altLang="zh-CN" sz="1800" spc="100" dirty="0">
                <a:ln w="3175">
                  <a:noFill/>
                  <a:prstDash val="dash"/>
                </a:ln>
                <a:solidFill>
                  <a:schemeClr val="tx1"/>
                </a:solidFill>
                <a:latin typeface="+mn-lt"/>
                <a:cs typeface="+mn-ea"/>
                <a:sym typeface="+mn-lt"/>
              </a:rPr>
              <a:t>1.以太坊的区块时间更短</a:t>
            </a:r>
          </a:p>
          <a:p>
            <a:pPr lvl="0" indent="0" algn="l" fontAlgn="ctr">
              <a:lnSpc>
                <a:spcPct val="130000"/>
              </a:lnSpc>
              <a:spcBef>
                <a:spcPts val="1000"/>
              </a:spcBef>
              <a:spcAft>
                <a:spcPts val="0"/>
              </a:spcAft>
              <a:buSzPct val="100000"/>
            </a:pPr>
            <a:r>
              <a:rPr lang="zh-CN" altLang="zh-CN" sz="1800" spc="100" dirty="0">
                <a:ln w="3175">
                  <a:noFill/>
                  <a:prstDash val="dash"/>
                </a:ln>
                <a:solidFill>
                  <a:schemeClr val="tx1"/>
                </a:solidFill>
                <a:latin typeface="+mn-lt"/>
                <a:cs typeface="+mn-ea"/>
                <a:sym typeface="+mn-lt"/>
              </a:rPr>
              <a:t>2.以太坊有更小的区块</a:t>
            </a:r>
          </a:p>
          <a:p>
            <a:pPr lvl="0" indent="0" algn="l" fontAlgn="ctr">
              <a:lnSpc>
                <a:spcPct val="130000"/>
              </a:lnSpc>
              <a:spcBef>
                <a:spcPts val="1000"/>
              </a:spcBef>
              <a:spcAft>
                <a:spcPts val="0"/>
              </a:spcAft>
              <a:buSzPct val="100000"/>
            </a:pPr>
            <a:r>
              <a:rPr lang="zh-CN" altLang="zh-CN" sz="1800" spc="100" dirty="0">
                <a:ln w="3175">
                  <a:noFill/>
                  <a:prstDash val="dash"/>
                </a:ln>
                <a:solidFill>
                  <a:schemeClr val="tx1"/>
                </a:solidFill>
                <a:latin typeface="+mn-lt"/>
                <a:cs typeface="+mn-ea"/>
                <a:sym typeface="+mn-lt"/>
              </a:rPr>
              <a:t>3.以太坊虚拟机上可以运行智能合约</a:t>
            </a:r>
          </a:p>
        </p:txBody>
      </p:sp>
      <p:sp>
        <p:nvSpPr>
          <p:cNvPr id="23" name="Title 6"/>
          <p:cNvSpPr txBox="1"/>
          <p:nvPr>
            <p:custDataLst>
              <p:tags r:id="rId5"/>
            </p:custDataLst>
          </p:nvPr>
        </p:nvSpPr>
        <p:spPr>
          <a:xfrm>
            <a:off x="4439920" y="2299970"/>
            <a:ext cx="3065780" cy="3657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相同点：</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1.作为一条区块链</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2.公开并且无需许可的</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3.工作证明（POW）挖矿</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4.有一种内置的数字货币</a:t>
            </a:r>
          </a:p>
        </p:txBody>
      </p:sp>
      <p:sp>
        <p:nvSpPr>
          <p:cNvPr id="24" name="Title 6"/>
          <p:cNvSpPr txBox="1"/>
          <p:nvPr>
            <p:custDataLst>
              <p:tags r:id="rId6"/>
            </p:custDataLst>
          </p:nvPr>
        </p:nvSpPr>
        <p:spPr>
          <a:xfrm>
            <a:off x="7505700" y="2092960"/>
            <a:ext cx="3562350" cy="3657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zh-CN" sz="1800" spc="100" dirty="0">
                <a:ln w="3175">
                  <a:noFill/>
                  <a:prstDash val="dash"/>
                </a:ln>
                <a:solidFill>
                  <a:schemeClr val="tx1"/>
                </a:solidFill>
                <a:latin typeface="+mn-lt"/>
                <a:cs typeface="+mn-ea"/>
                <a:sym typeface="+mn-lt"/>
              </a:rPr>
              <a:t>比特币作为一种数字货币，是区块链1.0的应用。</a:t>
            </a:r>
          </a:p>
          <a:p>
            <a:pPr marL="0" lvl="0" indent="-285750" algn="l" fontAlgn="ctr">
              <a:lnSpc>
                <a:spcPct val="130000"/>
              </a:lnSpc>
              <a:spcBef>
                <a:spcPts val="1000"/>
              </a:spcBef>
              <a:spcAft>
                <a:spcPts val="0"/>
              </a:spcAft>
              <a:buSzPct val="100000"/>
              <a:buFont typeface="Wingdings" panose="05000000000000000000" charset="0"/>
              <a:buNone/>
            </a:pPr>
            <a:r>
              <a:rPr lang="zh-CN" altLang="en-US" sz="1800" spc="100" dirty="0">
                <a:ln w="3175">
                  <a:noFill/>
                  <a:prstDash val="dash"/>
                </a:ln>
                <a:solidFill>
                  <a:schemeClr val="tx1"/>
                </a:solidFill>
                <a:latin typeface="+mn-lt"/>
                <a:cs typeface="+mn-ea"/>
                <a:sym typeface="+mn-lt"/>
              </a:rPr>
              <a:t>以太坊作为一个基础架构，是在数字货币的基础上加上了智能合约，是区块链2.0的应用。</a:t>
            </a:r>
          </a:p>
        </p:txBody>
      </p:sp>
      <p:grpSp>
        <p:nvGrpSpPr>
          <p:cNvPr id="6" name="组合 55"/>
          <p:cNvGrpSpPr/>
          <p:nvPr/>
        </p:nvGrpSpPr>
        <p:grpSpPr>
          <a:xfrm>
            <a:off x="1989804" y="1737296"/>
            <a:ext cx="721283" cy="712608"/>
            <a:chOff x="6409426" y="1173624"/>
            <a:chExt cx="962086" cy="962084"/>
          </a:xfrm>
          <a:solidFill>
            <a:srgbClr val="0092C2"/>
          </a:solidFill>
        </p:grpSpPr>
        <p:sp>
          <p:nvSpPr>
            <p:cNvPr id="2" name="椭圆 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8" name="TextBox 57"/>
            <p:cNvSpPr txBox="1"/>
            <p:nvPr/>
          </p:nvSpPr>
          <p:spPr>
            <a:xfrm>
              <a:off x="6653352" y="1318965"/>
              <a:ext cx="524279" cy="672113"/>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cs typeface="+mn-ea"/>
                  <a:sym typeface="+mn-lt"/>
                </a:rPr>
                <a:t>1</a:t>
              </a:r>
              <a:endParaRPr kumimoji="0" lang="zh-CN" altLang="en-US" sz="2635" b="1" i="0" u="none" strike="noStrike" kern="1200" cap="none" spc="0" normalizeH="0" baseline="0" noProof="0" dirty="0">
                <a:ln>
                  <a:noFill/>
                </a:ln>
                <a:solidFill>
                  <a:srgbClr val="F8F8F8"/>
                </a:solidFill>
                <a:effectLst/>
                <a:uLnTx/>
                <a:uFillTx/>
                <a:cs typeface="+mn-ea"/>
                <a:sym typeface="+mn-lt"/>
              </a:endParaRPr>
            </a:p>
          </p:txBody>
        </p:sp>
      </p:grpSp>
      <p:grpSp>
        <p:nvGrpSpPr>
          <p:cNvPr id="7" name="组合 58"/>
          <p:cNvGrpSpPr/>
          <p:nvPr/>
        </p:nvGrpSpPr>
        <p:grpSpPr>
          <a:xfrm>
            <a:off x="5361654" y="1754797"/>
            <a:ext cx="721283" cy="712608"/>
            <a:chOff x="6409426" y="2394908"/>
            <a:chExt cx="962086" cy="962084"/>
          </a:xfrm>
          <a:solidFill>
            <a:srgbClr val="00A1D8"/>
          </a:solidFill>
        </p:grpSpPr>
        <p:sp>
          <p:nvSpPr>
            <p:cNvPr id="4" name="椭圆 3"/>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 name="TextBox 60"/>
            <p:cNvSpPr txBox="1"/>
            <p:nvPr/>
          </p:nvSpPr>
          <p:spPr>
            <a:xfrm>
              <a:off x="6635866" y="2536283"/>
              <a:ext cx="524279"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2</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grpSp>
        <p:nvGrpSpPr>
          <p:cNvPr id="8" name="组合 61"/>
          <p:cNvGrpSpPr/>
          <p:nvPr/>
        </p:nvGrpSpPr>
        <p:grpSpPr>
          <a:xfrm>
            <a:off x="8708736" y="1745568"/>
            <a:ext cx="721283" cy="712608"/>
            <a:chOff x="6409429" y="3568104"/>
            <a:chExt cx="962087" cy="962084"/>
          </a:xfrm>
          <a:solidFill>
            <a:srgbClr val="0092C2"/>
          </a:solidFill>
        </p:grpSpPr>
        <p:sp>
          <p:nvSpPr>
            <p:cNvPr id="9" name="椭圆 8"/>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10" name="TextBox 63"/>
            <p:cNvSpPr txBox="1"/>
            <p:nvPr/>
          </p:nvSpPr>
          <p:spPr>
            <a:xfrm>
              <a:off x="6635870" y="3702117"/>
              <a:ext cx="524280"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3</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0" y="4373897"/>
            <a:ext cx="12192000" cy="0"/>
          </a:xfrm>
          <a:prstGeom prst="line">
            <a:avLst/>
          </a:prstGeom>
          <a:ln w="12700">
            <a:solidFill>
              <a:schemeClr val="dk1">
                <a:alpha val="20000"/>
              </a:schemeClr>
            </a:solidFill>
            <a:prstDash val="sysDash"/>
          </a:ln>
        </p:spPr>
        <p:style>
          <a:lnRef idx="1">
            <a:schemeClr val="dk1"/>
          </a:lnRef>
          <a:fillRef idx="0">
            <a:schemeClr val="dk1"/>
          </a:fillRef>
          <a:effectRef idx="0">
            <a:schemeClr val="dk1"/>
          </a:effectRef>
          <a:fontRef idx="minor">
            <a:schemeClr val="tx1"/>
          </a:fontRef>
        </p:style>
      </p:cxnSp>
      <p:sp>
        <p:nvSpPr>
          <p:cNvPr id="10" name="文本框 9"/>
          <p:cNvSpPr txBox="1"/>
          <p:nvPr>
            <p:custDataLst>
              <p:tags r:id="rId3"/>
            </p:custDataLst>
          </p:nvPr>
        </p:nvSpPr>
        <p:spPr>
          <a:xfrm>
            <a:off x="594322" y="518141"/>
            <a:ext cx="10972876" cy="6858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220" dirty="0">
                <a:solidFill>
                  <a:schemeClr val="accent1">
                    <a:lumMod val="75000"/>
                  </a:schemeClr>
                </a:solidFill>
                <a:cs typeface="+mn-ea"/>
                <a:sym typeface="+mn-lt"/>
              </a:rPr>
              <a:t>智能合约</a:t>
            </a:r>
          </a:p>
        </p:txBody>
      </p:sp>
      <p:sp>
        <p:nvSpPr>
          <p:cNvPr id="13" name="Title 6"/>
          <p:cNvSpPr txBox="1"/>
          <p:nvPr>
            <p:custDataLst>
              <p:tags r:id="rId4"/>
            </p:custDataLst>
          </p:nvPr>
        </p:nvSpPr>
        <p:spPr>
          <a:xfrm>
            <a:off x="1931035" y="4538980"/>
            <a:ext cx="8583930" cy="164592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160" dirty="0">
                <a:ln w="3175">
                  <a:noFill/>
                  <a:prstDash val="dash"/>
                </a:ln>
                <a:solidFill>
                  <a:schemeClr val="tx1"/>
                </a:solidFill>
                <a:latin typeface="+mn-lt"/>
                <a:cs typeface="+mn-ea"/>
                <a:sym typeface="+mn-lt"/>
              </a:rPr>
              <a:t>智能合约是一个运行在安全环境下的计算机程序。可以控制数字资产。</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160" dirty="0">
                <a:ln w="3175">
                  <a:noFill/>
                  <a:prstDash val="dash"/>
                </a:ln>
                <a:solidFill>
                  <a:schemeClr val="tx1"/>
                </a:solidFill>
                <a:latin typeface="+mn-lt"/>
                <a:cs typeface="+mn-ea"/>
                <a:sym typeface="+mn-lt"/>
              </a:rPr>
              <a:t>法律合约：我承诺X发生的话，就给你1000元；</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160" dirty="0">
                <a:ln w="3175">
                  <a:noFill/>
                  <a:prstDash val="dash"/>
                </a:ln>
                <a:solidFill>
                  <a:schemeClr val="tx1"/>
                </a:solidFill>
                <a:latin typeface="+mn-lt"/>
                <a:cs typeface="+mn-ea"/>
                <a:sym typeface="+mn-lt"/>
              </a:rPr>
              <a:t>智能合约：我将1000元发送给一个计算机程序，如果X发生了，这个程序会把1000元给你，否则就返回给我。</a:t>
            </a:r>
          </a:p>
          <a:p>
            <a:pPr marL="533400" lvl="1" indent="-254000" algn="l" fontAlgn="ctr">
              <a:lnSpc>
                <a:spcPct val="120000"/>
              </a:lnSpc>
              <a:spcBef>
                <a:spcPts val="0"/>
              </a:spcBef>
              <a:spcAft>
                <a:spcPts val="800"/>
              </a:spcAft>
              <a:buSzPct val="100000"/>
              <a:buFont typeface="Arial" panose="020B0604020202020204" pitchFamily="34" charset="0"/>
              <a:buChar char="○"/>
            </a:pPr>
            <a:r>
              <a:rPr lang="zh-CN" altLang="en-US" sz="1600" spc="160" dirty="0">
                <a:ln w="3175">
                  <a:noFill/>
                  <a:prstDash val="dash"/>
                </a:ln>
                <a:solidFill>
                  <a:schemeClr val="tx1"/>
                </a:solidFill>
                <a:cs typeface="+mn-ea"/>
                <a:sym typeface="+mn-lt"/>
              </a:rPr>
              <a:t>优点： （1）自动处理  （2）扩展到非金融领域（3）一定程度人工智能</a:t>
            </a:r>
          </a:p>
        </p:txBody>
      </p:sp>
      <p:pic>
        <p:nvPicPr>
          <p:cNvPr id="2" name="图片 1" descr="51miz-E1153054-B0C893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05000" y="-1478915"/>
            <a:ext cx="8609330" cy="57156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4" name="文本框 13"/>
          <p:cNvSpPr txBox="1"/>
          <p:nvPr>
            <p:custDataLst>
              <p:tags r:id="rId3"/>
            </p:custDataLst>
          </p:nvPr>
        </p:nvSpPr>
        <p:spPr>
          <a:xfrm>
            <a:off x="609562" y="441902"/>
            <a:ext cx="10972876" cy="7620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智能合约部署流程</a:t>
            </a:r>
          </a:p>
        </p:txBody>
      </p:sp>
      <p:sp>
        <p:nvSpPr>
          <p:cNvPr id="15" name="Title 6"/>
          <p:cNvSpPr txBox="1"/>
          <p:nvPr>
            <p:custDataLst>
              <p:tags r:id="rId4"/>
            </p:custDataLst>
          </p:nvPr>
        </p:nvSpPr>
        <p:spPr>
          <a:xfrm>
            <a:off x="818515" y="1041400"/>
            <a:ext cx="3269615" cy="458216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50000"/>
              </a:lnSpc>
              <a:spcBef>
                <a:spcPts val="0"/>
              </a:spcBef>
              <a:spcAft>
                <a:spcPts val="800"/>
              </a:spcAft>
              <a:buSzPct val="100000"/>
              <a:buFont typeface="Wingdings" panose="05000000000000000000" charset="0"/>
              <a:buNone/>
            </a:pPr>
            <a:r>
              <a:rPr lang="zh-CN" altLang="en-US" sz="1600" spc="120" dirty="0">
                <a:ln w="3175">
                  <a:noFill/>
                  <a:prstDash val="dash"/>
                </a:ln>
                <a:solidFill>
                  <a:schemeClr val="tx1"/>
                </a:solidFill>
                <a:latin typeface="+mn-lt"/>
                <a:cs typeface="+mn-ea"/>
                <a:sym typeface="+mn-lt"/>
              </a:rPr>
              <a:t>以太坊的gas：合约执行会在所有节点中被多次重复，这个事实得使得合约执行的消耗变得昂贵，所以这也促使大家将能在链下进行的运算都不放到区块链上进行。</a:t>
            </a:r>
          </a:p>
          <a:p>
            <a:pPr marL="0" lvl="0" indent="-285750" algn="l" fontAlgn="ctr">
              <a:lnSpc>
                <a:spcPct val="150000"/>
              </a:lnSpc>
              <a:spcBef>
                <a:spcPts val="0"/>
              </a:spcBef>
              <a:spcAft>
                <a:spcPts val="800"/>
              </a:spcAft>
              <a:buSzPct val="100000"/>
              <a:buFont typeface="Wingdings" panose="05000000000000000000" charset="0"/>
              <a:buNone/>
            </a:pPr>
            <a:r>
              <a:rPr lang="zh-CN" altLang="en-US" sz="1600" spc="120" dirty="0">
                <a:ln w="3175">
                  <a:noFill/>
                  <a:prstDash val="dash"/>
                </a:ln>
                <a:solidFill>
                  <a:schemeClr val="tx1"/>
                </a:solidFill>
                <a:latin typeface="+mn-lt"/>
                <a:cs typeface="+mn-ea"/>
                <a:sym typeface="+mn-lt"/>
              </a:rPr>
              <a:t>对于每个被执行的命令都会有一个特定的消耗，用单位gas计数。</a:t>
            </a:r>
          </a:p>
        </p:txBody>
      </p:sp>
      <p:sp>
        <p:nvSpPr>
          <p:cNvPr id="17" name="Title 6"/>
          <p:cNvSpPr txBox="1"/>
          <p:nvPr>
            <p:custDataLst>
              <p:tags r:id="rId5"/>
            </p:custDataLst>
          </p:nvPr>
        </p:nvSpPr>
        <p:spPr>
          <a:xfrm>
            <a:off x="7823835" y="1075690"/>
            <a:ext cx="3733800" cy="458216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pPr>
            <a:r>
              <a:rPr lang="zh-CN" altLang="en-US" sz="1600" spc="160" dirty="0">
                <a:ln w="3175">
                  <a:noFill/>
                  <a:prstDash val="dash"/>
                </a:ln>
                <a:solidFill>
                  <a:schemeClr val="tx1"/>
                </a:solidFill>
                <a:latin typeface="+mn-lt"/>
                <a:cs typeface="+mn-ea"/>
                <a:sym typeface="+mn-lt"/>
              </a:rPr>
              <a:t>总的来说，在以太坊上部署和运行智能合约需要以下几个步骤：</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1.启动一个以太坊节点（如geth）。</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2.使用智能合约语言编写智能合约（如Solidity）。</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3.使用solc编译器将编写好的合约代码转换成以太坊虚拟机位码。</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4.将编译好的合约代码部署到网上。</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5.使用web3.js库所提供的JavaScript API接口来调用合约。</a:t>
            </a:r>
          </a:p>
        </p:txBody>
      </p:sp>
      <p:pic>
        <p:nvPicPr>
          <p:cNvPr id="2" name="图片 1" descr="51miz-E1165981-FF7B6B4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11525" y="742950"/>
            <a:ext cx="5012055" cy="50120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704354"/>
            <a:ext cx="5419185" cy="895350"/>
          </a:xfrm>
        </p:spPr>
        <p:txBody>
          <a:bodyPr>
            <a:normAutofit fontScale="90000"/>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区块链应用</a:t>
            </a:r>
            <a:br>
              <a:rPr lang="zh-CN" altLang="en-US" sz="4000" b="0" dirty="0">
                <a:solidFill>
                  <a:schemeClr val="accent1">
                    <a:lumMod val="75000"/>
                  </a:schemeClr>
                </a:solidFill>
                <a:latin typeface="+mn-lt"/>
                <a:ea typeface="+mn-ea"/>
                <a:cs typeface="+mn-ea"/>
                <a:sym typeface="+mn-lt"/>
              </a:rPr>
            </a:br>
            <a:endParaRPr lang="zh-CN" altLang="en-US" sz="4000" b="0" dirty="0">
              <a:solidFill>
                <a:schemeClr val="accent1">
                  <a:lumMod val="75000"/>
                </a:schemeClr>
              </a:solidFill>
              <a:latin typeface="+mn-lt"/>
              <a:ea typeface="+mn-ea"/>
              <a:cs typeface="+mn-ea"/>
              <a:sym typeface="+mn-lt"/>
            </a:endParaRP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04</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155714"/>
            <a:ext cx="5419185" cy="895350"/>
          </a:xfrm>
        </p:spPr>
        <p:txBody>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区块链概念</a:t>
            </a: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01</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0" name="Object 901"/>
          <p:cNvSpPr txBox="1"/>
          <p:nvPr>
            <p:custDataLst>
              <p:tags r:id="rId3"/>
            </p:custDataLst>
          </p:nvPr>
        </p:nvSpPr>
        <p:spPr>
          <a:xfrm>
            <a:off x="624803" y="198247"/>
            <a:ext cx="10363276" cy="789305"/>
          </a:xfrm>
          <a:prstGeom prst="rect">
            <a:avLst/>
          </a:prstGeom>
        </p:spPr>
        <p:txBody>
          <a:bodyPr vert="horz" lIns="63500" tIns="25400" rIns="63500" bIns="25400" rtlCol="0" anchor="b" anchorCtr="0">
            <a:normAutofit/>
          </a:bodyPr>
          <a:lstStyle/>
          <a:p>
            <a:pPr marL="0" indent="0" algn="l" fontAlgn="auto">
              <a:lnSpc>
                <a:spcPct val="100000"/>
              </a:lnSpc>
              <a:spcBef>
                <a:spcPts val="0"/>
              </a:spcBef>
              <a:spcAft>
                <a:spcPts val="0"/>
              </a:spcAft>
              <a:buSzPct val="100000"/>
              <a:buNone/>
            </a:pPr>
            <a:r>
              <a:rPr lang="zh-CN" altLang="en-US" sz="2400" i="0" spc="320" dirty="0">
                <a:solidFill>
                  <a:schemeClr val="accent1">
                    <a:lumMod val="75000"/>
                  </a:schemeClr>
                </a:solidFill>
                <a:cs typeface="+mn-ea"/>
                <a:sym typeface="+mn-lt"/>
              </a:rPr>
              <a:t>区块链产业应用</a:t>
            </a:r>
          </a:p>
        </p:txBody>
      </p:sp>
      <p:sp>
        <p:nvSpPr>
          <p:cNvPr id="11" name="Object 902"/>
          <p:cNvSpPr txBox="1"/>
          <p:nvPr>
            <p:custDataLst>
              <p:tags r:id="rId4"/>
            </p:custDataLst>
          </p:nvPr>
        </p:nvSpPr>
        <p:spPr>
          <a:xfrm>
            <a:off x="962622" y="1524127"/>
            <a:ext cx="10363276" cy="407416"/>
          </a:xfrm>
          <a:prstGeom prst="rect">
            <a:avLst/>
          </a:prstGeom>
        </p:spPr>
        <p:txBody>
          <a:bodyPr vert="horz" lIns="63500" tIns="25400" rIns="63500" bIns="25400" rtlCol="0" anchor="t" anchorCtr="0">
            <a:normAutofit/>
          </a:bodyPr>
          <a:lstStyle/>
          <a:p>
            <a:pPr marL="0" indent="0" algn="l" fontAlgn="auto">
              <a:lnSpc>
                <a:spcPct val="100000"/>
              </a:lnSpc>
              <a:spcBef>
                <a:spcPts val="0"/>
              </a:spcBef>
              <a:spcAft>
                <a:spcPts val="0"/>
              </a:spcAft>
              <a:buSzPct val="100000"/>
              <a:buNone/>
            </a:pPr>
            <a:r>
              <a:rPr lang="en-US" altLang="zh-CN" sz="2000" spc="80" dirty="0">
                <a:solidFill>
                  <a:schemeClr val="tx1"/>
                </a:solidFill>
                <a:cs typeface="+mn-ea"/>
                <a:sym typeface="+mn-lt"/>
              </a:rPr>
              <a:t>ICO金融</a:t>
            </a:r>
          </a:p>
        </p:txBody>
      </p:sp>
      <p:sp>
        <p:nvSpPr>
          <p:cNvPr id="12" name="Title 6"/>
          <p:cNvSpPr txBox="1"/>
          <p:nvPr>
            <p:custDataLst>
              <p:tags r:id="rId5"/>
            </p:custDataLst>
          </p:nvPr>
        </p:nvSpPr>
        <p:spPr>
          <a:xfrm>
            <a:off x="914400" y="1904365"/>
            <a:ext cx="6546850" cy="246951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800" spc="100" dirty="0">
                <a:ln w="3175">
                  <a:noFill/>
                  <a:prstDash val="dash"/>
                </a:ln>
                <a:solidFill>
                  <a:schemeClr val="tx1"/>
                </a:solidFill>
                <a:latin typeface="+mn-lt"/>
                <a:cs typeface="+mn-ea"/>
                <a:sym typeface="+mn-lt"/>
              </a:rPr>
              <a:t>ICO是最近从加密货币及区块链行业衍生出的众筹项目概念。</a:t>
            </a:r>
          </a:p>
          <a:p>
            <a:pPr marL="0" lvl="0" indent="-285750" algn="l" fontAlgn="ctr">
              <a:lnSpc>
                <a:spcPct val="130000"/>
              </a:lnSpc>
              <a:spcBef>
                <a:spcPts val="1000"/>
              </a:spcBef>
              <a:spcAft>
                <a:spcPts val="0"/>
              </a:spcAft>
              <a:buSzPct val="100000"/>
              <a:buFont typeface="Wingdings" panose="05000000000000000000" charset="0"/>
              <a:buNone/>
            </a:pPr>
            <a:r>
              <a:rPr lang="zh-CN" altLang="en-US" sz="1800" spc="100" dirty="0">
                <a:ln w="3175">
                  <a:noFill/>
                  <a:prstDash val="dash"/>
                </a:ln>
                <a:solidFill>
                  <a:schemeClr val="tx1"/>
                </a:solidFill>
                <a:latin typeface="+mn-lt"/>
                <a:cs typeface="+mn-ea"/>
                <a:sym typeface="+mn-lt"/>
              </a:rPr>
              <a:t>ICO全称Initial Coin Offering，我们将之称为首次代币公开预售。当某公司以融资为目的，发行加密货币，通常会发行一定数量的加密代币，接着向参与项目的人出售这些代币;并且通常这些代币被用于兑换比特币，当然也可以兑换法币。</a:t>
            </a:r>
          </a:p>
        </p:txBody>
      </p:sp>
      <p:sp>
        <p:nvSpPr>
          <p:cNvPr id="13" name="Title 6"/>
          <p:cNvSpPr txBox="1"/>
          <p:nvPr>
            <p:custDataLst>
              <p:tags r:id="rId6"/>
            </p:custDataLst>
          </p:nvPr>
        </p:nvSpPr>
        <p:spPr>
          <a:xfrm>
            <a:off x="7766294" y="1446030"/>
            <a:ext cx="3206547" cy="2807221"/>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00" dirty="0">
                <a:ln w="3175">
                  <a:noFill/>
                  <a:prstDash val="dash"/>
                </a:ln>
                <a:solidFill>
                  <a:schemeClr val="tx1"/>
                </a:solidFill>
                <a:latin typeface="+mn-lt"/>
                <a:cs typeface="+mn-ea"/>
                <a:sym typeface="+mn-lt"/>
              </a:rPr>
              <a:t>ICO最大的特点即：非股非债，无关所有权，仅和使用权相关，无收益分配权和剩余价值追索权。</a:t>
            </a:r>
          </a:p>
        </p:txBody>
      </p:sp>
      <p:pic>
        <p:nvPicPr>
          <p:cNvPr id="2" name="图片 1" descr="51miz-E748898-66AB1648"/>
          <p:cNvPicPr>
            <a:picLocks noChangeAspect="1"/>
          </p:cNvPicPr>
          <p:nvPr/>
        </p:nvPicPr>
        <p:blipFill>
          <a:blip r:embed="rId9"/>
          <a:stretch>
            <a:fillRect/>
          </a:stretch>
        </p:blipFill>
        <p:spPr>
          <a:xfrm>
            <a:off x="990600" y="4374515"/>
            <a:ext cx="9996805" cy="215328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608400" y="607766"/>
            <a:ext cx="10975199" cy="5641198"/>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cs typeface="+mn-ea"/>
              <a:sym typeface="+mn-lt"/>
            </a:endParaRPr>
          </a:p>
        </p:txBody>
      </p:sp>
      <p:pic>
        <p:nvPicPr>
          <p:cNvPr id="2" name="图片 1" descr="51miz-E1153054-B0C8932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9080" y="2074545"/>
            <a:ext cx="9138920" cy="4175125"/>
          </a:xfrm>
          <a:prstGeom prst="rect">
            <a:avLst/>
          </a:prstGeom>
        </p:spPr>
      </p:pic>
      <p:sp>
        <p:nvSpPr>
          <p:cNvPr id="7" name="Rectángulo 5"/>
          <p:cNvSpPr/>
          <p:nvPr>
            <p:custDataLst>
              <p:tags r:id="rId3"/>
            </p:custDataLst>
          </p:nvPr>
        </p:nvSpPr>
        <p:spPr>
          <a:xfrm>
            <a:off x="5628000" y="1672621"/>
            <a:ext cx="936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s-ES_tradnl" sz="1350" b="0" i="0" u="none" strike="noStrike" kern="1200" cap="none" spc="0" normalizeH="0" baseline="0" noProof="0">
              <a:ln>
                <a:noFill/>
              </a:ln>
              <a:solidFill>
                <a:srgbClr val="FFFFFF"/>
              </a:solidFill>
              <a:effectLst/>
              <a:uLnTx/>
              <a:uFillTx/>
              <a:cs typeface="+mn-ea"/>
              <a:sym typeface="+mn-lt"/>
            </a:endParaRPr>
          </a:p>
        </p:txBody>
      </p:sp>
      <p:sp>
        <p:nvSpPr>
          <p:cNvPr id="10" name="文本框 9"/>
          <p:cNvSpPr txBox="1"/>
          <p:nvPr>
            <p:custDataLst>
              <p:tags r:id="rId4"/>
            </p:custDataLst>
          </p:nvPr>
        </p:nvSpPr>
        <p:spPr>
          <a:xfrm>
            <a:off x="842010" y="486027"/>
            <a:ext cx="9144000" cy="768349"/>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en-US" altLang="zh-CN" sz="2400" spc="240" dirty="0">
                <a:solidFill>
                  <a:schemeClr val="accent1">
                    <a:lumMod val="75000"/>
                  </a:schemeClr>
                </a:solidFill>
                <a:cs typeface="+mn-ea"/>
                <a:sym typeface="+mn-lt"/>
              </a:rPr>
              <a:t>ICO金融</a:t>
            </a:r>
          </a:p>
        </p:txBody>
      </p:sp>
      <p:sp>
        <p:nvSpPr>
          <p:cNvPr id="11" name="Title 6"/>
          <p:cNvSpPr txBox="1"/>
          <p:nvPr>
            <p:custDataLst>
              <p:tags r:id="rId5"/>
            </p:custDataLst>
          </p:nvPr>
        </p:nvSpPr>
        <p:spPr>
          <a:xfrm>
            <a:off x="1524000" y="1794510"/>
            <a:ext cx="9144000" cy="149352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50000"/>
              </a:lnSpc>
              <a:spcBef>
                <a:spcPts val="0"/>
              </a:spcBef>
              <a:spcAft>
                <a:spcPts val="800"/>
              </a:spcAft>
              <a:buSzPct val="100000"/>
              <a:buFont typeface="Wingdings" panose="05000000000000000000" charset="0"/>
              <a:buNone/>
            </a:pPr>
            <a:r>
              <a:rPr lang="zh-CN" altLang="en-US" sz="1600" spc="160" dirty="0">
                <a:ln w="3175">
                  <a:noFill/>
                  <a:prstDash val="dash"/>
                </a:ln>
                <a:solidFill>
                  <a:schemeClr val="tx1"/>
                </a:solidFill>
                <a:latin typeface="+mn-lt"/>
                <a:cs typeface="+mn-ea"/>
                <a:sym typeface="+mn-lt"/>
              </a:rPr>
              <a:t>ICO在一定范围公开项目，玩家以比特币、以太币认购某新型币，ICO发布者获取的比特币、以太币变现（一般通过新加坡、美国等地，换成美金存入在国外设立的公益基金账户内），再通过国内合法成立的SPV公司或贸易公司，将美金或在离岸市场换成人民币流回中国实际经营ICO所称项目的公司或公司群。 资金流向如上，合同关系不赘述。 </a:t>
            </a:r>
          </a:p>
          <a:p>
            <a:pPr marL="0" lvl="0" indent="-285750" algn="l" fontAlgn="ctr">
              <a:lnSpc>
                <a:spcPct val="150000"/>
              </a:lnSpc>
              <a:spcBef>
                <a:spcPts val="0"/>
              </a:spcBef>
              <a:spcAft>
                <a:spcPts val="800"/>
              </a:spcAft>
              <a:buSzPct val="100000"/>
              <a:buFont typeface="Wingdings" panose="05000000000000000000" charset="0"/>
              <a:buNone/>
            </a:pPr>
            <a:r>
              <a:rPr lang="zh-CN" altLang="en-US" sz="1600" spc="160" dirty="0">
                <a:ln w="3175">
                  <a:noFill/>
                  <a:prstDash val="dash"/>
                </a:ln>
                <a:solidFill>
                  <a:schemeClr val="tx1"/>
                </a:solidFill>
                <a:latin typeface="+mn-lt"/>
                <a:cs typeface="+mn-ea"/>
                <a:sym typeface="+mn-lt"/>
              </a:rPr>
              <a:t>其实，ICO的重要功能就是为了创业者使用众筹而来的社会各类资金，而设计出来的渠道。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矩形 5"/>
          <p:cNvSpPr/>
          <p:nvPr>
            <p:custDataLst>
              <p:tags r:id="rId2"/>
            </p:custDataLst>
          </p:nvPr>
        </p:nvSpPr>
        <p:spPr>
          <a:xfrm>
            <a:off x="1562100" y="1513205"/>
            <a:ext cx="9220200" cy="4475480"/>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4" name="矩形 4"/>
          <p:cNvSpPr/>
          <p:nvPr>
            <p:custDataLst>
              <p:tags r:id="rId3"/>
            </p:custDataLst>
          </p:nvPr>
        </p:nvSpPr>
        <p:spPr>
          <a:xfrm>
            <a:off x="8191515" y="5887767"/>
            <a:ext cx="2590821" cy="1016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矩形 3"/>
          <p:cNvSpPr/>
          <p:nvPr>
            <p:custDataLst>
              <p:tags r:id="rId4"/>
            </p:custDataLst>
          </p:nvPr>
        </p:nvSpPr>
        <p:spPr>
          <a:xfrm>
            <a:off x="1562366" y="1490803"/>
            <a:ext cx="2590821" cy="1016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文本框 15"/>
          <p:cNvSpPr txBox="1"/>
          <p:nvPr>
            <p:custDataLst>
              <p:tags r:id="rId5"/>
            </p:custDataLst>
          </p:nvPr>
        </p:nvSpPr>
        <p:spPr>
          <a:xfrm>
            <a:off x="472395" y="472441"/>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区块链的发展进程</a:t>
            </a:r>
          </a:p>
        </p:txBody>
      </p:sp>
      <p:sp>
        <p:nvSpPr>
          <p:cNvPr id="17" name="Title 6"/>
          <p:cNvSpPr txBox="1"/>
          <p:nvPr>
            <p:custDataLst>
              <p:tags r:id="rId6"/>
            </p:custDataLst>
          </p:nvPr>
        </p:nvSpPr>
        <p:spPr>
          <a:xfrm>
            <a:off x="1836371" y="1491120"/>
            <a:ext cx="8610664" cy="44220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tx1"/>
                </a:solidFill>
                <a:latin typeface="+mn-lt"/>
                <a:cs typeface="+mn-ea"/>
                <a:sym typeface="+mn-lt"/>
              </a:rPr>
              <a:t>区块链1.0应用：数字货币</a:t>
            </a:r>
          </a:p>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tx1"/>
                </a:solidFill>
                <a:latin typeface="+mn-lt"/>
                <a:cs typeface="+mn-ea"/>
                <a:sym typeface="+mn-lt"/>
              </a:rPr>
              <a:t>区块链2.0应用：智能合约+数字货币，例如：跨境支付、反洗钱、证券发行与交易、数字化资产等。</a:t>
            </a:r>
          </a:p>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tx1"/>
                </a:solidFill>
                <a:latin typeface="+mn-lt"/>
                <a:cs typeface="+mn-ea"/>
                <a:sym typeface="+mn-lt"/>
              </a:rPr>
              <a:t>区块链3.0应用：扩展到金融行业以外其他行业</a:t>
            </a: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800" spc="100" dirty="0">
                <a:ln w="3175">
                  <a:noFill/>
                  <a:prstDash val="dash"/>
                </a:ln>
                <a:solidFill>
                  <a:schemeClr val="tx1"/>
                </a:solidFill>
                <a:cs typeface="+mn-ea"/>
                <a:sym typeface="+mn-lt"/>
              </a:rPr>
              <a:t>隐私数据存储：区块链的高冗余存储、去中心化、高安全性和隐私保护等特点，使其特别适合存储和保护重要隐私数据。</a:t>
            </a: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800" spc="100" dirty="0">
                <a:ln w="3175">
                  <a:noFill/>
                  <a:prstDash val="dash"/>
                </a:ln>
                <a:solidFill>
                  <a:schemeClr val="tx1"/>
                </a:solidFill>
                <a:cs typeface="+mn-ea"/>
                <a:sym typeface="+mn-lt"/>
              </a:rPr>
              <a:t>防伪溯源：善款进入系统后，整个生命周期都将记录在区块链上，没有人工拨付等环节，每一笔款项的去向很难人工更改。这样就可以促进公益捐款全过程的开放和透明。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2001014" y="2587917"/>
            <a:ext cx="2368021" cy="2724542"/>
          </a:xfrm>
          <a:prstGeom prst="rect">
            <a:avLst/>
          </a:prstGeom>
          <a:noFill/>
        </p:spPr>
        <p:txBody>
          <a:bodyPr wrap="square" rtlCol="0" anchor="t" anchorCtr="0">
            <a:normAutofit/>
          </a:bodyPr>
          <a:lstStyle/>
          <a:p>
            <a:pPr marL="0" lvl="0" indent="0" algn="l" fontAlgn="auto">
              <a:lnSpc>
                <a:spcPct val="120000"/>
              </a:lnSpc>
              <a:spcBef>
                <a:spcPts val="0"/>
              </a:spcBef>
              <a:spcAft>
                <a:spcPts val="800"/>
              </a:spcAft>
              <a:buSzPct val="100000"/>
              <a:buNone/>
            </a:pPr>
            <a:r>
              <a:rPr lang="zh-CN" altLang="en-US" spc="100" dirty="0">
                <a:solidFill>
                  <a:schemeClr val="tx1"/>
                </a:solidFill>
                <a:cs typeface="+mn-ea"/>
                <a:sym typeface="+mn-lt"/>
              </a:rPr>
              <a:t>从需求端来看，金融、 医疗、公证、通信、供应链、域名、投票等领域都开始意识到区块链的重要性并开始尝试将技术与现实社会对接。</a:t>
            </a:r>
          </a:p>
        </p:txBody>
      </p:sp>
      <p:sp>
        <p:nvSpPr>
          <p:cNvPr id="15" name="直角三角形 14"/>
          <p:cNvSpPr/>
          <p:nvPr>
            <p:custDataLst>
              <p:tags r:id="rId3"/>
            </p:custDataLst>
          </p:nvPr>
        </p:nvSpPr>
        <p:spPr>
          <a:xfrm flipV="1">
            <a:off x="2180907" y="1546299"/>
            <a:ext cx="896072" cy="94183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文本框 15"/>
          <p:cNvSpPr txBox="1"/>
          <p:nvPr>
            <p:custDataLst>
              <p:tags r:id="rId4"/>
            </p:custDataLst>
          </p:nvPr>
        </p:nvSpPr>
        <p:spPr>
          <a:xfrm>
            <a:off x="2209280"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1">
                    <a:lumMod val="50000"/>
                  </a:schemeClr>
                </a:solidFill>
                <a:cs typeface="+mn-ea"/>
                <a:sym typeface="+mn-lt"/>
              </a:rPr>
              <a:t>1</a:t>
            </a:r>
          </a:p>
        </p:txBody>
      </p:sp>
      <p:sp>
        <p:nvSpPr>
          <p:cNvPr id="2" name="文本框 1"/>
          <p:cNvSpPr txBox="1"/>
          <p:nvPr>
            <p:custDataLst>
              <p:tags r:id="rId5"/>
            </p:custDataLst>
          </p:nvPr>
        </p:nvSpPr>
        <p:spPr>
          <a:xfrm>
            <a:off x="4836546" y="2587917"/>
            <a:ext cx="2368021" cy="2724542"/>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pc="100" dirty="0">
                <a:solidFill>
                  <a:schemeClr val="tx1"/>
                </a:solidFill>
                <a:cs typeface="+mn-ea"/>
                <a:sym typeface="+mn-lt"/>
              </a:rPr>
              <a:t>从投资端来看，区块链的投资资金供给逐步上升， 风投的投资热情也不断高涨，投资密度越来越大，供给端的资金供给有望推动技术的进一步发展。</a:t>
            </a:r>
          </a:p>
        </p:txBody>
      </p:sp>
      <p:sp>
        <p:nvSpPr>
          <p:cNvPr id="3" name="直角三角形 2"/>
          <p:cNvSpPr/>
          <p:nvPr>
            <p:custDataLst>
              <p:tags r:id="rId6"/>
            </p:custDataLst>
          </p:nvPr>
        </p:nvSpPr>
        <p:spPr>
          <a:xfrm flipV="1">
            <a:off x="5016439" y="1546299"/>
            <a:ext cx="896072" cy="941837"/>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文本框 3"/>
          <p:cNvSpPr txBox="1"/>
          <p:nvPr>
            <p:custDataLst>
              <p:tags r:id="rId7"/>
            </p:custDataLst>
          </p:nvPr>
        </p:nvSpPr>
        <p:spPr>
          <a:xfrm>
            <a:off x="5044813"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3"/>
                </a:solidFill>
                <a:cs typeface="+mn-ea"/>
                <a:sym typeface="+mn-lt"/>
              </a:rPr>
              <a:t>2</a:t>
            </a:r>
          </a:p>
        </p:txBody>
      </p:sp>
      <p:sp>
        <p:nvSpPr>
          <p:cNvPr id="7" name="文本框 6"/>
          <p:cNvSpPr txBox="1"/>
          <p:nvPr>
            <p:custDataLst>
              <p:tags r:id="rId8"/>
            </p:custDataLst>
          </p:nvPr>
        </p:nvSpPr>
        <p:spPr>
          <a:xfrm>
            <a:off x="7672078" y="2587917"/>
            <a:ext cx="2368021" cy="2724542"/>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pc="100" dirty="0">
                <a:solidFill>
                  <a:schemeClr val="tx1"/>
                </a:solidFill>
                <a:cs typeface="+mn-ea"/>
                <a:sym typeface="+mn-lt"/>
              </a:rPr>
              <a:t>从市场应用来看，区块链能成为一种市场工具，帮助社会削减平台成本，让中间机构成为过去；区块链将促使公司现有业务模式重心的转移，有望加速公司的发展。</a:t>
            </a:r>
          </a:p>
        </p:txBody>
      </p:sp>
      <p:sp>
        <p:nvSpPr>
          <p:cNvPr id="8" name="直角三角形 7"/>
          <p:cNvSpPr/>
          <p:nvPr>
            <p:custDataLst>
              <p:tags r:id="rId9"/>
            </p:custDataLst>
          </p:nvPr>
        </p:nvSpPr>
        <p:spPr>
          <a:xfrm flipV="1">
            <a:off x="7851971" y="1546299"/>
            <a:ext cx="896072" cy="94183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文本框 10"/>
          <p:cNvSpPr txBox="1"/>
          <p:nvPr>
            <p:custDataLst>
              <p:tags r:id="rId10"/>
            </p:custDataLst>
          </p:nvPr>
        </p:nvSpPr>
        <p:spPr>
          <a:xfrm>
            <a:off x="7880345"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1">
                    <a:lumMod val="50000"/>
                  </a:schemeClr>
                </a:solidFill>
                <a:cs typeface="+mn-ea"/>
                <a:sym typeface="+mn-lt"/>
              </a:rPr>
              <a:t>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2508885" y="2587625"/>
            <a:ext cx="2732405" cy="2724785"/>
          </a:xfrm>
          <a:prstGeom prst="rect">
            <a:avLst/>
          </a:prstGeom>
          <a:noFill/>
        </p:spPr>
        <p:txBody>
          <a:bodyPr wrap="square" rtlCol="0" anchor="t" anchorCtr="0">
            <a:noAutofit/>
          </a:bodyPr>
          <a:lstStyle/>
          <a:p>
            <a:pPr marL="0" lvl="0" indent="0" algn="l" fontAlgn="auto">
              <a:lnSpc>
                <a:spcPct val="150000"/>
              </a:lnSpc>
              <a:spcBef>
                <a:spcPts val="0"/>
              </a:spcBef>
              <a:spcAft>
                <a:spcPts val="800"/>
              </a:spcAft>
              <a:buSzPct val="100000"/>
              <a:buNone/>
            </a:pPr>
            <a:r>
              <a:rPr lang="zh-CN" altLang="en-US" sz="1700" spc="100" dirty="0">
                <a:solidFill>
                  <a:schemeClr val="tx1"/>
                </a:solidFill>
                <a:cs typeface="+mn-ea"/>
                <a:sym typeface="+mn-lt"/>
              </a:rPr>
              <a:t>从底层技术来看，区块链有望促进数据记录、数据传播及数据存储管理方式的转型；区块链本身更像一种互联网底层的开源 式协议，在不远的将来会触动甚至最后彻底取代现有互联网的底层基础协议。</a:t>
            </a:r>
          </a:p>
        </p:txBody>
      </p:sp>
      <p:sp>
        <p:nvSpPr>
          <p:cNvPr id="15" name="直角三角形 14"/>
          <p:cNvSpPr/>
          <p:nvPr>
            <p:custDataLst>
              <p:tags r:id="rId3"/>
            </p:custDataLst>
          </p:nvPr>
        </p:nvSpPr>
        <p:spPr>
          <a:xfrm flipV="1">
            <a:off x="2688907" y="1546299"/>
            <a:ext cx="896072" cy="94183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文本框 15"/>
          <p:cNvSpPr txBox="1"/>
          <p:nvPr>
            <p:custDataLst>
              <p:tags r:id="rId4"/>
            </p:custDataLst>
          </p:nvPr>
        </p:nvSpPr>
        <p:spPr>
          <a:xfrm>
            <a:off x="2717280"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1">
                    <a:lumMod val="50000"/>
                  </a:schemeClr>
                </a:solidFill>
                <a:cs typeface="+mn-ea"/>
                <a:sym typeface="+mn-lt"/>
              </a:rPr>
              <a:t>4</a:t>
            </a:r>
          </a:p>
        </p:txBody>
      </p:sp>
      <p:sp>
        <p:nvSpPr>
          <p:cNvPr id="2" name="文本框 1"/>
          <p:cNvSpPr txBox="1"/>
          <p:nvPr>
            <p:custDataLst>
              <p:tags r:id="rId5"/>
            </p:custDataLst>
          </p:nvPr>
        </p:nvSpPr>
        <p:spPr>
          <a:xfrm>
            <a:off x="6806565" y="2587625"/>
            <a:ext cx="2890520" cy="2724785"/>
          </a:xfrm>
          <a:prstGeom prst="rect">
            <a:avLst/>
          </a:prstGeom>
          <a:noFill/>
        </p:spPr>
        <p:txBody>
          <a:bodyPr wrap="square" rtlCol="0" anchor="t" anchorCtr="0">
            <a:noAutofit/>
          </a:bodyPr>
          <a:lstStyle/>
          <a:p>
            <a:pPr marL="0" lvl="0" indent="0" algn="l" fontAlgn="auto">
              <a:lnSpc>
                <a:spcPct val="150000"/>
              </a:lnSpc>
              <a:spcBef>
                <a:spcPts val="0"/>
              </a:spcBef>
              <a:spcAft>
                <a:spcPts val="800"/>
              </a:spcAft>
              <a:buSzPct val="100000"/>
              <a:buNone/>
            </a:pPr>
            <a:r>
              <a:rPr lang="zh-CN" altLang="en-US" spc="100" dirty="0">
                <a:solidFill>
                  <a:schemeClr val="tx1"/>
                </a:solidFill>
                <a:cs typeface="+mn-ea"/>
                <a:sym typeface="+mn-lt"/>
              </a:rPr>
              <a:t>从社会结构来看，区块链技术有望将法律与经济融为一体，彻底颠覆原有社会的监管模式；组织形态会因其而发生改变，区块链也许最终会带领人们走向分布式自治的社会。</a:t>
            </a:r>
          </a:p>
        </p:txBody>
      </p:sp>
      <p:sp>
        <p:nvSpPr>
          <p:cNvPr id="3" name="直角三角形 2"/>
          <p:cNvSpPr/>
          <p:nvPr>
            <p:custDataLst>
              <p:tags r:id="rId6"/>
            </p:custDataLst>
          </p:nvPr>
        </p:nvSpPr>
        <p:spPr>
          <a:xfrm flipV="1">
            <a:off x="6987479" y="1546299"/>
            <a:ext cx="896072" cy="941837"/>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文本框 3"/>
          <p:cNvSpPr txBox="1"/>
          <p:nvPr>
            <p:custDataLst>
              <p:tags r:id="rId7"/>
            </p:custDataLst>
          </p:nvPr>
        </p:nvSpPr>
        <p:spPr>
          <a:xfrm>
            <a:off x="6939653"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3"/>
                </a:solidFill>
                <a:cs typeface="+mn-ea"/>
                <a:sym typeface="+mn-lt"/>
              </a:rPr>
              <a:t>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522923" y="3216674"/>
            <a:ext cx="5419185" cy="895350"/>
          </a:xfrm>
        </p:spPr>
        <p:txBody>
          <a:bodyPr>
            <a:normAutofit/>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现存问题与未来前景</a:t>
            </a:r>
          </a:p>
        </p:txBody>
      </p:sp>
      <p:sp>
        <p:nvSpPr>
          <p:cNvPr id="9" name="文本框 8"/>
          <p:cNvSpPr txBox="1"/>
          <p:nvPr>
            <p:custDataLst>
              <p:tags r:id="rId3"/>
            </p:custDataLst>
          </p:nvPr>
        </p:nvSpPr>
        <p:spPr>
          <a:xfrm>
            <a:off x="549244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05</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46544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13"/>
          <p:cNvSpPr/>
          <p:nvPr>
            <p:custDataLst>
              <p:tags r:id="rId2"/>
            </p:custDataLst>
          </p:nvPr>
        </p:nvSpPr>
        <p:spPr>
          <a:xfrm>
            <a:off x="6671042" y="2056385"/>
            <a:ext cx="4732542" cy="3903457"/>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mn-ea"/>
              <a:sym typeface="+mn-lt"/>
            </a:endParaRPr>
          </a:p>
        </p:txBody>
      </p:sp>
      <p:sp>
        <p:nvSpPr>
          <p:cNvPr id="15" name="矩形 12"/>
          <p:cNvSpPr/>
          <p:nvPr>
            <p:custDataLst>
              <p:tags r:id="rId3"/>
            </p:custDataLst>
          </p:nvPr>
        </p:nvSpPr>
        <p:spPr>
          <a:xfrm>
            <a:off x="583185" y="2056385"/>
            <a:ext cx="5630658" cy="3903457"/>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mn-ea"/>
              <a:sym typeface="+mn-lt"/>
            </a:endParaRPr>
          </a:p>
        </p:txBody>
      </p:sp>
      <p:sp>
        <p:nvSpPr>
          <p:cNvPr id="16" name="矩形 14"/>
          <p:cNvSpPr/>
          <p:nvPr>
            <p:custDataLst>
              <p:tags r:id="rId4"/>
            </p:custDataLst>
          </p:nvPr>
        </p:nvSpPr>
        <p:spPr>
          <a:xfrm>
            <a:off x="735585" y="2208785"/>
            <a:ext cx="5630658" cy="3903457"/>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lt1"/>
              </a:solidFill>
              <a:cs typeface="+mn-ea"/>
              <a:sym typeface="+mn-lt"/>
            </a:endParaRPr>
          </a:p>
        </p:txBody>
      </p:sp>
      <p:sp>
        <p:nvSpPr>
          <p:cNvPr id="17" name="矩形 16"/>
          <p:cNvSpPr/>
          <p:nvPr>
            <p:custDataLst>
              <p:tags r:id="rId5"/>
            </p:custDataLst>
          </p:nvPr>
        </p:nvSpPr>
        <p:spPr>
          <a:xfrm>
            <a:off x="6823442" y="2208785"/>
            <a:ext cx="4732542" cy="3903457"/>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lt1"/>
              </a:solidFill>
              <a:cs typeface="+mn-ea"/>
              <a:sym typeface="+mn-lt"/>
            </a:endParaRPr>
          </a:p>
        </p:txBody>
      </p:sp>
      <p:sp>
        <p:nvSpPr>
          <p:cNvPr id="11" name="文本框 10"/>
          <p:cNvSpPr txBox="1"/>
          <p:nvPr>
            <p:custDataLst>
              <p:tags r:id="rId6"/>
            </p:custDataLst>
          </p:nvPr>
        </p:nvSpPr>
        <p:spPr>
          <a:xfrm>
            <a:off x="533400" y="457200"/>
            <a:ext cx="10972800" cy="7620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现存问题</a:t>
            </a:r>
          </a:p>
        </p:txBody>
      </p:sp>
      <p:sp>
        <p:nvSpPr>
          <p:cNvPr id="12" name="Title 6"/>
          <p:cNvSpPr txBox="1"/>
          <p:nvPr>
            <p:custDataLst>
              <p:tags r:id="rId7"/>
            </p:custDataLst>
          </p:nvPr>
        </p:nvSpPr>
        <p:spPr>
          <a:xfrm>
            <a:off x="1067435" y="2026920"/>
            <a:ext cx="4967592" cy="92645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zh-CN" sz="2000" i="0" spc="200" noProof="0" dirty="0">
                <a:ln w="3175">
                  <a:noFill/>
                  <a:prstDash val="dash"/>
                </a:ln>
                <a:solidFill>
                  <a:schemeClr val="tx1"/>
                </a:solidFill>
                <a:effectLst/>
                <a:latin typeface="+mn-lt"/>
                <a:cs typeface="+mn-ea"/>
                <a:sym typeface="+mn-lt"/>
              </a:rPr>
              <a:t>性能与容量问题：</a:t>
            </a:r>
          </a:p>
        </p:txBody>
      </p:sp>
      <p:sp>
        <p:nvSpPr>
          <p:cNvPr id="14" name="Title 6"/>
          <p:cNvSpPr txBox="1"/>
          <p:nvPr>
            <p:custDataLst>
              <p:tags r:id="rId8"/>
            </p:custDataLst>
          </p:nvPr>
        </p:nvSpPr>
        <p:spPr>
          <a:xfrm>
            <a:off x="1066800" y="3023857"/>
            <a:ext cx="4967573" cy="244729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50000"/>
              </a:lnSpc>
              <a:spcBef>
                <a:spcPts val="0"/>
              </a:spcBef>
              <a:spcAft>
                <a:spcPts val="800"/>
              </a:spcAft>
              <a:buSzPct val="100000"/>
              <a:buFont typeface="Wingdings" panose="05000000000000000000" charset="0"/>
              <a:buChar char="l"/>
            </a:pPr>
            <a:r>
              <a:rPr lang="zh-CN" altLang="zh-CN" sz="1600" spc="180" dirty="0">
                <a:ln w="3175">
                  <a:noFill/>
                  <a:prstDash val="dash"/>
                </a:ln>
                <a:solidFill>
                  <a:schemeClr val="tx1"/>
                </a:solidFill>
                <a:latin typeface="+mn-lt"/>
                <a:cs typeface="+mn-ea"/>
                <a:sym typeface="+mn-lt"/>
              </a:rPr>
              <a:t>去中心化程度与共识机制效率的矛盾：去中心化程度越高，共识机制效率越低，交易时延越长，交易吞吐越低，因此两者必须平衡。</a:t>
            </a:r>
          </a:p>
          <a:p>
            <a:pPr marL="304800" lvl="0" indent="-304800" algn="l" fontAlgn="ctr">
              <a:lnSpc>
                <a:spcPct val="150000"/>
              </a:lnSpc>
              <a:spcBef>
                <a:spcPts val="0"/>
              </a:spcBef>
              <a:spcAft>
                <a:spcPts val="800"/>
              </a:spcAft>
              <a:buSzPct val="100000"/>
              <a:buFont typeface="Wingdings" panose="05000000000000000000" charset="0"/>
              <a:buChar char="l"/>
            </a:pPr>
            <a:r>
              <a:rPr lang="zh-CN" altLang="zh-CN" sz="1600" spc="180" dirty="0">
                <a:ln w="3175">
                  <a:noFill/>
                  <a:prstDash val="dash"/>
                </a:ln>
                <a:solidFill>
                  <a:schemeClr val="tx1"/>
                </a:solidFill>
                <a:latin typeface="+mn-lt"/>
                <a:cs typeface="+mn-ea"/>
                <a:sym typeface="+mn-lt"/>
              </a:rPr>
              <a:t>账本存储容量和处理性能的矛盾：账本规模的增长，会带来节点的硬件资源门槛的提高。</a:t>
            </a:r>
          </a:p>
        </p:txBody>
      </p:sp>
      <p:sp>
        <p:nvSpPr>
          <p:cNvPr id="13" name="Title 6"/>
          <p:cNvSpPr txBox="1"/>
          <p:nvPr>
            <p:custDataLst>
              <p:tags r:id="rId9"/>
            </p:custDataLst>
          </p:nvPr>
        </p:nvSpPr>
        <p:spPr>
          <a:xfrm>
            <a:off x="7102462" y="2026920"/>
            <a:ext cx="4175138" cy="92645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zh-CN" sz="2000" i="0" spc="200" noProof="0" dirty="0">
                <a:ln w="3175">
                  <a:noFill/>
                  <a:prstDash val="dash"/>
                </a:ln>
                <a:solidFill>
                  <a:schemeClr val="tx1"/>
                </a:solidFill>
                <a:effectLst/>
                <a:latin typeface="+mn-lt"/>
                <a:cs typeface="+mn-ea"/>
                <a:sym typeface="+mn-lt"/>
              </a:rPr>
              <a:t>安全性局限</a:t>
            </a:r>
          </a:p>
        </p:txBody>
      </p:sp>
      <p:sp>
        <p:nvSpPr>
          <p:cNvPr id="18" name="Title 6"/>
          <p:cNvSpPr txBox="1"/>
          <p:nvPr>
            <p:custDataLst>
              <p:tags r:id="rId10"/>
            </p:custDataLst>
          </p:nvPr>
        </p:nvSpPr>
        <p:spPr>
          <a:xfrm>
            <a:off x="7101827" y="3023857"/>
            <a:ext cx="4175119" cy="24472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en-US" altLang="zh-CN" sz="1600" spc="160" dirty="0">
                <a:ln w="3175">
                  <a:noFill/>
                  <a:prstDash val="dash"/>
                </a:ln>
                <a:solidFill>
                  <a:schemeClr val="tx1"/>
                </a:solidFill>
                <a:latin typeface="+mn-lt"/>
                <a:cs typeface="+mn-ea"/>
                <a:sym typeface="+mn-lt"/>
              </a:rPr>
              <a:t>51%攻击：需要引入大量节点，如果节点太少，51%攻击很容易。</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zh-CN" sz="1600" spc="160" dirty="0">
                <a:ln w="3175">
                  <a:noFill/>
                  <a:prstDash val="dash"/>
                </a:ln>
                <a:solidFill>
                  <a:schemeClr val="tx1"/>
                </a:solidFill>
                <a:latin typeface="+mn-lt"/>
                <a:cs typeface="+mn-ea"/>
                <a:sym typeface="+mn-lt"/>
              </a:rPr>
              <a:t>私钥与终端安全：私钥存储在用户终端本地，如果私钥被窃取，就会出现资金损失。</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zh-CN" sz="1600" spc="160" dirty="0">
                <a:ln w="3175">
                  <a:noFill/>
                  <a:prstDash val="dash"/>
                </a:ln>
                <a:solidFill>
                  <a:schemeClr val="tx1"/>
                </a:solidFill>
                <a:latin typeface="+mn-lt"/>
                <a:cs typeface="+mn-ea"/>
                <a:sym typeface="+mn-lt"/>
              </a:rPr>
              <a:t>共识机制安全：PoW、PoS的共识机制是否真正安全，缺乏严格的证明和试验。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文本框 18"/>
          <p:cNvSpPr txBox="1"/>
          <p:nvPr>
            <p:custDataLst>
              <p:tags r:id="rId2"/>
            </p:custDataLst>
          </p:nvPr>
        </p:nvSpPr>
        <p:spPr>
          <a:xfrm>
            <a:off x="594328" y="411463"/>
            <a:ext cx="88392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应用问题</a:t>
            </a:r>
          </a:p>
        </p:txBody>
      </p:sp>
      <p:sp>
        <p:nvSpPr>
          <p:cNvPr id="22" name="矩形: 圆角 3"/>
          <p:cNvSpPr/>
          <p:nvPr>
            <p:custDataLst>
              <p:tags r:id="rId3"/>
            </p:custDataLst>
          </p:nvPr>
        </p:nvSpPr>
        <p:spPr>
          <a:xfrm>
            <a:off x="2476766" y="2301663"/>
            <a:ext cx="3278364" cy="808062"/>
          </a:xfrm>
          <a:prstGeom prst="roundRect">
            <a:avLst>
              <a:gd name="adj" fmla="val 27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3" name="矩形: 圆角 4"/>
          <p:cNvSpPr/>
          <p:nvPr>
            <p:custDataLst>
              <p:tags r:id="rId4"/>
            </p:custDataLst>
          </p:nvPr>
        </p:nvSpPr>
        <p:spPr>
          <a:xfrm>
            <a:off x="3204623" y="3554860"/>
            <a:ext cx="335857" cy="118302"/>
          </a:xfrm>
          <a:prstGeom prst="roundRect">
            <a:avLst>
              <a:gd name="adj" fmla="val 411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4" name="矩形: 圆角 5"/>
          <p:cNvSpPr/>
          <p:nvPr>
            <p:custDataLst>
              <p:tags r:id="rId5"/>
            </p:custDataLst>
          </p:nvPr>
        </p:nvSpPr>
        <p:spPr>
          <a:xfrm>
            <a:off x="4688409" y="3554860"/>
            <a:ext cx="335857" cy="118302"/>
          </a:xfrm>
          <a:prstGeom prst="roundRect">
            <a:avLst>
              <a:gd name="adj" fmla="val 411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5" name="文本框 24"/>
          <p:cNvSpPr txBox="1"/>
          <p:nvPr>
            <p:custDataLst>
              <p:tags r:id="rId6"/>
            </p:custDataLst>
          </p:nvPr>
        </p:nvSpPr>
        <p:spPr>
          <a:xfrm>
            <a:off x="3583590" y="3281162"/>
            <a:ext cx="1104819" cy="665698"/>
          </a:xfrm>
          <a:prstGeom prst="rect">
            <a:avLst/>
          </a:prstGeom>
          <a:noFill/>
        </p:spPr>
        <p:txBody>
          <a:bodyPr wrap="square" lIns="0" tIns="0" rIns="0" bIns="0" anchor="ctr">
            <a:normAutofit fontScale="97500"/>
          </a:bodyPr>
          <a:lstStyle/>
          <a:p>
            <a:pPr marL="0" algn="ctr">
              <a:lnSpc>
                <a:spcPct val="100000"/>
              </a:lnSpc>
              <a:spcBef>
                <a:spcPts val="0"/>
              </a:spcBef>
              <a:spcAft>
                <a:spcPts val="800"/>
              </a:spcAft>
            </a:pPr>
            <a:r>
              <a:rPr lang="en-US" altLang="zh-CN" sz="4400" b="1" spc="360" dirty="0">
                <a:solidFill>
                  <a:schemeClr val="accent1">
                    <a:lumMod val="50000"/>
                  </a:schemeClr>
                </a:solidFill>
                <a:cs typeface="+mn-ea"/>
                <a:sym typeface="+mn-lt"/>
              </a:rPr>
              <a:t>01</a:t>
            </a:r>
          </a:p>
        </p:txBody>
      </p:sp>
      <p:sp>
        <p:nvSpPr>
          <p:cNvPr id="26" name="文本框 61"/>
          <p:cNvSpPr txBox="1"/>
          <p:nvPr>
            <p:custDataLst>
              <p:tags r:id="rId7"/>
            </p:custDataLst>
          </p:nvPr>
        </p:nvSpPr>
        <p:spPr>
          <a:xfrm>
            <a:off x="2806065" y="2330450"/>
            <a:ext cx="2765425" cy="74676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pPr>
            <a:r>
              <a:rPr lang="zh-CN" altLang="zh-CN" spc="200" dirty="0">
                <a:solidFill>
                  <a:schemeClr val="lt1"/>
                </a:solidFill>
                <a:cs typeface="+mn-ea"/>
                <a:sym typeface="+mn-lt"/>
              </a:rPr>
              <a:t>1.尚未建立统一的标准</a:t>
            </a:r>
          </a:p>
        </p:txBody>
      </p:sp>
      <p:sp>
        <p:nvSpPr>
          <p:cNvPr id="27" name="文本框 60"/>
          <p:cNvSpPr txBox="1"/>
          <p:nvPr>
            <p:custDataLst>
              <p:tags r:id="rId8"/>
            </p:custDataLst>
          </p:nvPr>
        </p:nvSpPr>
        <p:spPr>
          <a:xfrm>
            <a:off x="2347436" y="3994983"/>
            <a:ext cx="3577126" cy="162815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zh-CN" sz="1600" spc="80" dirty="0">
                <a:solidFill>
                  <a:schemeClr val="tx1"/>
                </a:solidFill>
                <a:cs typeface="+mn-ea"/>
                <a:sym typeface="+mn-lt"/>
              </a:rPr>
              <a:t>没有清晰统一的概念界定，又缺少权威的机构对区块链产品进行评定，这极易造成在涉及区块链的项目谈判、实施过程中出现问题，更谈不上区块链的大规模推广和应用。</a:t>
            </a:r>
          </a:p>
        </p:txBody>
      </p:sp>
      <p:sp>
        <p:nvSpPr>
          <p:cNvPr id="28" name="矩形: 圆角 11"/>
          <p:cNvSpPr/>
          <p:nvPr>
            <p:custDataLst>
              <p:tags r:id="rId9"/>
            </p:custDataLst>
          </p:nvPr>
        </p:nvSpPr>
        <p:spPr>
          <a:xfrm>
            <a:off x="6396767" y="2301663"/>
            <a:ext cx="3278364" cy="808062"/>
          </a:xfrm>
          <a:prstGeom prst="roundRect">
            <a:avLst>
              <a:gd name="adj" fmla="val 27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9" name="矩形: 圆角 12"/>
          <p:cNvSpPr/>
          <p:nvPr>
            <p:custDataLst>
              <p:tags r:id="rId10"/>
            </p:custDataLst>
          </p:nvPr>
        </p:nvSpPr>
        <p:spPr>
          <a:xfrm>
            <a:off x="7124624" y="3554860"/>
            <a:ext cx="335857" cy="118302"/>
          </a:xfrm>
          <a:prstGeom prst="roundRect">
            <a:avLst>
              <a:gd name="adj" fmla="val 411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0" name="矩形: 圆角 13"/>
          <p:cNvSpPr/>
          <p:nvPr>
            <p:custDataLst>
              <p:tags r:id="rId11"/>
            </p:custDataLst>
          </p:nvPr>
        </p:nvSpPr>
        <p:spPr>
          <a:xfrm>
            <a:off x="8608410" y="3554860"/>
            <a:ext cx="335857" cy="118302"/>
          </a:xfrm>
          <a:prstGeom prst="roundRect">
            <a:avLst>
              <a:gd name="adj" fmla="val 411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1" name="文本框 30"/>
          <p:cNvSpPr txBox="1"/>
          <p:nvPr>
            <p:custDataLst>
              <p:tags r:id="rId12"/>
            </p:custDataLst>
          </p:nvPr>
        </p:nvSpPr>
        <p:spPr>
          <a:xfrm>
            <a:off x="7503591" y="3281162"/>
            <a:ext cx="1104819" cy="665698"/>
          </a:xfrm>
          <a:prstGeom prst="rect">
            <a:avLst/>
          </a:prstGeom>
          <a:noFill/>
        </p:spPr>
        <p:txBody>
          <a:bodyPr wrap="square" lIns="0" tIns="0" rIns="0" bIns="0" anchor="ctr">
            <a:normAutofit fontScale="97500"/>
          </a:bodyPr>
          <a:lstStyle/>
          <a:p>
            <a:pPr marL="0" algn="ctr">
              <a:lnSpc>
                <a:spcPct val="100000"/>
              </a:lnSpc>
              <a:spcBef>
                <a:spcPts val="0"/>
              </a:spcBef>
              <a:spcAft>
                <a:spcPts val="800"/>
              </a:spcAft>
            </a:pPr>
            <a:r>
              <a:rPr lang="en-US" altLang="zh-CN" sz="4400" b="1" spc="360" dirty="0">
                <a:solidFill>
                  <a:schemeClr val="accent2"/>
                </a:solidFill>
                <a:cs typeface="+mn-ea"/>
                <a:sym typeface="+mn-lt"/>
              </a:rPr>
              <a:t>02</a:t>
            </a:r>
          </a:p>
        </p:txBody>
      </p:sp>
      <p:sp>
        <p:nvSpPr>
          <p:cNvPr id="32" name="文本框 61"/>
          <p:cNvSpPr txBox="1"/>
          <p:nvPr>
            <p:custDataLst>
              <p:tags r:id="rId13"/>
            </p:custDataLst>
          </p:nvPr>
        </p:nvSpPr>
        <p:spPr>
          <a:xfrm>
            <a:off x="6909074" y="2330737"/>
            <a:ext cx="2293852" cy="74690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l" eaLnBrk="0" fontAlgn="base" hangingPunct="0">
              <a:lnSpc>
                <a:spcPct val="100000"/>
              </a:lnSpc>
              <a:spcBef>
                <a:spcPts val="0"/>
              </a:spcBef>
              <a:spcAft>
                <a:spcPts val="0"/>
              </a:spcAft>
            </a:pPr>
            <a:r>
              <a:rPr lang="zh-CN" altLang="zh-CN" spc="140" dirty="0">
                <a:solidFill>
                  <a:schemeClr val="lt1"/>
                </a:solidFill>
                <a:cs typeface="+mn-ea"/>
                <a:sym typeface="+mn-lt"/>
              </a:rPr>
              <a:t>2.衍生市场混乱</a:t>
            </a:r>
          </a:p>
        </p:txBody>
      </p:sp>
      <p:sp>
        <p:nvSpPr>
          <p:cNvPr id="33" name="文本框 60"/>
          <p:cNvSpPr txBox="1"/>
          <p:nvPr>
            <p:custDataLst>
              <p:tags r:id="rId14"/>
            </p:custDataLst>
          </p:nvPr>
        </p:nvSpPr>
        <p:spPr>
          <a:xfrm>
            <a:off x="6267437" y="3994983"/>
            <a:ext cx="3577126" cy="162815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zh-CN" sz="1600" spc="80" dirty="0">
                <a:solidFill>
                  <a:schemeClr val="tx1"/>
                </a:solidFill>
                <a:cs typeface="+mn-ea"/>
                <a:sym typeface="+mn-lt"/>
              </a:rPr>
              <a:t>处于炒作高峰期的区块链技术不仅受到社会大众的关注，而且存在着被不法分子所利用进行欺诈的情况。假数字货币的流通，影响区块链行业的正常有序发展。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0" name="矩形 19"/>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pic>
        <p:nvPicPr>
          <p:cNvPr id="4" name="图片 3" descr="51miz-E1153199-0F65095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63980" y="1535430"/>
            <a:ext cx="5816600" cy="4363085"/>
          </a:xfrm>
          <a:prstGeom prst="rect">
            <a:avLst/>
          </a:prstGeom>
        </p:spPr>
      </p:pic>
      <p:sp>
        <p:nvSpPr>
          <p:cNvPr id="14" name="矩形 3"/>
          <p:cNvSpPr/>
          <p:nvPr>
            <p:custDataLst>
              <p:tags r:id="rId3"/>
            </p:custDataLst>
          </p:nvPr>
        </p:nvSpPr>
        <p:spPr>
          <a:xfrm>
            <a:off x="3810000" y="1249798"/>
            <a:ext cx="7772400" cy="5028966"/>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5" name="矩形 4"/>
          <p:cNvSpPr/>
          <p:nvPr>
            <p:custDataLst>
              <p:tags r:id="rId4"/>
            </p:custDataLst>
          </p:nvPr>
        </p:nvSpPr>
        <p:spPr>
          <a:xfrm>
            <a:off x="3810089" y="6217770"/>
            <a:ext cx="6705653" cy="61595"/>
          </a:xfrm>
          <a:prstGeom prst="rect">
            <a:avLst/>
          </a:prstGeom>
          <a:solidFill>
            <a:srgbClr val="4453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8" name="Title 6"/>
          <p:cNvSpPr txBox="1"/>
          <p:nvPr>
            <p:custDataLst>
              <p:tags r:id="rId5"/>
            </p:custDataLst>
          </p:nvPr>
        </p:nvSpPr>
        <p:spPr>
          <a:xfrm>
            <a:off x="4114800" y="1554601"/>
            <a:ext cx="7162838" cy="441935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20" dirty="0">
                <a:ln w="3175">
                  <a:noFill/>
                  <a:prstDash val="dash"/>
                </a:ln>
                <a:solidFill>
                  <a:schemeClr val="tx1"/>
                </a:solidFill>
                <a:latin typeface="+mn-lt"/>
                <a:cs typeface="+mn-ea"/>
                <a:sym typeface="+mn-lt"/>
              </a:rPr>
              <a:t>从企业项目角度：</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没有找到大的落地运用场景。</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区块链技术目前不够成熟，无法支撑某些业务领域。</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行业人才匮乏，一般公司无法组建区块链技术团队开发产品。</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公众的认知相对较少，接受度不高。</a:t>
            </a:r>
          </a:p>
          <a:p>
            <a:pPr marL="990600" lvl="2" indent="-304800" algn="l" fontAlgn="ctr">
              <a:lnSpc>
                <a:spcPct val="120000"/>
              </a:lnSpc>
              <a:spcBef>
                <a:spcPts val="0"/>
              </a:spcBef>
              <a:spcAft>
                <a:spcPts val="800"/>
              </a:spcAft>
              <a:buSzPct val="100000"/>
              <a:buFont typeface="Arial" panose="020B0604020202020204" pitchFamily="34" charset="0"/>
              <a:buChar char="●"/>
            </a:pPr>
            <a:r>
              <a:rPr lang="zh-CN" altLang="en-US" sz="1800" spc="180" dirty="0">
                <a:ln w="3175">
                  <a:noFill/>
                  <a:prstDash val="dash"/>
                </a:ln>
                <a:solidFill>
                  <a:schemeClr val="tx1"/>
                </a:solidFill>
                <a:cs typeface="+mn-ea"/>
                <a:sym typeface="+mn-lt"/>
              </a:rPr>
              <a:t>高能耗</a:t>
            </a:r>
          </a:p>
          <a:p>
            <a:pPr marL="990600" lvl="2" indent="-304800" algn="l" fontAlgn="ctr">
              <a:lnSpc>
                <a:spcPct val="120000"/>
              </a:lnSpc>
              <a:spcBef>
                <a:spcPts val="0"/>
              </a:spcBef>
              <a:spcAft>
                <a:spcPts val="800"/>
              </a:spcAft>
              <a:buSzPct val="100000"/>
              <a:buFont typeface="Arial" panose="020B0604020202020204" pitchFamily="34" charset="0"/>
              <a:buChar char="●"/>
            </a:pPr>
            <a:r>
              <a:rPr lang="zh-CN" altLang="en-US" sz="1800" spc="180" dirty="0">
                <a:ln w="3175">
                  <a:noFill/>
                  <a:prstDash val="dash"/>
                </a:ln>
                <a:solidFill>
                  <a:schemeClr val="tx1"/>
                </a:solidFill>
                <a:cs typeface="+mn-ea"/>
                <a:sym typeface="+mn-lt"/>
              </a:rPr>
              <a:t>数据库存储空间</a:t>
            </a:r>
          </a:p>
          <a:p>
            <a:pPr marL="990600" lvl="2" indent="-304800" algn="l" fontAlgn="ctr">
              <a:lnSpc>
                <a:spcPct val="120000"/>
              </a:lnSpc>
              <a:spcBef>
                <a:spcPts val="0"/>
              </a:spcBef>
              <a:spcAft>
                <a:spcPts val="800"/>
              </a:spcAft>
              <a:buSzPct val="100000"/>
              <a:buFont typeface="Arial" panose="020B0604020202020204" pitchFamily="34" charset="0"/>
              <a:buChar char="●"/>
            </a:pPr>
            <a:r>
              <a:rPr lang="zh-CN" altLang="en-US" sz="1800" spc="180" dirty="0">
                <a:ln w="3175">
                  <a:noFill/>
                  <a:prstDash val="dash"/>
                </a:ln>
                <a:solidFill>
                  <a:schemeClr val="tx1"/>
                </a:solidFill>
                <a:cs typeface="+mn-ea"/>
                <a:sym typeface="+mn-lt"/>
              </a:rPr>
              <a:t>处理大规模交易的抗压能力</a:t>
            </a:r>
          </a:p>
        </p:txBody>
      </p:sp>
      <p:sp>
        <p:nvSpPr>
          <p:cNvPr id="2" name="文本框 1"/>
          <p:cNvSpPr txBox="1"/>
          <p:nvPr>
            <p:custDataLst>
              <p:tags r:id="rId6"/>
            </p:custDataLst>
          </p:nvPr>
        </p:nvSpPr>
        <p:spPr>
          <a:xfrm>
            <a:off x="594328" y="411463"/>
            <a:ext cx="88392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应用问题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1miz-E1043090-CCB59BD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9960" y="1492250"/>
            <a:ext cx="5114290" cy="4377055"/>
          </a:xfrm>
          <a:prstGeom prst="rect">
            <a:avLst/>
          </a:prstGeom>
        </p:spPr>
      </p:pic>
      <p:sp>
        <p:nvSpPr>
          <p:cNvPr id="3" name="PA-1"/>
          <p:cNvSpPr/>
          <p:nvPr/>
        </p:nvSpPr>
        <p:spPr>
          <a:xfrm flipH="1" flipV="1">
            <a:off x="538480" y="4703445"/>
            <a:ext cx="1565275" cy="407670"/>
          </a:xfrm>
          <a:prstGeom prst="roundRect">
            <a:avLst>
              <a:gd name="adj" fmla="val 50000"/>
            </a:avLst>
          </a:prstGeom>
          <a:solidFill>
            <a:srgbClr val="3487F1"/>
          </a:solidFill>
          <a:ln w="25400" cap="flat" cmpd="sng" algn="ctr">
            <a:noFill/>
            <a:prstDash val="solid"/>
            <a:miter lim="800000"/>
          </a:ln>
          <a:effectLst>
            <a:outerShdw blurRad="279400" dist="63500" dir="2700000" sx="101000" sy="101000" algn="tl" rotWithShape="0">
              <a:schemeClr val="tx1">
                <a:lumMod val="75000"/>
                <a:lumOff val="25000"/>
                <a:alpha val="29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kern="0">
              <a:solidFill>
                <a:srgbClr val="FFFFFF"/>
              </a:solidFill>
              <a:cs typeface="+mn-ea"/>
              <a:sym typeface="+mn-lt"/>
            </a:endParaRPr>
          </a:p>
        </p:txBody>
      </p:sp>
      <p:sp>
        <p:nvSpPr>
          <p:cNvPr id="10" name="文本框 42"/>
          <p:cNvSpPr txBox="1"/>
          <p:nvPr/>
        </p:nvSpPr>
        <p:spPr>
          <a:xfrm>
            <a:off x="509905" y="2497455"/>
            <a:ext cx="621665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dirty="0">
                <a:solidFill>
                  <a:srgbClr val="FFFFFF"/>
                </a:solidFill>
                <a:cs typeface="+mn-ea"/>
                <a:sym typeface="+mn-lt"/>
              </a:rPr>
              <a:t>Blockchain technology and Application</a:t>
            </a:r>
          </a:p>
        </p:txBody>
      </p:sp>
      <p:sp>
        <p:nvSpPr>
          <p:cNvPr id="13" name="文本框 5"/>
          <p:cNvSpPr txBox="1"/>
          <p:nvPr/>
        </p:nvSpPr>
        <p:spPr>
          <a:xfrm>
            <a:off x="487045" y="3869690"/>
            <a:ext cx="5873115"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rgbClr val="FFFFFF">
                    <a:alpha val="70000"/>
                  </a:srgb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p>
        </p:txBody>
      </p:sp>
      <p:sp>
        <p:nvSpPr>
          <p:cNvPr id="14" name="文本框 6"/>
          <p:cNvSpPr txBox="1"/>
          <p:nvPr/>
        </p:nvSpPr>
        <p:spPr>
          <a:xfrm>
            <a:off x="420053" y="4753293"/>
            <a:ext cx="1821180" cy="3067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smtClean="0">
                <a:solidFill>
                  <a:srgbClr val="FFFFFF"/>
                </a:solidFill>
                <a:cs typeface="+mn-ea"/>
                <a:sym typeface="+mn-lt"/>
              </a:rPr>
              <a:t>汇报人：</a:t>
            </a:r>
            <a:r>
              <a:rPr lang="en-US" altLang="zh-CN" sz="1400" smtClean="0">
                <a:solidFill>
                  <a:srgbClr val="FFFFFF"/>
                </a:solidFill>
                <a:cs typeface="+mn-ea"/>
                <a:sym typeface="+mn-lt"/>
              </a:rPr>
              <a:t>PPT818</a:t>
            </a:r>
            <a:endParaRPr lang="zh-CN" altLang="en-US" sz="1400" dirty="0">
              <a:solidFill>
                <a:srgbClr val="FFFFFF"/>
              </a:solidFill>
              <a:cs typeface="+mn-ea"/>
              <a:sym typeface="+mn-lt"/>
            </a:endParaRPr>
          </a:p>
        </p:txBody>
      </p:sp>
      <p:sp>
        <p:nvSpPr>
          <p:cNvPr id="2" name="TextBox 9"/>
          <p:cNvSpPr txBox="1"/>
          <p:nvPr/>
        </p:nvSpPr>
        <p:spPr>
          <a:xfrm>
            <a:off x="475868" y="1509972"/>
            <a:ext cx="2460930" cy="120032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r>
              <a:rPr lang="en-US" altLang="zh-CN" sz="7200" dirty="0" smtClean="0">
                <a:solidFill>
                  <a:prstClr val="white"/>
                </a:solidFill>
                <a:cs typeface="+mn-ea"/>
                <a:sym typeface="+mn-lt"/>
              </a:rPr>
              <a:t>20XX</a:t>
            </a:r>
            <a:endParaRPr lang="en-US" altLang="zh-CN" sz="7200" dirty="0">
              <a:solidFill>
                <a:prstClr val="white"/>
              </a:solidFill>
              <a:cs typeface="+mn-ea"/>
              <a:sym typeface="+mn-lt"/>
            </a:endParaRPr>
          </a:p>
        </p:txBody>
      </p:sp>
      <p:sp>
        <p:nvSpPr>
          <p:cNvPr id="8" name="文本框 34"/>
          <p:cNvSpPr txBox="1"/>
          <p:nvPr/>
        </p:nvSpPr>
        <p:spPr>
          <a:xfrm>
            <a:off x="377190" y="2767965"/>
            <a:ext cx="8013700" cy="1106805"/>
          </a:xfrm>
          <a:prstGeom prst="rect">
            <a:avLst/>
          </a:prstGeom>
          <a:noFill/>
          <a:effectLst>
            <a:outerShdw blurRad="304800" dist="38100" dir="2700000" algn="tl" rotWithShape="0">
              <a:prstClr val="black">
                <a:alpha val="1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6600" b="1" dirty="0" smtClean="0">
                <a:solidFill>
                  <a:srgbClr val="FFFFFF"/>
                </a:solidFill>
                <a:cs typeface="+mn-ea"/>
                <a:sym typeface="+mn-lt"/>
              </a:rPr>
              <a:t>谢谢观看！</a:t>
            </a:r>
            <a:endParaRPr lang="zh-CN" altLang="en-US" sz="6600" b="1" dirty="0">
              <a:solidFill>
                <a:srgbClr val="FFFFFF"/>
              </a:solidFill>
              <a:cs typeface="+mn-ea"/>
              <a:sym typeface="+mn-lt"/>
            </a:endParaRPr>
          </a:p>
        </p:txBody>
      </p:sp>
    </p:spTree>
    <p:custDataLst>
      <p:tags r:id="rId1"/>
    </p:custDataLst>
    <p:extLst>
      <p:ext uri="{BB962C8B-B14F-4D97-AF65-F5344CB8AC3E}">
        <p14:creationId xmlns:p14="http://schemas.microsoft.com/office/powerpoint/2010/main" val="261211170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3" grpId="0"/>
      <p:bldP spid="14" grpId="0"/>
      <p:bldP spid="2" grpId="0"/>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0" name="矩形 19"/>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5" name="矩形 3"/>
          <p:cNvSpPr/>
          <p:nvPr>
            <p:custDataLst>
              <p:tags r:id="rId3"/>
            </p:custDataLst>
          </p:nvPr>
        </p:nvSpPr>
        <p:spPr>
          <a:xfrm>
            <a:off x="1178560" y="1219200"/>
            <a:ext cx="9779000" cy="5029200"/>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6" name="矩形 4"/>
          <p:cNvSpPr/>
          <p:nvPr>
            <p:custDataLst>
              <p:tags r:id="rId4"/>
            </p:custDataLst>
          </p:nvPr>
        </p:nvSpPr>
        <p:spPr>
          <a:xfrm>
            <a:off x="3718649" y="6187290"/>
            <a:ext cx="6705653" cy="61595"/>
          </a:xfrm>
          <a:prstGeom prst="rect">
            <a:avLst/>
          </a:prstGeom>
          <a:solidFill>
            <a:srgbClr val="4453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cs typeface="+mn-ea"/>
              <a:sym typeface="+mn-lt"/>
            </a:endParaRPr>
          </a:p>
        </p:txBody>
      </p:sp>
      <p:sp>
        <p:nvSpPr>
          <p:cNvPr id="17" name="文本框 16"/>
          <p:cNvSpPr txBox="1"/>
          <p:nvPr>
            <p:custDataLst>
              <p:tags r:id="rId5"/>
            </p:custDataLst>
          </p:nvPr>
        </p:nvSpPr>
        <p:spPr>
          <a:xfrm>
            <a:off x="1544955" y="3087370"/>
            <a:ext cx="2371090" cy="661035"/>
          </a:xfrm>
          <a:prstGeom prst="rect">
            <a:avLst/>
          </a:prstGeom>
          <a:noFill/>
        </p:spPr>
        <p:txBody>
          <a:bodyPr wrap="square" lIns="63500" tIns="25400" rIns="63500" bIns="25400" rtlCol="0" anchor="ctr" anchorCtr="0"/>
          <a:lstStyle/>
          <a:p>
            <a:pPr marL="0" indent="0" algn="ctr">
              <a:lnSpc>
                <a:spcPct val="150000"/>
              </a:lnSpc>
              <a:spcBef>
                <a:spcPts val="0"/>
              </a:spcBef>
              <a:spcAft>
                <a:spcPts val="0"/>
              </a:spcAft>
              <a:buSzPct val="100000"/>
              <a:buNone/>
            </a:pPr>
            <a:r>
              <a:rPr lang="zh-CN" altLang="en-US" sz="1600" spc="160" dirty="0">
                <a:solidFill>
                  <a:schemeClr val="tx1"/>
                </a:solidFill>
                <a:cs typeface="+mn-ea"/>
                <a:sym typeface="+mn-lt"/>
              </a:rPr>
              <a:t>为什么出现了区块链-中心化的信用体系问题积重难返</a:t>
            </a:r>
          </a:p>
        </p:txBody>
      </p:sp>
      <p:sp>
        <p:nvSpPr>
          <p:cNvPr id="18" name="Title 6"/>
          <p:cNvSpPr txBox="1"/>
          <p:nvPr>
            <p:custDataLst>
              <p:tags r:id="rId6"/>
            </p:custDataLst>
          </p:nvPr>
        </p:nvSpPr>
        <p:spPr>
          <a:xfrm>
            <a:off x="4023360" y="1524121"/>
            <a:ext cx="6629438" cy="441935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180" dirty="0">
                <a:ln w="3175">
                  <a:noFill/>
                  <a:prstDash val="dash"/>
                </a:ln>
                <a:solidFill>
                  <a:schemeClr val="tx1"/>
                </a:solidFill>
                <a:cs typeface="+mn-ea"/>
                <a:sym typeface="+mn-lt"/>
              </a:rPr>
              <a:t>信用是什么？</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所谓信用，是指依附在人之间、单位之间和商品交易之间形成的一种相互信任的生产关系和社会关系。--来自百度百科</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信用的分类：商业信用、银行信用、国家信用(货币、国债)、消费信用、信托(麦道夫的基金)等。</a:t>
            </a: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180" dirty="0">
                <a:ln w="3175">
                  <a:noFill/>
                  <a:prstDash val="dash"/>
                </a:ln>
                <a:solidFill>
                  <a:schemeClr val="tx1"/>
                </a:solidFill>
                <a:cs typeface="+mn-ea"/>
                <a:sym typeface="+mn-lt"/>
              </a:rPr>
              <a:t>人类以往的信用都需要通过一个中心去建立和维护，</a:t>
            </a: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180" dirty="0">
                <a:ln w="3175">
                  <a:noFill/>
                  <a:prstDash val="dash"/>
                </a:ln>
                <a:solidFill>
                  <a:schemeClr val="tx1"/>
                </a:solidFill>
                <a:cs typeface="+mn-ea"/>
                <a:sym typeface="+mn-lt"/>
              </a:rPr>
              <a:t>中心化信用体系存在着巨大的问题：</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最大问题在于，一旦这个中心出现问题，这个信用体系就彻底崩塌，</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中心化信用体系有不透明、缺少监管的问题，</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中心化信用体系还有成本高的问题，</a:t>
            </a:r>
          </a:p>
        </p:txBody>
      </p:sp>
      <p:sp>
        <p:nvSpPr>
          <p:cNvPr id="2" name="文本框 1"/>
          <p:cNvSpPr txBox="1"/>
          <p:nvPr>
            <p:custDataLst>
              <p:tags r:id="rId7"/>
            </p:custDataLst>
          </p:nvPr>
        </p:nvSpPr>
        <p:spPr>
          <a:xfrm>
            <a:off x="608965" y="329565"/>
            <a:ext cx="10668635" cy="661035"/>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Why is 区块链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53047" y="536583"/>
            <a:ext cx="10972876" cy="7620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区块链的核心是建立去中心化的信用</a:t>
            </a:r>
          </a:p>
        </p:txBody>
      </p:sp>
      <p:graphicFrame>
        <p:nvGraphicFramePr>
          <p:cNvPr id="8" name="图示 7"/>
          <p:cNvGraphicFramePr/>
          <p:nvPr>
            <p:custDataLst>
              <p:tags r:id="rId3"/>
            </p:custDataLst>
            <p:extLst>
              <p:ext uri="{D42A27DB-BD31-4B8C-83A1-F6EECF244321}">
                <p14:modId xmlns:p14="http://schemas.microsoft.com/office/powerpoint/2010/main" val="4075972535"/>
              </p:ext>
            </p:extLst>
          </p:nvPr>
        </p:nvGraphicFramePr>
        <p:xfrm>
          <a:off x="1209675" y="1463056"/>
          <a:ext cx="9772650" cy="42547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30225" y="427355"/>
            <a:ext cx="7670800" cy="502285"/>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区块链的出现建立了完全分布式的信用体系</a:t>
            </a:r>
          </a:p>
        </p:txBody>
      </p:sp>
      <p:graphicFrame>
        <p:nvGraphicFramePr>
          <p:cNvPr id="2" name="图示 1"/>
          <p:cNvGraphicFramePr/>
          <p:nvPr>
            <p:custDataLst>
              <p:tags r:id="rId3"/>
            </p:custDataLst>
            <p:extLst>
              <p:ext uri="{D42A27DB-BD31-4B8C-83A1-F6EECF244321}">
                <p14:modId xmlns:p14="http://schemas.microsoft.com/office/powerpoint/2010/main" val="321946201"/>
              </p:ext>
            </p:extLst>
          </p:nvPr>
        </p:nvGraphicFramePr>
        <p:xfrm>
          <a:off x="1584960" y="1165225"/>
          <a:ext cx="9208770" cy="5340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5" name="文本框 4"/>
          <p:cNvSpPr txBox="1"/>
          <p:nvPr>
            <p:custDataLst>
              <p:tags r:id="rId3"/>
            </p:custDataLst>
          </p:nvPr>
        </p:nvSpPr>
        <p:spPr>
          <a:xfrm>
            <a:off x="1838866" y="1842656"/>
            <a:ext cx="3657829" cy="1068438"/>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en-US" altLang="ko-KR" spc="160" dirty="0">
                <a:solidFill>
                  <a:schemeClr val="tx1"/>
                </a:solidFill>
                <a:cs typeface="+mn-ea"/>
                <a:sym typeface="+mn-lt"/>
              </a:rPr>
              <a:t>What is 区块链</a:t>
            </a:r>
          </a:p>
        </p:txBody>
      </p:sp>
      <p:sp>
        <p:nvSpPr>
          <p:cNvPr id="11" name="Title 6"/>
          <p:cNvSpPr txBox="1"/>
          <p:nvPr>
            <p:custDataLst>
              <p:tags r:id="rId4"/>
            </p:custDataLst>
          </p:nvPr>
        </p:nvSpPr>
        <p:spPr>
          <a:xfrm>
            <a:off x="490761" y="60960"/>
            <a:ext cx="3657829" cy="92645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2400" i="0" spc="160" noProof="0" dirty="0">
                <a:ln w="3175">
                  <a:noFill/>
                  <a:prstDash val="dash"/>
                </a:ln>
                <a:solidFill>
                  <a:srgbClr val="0AA0E3"/>
                </a:solidFill>
                <a:effectLst/>
                <a:latin typeface="+mn-lt"/>
                <a:cs typeface="+mn-ea"/>
                <a:sym typeface="+mn-lt"/>
              </a:rPr>
              <a:t>区块链的工作原理</a:t>
            </a:r>
          </a:p>
        </p:txBody>
      </p:sp>
      <p:sp>
        <p:nvSpPr>
          <p:cNvPr id="14" name="Title 6"/>
          <p:cNvSpPr txBox="1"/>
          <p:nvPr>
            <p:custDataLst>
              <p:tags r:id="rId5"/>
            </p:custDataLst>
          </p:nvPr>
        </p:nvSpPr>
        <p:spPr>
          <a:xfrm>
            <a:off x="1810920" y="2897492"/>
            <a:ext cx="3657835" cy="1593977"/>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zh-CN" altLang="en-US" sz="1800" spc="160" dirty="0">
                <a:ln w="3175">
                  <a:noFill/>
                  <a:prstDash val="dash"/>
                </a:ln>
                <a:solidFill>
                  <a:schemeClr val="tx1"/>
                </a:solidFill>
                <a:latin typeface="+mn-lt"/>
                <a:cs typeface="+mn-ea"/>
                <a:sym typeface="+mn-lt"/>
              </a:rPr>
              <a:t>简单地说，区块链就是不再依赖中心化的记账，而是通过一种密码学计算让全网节点随机争夺记账权，争夺到记账权的节点就会被奖励比特币，而记完后的账本发布给全网所有节点保存。</a:t>
            </a:r>
          </a:p>
        </p:txBody>
      </p:sp>
      <p:pic>
        <p:nvPicPr>
          <p:cNvPr id="2" name="图片 1" descr="51miz-E1165981-FF7B6B4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8620" y="1190625"/>
            <a:ext cx="4812030" cy="48120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6" name="文本框 5"/>
          <p:cNvSpPr txBox="1"/>
          <p:nvPr>
            <p:custDataLst>
              <p:tags r:id="rId3"/>
            </p:custDataLst>
          </p:nvPr>
        </p:nvSpPr>
        <p:spPr>
          <a:xfrm>
            <a:off x="508635" y="-137795"/>
            <a:ext cx="8602980" cy="106870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区块链的重要特性-分布式记账</a:t>
            </a:r>
          </a:p>
        </p:txBody>
      </p:sp>
      <p:sp>
        <p:nvSpPr>
          <p:cNvPr id="11" name="Title 6"/>
          <p:cNvSpPr txBox="1"/>
          <p:nvPr>
            <p:custDataLst>
              <p:tags r:id="rId4"/>
            </p:custDataLst>
          </p:nvPr>
        </p:nvSpPr>
        <p:spPr>
          <a:xfrm>
            <a:off x="977881" y="2077720"/>
            <a:ext cx="4476115"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1800" i="0" spc="120" noProof="0" dirty="0">
                <a:ln w="3175">
                  <a:noFill/>
                  <a:prstDash val="dash"/>
                </a:ln>
                <a:solidFill>
                  <a:schemeClr val="tx1"/>
                </a:solidFill>
                <a:effectLst/>
                <a:latin typeface="+mn-lt"/>
                <a:cs typeface="+mn-ea"/>
                <a:sym typeface="+mn-lt"/>
              </a:rPr>
              <a:t>中央电脑VS分布式节点</a:t>
            </a:r>
          </a:p>
        </p:txBody>
      </p:sp>
      <p:sp>
        <p:nvSpPr>
          <p:cNvPr id="14" name="Title 6"/>
          <p:cNvSpPr txBox="1"/>
          <p:nvPr>
            <p:custDataLst>
              <p:tags r:id="rId5"/>
            </p:custDataLst>
          </p:nvPr>
        </p:nvSpPr>
        <p:spPr>
          <a:xfrm>
            <a:off x="963295" y="2608580"/>
            <a:ext cx="4979670" cy="19900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15000"/>
              </a:lnSpc>
              <a:spcBef>
                <a:spcPts val="0"/>
              </a:spcBef>
              <a:spcAft>
                <a:spcPts val="800"/>
              </a:spcAft>
              <a:buSzPct val="100000"/>
            </a:pPr>
            <a:r>
              <a:rPr lang="zh-CN" altLang="en-US" sz="1800" spc="160">
                <a:ln w="3175">
                  <a:noFill/>
                  <a:prstDash val="dash"/>
                </a:ln>
                <a:solidFill>
                  <a:schemeClr val="tx1"/>
                </a:solidFill>
                <a:latin typeface="+mn-lt"/>
                <a:cs typeface="+mn-ea"/>
                <a:sym typeface="+mn-lt"/>
              </a:rPr>
              <a:t>分布式记账——会计责任的分散化</a:t>
            </a:r>
          </a:p>
          <a:p>
            <a:pPr lvl="0" indent="0" algn="l" fontAlgn="ctr">
              <a:lnSpc>
                <a:spcPct val="115000"/>
              </a:lnSpc>
              <a:spcBef>
                <a:spcPts val="0"/>
              </a:spcBef>
              <a:spcAft>
                <a:spcPts val="800"/>
              </a:spcAft>
              <a:buSzPct val="100000"/>
            </a:pPr>
            <a:r>
              <a:rPr lang="zh-CN" altLang="en-US" sz="1800" spc="160">
                <a:ln w="3175">
                  <a:noFill/>
                  <a:prstDash val="dash"/>
                </a:ln>
                <a:solidFill>
                  <a:schemeClr val="tx1"/>
                </a:solidFill>
                <a:latin typeface="+mn-lt"/>
                <a:cs typeface="+mn-ea"/>
                <a:sym typeface="+mn-lt"/>
              </a:rPr>
              <a:t>分布式传播——每一次交换都传播到网络中的所有节点</a:t>
            </a:r>
          </a:p>
          <a:p>
            <a:pPr lvl="0" indent="0" algn="l" fontAlgn="ctr">
              <a:lnSpc>
                <a:spcPct val="115000"/>
              </a:lnSpc>
              <a:spcBef>
                <a:spcPts val="0"/>
              </a:spcBef>
              <a:spcAft>
                <a:spcPts val="800"/>
              </a:spcAft>
              <a:buSzPct val="100000"/>
            </a:pPr>
            <a:r>
              <a:rPr lang="zh-CN" altLang="en-US" sz="1800" spc="160">
                <a:ln w="3175">
                  <a:noFill/>
                  <a:prstDash val="dash"/>
                </a:ln>
                <a:solidFill>
                  <a:schemeClr val="tx1"/>
                </a:solidFill>
                <a:latin typeface="+mn-lt"/>
                <a:cs typeface="+mn-ea"/>
                <a:sym typeface="+mn-lt"/>
              </a:rPr>
              <a:t>分布式存储——数据信息的可容错性极高</a:t>
            </a:r>
          </a:p>
          <a:p>
            <a:pPr marL="279400" lvl="1" indent="0" algn="l" fontAlgn="ctr">
              <a:lnSpc>
                <a:spcPct val="115000"/>
              </a:lnSpc>
              <a:spcBef>
                <a:spcPts val="0"/>
              </a:spcBef>
              <a:spcAft>
                <a:spcPts val="800"/>
              </a:spcAft>
              <a:buSzPct val="100000"/>
              <a:buNone/>
            </a:pPr>
            <a:r>
              <a:rPr lang="zh-CN" altLang="en-US" spc="160">
                <a:ln w="3175">
                  <a:noFill/>
                  <a:prstDash val="dash"/>
                </a:ln>
                <a:solidFill>
                  <a:schemeClr val="tx1"/>
                </a:solidFill>
                <a:cs typeface="+mn-ea"/>
                <a:sym typeface="+mn-lt"/>
              </a:rPr>
              <a:t>区块链技术的本质是通过密码学建立了一个不依赖任何中心的、完全分布式的数据库</a:t>
            </a:r>
          </a:p>
        </p:txBody>
      </p:sp>
      <p:pic>
        <p:nvPicPr>
          <p:cNvPr id="2" name="图片 1" descr="51miz-E1153428-4332D7D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14060" y="2185670"/>
            <a:ext cx="4975860" cy="3079115"/>
          </a:xfrm>
          <a:prstGeom prst="rect">
            <a:avLst/>
          </a:prstGeom>
        </p:spPr>
      </p:pic>
      <p:sp>
        <p:nvSpPr>
          <p:cNvPr id="8" name="TextBox 7"/>
          <p:cNvSpPr txBox="1"/>
          <p:nvPr/>
        </p:nvSpPr>
        <p:spPr>
          <a:xfrm>
            <a:off x="467545" y="6712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2"/>
                </a:solidFill>
                <a:effectLst/>
                <a:uLnTx/>
                <a:uFillTx/>
              </a:rPr>
              <a:t>行业</a:t>
            </a:r>
            <a:r>
              <a:rPr kumimoji="0" lang="en-US" altLang="zh-CN" sz="100" b="0" i="0" u="none" strike="noStrike" kern="0" cap="none" spc="0" normalizeH="0" baseline="0" noProof="0" dirty="0" smtClean="0">
                <a:ln>
                  <a:noFill/>
                </a:ln>
                <a:solidFill>
                  <a:schemeClr val="accent2"/>
                </a:solidFill>
                <a:effectLst/>
                <a:uLnTx/>
                <a:uFillTx/>
              </a:rPr>
              <a:t>PPT</a:t>
            </a:r>
            <a:r>
              <a:rPr kumimoji="0" lang="zh-CN" altLang="en-US" sz="100" b="0" i="0" u="none" strike="noStrike" kern="0" cap="none" spc="0" normalizeH="0" baseline="0" noProof="0" dirty="0" smtClean="0">
                <a:ln>
                  <a:noFill/>
                </a:ln>
                <a:solidFill>
                  <a:schemeClr val="accent2"/>
                </a:solidFill>
                <a:effectLst/>
                <a:uLnTx/>
                <a:uFillTx/>
              </a:rPr>
              <a:t>模板</a:t>
            </a:r>
            <a:r>
              <a:rPr kumimoji="0" lang="en-US" altLang="zh-CN" sz="100" b="0" i="0" u="none" strike="noStrike" kern="0" cap="none" spc="0" normalizeH="0" baseline="0" noProof="0" dirty="0" smtClean="0">
                <a:ln>
                  <a:noFill/>
                </a:ln>
                <a:solidFill>
                  <a:schemeClr val="accent2"/>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8122" y="472445"/>
            <a:ext cx="10972876" cy="6096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区块链的重要特性-分布式记账</a:t>
            </a:r>
          </a:p>
        </p:txBody>
      </p:sp>
      <p:cxnSp>
        <p:nvCxnSpPr>
          <p:cNvPr id="66" name="直接连接符 65"/>
          <p:cNvCxnSpPr>
            <a:stCxn id="59" idx="4"/>
            <a:endCxn id="18" idx="0"/>
          </p:cNvCxnSpPr>
          <p:nvPr>
            <p:custDataLst>
              <p:tags r:id="rId3"/>
            </p:custDataLst>
          </p:nvPr>
        </p:nvCxnSpPr>
        <p:spPr>
          <a:xfrm>
            <a:off x="1795834" y="2496734"/>
            <a:ext cx="0" cy="95631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4"/>
            </p:custDataLst>
          </p:nvPr>
        </p:nvSpPr>
        <p:spPr>
          <a:xfrm>
            <a:off x="2868133" y="4913549"/>
            <a:ext cx="3979968" cy="980279"/>
          </a:xfrm>
          <a:prstGeom prst="rect">
            <a:avLst/>
          </a:prstGeom>
          <a:noFill/>
        </p:spPr>
        <p:txBody>
          <a:bodyPr wrap="square" rtlCol="0">
            <a:normAutofit/>
          </a:bodyPr>
          <a:lstStyle/>
          <a:p>
            <a:pPr marL="0" lvl="0" indent="0" algn="l">
              <a:lnSpc>
                <a:spcPct val="120000"/>
              </a:lnSpc>
              <a:spcBef>
                <a:spcPts val="0"/>
              </a:spcBef>
              <a:spcAft>
                <a:spcPts val="800"/>
              </a:spcAft>
              <a:buSzPct val="100000"/>
            </a:pPr>
            <a:r>
              <a:rPr lang="zh-CN" altLang="en-US" sz="1600" spc="80" dirty="0">
                <a:solidFill>
                  <a:schemeClr val="tx1"/>
                </a:solidFill>
                <a:cs typeface="+mn-ea"/>
                <a:sym typeface="+mn-lt"/>
              </a:rPr>
              <a:t>分区容忍性（Partition tolerance）：集群中的某些节点在无法联系后，集群整体是否还能继续进行服务。</a:t>
            </a:r>
          </a:p>
        </p:txBody>
      </p:sp>
      <p:sp>
        <p:nvSpPr>
          <p:cNvPr id="63" name="等腰三角形 62"/>
          <p:cNvSpPr/>
          <p:nvPr>
            <p:custDataLst>
              <p:tags r:id="rId5"/>
            </p:custDataLst>
          </p:nvPr>
        </p:nvSpPr>
        <p:spPr>
          <a:xfrm rot="5400000">
            <a:off x="1213018" y="5163499"/>
            <a:ext cx="221910" cy="177048"/>
          </a:xfrm>
          <a:prstGeom prs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64" name="椭圆 63"/>
          <p:cNvSpPr/>
          <p:nvPr>
            <p:custDataLst>
              <p:tags r:id="rId6"/>
            </p:custDataLst>
          </p:nvPr>
        </p:nvSpPr>
        <p:spPr>
          <a:xfrm>
            <a:off x="1515040" y="4971230"/>
            <a:ext cx="561586" cy="5615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b="1" dirty="0">
              <a:solidFill>
                <a:schemeClr val="lt1"/>
              </a:solidFill>
              <a:cs typeface="+mn-ea"/>
              <a:sym typeface="+mn-lt"/>
            </a:endParaRPr>
          </a:p>
        </p:txBody>
      </p:sp>
      <p:sp>
        <p:nvSpPr>
          <p:cNvPr id="65" name="等腰三角形 64"/>
          <p:cNvSpPr/>
          <p:nvPr>
            <p:custDataLst>
              <p:tags r:id="rId7"/>
            </p:custDataLst>
          </p:nvPr>
        </p:nvSpPr>
        <p:spPr>
          <a:xfrm rot="16200000">
            <a:off x="2156738" y="5163499"/>
            <a:ext cx="221910" cy="177048"/>
          </a:xfrm>
          <a:prstGeom prs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 name="矩形 1"/>
          <p:cNvSpPr/>
          <p:nvPr>
            <p:custDataLst>
              <p:tags r:id="rId8"/>
            </p:custDataLst>
          </p:nvPr>
        </p:nvSpPr>
        <p:spPr>
          <a:xfrm>
            <a:off x="1573952" y="4960164"/>
            <a:ext cx="449369" cy="582440"/>
          </a:xfrm>
          <a:prstGeom prst="rect">
            <a:avLst/>
          </a:prstGeom>
        </p:spPr>
        <p:txBody>
          <a:bodyPr wrap="square">
            <a:normAutofit fontScale="97500"/>
          </a:bodyPr>
          <a:lstStyle/>
          <a:p>
            <a:pPr marL="0" algn="ctr">
              <a:lnSpc>
                <a:spcPct val="100000"/>
              </a:lnSpc>
              <a:spcBef>
                <a:spcPts val="0"/>
              </a:spcBef>
              <a:spcAft>
                <a:spcPts val="800"/>
              </a:spcAft>
            </a:pPr>
            <a:r>
              <a:rPr lang="en-US" altLang="zh-CN" sz="3200" b="1" spc="240" dirty="0">
                <a:solidFill>
                  <a:schemeClr val="lt1"/>
                </a:solidFill>
                <a:cs typeface="+mn-ea"/>
                <a:sym typeface="+mn-lt"/>
              </a:rPr>
              <a:t>3</a:t>
            </a:r>
          </a:p>
        </p:txBody>
      </p:sp>
      <p:sp>
        <p:nvSpPr>
          <p:cNvPr id="5" name="文本框 4"/>
          <p:cNvSpPr txBox="1"/>
          <p:nvPr>
            <p:custDataLst>
              <p:tags r:id="rId9"/>
            </p:custDataLst>
          </p:nvPr>
        </p:nvSpPr>
        <p:spPr>
          <a:xfrm>
            <a:off x="2868133" y="1877302"/>
            <a:ext cx="3979968" cy="980279"/>
          </a:xfrm>
          <a:prstGeom prst="rect">
            <a:avLst/>
          </a:prstGeom>
          <a:noFill/>
        </p:spPr>
        <p:txBody>
          <a:bodyPr wrap="square" rtlCol="0">
            <a:normAutofit/>
          </a:bodyPr>
          <a:lstStyle/>
          <a:p>
            <a:pPr marL="0" lvl="0" indent="0" algn="l">
              <a:lnSpc>
                <a:spcPct val="120000"/>
              </a:lnSpc>
              <a:spcBef>
                <a:spcPts val="0"/>
              </a:spcBef>
              <a:spcAft>
                <a:spcPts val="800"/>
              </a:spcAft>
              <a:buSzPct val="100000"/>
            </a:pPr>
            <a:r>
              <a:rPr lang="zh-CN" altLang="en-US" sz="1600" spc="80" dirty="0">
                <a:solidFill>
                  <a:schemeClr val="tx1"/>
                </a:solidFill>
                <a:cs typeface="+mn-ea"/>
                <a:sym typeface="+mn-lt"/>
              </a:rPr>
              <a:t>一致性（Consistence)：在分布式系统中的所有数据备份，在同一时刻是否同样的值。</a:t>
            </a:r>
          </a:p>
        </p:txBody>
      </p:sp>
      <p:sp>
        <p:nvSpPr>
          <p:cNvPr id="58" name="等腰三角形 57"/>
          <p:cNvSpPr/>
          <p:nvPr>
            <p:custDataLst>
              <p:tags r:id="rId10"/>
            </p:custDataLst>
          </p:nvPr>
        </p:nvSpPr>
        <p:spPr>
          <a:xfrm rot="5400000">
            <a:off x="1213018" y="2128052"/>
            <a:ext cx="221910" cy="17704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59" name="椭圆 58"/>
          <p:cNvSpPr/>
          <p:nvPr>
            <p:custDataLst>
              <p:tags r:id="rId11"/>
            </p:custDataLst>
          </p:nvPr>
        </p:nvSpPr>
        <p:spPr>
          <a:xfrm>
            <a:off x="1515040" y="1935783"/>
            <a:ext cx="561586" cy="5615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endParaRPr lang="en-US" altLang="zh-CN" b="1" dirty="0">
              <a:solidFill>
                <a:schemeClr val="lt1"/>
              </a:solidFill>
              <a:cs typeface="+mn-ea"/>
              <a:sym typeface="+mn-lt"/>
            </a:endParaRPr>
          </a:p>
        </p:txBody>
      </p:sp>
      <p:sp>
        <p:nvSpPr>
          <p:cNvPr id="60" name="等腰三角形 59"/>
          <p:cNvSpPr/>
          <p:nvPr>
            <p:custDataLst>
              <p:tags r:id="rId12"/>
            </p:custDataLst>
          </p:nvPr>
        </p:nvSpPr>
        <p:spPr>
          <a:xfrm rot="16200000">
            <a:off x="2156738" y="2128052"/>
            <a:ext cx="221910" cy="17704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15" name="矩形 14"/>
          <p:cNvSpPr/>
          <p:nvPr>
            <p:custDataLst>
              <p:tags r:id="rId13"/>
            </p:custDataLst>
          </p:nvPr>
        </p:nvSpPr>
        <p:spPr>
          <a:xfrm>
            <a:off x="1569947" y="1924718"/>
            <a:ext cx="449369" cy="582440"/>
          </a:xfrm>
          <a:prstGeom prst="rect">
            <a:avLst/>
          </a:prstGeom>
        </p:spPr>
        <p:txBody>
          <a:bodyPr wrap="square">
            <a:normAutofit fontScale="97500"/>
          </a:bodyPr>
          <a:lstStyle/>
          <a:p>
            <a:pPr marL="0" algn="ctr">
              <a:lnSpc>
                <a:spcPct val="100000"/>
              </a:lnSpc>
              <a:spcBef>
                <a:spcPts val="0"/>
              </a:spcBef>
              <a:spcAft>
                <a:spcPts val="800"/>
              </a:spcAft>
            </a:pPr>
            <a:r>
              <a:rPr lang="en-US" altLang="zh-CN" sz="3200" b="1" spc="240" dirty="0">
                <a:solidFill>
                  <a:schemeClr val="lt1"/>
                </a:solidFill>
                <a:cs typeface="+mn-ea"/>
                <a:sym typeface="+mn-lt"/>
              </a:rPr>
              <a:t>1</a:t>
            </a:r>
          </a:p>
        </p:txBody>
      </p:sp>
      <p:sp>
        <p:nvSpPr>
          <p:cNvPr id="16" name="文本框 15"/>
          <p:cNvSpPr txBox="1"/>
          <p:nvPr>
            <p:custDataLst>
              <p:tags r:id="rId14"/>
            </p:custDataLst>
          </p:nvPr>
        </p:nvSpPr>
        <p:spPr>
          <a:xfrm>
            <a:off x="2868133" y="3395425"/>
            <a:ext cx="3979968" cy="980279"/>
          </a:xfrm>
          <a:prstGeom prst="rect">
            <a:avLst/>
          </a:prstGeom>
          <a:noFill/>
        </p:spPr>
        <p:txBody>
          <a:bodyPr wrap="square" rtlCol="0">
            <a:normAutofit/>
          </a:bodyPr>
          <a:lstStyle/>
          <a:p>
            <a:pPr marL="0" lvl="0" indent="0" algn="l">
              <a:lnSpc>
                <a:spcPct val="120000"/>
              </a:lnSpc>
              <a:spcBef>
                <a:spcPts val="0"/>
              </a:spcBef>
              <a:spcAft>
                <a:spcPts val="800"/>
              </a:spcAft>
              <a:buSzPct val="100000"/>
            </a:pPr>
            <a:r>
              <a:rPr lang="zh-CN" altLang="en-US" sz="1600" spc="80" dirty="0">
                <a:solidFill>
                  <a:schemeClr val="tx1"/>
                </a:solidFill>
                <a:cs typeface="+mn-ea"/>
                <a:sym typeface="+mn-lt"/>
              </a:rPr>
              <a:t>可用性（Availability）：在集群中一部分节点故障后，集群整体是否还能响应客户端的读写请求。</a:t>
            </a:r>
          </a:p>
        </p:txBody>
      </p:sp>
      <p:sp>
        <p:nvSpPr>
          <p:cNvPr id="17" name="等腰三角形 16"/>
          <p:cNvSpPr/>
          <p:nvPr>
            <p:custDataLst>
              <p:tags r:id="rId15"/>
            </p:custDataLst>
          </p:nvPr>
        </p:nvSpPr>
        <p:spPr>
          <a:xfrm rot="5400000">
            <a:off x="1213018" y="3645375"/>
            <a:ext cx="221910" cy="177048"/>
          </a:xfrm>
          <a:prstGeom prs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18" name="椭圆 17"/>
          <p:cNvSpPr/>
          <p:nvPr>
            <p:custDataLst>
              <p:tags r:id="rId16"/>
            </p:custDataLst>
          </p:nvPr>
        </p:nvSpPr>
        <p:spPr>
          <a:xfrm>
            <a:off x="1515040" y="3453106"/>
            <a:ext cx="561586" cy="561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b="1" dirty="0">
              <a:solidFill>
                <a:schemeClr val="lt1"/>
              </a:solidFill>
              <a:cs typeface="+mn-ea"/>
              <a:sym typeface="+mn-lt"/>
            </a:endParaRPr>
          </a:p>
        </p:txBody>
      </p:sp>
      <p:sp>
        <p:nvSpPr>
          <p:cNvPr id="19" name="等腰三角形 18"/>
          <p:cNvSpPr/>
          <p:nvPr>
            <p:custDataLst>
              <p:tags r:id="rId17"/>
            </p:custDataLst>
          </p:nvPr>
        </p:nvSpPr>
        <p:spPr>
          <a:xfrm rot="16200000">
            <a:off x="2156738" y="3645375"/>
            <a:ext cx="221910" cy="177048"/>
          </a:xfrm>
          <a:prstGeom prs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0" name="矩形 19"/>
          <p:cNvSpPr/>
          <p:nvPr>
            <p:custDataLst>
              <p:tags r:id="rId18"/>
            </p:custDataLst>
          </p:nvPr>
        </p:nvSpPr>
        <p:spPr>
          <a:xfrm>
            <a:off x="1573952" y="3442041"/>
            <a:ext cx="449369" cy="582440"/>
          </a:xfrm>
          <a:prstGeom prst="rect">
            <a:avLst/>
          </a:prstGeom>
        </p:spPr>
        <p:txBody>
          <a:bodyPr wrap="square">
            <a:normAutofit fontScale="97500"/>
          </a:bodyPr>
          <a:lstStyle/>
          <a:p>
            <a:pPr marL="0" algn="ctr">
              <a:lnSpc>
                <a:spcPct val="100000"/>
              </a:lnSpc>
              <a:spcBef>
                <a:spcPts val="0"/>
              </a:spcBef>
              <a:spcAft>
                <a:spcPts val="800"/>
              </a:spcAft>
            </a:pPr>
            <a:r>
              <a:rPr lang="en-US" altLang="zh-CN" sz="3200" b="1" spc="240" dirty="0">
                <a:solidFill>
                  <a:schemeClr val="lt1"/>
                </a:solidFill>
                <a:cs typeface="+mn-ea"/>
                <a:sym typeface="+mn-lt"/>
              </a:rPr>
              <a:t>2</a:t>
            </a:r>
          </a:p>
        </p:txBody>
      </p:sp>
      <p:cxnSp>
        <p:nvCxnSpPr>
          <p:cNvPr id="6" name="直接连接符 5"/>
          <p:cNvCxnSpPr>
            <a:stCxn id="18" idx="4"/>
            <a:endCxn id="64" idx="0"/>
          </p:cNvCxnSpPr>
          <p:nvPr>
            <p:custDataLst>
              <p:tags r:id="rId19"/>
            </p:custDataLst>
          </p:nvPr>
        </p:nvCxnSpPr>
        <p:spPr>
          <a:xfrm>
            <a:off x="1795834" y="4014692"/>
            <a:ext cx="0" cy="956538"/>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itle 6"/>
          <p:cNvSpPr txBox="1"/>
          <p:nvPr>
            <p:custDataLst>
              <p:tags r:id="rId20"/>
            </p:custDataLst>
          </p:nvPr>
        </p:nvSpPr>
        <p:spPr>
          <a:xfrm>
            <a:off x="7456170" y="2630805"/>
            <a:ext cx="3891915" cy="262128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indent="0" algn="l" fontAlgn="auto">
              <a:lnSpc>
                <a:spcPct val="150000"/>
              </a:lnSpc>
              <a:spcBef>
                <a:spcPts val="0"/>
              </a:spcBef>
              <a:spcAft>
                <a:spcPts val="800"/>
              </a:spcAft>
              <a:buSzPct val="100000"/>
            </a:pPr>
            <a:r>
              <a:rPr lang="zh-CN" altLang="en-US" sz="1600" spc="100" dirty="0">
                <a:ln w="3175">
                  <a:noFill/>
                  <a:prstDash val="dash"/>
                </a:ln>
                <a:solidFill>
                  <a:schemeClr val="tx1"/>
                </a:solidFill>
                <a:latin typeface="+mn-lt"/>
                <a:cs typeface="+mn-ea"/>
                <a:sym typeface="+mn-lt"/>
              </a:rPr>
              <a:t>对一个分布式系统来说，存在CAP定理（CAP theorem）又被称作布鲁尔定理（Brewer's theorem），它指出一个分布式系统不可能同时满足以下三点：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09f7b6e-f974-40ad-a12c-737d4cf65d9f}"/>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0d5755c-0e47-4f70-98de-81f88c696549}"/>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1"/>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1"/>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1"/>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1"/>
</p:tagLst>
</file>

<file path=ppt/tags/tag18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1"/>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1"/>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977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9.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977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09f7b6e-f974-40ad-a12c-737d4cf65d9f}"/>
</p:tagLst>
</file>

<file path=ppt/tags/tag3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0d5755c-0e47-4f70-98de-81f88c696549}"/>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34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1"/>
</p:tagLst>
</file>

<file path=ppt/tags/tag3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1"/>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1"/>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1"/>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1"/>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1"/>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2.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3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1"/>
</p:tagLst>
</file>

<file path=ppt/tags/tag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1"/>
</p:tagLst>
</file>

<file path=ppt/tags/tag54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1"/>
</p:tagLst>
</file>

<file path=ppt/tags/tag5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55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56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82.xml><?xml version="1.0" encoding="utf-8"?>
<p:tagLst xmlns:a="http://schemas.openxmlformats.org/drawingml/2006/main" xmlns:r="http://schemas.openxmlformats.org/officeDocument/2006/relationships" xmlns:p="http://schemas.openxmlformats.org/presentationml/2006/main">
  <p:tag name="KSO_WM_SLIDE_ID" val="custom20189771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9771"/>
  <p:tag name="KSO_WM_SLIDE_LAYOUT" val="a_b"/>
  <p:tag name="KSO_WM_SLIDE_LAYOUT_CNT" val="1_3"/>
  <p:tag name="KSO_WM_TEMPLATE_THUMBS_INDEX" val="1、4、5、6、7、10、15"/>
  <p:tag name="KSO_WM_TEMPLATE_SUBCATEGORY" val="0"/>
  <p:tag name="KSO_WM_TEMPLATE_MASTER_TYPE" val="1"/>
  <p:tag name="KSO_WM_TEMPLATE_COLOR_TYPE" val="1"/>
  <p:tag name="KSO_WM_TEMPLATE_MASTER_THUMB_INDEX" val="12"/>
  <p:tag name="KSO_WM_SPECIAL_SOURCE" val="bdnull"/>
</p:tagLst>
</file>

<file path=ppt/tags/tag583.xml><?xml version="1.0" encoding="utf-8"?>
<p:tagLst xmlns:a="http://schemas.openxmlformats.org/drawingml/2006/main" xmlns:r="http://schemas.openxmlformats.org/officeDocument/2006/relationships" xmlns:p="http://schemas.openxmlformats.org/presentationml/2006/main">
  <p:tag name="KSO_WM_SLIDE_ID" val="custom20189771_5"/>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189771"/>
  <p:tag name="KSO_WM_SLIDE_LAYOUT" val="a_b_l"/>
  <p:tag name="KSO_WM_SLIDE_LAYOUT_CNT" val="1_1_1"/>
  <p:tag name="KSO_WM_SLIDE_TYPE" val="contents"/>
  <p:tag name="KSO_WM_SLIDE_SUBTYPE" val="diag"/>
  <p:tag name="KSO_WM_SLIDE_COLORSCHEME_VERSION" val="3.2"/>
  <p:tag name="KSO_WM_TEMPLATE_SUBCATEGORY" val="0"/>
  <p:tag name="KSO_WM_TEMPLATE_MASTER_TYPE" val="1"/>
  <p:tag name="KSO_WM_TEMPLATE_COLOR_TYPE" val="1"/>
  <p:tag name="KSO_WM_SPECIAL_SOURCE" val="bdnull"/>
</p:tagLst>
</file>

<file path=ppt/tags/tag5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1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12"/>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3_1"/>
  <p:tag name="KSO_WM_UNIT_LAYERLEVEL" val="1_1_1"/>
  <p:tag name="KSO_WM_TAG_VERSION" val="1.0"/>
  <p:tag name="KSO_WM_DIAGRAM_GROUP_CODE" val="l1-1"/>
  <p:tag name="KSO_WM_UNIT_HIGHLIGHT" val="0"/>
  <p:tag name="KSO_WM_UNIT_COMPATIBLE" val="0"/>
  <p:tag name="KSO_WM_UNIT_COLOR_SCHEME_SHAPE_ID" val="4"/>
  <p:tag name="KSO_WM_UNIT_COLOR_SCHEME_PARENT_PAGE" val="0_4"/>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 name="KSO_WM_UNIT_USESOURCEFORMAT_APPLY" val="1"/>
</p:tagLst>
</file>

<file path=ppt/tags/tag5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3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6"/>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5_1"/>
  <p:tag name="KSO_WM_UNIT_LAYERLEVEL" val="1_1_1"/>
  <p:tag name="KSO_WM_TAG_VERSION" val="1.0"/>
  <p:tag name="KSO_WM_DIAGRAM_GROUP_CODE" val="l1-1"/>
  <p:tag name="KSO_WM_UNIT_HIGHLIGHT" val="0"/>
  <p:tag name="KSO_WM_UNIT_COMPATIBLE" val="0"/>
  <p:tag name="KSO_WM_UNIT_COLOR_SCHEME_SHAPE_ID" val="7"/>
  <p:tag name="KSO_WM_UNIT_COLOR_SCHEME_PARENT_PAGE" val="0_4"/>
  <p:tag name="KSO_WM_UNIT_DIAGRAM_ISNUMVISUAL" val="0"/>
  <p:tag name="KSO_WM_UNIT_DIAGRAM_ISREFERUNIT" val="0"/>
  <p:tag name="KSO_WM_UNIT_FILL_FORE_SCHEMECOLOR_INDEX" val="9"/>
  <p:tag name="KSO_WM_UNIT_FILL_TYPE" val="1"/>
  <p:tag name="KSO_WM_UNIT_TEXT_FILL_FORE_SCHEMECOLOR_INDEX" val="14"/>
  <p:tag name="KSO_WM_UNIT_TEXT_FILL_TYPE" val="1"/>
  <p:tag name="KSO_WM_UNIT_USESOURCEFORMAT_APPLY" val="1"/>
</p:tagLst>
</file>

<file path=ppt/tags/tag5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5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1_1"/>
  <p:tag name="KSO_WM_UNIT_LAYERLEVEL" val="1_1_1"/>
  <p:tag name="KSO_WM_TAG_VERSION" val="1.0"/>
  <p:tag name="KSO_WM_DIAGRAM_GROUP_CODE" val="l1-1"/>
  <p:tag name="KSO_WM_UNIT_HIGHLIGHT" val="0"/>
  <p:tag name="KSO_WM_UNIT_COMPATIBLE" val="0"/>
  <p:tag name="KSO_WM_UNIT_COLOR_SCHEME_SHAPE_ID" val="10"/>
  <p:tag name="KSO_WM_UNIT_COLOR_SCHEME_PARENT_PAGE" val="0_4"/>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2_1"/>
  <p:tag name="KSO_WM_UNIT_LAYERLEVEL" val="1_1_1"/>
  <p:tag name="KSO_WM_TAG_VERSION" val="1.0"/>
  <p:tag name="KSO_WM_DIAGRAM_GROUP_CODE" val="l1-1"/>
  <p:tag name="KSO_WM_UNIT_HIGHLIGHT" val="0"/>
  <p:tag name="KSO_WM_UNIT_COMPATIBLE" val="0"/>
  <p:tag name="KSO_WM_UNIT_COLOR_SCHEME_SHAPE_ID" val="13"/>
  <p:tag name="KSO_WM_UNIT_COLOR_SCHEME_PARENT_PAGE" val="0_4"/>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USESOURCEFORMAT_APPLY" val="1"/>
</p:tagLst>
</file>

<file path=ppt/tags/tag5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2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15"/>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4_1"/>
  <p:tag name="KSO_WM_UNIT_LAYERLEVEL" val="1_1_1"/>
  <p:tag name="KSO_WM_TAG_VERSION" val="1.0"/>
  <p:tag name="KSO_WM_DIAGRAM_GROUP_CODE" val="l1-1"/>
  <p:tag name="KSO_WM_UNIT_HIGHLIGHT" val="0"/>
  <p:tag name="KSO_WM_UNIT_COMPATIBLE" val="0"/>
  <p:tag name="KSO_WM_UNIT_COLOR_SCHEME_SHAPE_ID" val="16"/>
  <p:tag name="KSO_WM_UNIT_COLOR_SCHEME_PARENT_PAGE" val="0_4"/>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 name="KSO_WM_UNIT_USESOURCEFORMAT_APPLY" val="1"/>
</p:tagLst>
</file>

<file path=ppt/tags/tag5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4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18"/>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b*1"/>
  <p:tag name="KSO_WM_UNIT_LAYERLEVEL" val="1"/>
  <p:tag name="KSO_WM_UNIT_VALUE" val="7"/>
  <p:tag name="KSO_WM_UNIT_ISCONTENTSTITLE" val="1"/>
  <p:tag name="KSO_WM_UNIT_HIGHLIGHT" val="0"/>
  <p:tag name="KSO_WM_UNIT_COMPATIBLE" val="0"/>
  <p:tag name="KSO_WM_TAG_VERSION" val="1.0"/>
  <p:tag name="KSO_WM_UNIT_PRESET_TEXT" val="CONTENTS"/>
  <p:tag name="KSO_WM_DIAGRAM_GROUP_CODE" val="l1-1"/>
  <p:tag name="KSO_WM_UNIT_COLOR_SCHEME_SHAPE_ID" val="19"/>
  <p:tag name="KSO_WM_UNIT_COLOR_SCHEME_PARENT_PAGE" val="0_1"/>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5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a*1"/>
  <p:tag name="KSO_WM_UNIT_LAYERLEVEL" val="1"/>
  <p:tag name="KSO_WM_UNIT_ISCONTENTSTITLE" val="1"/>
  <p:tag name="KSO_WM_UNIT_VALUE" val="3"/>
  <p:tag name="KSO_WM_UNIT_HIGHLIGHT" val="0"/>
  <p:tag name="KSO_WM_UNIT_COMPATIBLE" val="0"/>
  <p:tag name="KSO_WM_TAG_VERSION" val="1.0"/>
  <p:tag name="KSO_WM_UNIT_PRESET_TEXT" val="目录"/>
  <p:tag name="KSO_WM_DIAGRAM_GROUP_CODE" val="l1-1"/>
  <p:tag name="KSO_WM_UNIT_COLOR_SCHEME_SHAPE_ID" val="20"/>
  <p:tag name="KSO_WM_UNIT_COLOR_SCHEME_PARENT_PAGE" val="0_1"/>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596.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59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598.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frame"/>
  <p:tag name="KSO_WM_BEAUTIFY_FLAG" val="#wm#"/>
  <p:tag name="KSO_WM_TEMPLATE_CATEGORY" val="diagram"/>
  <p:tag name="KSO_WM_TEMPLATE_INDEX" val="20214755"/>
  <p:tag name="KSO_WM_SLIDE_LAYOUT_INFO" val="{&quot;backgroundInfo&quot;:[{&quot;bottom&quot;:0,&quot;bottomAbs&quot;:false,&quot;left&quot;:0,&quot;leftAbs&quot;:false,&quot;right&quot;:0,&quot;rightAbs&quot;:false,&quot;top&quot;:0,&quot;topAbs&quot;:false,&quot;type&quot;:&quot;frame&quot;}],&quot;direction&quot;:1,&quot;id&quot;:&quot;2021-04-01T14:58:36&quot;,&quot;maxSize&quot;:{&quot;size1&quot;:37.5},&quot;minSize&quot;:{&quot;size1&quot;:27.5},&quot;normalSize&quot;:{&quot;size1&quot;:33.125},&quot;subLayout&quot;:[{&quot;id&quot;:&quot;2021-04-01T14:58:36&quot;,&quot;margin&quot;:{&quot;bottom&quot;:5.9270000457763672,&quot;left&quot;:1.6929999589920044,&quot;right&quot;:0.42300000786781311,&quot;top&quot;:5.9270000457763672},&quot;type&quot;:0},{&quot;id&quot;:&quot;2021-04-01T14:58:36&quot;,&quot;margin&quot;:{&quot;bottom&quot;:3.3870000839233398,&quot;left&quot;:1.6929999589920044,&quot;right&quot;:2.5399999618530273,&quot;top&quot;:3.3870000839233398},&quot;type&quot;:0}],&quot;type&quot;:0}"/>
  <p:tag name="KSO_WM_SLIDE_CAN_ADD_NAVIGATION" val="1"/>
  <p:tag name="KSO_WM_SLIDE_BACKGROUND" val="[&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4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8*108"/>
  <p:tag name="KSO_WM_TAG_VERSION" val="1.0"/>
  <p:tag name="KSO_WM_SLIDE_LAYOUT" val="a_f"/>
  <p:tag name="KSO_WM_SLIDE_LAYOUT_CNT" val="1_1"/>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pictext&quot;,&quot;text&quot;,&quot;picture&quot;,&quot;chart&quot;,&quot;table&quot;,&quot;video&quot;]}]]"/>
  <p:tag name="KSO_WM_CHIP_XID" val="5eea1bf9fe790412426d1933"/>
  <p:tag name="KSO_WM_CHIP_GROUPID" val="5eea1bf9fe790412426d1932"/>
  <p:tag name="KSO_WM_SLIDE_SUPPORT_FEATURE_TYPE" val="0"/>
  <p:tag name="KSO_WM_TEMPLATE_ASSEMBLE_XID" val="60656e6f4054ed1e2fb7f8a1"/>
  <p:tag name="KSO_WM_TEMPLATE_ASSEMBLE_GROUPID" val="60656e6f4054ed1e2fb7f8a1"/>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664af5a0dd83446089857589f9a4ecd3"/>
  <p:tag name="KSO_WM_UNIT_HIGHLIGHT" val="0"/>
  <p:tag name="KSO_WM_UNIT_COMPATIBLE" val="0"/>
  <p:tag name="KSO_WM_UNIT_DIAGRAM_ISNUMVISUAL" val="0"/>
  <p:tag name="KSO_WM_UNIT_DIAGRAM_ISREFERUNIT" val="0"/>
  <p:tag name="KSO_WM_UNIT_TYPE" val="i"/>
  <p:tag name="KSO_WM_UNIT_INDEX" val="2"/>
  <p:tag name="KSO_WM_UNIT_ID" val="diagram20214755_1*i*2"/>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bb99aa87db7244ab8d375f31c8139a28&quot;,&quot;X&quot;:{&quot;Pos&quot;:1},&quot;Y&quot;:{&quot;Pos&quot;:1}},&quot;whChangeMode&quot;:0}"/>
  <p:tag name="KSO_WM_CHIP_GROUPID" val="5eea1bf9fe790412426d1932"/>
  <p:tag name="KSO_WM_CHIP_XID" val="5eea1bf9fe790412426d193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35"/>
  <p:tag name="KSO_WM_TEMPLATE_ASSEMBLE_XID" val="60656e6f4054ed1e2fb7f8a1"/>
  <p:tag name="KSO_WM_TEMPLATE_ASSEMBLE_GROUPID" val="60656e6f4054ed1e2fb7f8a1"/>
</p:tagLst>
</file>

<file path=ppt/tags/tag602.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274d948fc8da401cb5ed0a5cc80c56ad"/>
  <p:tag name="KSO_WM_UNIT_HIGHLIGHT" val="0"/>
  <p:tag name="KSO_WM_UNIT_COMPATIBLE" val="0"/>
  <p:tag name="KSO_WM_UNIT_DIAGRAM_ISNUMVISUAL" val="0"/>
  <p:tag name="KSO_WM_UNIT_DIAGRAM_ISREFERUNIT" val="0"/>
  <p:tag name="KSO_WM_UNIT_TYPE" val="i"/>
  <p:tag name="KSO_WM_UNIT_INDEX" val="3"/>
  <p:tag name="KSO_WM_UNIT_ID" val="diagram20214755_1*i*3"/>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2},&quot;ReferentInfo&quot;:{&quot;Id&quot;:&quot;664af5a0dd83446089857589f9a4ecd3&quot;,&quot;X&quot;:{&quot;Pos&quot;:0},&quot;Y&quot;:{&quot;Pos&quot;:2}},&quot;whChangeMode&quot;:0}"/>
  <p:tag name="KSO_WM_CHIP_GROUPID" val="5eea1bf9fe790412426d1932"/>
  <p:tag name="KSO_WM_CHIP_XID" val="5eea1bf9fe790412426d1933"/>
  <p:tag name="KSO_WM_UNIT_TEXT_FILL_FORE_SCHEMECOLOR_INDEX_BRIGHTNESS" val="0"/>
  <p:tag name="KSO_WM_UNIT_TEXT_FILL_FORE_SCHEMECOLOR_INDEX" val="2"/>
  <p:tag name="KSO_WM_UNIT_TEXT_FILL_TYPE" val="1"/>
  <p:tag name="KSO_WM_UNIT_VALUE" val="29"/>
  <p:tag name="KSO_WM_TEMPLATE_ASSEMBLE_XID" val="60656e6f4054ed1e2fb7f8a1"/>
  <p:tag name="KSO_WM_TEMPLATE_ASSEMBLE_GROUPID" val="60656e6f4054ed1e2fb7f8a1"/>
</p:tagLst>
</file>

<file path=ppt/tags/tag6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755_1*a*1"/>
  <p:tag name="KSO_WM_TEMPLATE_CATEGORY" val="diagram"/>
  <p:tag name="KSO_WM_TEMPLATE_INDEX" val="2021475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e06acff6cab4000b835fa1c77ff51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a0b74f08e414ff5a496a244586c40b8"/>
  <p:tag name="KSO_WM_UNIT_TEXT_FILL_FORE_SCHEMECOLOR_INDEX_BRIGHTNESS" val="0"/>
  <p:tag name="KSO_WM_UNIT_TEXT_FILL_FORE_SCHEMECOLOR_INDEX" val="13"/>
  <p:tag name="KSO_WM_UNIT_TEXT_FILL_TYPE" val="1"/>
  <p:tag name="KSO_WM_TEMPLATE_ASSEMBLE_XID" val="60656e6f4054ed1e2fb7f8a1"/>
  <p:tag name="KSO_WM_TEMPLATE_ASSEMBLE_GROUPID" val="60656e6f4054ed1e2fb7f8a1"/>
</p:tagLst>
</file>

<file path=ppt/tags/tag60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5_1*f*1"/>
  <p:tag name="KSO_WM_TEMPLATE_CATEGORY" val="diagram"/>
  <p:tag name="KSO_WM_TEMPLATE_INDEX" val="20214755"/>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bb99aa87db7244ab8d375f31c8139a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524e6c7a5ef4c5a909255dd241f54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f4054ed1e2fb7f8a1"/>
  <p:tag name="KSO_WM_TEMPLATE_ASSEMBLE_GROUPID" val="60656e6f4054ed1e2fb7f8a1"/>
</p:tagLst>
</file>

<file path=ppt/tags/tag6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755_1*a*1"/>
  <p:tag name="KSO_WM_TEMPLATE_CATEGORY" val="diagram"/>
  <p:tag name="KSO_WM_TEMPLATE_INDEX" val="2021475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e06acff6cab4000b835fa1c77ff51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a0b74f08e414ff5a496a244586c40b8"/>
  <p:tag name="KSO_WM_UNIT_TEXT_FILL_FORE_SCHEMECOLOR_INDEX_BRIGHTNESS" val="0"/>
  <p:tag name="KSO_WM_UNIT_TEXT_FILL_FORE_SCHEMECOLOR_INDEX" val="13"/>
  <p:tag name="KSO_WM_UNIT_TEXT_FILL_TYPE" val="1"/>
  <p:tag name="KSO_WM_TEMPLATE_ASSEMBLE_XID" val="60656e6f4054ed1e2fb7f8a1"/>
  <p:tag name="KSO_WM_TEMPLATE_ASSEMBLE_GROUPID" val="60656e6f4054ed1e2fb7f8a1"/>
</p:tagLst>
</file>

<file path=ppt/tags/tag606.xml><?xml version="1.0" encoding="utf-8"?>
<p:tagLst xmlns:a="http://schemas.openxmlformats.org/drawingml/2006/main" xmlns:r="http://schemas.openxmlformats.org/officeDocument/2006/relationships" xmlns:p="http://schemas.openxmlformats.org/presentationml/2006/main">
  <p:tag name="KSO_WM_SLIDE_ID" val="diagram202123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2"/>
  <p:tag name="KSO_WM_SLIDE_POSITION" val="0*0"/>
  <p:tag name="KSO_WM_TAG_VERSION" val="1.0"/>
  <p:tag name="KSO_WM_BEAUTIFY_FLAG" val="#wm#"/>
  <p:tag name="KSO_WM_TEMPLATE_CATEGORY" val="diagram"/>
  <p:tag name="KSO_WM_TEMPLATE_INDEX" val="20212303"/>
  <p:tag name="KSO_WM_SLIDE_LAYOUT" val="a_d"/>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00000000000001},&quot;minSize&quot;:{&quot;size1&quot;:20.100000000000001},&quot;normalSize&quot;:{&quot;size1&quot;:25.699999999999999},&quot;subLayout&quot;:[{&quot;id&quot;:&quot;2021-04-01T15:36:38&quot;,&quot;margin&quot;:{&quot;bottom&quot;:0.026000002399086952,&quot;left&quot;:1.6929999589920044,&quot;right&quot;:1.6929999589920044,&quot;top&quot;:2.752000093460083},&quot;type&quot;:0},{&quot;id&quot;:&quot;2021-04-01T15:36:38&quot;,&quot;margin&quot;:{&quot;bottom&quot;:1.7280000448226929,&quot;left&quot;:1.6929999589920044,&quot;right&quot;:1.6929999589920044,&quot;top&quot;:0.60900002717971802},&quot;type&quot;:0}],&quot;type&quot;:0}"/>
  <p:tag name="KSO_WM_CHIP_GROUPID" val="5e757e3269be4861f5f8614a"/>
  <p:tag name="KSO_WM_SLIDE_BK_DARK_LIGHT" val="2"/>
  <p:tag name="KSO_WM_SLIDE_BACKGROUND_TYPE" val="general"/>
  <p:tag name="KSO_WM_SLIDE_SUPPORT_FEATURE_TYPE" val="3"/>
  <p:tag name="KSO_WM_TEMPLATE_ASSEMBLE_XID" val="60656f434054ed1e2fb80686"/>
  <p:tag name="KSO_WM_TEMPLATE_ASSEMBLE_GROUPID" val="60656f434054ed1e2fb80686"/>
  <p:tag name="KSO_WM_SPECIAL_SOURCE" val="bdnull"/>
</p:tagLst>
</file>

<file path=ppt/tags/tag60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303_1*a*1"/>
  <p:tag name="KSO_WM_TEMPLATE_CATEGORY" val="diagram"/>
  <p:tag name="KSO_WM_TEMPLATE_INDEX" val="2021230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32a3a9cc15f4fccb2982bc719ecb0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a43f3b9f6d47485481779bc834c3ce7d"/>
  <p:tag name="KSO_WM_UNIT_TEXT_FILL_FORE_SCHEMECOLOR_INDEX_BRIGHTNESS" val="0"/>
  <p:tag name="KSO_WM_UNIT_TEXT_FILL_FORE_SCHEMECOLOR_INDEX" val="13"/>
  <p:tag name="KSO_WM_UNIT_TEXT_FILL_TYPE" val="1"/>
  <p:tag name="KSO_WM_TEMPLATE_ASSEMBLE_XID" val="60656f434054ed1e2fb80686"/>
  <p:tag name="KSO_WM_TEMPLATE_ASSEMBLE_GROUPID" val="60656f434054ed1e2fb80686"/>
</p:tagLst>
</file>

<file path=ppt/tags/tag608.xml><?xml version="1.0" encoding="utf-8"?>
<p:tagLst xmlns:a="http://schemas.openxmlformats.org/drawingml/2006/main" xmlns:r="http://schemas.openxmlformats.org/officeDocument/2006/relationships" xmlns:p="http://schemas.openxmlformats.org/presentationml/2006/main">
  <p:tag name="KSO_WM_UNIT_VALUE" val="1100*1607"/>
  <p:tag name="KSO_WM_UNIT_HIGHLIGHT" val="0"/>
  <p:tag name="KSO_WM_UNIT_COMPATIBLE" val="0"/>
  <p:tag name="KSO_WM_UNIT_DIAGRAM_ISNUMVISUAL" val="0"/>
  <p:tag name="KSO_WM_UNIT_DIAGRAM_ISREFERUNIT" val="0"/>
  <p:tag name="KSO_WM_UNIT_TYPE" val="d"/>
  <p:tag name="KSO_WM_UNIT_INDEX" val="1"/>
  <p:tag name="KSO_WM_UNIT_ID" val="diagram20212303_1*d*1"/>
  <p:tag name="KSO_WM_TEMPLATE_CATEGORY" val="diagram"/>
  <p:tag name="KSO_WM_TEMPLATE_INDEX" val="20212303"/>
  <p:tag name="KSO_WM_UNIT_LAYERLEVEL" val="1"/>
  <p:tag name="KSO_WM_TAG_VERSION" val="1.0"/>
  <p:tag name="KSO_WM_BEAUTIFY_FLAG" val="#wm#"/>
  <p:tag name="KSO_WM_CHIP_GROUPID" val="5e7310da9a230a26b9e88a19"/>
  <p:tag name="KSO_WM_CHIP_XID" val="5e7310da9a230a26b9e88a1a"/>
  <p:tag name="KSO_WM_UNIT_DEC_AREA_ID" val="84b4adb8476a4a048d4eb768639d610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efc8c5cb018417b9ac0ff8651942013"/>
  <p:tag name="KSO_WM_UNIT_SUPPORT_UNIT_TYPE" val="[&quot;l&quot;,&quot;m&quot;,&quot;n&quot;,&quot;o&quot;,&quot;p&quot;,&quot;q&quot;,&quot;r&quot;,&quot;δ&quot;,&quot;ε&quot;,&quot;ζ&quot;,&quot;η&quot;,&quot;d&quot;,&quot;α&quot;,&quot;β&quot;,&quot;θ&quot;]"/>
  <p:tag name="KSO_WM_TEMPLATE_ASSEMBLE_XID" val="60656f434054ed1e2fb80686"/>
  <p:tag name="KSO_WM_TEMPLATE_ASSEMBLE_GROUPID" val="60656f434054ed1e2fb80686"/>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803"/>
  <p:tag name="KSO_WM_SLIDE_LAYOUT_INFO" val="{&quot;backgroundInfo&quot;:[{&quot;bottom&quot;:0,&quot;bottomAbs&quot;:false,&quot;left&quot;:0,&quot;leftAbs&quot;:false,&quot;right&quot;:0,&quot;rightAbs&quot;:false,&quot;top&quot;:0,&quot;topAbs&quot;:false,&quot;type&quot;:&quot;general&quot;}],&quot;direction&quot;:1,&quot;id&quot;:&quot;2021-04-01T15:56:20&quot;,&quot;maxSize&quot;:{&quot;size1&quot;:37.499979652444985},&quot;minSize&quot;:{&quot;size1&quot;:27.499979652444988},&quot;normalSize&quot;:{&quot;size1&quot;:27.499979652444988},&quot;subLayout&quot;:[{&quot;id&quot;:&quot;2021-04-01T15:56:20&quot;,&quot;margin&quot;:{&quot;bottom&quot;:5.9270000457763672,&quot;left&quot;:1.6929999589920044,&quot;right&quot;:0.42300000786781311,&quot;top&quot;:5.9270000457763672},&quot;type&quot;:0},{&quot;id&quot;:&quot;2021-04-01T15:56:20&quot;,&quot;margin&quot;:{&quot;bottom&quot;:2.5399999618530273,&quot;left&quot;:0.84700000286102295,&quot;right&quot;:1.6929999589920044,&quot;top&quot;:2.5399999618530273},&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e48605d5daf04fe5f98"/>
  <p:tag name="KSO_WM_SLIDE_ID" val="diagram202148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24"/>
  <p:tag name="KSO_WM_SLIDE_POSITION" val="48*108"/>
  <p:tag name="KSO_WM_TAG_VERSION" val="1.0"/>
  <p:tag name="KSO_WM_SLIDE_LAYOUT" val="a_d"/>
  <p:tag name="KSO_WM_SLIDE_LAYOUT_CNT" val="1_1"/>
  <p:tag name="KSO_WM_CHIP_FILLPROP" val="[[{&quot;text_align&quot;:&quot;lm&quot;,&quot;text_direction&quot;:&quot;horizontal&quot;,&quot;support_big_font&quot;:false,&quot;fill_id&quot;:&quot;1225534b603643f5a414df89499311b9&quot;,&quot;fill_align&quot;:&quot;rm&quot;,&quot;chip_types&quot;:[&quot;text&quot;,&quot;header&quot;]},{&quot;text_align&quot;:&quot;lm&quot;,&quot;text_direction&quot;:&quot;horizontal&quot;,&quot;support_features&quot;:[&quot;collage&quot;,&quot;carousel&quot;,&quot;creativecrop&quot;],&quot;support_big_font&quot;:false,&quot;fill_id&quot;:&quot;a5cde0e7e9ca4a5fabf022e041870535&quot;,&quot;fill_align&quot;:&quot;lm&quot;,&quot;chip_types&quot;:[&quot;diagram&quot;,&quot;pictext&quot;,&quot;text&quot;,&quot;picture&quot;,&quot;chart&quot;,&quot;table&quot;,&quot;video&quot;]}]]"/>
  <p:tag name="KSO_WM_CHIP_DECFILLPROP" val="[]"/>
  <p:tag name="KSO_WM_CHIP_GROUPID" val="5e6efe48605d5daf04fe5f97"/>
  <p:tag name="KSO_WM_SLIDE_BK_DARK_LIGHT" val="2"/>
  <p:tag name="KSO_WM_SLIDE_BACKGROUND_TYPE" val="general"/>
  <p:tag name="KSO_WM_SLIDE_SUPPORT_FEATURE_TYPE" val="7"/>
  <p:tag name="KSO_WM_TEMPLATE_ASSEMBLE_XID" val="60656fa14054ed1e2fb80d9f"/>
  <p:tag name="KSO_WM_TEMPLATE_ASSEMBLE_GROUPID" val="60656fa14054ed1e2fb80d9f"/>
  <p:tag name="KSO_WM_SPECIAL_SOURCE" val="bdnull"/>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6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803_1*a*1"/>
  <p:tag name="KSO_WM_TEMPLATE_CATEGORY" val="diagram"/>
  <p:tag name="KSO_WM_TEMPLATE_INDEX" val="2021480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5f258f7172254dbeaa27fa54c09f57a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ae19f7ac17b94a4fa7e73134a9ddb5fb"/>
  <p:tag name="KSO_WM_UNIT_TEXT_FILL_FORE_SCHEMECOLOR_INDEX_BRIGHTNESS" val="0"/>
  <p:tag name="KSO_WM_UNIT_TEXT_FILL_FORE_SCHEMECOLOR_INDEX" val="13"/>
  <p:tag name="KSO_WM_UNIT_TEXT_FILL_TYPE" val="1"/>
  <p:tag name="KSO_WM_TEMPLATE_ASSEMBLE_XID" val="60656fa14054ed1e2fb80d9f"/>
  <p:tag name="KSO_WM_TEMPLATE_ASSEMBLE_GROUPID" val="60656fa14054ed1e2fb80d9f"/>
</p:tagLst>
</file>

<file path=ppt/tags/tag611.xml><?xml version="1.0" encoding="utf-8"?>
<p:tagLst xmlns:a="http://schemas.openxmlformats.org/drawingml/2006/main" xmlns:r="http://schemas.openxmlformats.org/officeDocument/2006/relationships" xmlns:p="http://schemas.openxmlformats.org/presentationml/2006/main">
  <p:tag name="KSO_WM_UNIT_VALUE" val="1142*1861"/>
  <p:tag name="KSO_WM_UNIT_HIGHLIGHT" val="0"/>
  <p:tag name="KSO_WM_UNIT_COMPATIBLE" val="1"/>
  <p:tag name="KSO_WM_UNIT_DIAGRAM_ISNUMVISUAL" val="0"/>
  <p:tag name="KSO_WM_UNIT_DIAGRAM_ISREFERUNIT" val="0"/>
  <p:tag name="KSO_WM_UNIT_TYPE" val="d"/>
  <p:tag name="KSO_WM_UNIT_INDEX" val="1"/>
  <p:tag name="KSO_WM_UNIT_ID" val="diagram20214803_1*d*1"/>
  <p:tag name="KSO_WM_TEMPLATE_CATEGORY" val="diagram"/>
  <p:tag name="KSO_WM_TEMPLATE_INDEX" val="20214803"/>
  <p:tag name="KSO_WM_UNIT_LAYERLEVEL" val="1"/>
  <p:tag name="KSO_WM_TAG_VERSION" val="1.0"/>
  <p:tag name="KSO_WM_BEAUTIFY_FLAG" val="#wm#"/>
  <p:tag name="KSO_WM_CHIP_GROUPID" val="5e7310da9a230a26b9e88a19"/>
  <p:tag name="KSO_WM_CHIP_XID" val="5e7310da9a230a26b9e88a1a"/>
  <p:tag name="KSO_WM_UNIT_DEC_AREA_ID" val="d997d7b304bf4104bc54e8f4c6e532a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6bcea462605402abcd4ab2d5fa43c07"/>
  <p:tag name="KSO_WM_UNIT_SUPPORT_UNIT_TYPE" val="[&quot;l&quot;,&quot;m&quot;,&quot;n&quot;,&quot;o&quot;,&quot;p&quot;,&quot;q&quot;,&quot;r&quot;,&quot;δ&quot;,&quot;ε&quot;,&quot;ζ&quot;,&quot;η&quot;,&quot;d&quot;,&quot;α&quot;,&quot;β&quot;,&quot;θ&quot;]"/>
  <p:tag name="KSO_WM_TEMPLATE_ASSEMBLE_XID" val="60656fa14054ed1e2fb80d9f"/>
  <p:tag name="KSO_WM_TEMPLATE_ASSEMBLE_GROUPID" val="60656fa14054ed1e2fb80d9f"/>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99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1:15&quot;,&quot;maxSize&quot;:{&quot;size1&quot;:51.250123083591461},&quot;minSize&quot;:{&quot;size1&quot;:41.250123083591461},&quot;normalSize&quot;:{&quot;size1&quot;:41.250123083591461},&quot;subLayout&quot;:[{&quot;id&quot;:&quot;2021-04-01T15:31:15&quot;,&quot;maxSize&quot;:{&quot;size1&quot;:42.20000091552027},&quot;minSize&quot;:{&quot;size1&quot;:31.100000915520276},&quot;normalSize&quot;:{&quot;size1&quot;:37.800000915520265},&quot;subLayout&quot;:[{&quot;id&quot;:&quot;2021-04-01T15:31:15&quot;,&quot;margin&quot;:{&quot;bottom&quot;:0,&quot;left&quot;:1.6929999589920044,&quot;right&quot;:1.6929999589920044,&quot;top&quot;:4.2329998016357422},&quot;type&quot;:0},{&quot;id&quot;:&quot;2021-04-01T15:31:15&quot;,&quot;margin&quot;:{&quot;bottom&quot;:4.2329998016357422,&quot;left&quot;:1.6929999589920044,&quot;right&quot;:1.6929999589920044,&quot;top&quot;:0.42300000786781311},&quot;maxSize&quot;:{&quot;size1&quot;:32.263075115676983},&quot;minSize&quot;:{&quot;size1&quot;:16.363075115676985},&quot;normalSize&quot;:{&quot;size1&quot;:25.65180918736926},&quot;subLayout&quot;:[{&quot;id&quot;:&quot;2021-04-01T15:31:15&quot;,&quot;margin&quot;:{&quot;bottom&quot;:0.046929735690355301,&quot;left&quot;:1.6929999589920044,&quot;right&quot;:1.6929999589920044,&quot;top&quot;:0.42300000786781311},&quot;type&quot;:0},{&quot;id&quot;:&quot;2021-04-01T15:31:15&quot;,&quot;margin&quot;:{&quot;bottom&quot;:4.2329998016357422,&quot;left&quot;:1.6929999589920044,&quot;right&quot;:1.6929999589920044,&quot;top&quot;:0.14886149764060974},&quot;type&quot;:0}],&quot;type&quot;:0}],&quot;type&quot;:0},{&quot;id&quot;:&quot;2021-04-01T15:31:15&quot;,&quot;margin&quot;:{&quot;bottom&quot;:1.6929999589920044,&quot;left&quot;:0,&quot;right&quot;:1.6929999589920044,&quot;top&quot;:1.6929999589920044},&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199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335.949*132.7"/>
  <p:tag name="KSO_WM_SLIDE_POSITION" val="72*263.3"/>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SLIDE_LAYOUT" val="a_d_h"/>
  <p:tag name="KSO_WM_SLIDE_LAYOUT_CNT" val="1_1_1"/>
  <p:tag name="KSO_WM_CHIP_GROUPID" val="5ee1aa6fafe44fab1839c555"/>
  <p:tag name="KSO_WM_CHIP_XID" val="5ee1aa6fafe44fab1839c556"/>
  <p:tag name="KSO_WM_SLIDE_BK_DARK_LIGHT" val="2"/>
  <p:tag name="KSO_WM_SLIDE_BACKGROUND_TYPE" val="frame"/>
  <p:tag name="KSO_WM_SLIDE_SUPPORT_FEATURE_TYPE" val="7"/>
  <p:tag name="KSO_WM_TEMPLATE_ASSEMBLE_XID" val="60656f274054ed1e2fb80486"/>
  <p:tag name="KSO_WM_TEMPLATE_ASSEMBLE_GROUPID" val="60656f274054ed1e2fb80486"/>
  <p:tag name="KSO_WM_SPECIAL_SOURCE" val="bdnull"/>
</p:tagLst>
</file>

<file path=ppt/tags/tag6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1994_1*a*1"/>
  <p:tag name="KSO_WM_TEMPLATE_CATEGORY" val="diagram"/>
  <p:tag name="KSO_WM_TEMPLATE_INDEX" val="20211994"/>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8ae38692134cf5b46d225025a9643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42feee17be44cf2a94f6a0868412e0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UNIT_TYPE" val="h_a"/>
  <p:tag name="KSO_WM_UNIT_INDEX" val="1_1"/>
  <p:tag name="KSO_WM_UNIT_ID" val="diagram20211994_1*h_a*1_1"/>
  <p:tag name="KSO_WM_TEMPLATE_CATEGORY" val="diagram"/>
  <p:tag name="KSO_WM_TEMPLATE_INDEX" val="20211994"/>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d33b08650bd48848dfe6870ff04de8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16.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994_1*h_f*1_1"/>
  <p:tag name="KSO_WM_TEMPLATE_CATEGORY" val="diagram"/>
  <p:tag name="KSO_WM_TEMPLATE_INDEX" val="20211994"/>
  <p:tag name="KSO_WM_UNIT_LAYERLEVEL" val="1_1"/>
  <p:tag name="KSO_WM_TAG_VERSION" val="1.0"/>
  <p:tag name="KSO_WM_BEAUTIFY_FLAG" val="#wm#"/>
  <p:tag name="KSO_WM_UNIT_SUBTYPE" val="a"/>
  <p:tag name="KSO_WM_UNIT_DEFAULT_FONT" val="14;20;2"/>
  <p:tag name="KSO_WM_UNIT_BLOCK" val="0"/>
  <p:tag name="KSO_WM_UNIT_VALUE" val="64"/>
  <p:tag name="KSO_WM_UNIT_SHOW_EDIT_AREA_INDICATION" val="1"/>
  <p:tag name="KSO_WM_CHIP_GROUPID" val="5e6b05b36848fb12bee65ad8"/>
  <p:tag name="KSO_WM_CHIP_XID" val="5e6b05b36848fb12bee65ada"/>
  <p:tag name="KSO_WM_UNIT_DEC_AREA_ID" val="0d98959176d44c9db09893096ba665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25"/>
  <p:tag name="KSO_WM_UNIT_TEXT_FILL_FORE_SCHEMECOLOR_INDEX" val="13"/>
  <p:tag name="KSO_WM_UNIT_TEXT_FILL_TYPE" val="1"/>
  <p:tag name="KSO_WM_TEMPLATE_ASSEMBLE_XID" val="60656f274054ed1e2fb80486"/>
  <p:tag name="KSO_WM_TEMPLATE_ASSEMBLE_GROUPID" val="60656f274054ed1e2fb80486"/>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99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1:15&quot;,&quot;maxSize&quot;:{&quot;size1&quot;:49.140469233194985},&quot;minSize&quot;:{&quot;size1&quot;:39.140469233194985},&quot;normalSize&quot;:{&quot;size1&quot;:48.359219233194985},&quot;subLayout&quot;:[{&quot;id&quot;:&quot;2021-04-01T15:31:15&quot;,&quot;maxSize&quot;:{&quot;size1&quot;:42.20000091552027},&quot;minSize&quot;:{&quot;size1&quot;:31.100000915520276},&quot;normalSize&quot;:{&quot;size1&quot;:37.800000915520265},&quot;subLayout&quot;:[{&quot;id&quot;:&quot;2021-04-01T15:31:15&quot;,&quot;margin&quot;:{&quot;bottom&quot;:0,&quot;left&quot;:1.6929999589920044,&quot;right&quot;:1.6929999589920044,&quot;top&quot;:4.2329998016357422},&quot;type&quot;:0},{&quot;id&quot;:&quot;2021-04-01T15:31:15&quot;,&quot;margin&quot;:{&quot;bottom&quot;:4.2329998016357422,&quot;left&quot;:1.6929999589920044,&quot;right&quot;:1.6929999589920044,&quot;top&quot;:0.42300000786781311},&quot;maxSize&quot;:{&quot;size1&quot;:32.263075115676983},&quot;minSize&quot;:{&quot;size1&quot;:16.363075115676985},&quot;normalSize&quot;:{&quot;size1&quot;:16.363075115676985},&quot;subLayout&quot;:[{&quot;id&quot;:&quot;2021-04-01T15:31:15&quot;,&quot;margin&quot;:{&quot;bottom&quot;:0.046929735690355301,&quot;left&quot;:1.6929999589920044,&quot;right&quot;:1.6929999589920044,&quot;top&quot;:0.42300000786781311},&quot;type&quot;:0},{&quot;id&quot;:&quot;2021-04-01T15:31:15&quot;,&quot;margin&quot;:{&quot;bottom&quot;:4.2329998016357422,&quot;left&quot;:1.6929999589920044,&quot;right&quot;:1.6929999589920044,&quot;top&quot;:0.14886149764060974},&quot;type&quot;:0}],&quot;type&quot;:0}],&quot;type&quot;:0},{&quot;id&quot;:&quot;2021-04-01T15:31:15&quot;,&quot;margin&quot;:{&quot;bottom&quot;:1.6929999589920044,&quot;left&quot;:0,&quot;right&quot;:1.6929999589920044,&quot;top&quot;:1.6929999589920044},&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199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335.949*132.7"/>
  <p:tag name="KSO_WM_SLIDE_POSITION" val="72*263.3"/>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SLIDE_LAYOUT" val="a_d_h"/>
  <p:tag name="KSO_WM_SLIDE_LAYOUT_CNT" val="1_1_1"/>
  <p:tag name="KSO_WM_CHIP_GROUPID" val="5ee1aa6fafe44fab1839c555"/>
  <p:tag name="KSO_WM_CHIP_XID" val="5ee1aa6fafe44fab1839c556"/>
  <p:tag name="KSO_WM_SLIDE_BK_DARK_LIGHT" val="2"/>
  <p:tag name="KSO_WM_SLIDE_BACKGROUND_TYPE" val="frame"/>
  <p:tag name="KSO_WM_SLIDE_SUPPORT_FEATURE_TYPE" val="7"/>
  <p:tag name="KSO_WM_TEMPLATE_ASSEMBLE_XID" val="60656f274054ed1e2fb80486"/>
  <p:tag name="KSO_WM_TEMPLATE_ASSEMBLE_GROUPID" val="60656f274054ed1e2fb80486"/>
  <p:tag name="KSO_WM_SPECIAL_SOURCE" val="bdnull"/>
</p:tagLst>
</file>

<file path=ppt/tags/tag6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1994_1*a*1"/>
  <p:tag name="KSO_WM_TEMPLATE_CATEGORY" val="diagram"/>
  <p:tag name="KSO_WM_TEMPLATE_INDEX" val="20211994"/>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8ae38692134cf5b46d225025a9643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42feee17be44cf2a94f6a0868412e0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6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UNIT_TYPE" val="h_a"/>
  <p:tag name="KSO_WM_UNIT_INDEX" val="1_1"/>
  <p:tag name="KSO_WM_UNIT_ID" val="diagram20211994_1*h_a*1_1"/>
  <p:tag name="KSO_WM_TEMPLATE_CATEGORY" val="diagram"/>
  <p:tag name="KSO_WM_TEMPLATE_INDEX" val="20211994"/>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d33b08650bd48848dfe6870ff04de8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21.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994_1*h_f*1_1"/>
  <p:tag name="KSO_WM_TEMPLATE_CATEGORY" val="diagram"/>
  <p:tag name="KSO_WM_TEMPLATE_INDEX" val="20211994"/>
  <p:tag name="KSO_WM_UNIT_LAYERLEVEL" val="1_1"/>
  <p:tag name="KSO_WM_TAG_VERSION" val="1.0"/>
  <p:tag name="KSO_WM_BEAUTIFY_FLAG" val="#wm#"/>
  <p:tag name="KSO_WM_UNIT_SUBTYPE" val="a"/>
  <p:tag name="KSO_WM_UNIT_DEFAULT_FONT" val="14;20;2"/>
  <p:tag name="KSO_WM_UNIT_BLOCK" val="0"/>
  <p:tag name="KSO_WM_UNIT_VALUE" val="64"/>
  <p:tag name="KSO_WM_UNIT_SHOW_EDIT_AREA_INDICATION" val="1"/>
  <p:tag name="KSO_WM_CHIP_GROUPID" val="5e6b05b36848fb12bee65ad8"/>
  <p:tag name="KSO_WM_CHIP_XID" val="5e6b05b36848fb12bee65ada"/>
  <p:tag name="KSO_WM_UNIT_DEC_AREA_ID" val="0d98959176d44c9db09893096ba665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25"/>
  <p:tag name="KSO_WM_UNIT_TEXT_FILL_FORE_SCHEMECOLOR_INDEX" val="13"/>
  <p:tag name="KSO_WM_UNIT_TEXT_FILL_TYPE" val="1"/>
  <p:tag name="KSO_WM_TEMPLATE_ASSEMBLE_XID" val="60656f274054ed1e2fb80486"/>
  <p:tag name="KSO_WM_TEMPLATE_ASSEMBLE_GROUPID" val="60656f274054ed1e2fb80486"/>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295"/>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2553136823a5e612f"/>
  <p:tag name="KSO_WM_SLIDE_BACKGROUND" val="[&quot;general&quot;]"/>
  <p:tag name="KSO_WM_SLIDE_RATIO" val="1.777778"/>
  <p:tag name="KSO_WM_SLIDE_CAN_ADD_NAVIGATION" val="1"/>
  <p:tag name="KSO_WM_SLIDE_ID" val="diagram2021329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8*48"/>
  <p:tag name="KSO_WM_TAG_VERSION" val="1.0"/>
  <p:tag name="KSO_WM_SLIDE_LAYOUT" val="a_d_f"/>
  <p:tag name="KSO_WM_SLIDE_LAYOUT_CNT" val="1_1_1"/>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features&quot;:[&quot;collage&quot;,&quot;carousel&quot;],&quot;support_big_font&quot;:false,&quot;fill_id&quot;:&quot;a83167bc542341d7945730c046c29049&quot;,&quot;fill_align&quot;:&quot;lt&quot;,&quot;chip_types&quot;:[&quot;diagram&quot;,&quot;pictext&quot;,&quot;picture&quot;,&quot;chart&quot;,&quot;table&quot;,&quot;video&quot;]},{&quot;text_align&quot;:&quot;lt&quot;,&quot;text_direction&quot;:&quot;horizontal&quot;,&quot;support_big_font&quot;:true,&quot;fill_id&quot;:&quot;4c5d53f7f971444ba57a8b8c40d985c5&quot;,&quot;fill_align&quot;:&quot;lt&quot;,&quot;chip_types&quot;:[&quot;text&quot;]}]]"/>
  <p:tag name="KSO_WM_CHIP_GROUPID" val="5f5ee1ca4d6848d78f644aec"/>
  <p:tag name="KSO_WM_SLIDE_LAYOUT_INFO" val="{&quot;backgroundInfo&quot;:[{&quot;bottom&quot;:0,&quot;bottomAbs&quot;:false,&quot;left&quot;:0,&quot;leftAbs&quot;:false,&quot;right&quot;:0,&quot;rightAbs&quot;:false,&quot;top&quot;:0,&quot;topAbs&quot;:false,&quot;type&quot;:&quot;general&quot;}],&quot;id&quot;:&quot;2021-04-01T15:15:37&quot;,&quot;maxSize&quot;:{&quot;size1&quot;:31.100000000000001},&quot;minSize&quot;:{&quot;size1&quot;:22.199999999999999},&quot;normalSize&quot;:{&quot;size1&quot;:22.199999999999999},&quot;subLayout&quot;:[{&quot;id&quot;:&quot;2021-04-01T15:15:37&quot;,&quot;margin&quot;:{&quot;bottom&quot;:0.84700000286102295,&quot;left&quot;:1.6929999589920044,&quot;right&quot;:1.6929999589920044,&quot;top&quot;:1.6929999589920044},&quot;type&quot;:0},{&quot;direction&quot;:1,&quot;id&quot;:&quot;2021-04-01T15:15:37&quot;,&quot;maxSize&quot;:{&quot;size1&quot;:64.999667803446457},&quot;minSize&quot;:{&quot;size1&quot;:44.999667803446449},&quot;normalSize&quot;:{&quot;size1&quot;:64.999667803446457},&quot;subLayout&quot;:[{&quot;id&quot;:&quot;2021-04-01T15:15:37&quot;,&quot;margin&quot;:{&quot;bottom&quot;:1.6929999589920044,&quot;left&quot;:1.6929999589920044,&quot;right&quot;:1.2439998388290405,&quot;top&quot;:0},&quot;type&quot;:0},{&quot;id&quot;:&quot;2021-04-01T15:15:37&quot;,&quot;margin&quot;:{&quot;bottom&quot;:1.6929999589920044,&quot;left&quot;:0.026000002399086952,&quot;right&quot;:2.1170001029968262,&quot;top&quot;:2.9630000591278076},&quot;type&quot;:0}],&quot;type&quot;:0}],&quot;type&quot;:0}"/>
  <p:tag name="FIXED_XID_TMP" val="5f5ee1ca4d6848d78f644aec"/>
  <p:tag name="KSO_WM_CHIP_DECFILLPROP" val="[]"/>
  <p:tag name="KSO_WM_SLIDE_BK_DARK_LIGHT" val="2"/>
  <p:tag name="KSO_WM_SLIDE_BACKGROUND_TYPE" val="general"/>
  <p:tag name="KSO_WM_SLIDE_SUPPORT_FEATURE_TYPE" val="3"/>
  <p:tag name="KSO_WM_TEMPLATE_ASSEMBLE_XID" val="60656ec04054ed1e2fb7fec8"/>
  <p:tag name="KSO_WM_TEMPLATE_ASSEMBLE_GROUPID" val="60656ec04054ed1e2fb7fec8"/>
  <p:tag name="KSO_WM_SPECIAL_SOURCE" val="bdnull"/>
</p:tagLst>
</file>

<file path=ppt/tags/tag6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5_1*a*1"/>
  <p:tag name="KSO_WM_TEMPLATE_CATEGORY" val="diagram"/>
  <p:tag name="KSO_WM_TEMPLATE_INDEX" val="2021329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f3fcec7cf7044998e09e4065e796d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5fb69dacdf946a88981b210f1e18da7"/>
  <p:tag name="KSO_WM_UNIT_TEXT_FILL_FORE_SCHEMECOLOR_INDEX_BRIGHTNESS" val="0"/>
  <p:tag name="KSO_WM_UNIT_TEXT_FILL_FORE_SCHEMECOLOR_INDEX" val="13"/>
  <p:tag name="KSO_WM_UNIT_TEXT_FILL_TYPE" val="1"/>
  <p:tag name="KSO_WM_TEMPLATE_ASSEMBLE_XID" val="60656ec04054ed1e2fb7fec8"/>
  <p:tag name="KSO_WM_TEMPLATE_ASSEMBLE_GROUPID" val="60656ec04054ed1e2fb7fec8"/>
</p:tagLst>
</file>

<file path=ppt/tags/tag6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5799_2*m_i*1_1"/>
  <p:tag name="KSO_WM_TEMPLATE_CATEGORY" val="diagram"/>
  <p:tag name="KSO_WM_TEMPLATE_INDEX" val="20205799"/>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6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5799_2*m_h_f*1_3_1"/>
  <p:tag name="KSO_WM_TEMPLATE_CATEGORY" val="diagram"/>
  <p:tag name="KSO_WM_TEMPLATE_INDEX" val="20205799"/>
  <p:tag name="KSO_WM_UNIT_LAYERLEVEL" val="1_1_1"/>
  <p:tag name="KSO_WM_TAG_VERSION" val="1.0"/>
  <p:tag name="KSO_WM_BEAUTIFY_FLAG" val="#wm#"/>
  <p:tag name="KSO_WM_UNIT_PRESET_TEXT" val="单击此处输入你的正文，请尽量言简意赅的阐述观点。"/>
  <p:tag name="KSO_WM_UNIT_TEXT_FILL_FORE_SCHEMECOLOR_INDEX_BRIGHTNESS" val="0.15"/>
  <p:tag name="KSO_WM_UNIT_TEXT_FILL_FORE_SCHEMECOLOR_INDEX" val="13"/>
  <p:tag name="KSO_WM_UNIT_TEXT_FILL_TYPE" val="1"/>
  <p:tag name="KSO_WM_UNIT_USESOURCEFORMAT_APPLY" val="1"/>
</p:tagLst>
</file>

<file path=ppt/tags/tag6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5799_2*m_h_i*1_3_1"/>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5799_2*m_h_i*1_3_3"/>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5799_2*m_h_i*1_3_4"/>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205799_2*m_h_i*1_3_2"/>
  <p:tag name="KSO_WM_TEMPLATE_CATEGORY" val="diagram"/>
  <p:tag name="KSO_WM_TEMPLATE_INDEX" val="2020579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63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799_2*m_h_f*1_1_1"/>
  <p:tag name="KSO_WM_TEMPLATE_CATEGORY" val="diagram"/>
  <p:tag name="KSO_WM_TEMPLATE_INDEX" val="20205799"/>
  <p:tag name="KSO_WM_UNIT_LAYERLEVEL" val="1_1_1"/>
  <p:tag name="KSO_WM_TAG_VERSION" val="1.0"/>
  <p:tag name="KSO_WM_BEAUTIFY_FLAG" val="#wm#"/>
  <p:tag name="KSO_WM_UNIT_PRESET_TEXT" val="单击此处输入你的正文，请尽量言简意赅的阐述观点。"/>
  <p:tag name="KSO_WM_UNIT_TEXT_FILL_FORE_SCHEMECOLOR_INDEX_BRIGHTNESS" val="0.15"/>
  <p:tag name="KSO_WM_UNIT_TEXT_FILL_FORE_SCHEMECOLOR_INDEX" val="13"/>
  <p:tag name="KSO_WM_UNIT_TEXT_FILL_TYPE" val="1"/>
  <p:tag name="KSO_WM_UNIT_USESOURCEFORMAT_APPLY" val="1"/>
</p:tagLst>
</file>

<file path=ppt/tags/tag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5799_2*m_h_i*1_1_1"/>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5799_2*m_h_i*1_1_3"/>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5799_2*m_h_i*1_1_4"/>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05799_2*m_h_i*1_1_2"/>
  <p:tag name="KSO_WM_TEMPLATE_CATEGORY" val="diagram"/>
  <p:tag name="KSO_WM_TEMPLATE_INDEX" val="2020579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799_2*m_h_f*1_2_1"/>
  <p:tag name="KSO_WM_TEMPLATE_CATEGORY" val="diagram"/>
  <p:tag name="KSO_WM_TEMPLATE_INDEX" val="20205799"/>
  <p:tag name="KSO_WM_UNIT_LAYERLEVEL" val="1_1_1"/>
  <p:tag name="KSO_WM_TAG_VERSION" val="1.0"/>
  <p:tag name="KSO_WM_BEAUTIFY_FLAG" val="#wm#"/>
  <p:tag name="KSO_WM_UNIT_PRESET_TEXT" val="单击此处输入你的正文，请尽量言简意赅的阐述观点。"/>
  <p:tag name="KSO_WM_UNIT_TEXT_FILL_FORE_SCHEMECOLOR_INDEX_BRIGHTNESS" val="0.15"/>
  <p:tag name="KSO_WM_UNIT_TEXT_FILL_FORE_SCHEMECOLOR_INDEX" val="13"/>
  <p:tag name="KSO_WM_UNIT_TEXT_FILL_TYPE" val="1"/>
  <p:tag name="KSO_WM_UNIT_USESOURCEFORMAT_APPLY" val="1"/>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5799_2*m_h_i*1_2_1"/>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5799_2*m_h_i*1_2_3"/>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5799_2*m_h_i*1_2_4"/>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205799_2*m_h_i*1_2_2"/>
  <p:tag name="KSO_WM_TEMPLATE_CATEGORY" val="diagram"/>
  <p:tag name="KSO_WM_TEMPLATE_INDEX" val="2020579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5799_2*m_i*1_2"/>
  <p:tag name="KSO_WM_TEMPLATE_CATEGORY" val="diagram"/>
  <p:tag name="KSO_WM_TEMPLATE_INDEX" val="20205799"/>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64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5_1*f*1"/>
  <p:tag name="KSO_WM_TEMPLATE_CATEGORY" val="diagram"/>
  <p:tag name="KSO_WM_TEMPLATE_INDEX" val="20213295"/>
  <p:tag name="KSO_WM_UNIT_LAYERLEVEL" val="1"/>
  <p:tag name="KSO_WM_TAG_VERSION" val="1.0"/>
  <p:tag name="KSO_WM_BEAUTIFY_FLAG" val="#wm#"/>
  <p:tag name="KSO_WM_UNIT_DEFAULT_FONT" val="14;20;2"/>
  <p:tag name="KSO_WM_UNIT_BLOCK" val="0"/>
  <p:tag name="KSO_WM_UNIT_VALUE" val="84"/>
  <p:tag name="KSO_WM_UNIT_SHOW_EDIT_AREA_INDICATION" val="1"/>
  <p:tag name="KSO_WM_CHIP_GROUPID" val="5e6b05596848fb12bee65ac8"/>
  <p:tag name="KSO_WM_CHIP_XID" val="5e6b05596848fb12bee65aca"/>
  <p:tag name="KSO_WM_UNIT_DEC_AREA_ID" val="57bc89cfba13485887b6a0bdc87ca2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fb76e312bad4c44986a463db201d164"/>
  <p:tag name="KSO_WM_UNIT_SUPPORT_BIG_FONT" val="1"/>
  <p:tag name="KSO_WM_UNIT_TEXT_FILL_FORE_SCHEMECOLOR_INDEX_BRIGHTNESS" val="0.25"/>
  <p:tag name="KSO_WM_UNIT_TEXT_FILL_FORE_SCHEMECOLOR_INDEX" val="13"/>
  <p:tag name="KSO_WM_UNIT_TEXT_FILL_TYPE" val="1"/>
  <p:tag name="KSO_WM_TEMPLATE_ASSEMBLE_XID" val="60656ec04054ed1e2fb7fec8"/>
  <p:tag name="KSO_WM_TEMPLATE_ASSEMBLE_GROUPID" val="60656ec04054ed1e2fb7fec8"/>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34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CAN_ADD_NAVIGATION" val="1"/>
  <p:tag name="KSO_WM_SLIDE_ID" val="diagram2021334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48"/>
  <p:tag name="KSO_WM_TAG_VERSION" val="1.0"/>
  <p:tag name="KSO_WM_CHIP_FILLPROP" val="[[{&quot;text_align&quot;:&quot;lt&quot;,&quot;text_direction&quot;:&quot;horizontal&quot;,&quot;support_big_font&quot;:false,&quot;fill_id&quot;:&quot;13764482d0b94c3797cd92679777cb6d&quot;,&quot;fill_align&quot;:&quot;lt&quot;,&quot;chip_types&quot;:[&quot;header&quot;]},{&quot;text_align&quot;:&quot;lm&quot;,&quot;text_direction&quot;:&quot;horizontal&quot;,&quot;support_features&quot;:[&quot;collage&quot;,&quot;carousel&quot;],&quot;support_big_font&quot;:false,&quot;fill_id&quot;:&quot;0c7aeec11ac7457eb4d583c52a0ae3d5&quot;,&quot;fill_align&quot;:&quot;lm&quot;,&quot;chip_types&quot;:[&quot;diagram&quot;,&quot;pictext&quot;,&quot;picture&quot;,&quot;chart&quot;,&quot;table&quot;,&quot;video&quot;]},{&quot;text_align&quot;:&quot;lm&quot;,&quot;text_direction&quot;:&quot;horizontal&quot;,&quot;support_big_font&quot;:true,&quot;fill_id&quot;:&quot;95d2289085634f659fb9ea746d7af990&quot;,&quot;fill_align&quot;:&quot;lm&quot;,&quot;chip_types&quot;:[&quot;text&quot;,&quot;table&quot;]}]]"/>
  <p:tag name="KSO_WM_SLIDE_LAYOUT" val="a_d_f"/>
  <p:tag name="KSO_WM_SLIDE_LAYOUT_INFO" val="{&quot;backgroundInfo&quot;:[{&quot;bottom&quot;:0,&quot;bottomAbs&quot;:false,&quot;left&quot;:0,&quot;leftAbs&quot;:false,&quot;right&quot;:0,&quot;rightAbs&quot;:false,&quot;top&quot;:0,&quot;topAbs&quot;:false,&quot;type&quot;:&quot;general&quot;}],&quot;id&quot;:&quot;2021-04-01T15:18:54&quot;,&quot;maxSize&quot;:{&quot;size1&quot;:26.699999999999999},&quot;minSize&quot;:{&quot;size1&quot;:17.800000000000001},&quot;normalSize&quot;:{&quot;size1&quot;:17.800185185185185},&quot;subLayout&quot;:[{&quot;id&quot;:&quot;2021-04-01T15:18:54&quot;,&quot;margin&quot;:{&quot;bottom&quot;:0,&quot;left&quot;:1.6929999589920044,&quot;right&quot;:1.6929999589920044,&quot;top&quot;:1.6929999589920044},&quot;type&quot;:0},{&quot;direction&quot;:1,&quot;id&quot;:&quot;2021-04-01T15:18:54&quot;,&quot;maxSize&quot;:{&quot;size1&quot;:61.199651511510218},&quot;minSize&quot;:{&quot;size1&quot;:49.999651511510216},&quot;normalSize&quot;:{&quot;size1&quot;:54.324651511510218},&quot;subLayout&quot;:[{&quot;id&quot;:&quot;2021-04-01T15:18:54&quot;,&quot;margin&quot;:{&quot;bottom&quot;:1.6929999589920044,&quot;left&quot;:1.6929999589920044,&quot;right&quot;:1.2439998388290405,&quot;top&quot;:0.84700000286102295},&quot;type&quot;:0},{&quot;id&quot;:&quot;2021-04-01T15:18:54&quot;,&quot;margin&quot;:{&quot;bottom&quot;:2.5399999618530273,&quot;left&quot;:0.026000002399086952,&quot;right&quot;:1.6929999589920044,&quot;top&quot;:0.84700000286102295},&quot;type&quot;:0}],&quot;type&quot;:0}],&quot;type&quot;:0}"/>
  <p:tag name="KSO_WM_CHIP_XID" val="5f69641a553136823a5e617e"/>
  <p:tag name="KSO_WM_SLIDE_LAYOUT_CNT" val="1_1_1"/>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60656ece4054ed1e2fb7fff9"/>
  <p:tag name="KSO_WM_TEMPLATE_ASSEMBLE_GROUPID" val="60656ece4054ed1e2fb7fff9"/>
  <p:tag name="KSO_WM_SPECIAL_SOURCE" val="bdnull"/>
</p:tagLst>
</file>

<file path=ppt/tags/tag6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1_1*a*1"/>
  <p:tag name="KSO_WM_TEMPLATE_CATEGORY" val="diagram"/>
  <p:tag name="KSO_WM_TEMPLATE_INDEX" val="2021334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14826f8060e41138ca1c58bc16e86a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cb0c46466ce441fb0b47d0c372ef067"/>
  <p:tag name="KSO_WM_UNIT_TEXT_FILL_FORE_SCHEMECOLOR_INDEX_BRIGHTNESS" val="0"/>
  <p:tag name="KSO_WM_UNIT_TEXT_FILL_FORE_SCHEMECOLOR_INDEX" val="13"/>
  <p:tag name="KSO_WM_UNIT_TEXT_FILL_TYPE" val="1"/>
  <p:tag name="KSO_WM_TEMPLATE_ASSEMBLE_XID" val="60656ece4054ed1e2fb7fff9"/>
  <p:tag name="KSO_WM_TEMPLATE_ASSEMBLE_GROUPID" val="60656ece4054ed1e2fb7fff9"/>
</p:tagLst>
</file>

<file path=ppt/tags/tag64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341_1*f*1"/>
  <p:tag name="KSO_WM_TEMPLATE_CATEGORY" val="diagram"/>
  <p:tag name="KSO_WM_TEMPLATE_INDEX" val="20213341"/>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5fa1eb2e343e45e0aa7eaaf5a4637e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dd19e8c1bcc468c8309be4e06d5dcd0"/>
  <p:tag name="KSO_WM_UNIT_SUPPORT_BIG_FONT" val="1"/>
  <p:tag name="KSO_WM_UNIT_SUPPORT_UNIT_TYPE" val="[&quot;β&quot;]"/>
  <p:tag name="KSO_WM_UNIT_TEXT_FILL_FORE_SCHEMECOLOR_INDEX_BRIGHTNESS" val="0.25"/>
  <p:tag name="KSO_WM_UNIT_TEXT_FILL_FORE_SCHEMECOLOR_INDEX" val="13"/>
  <p:tag name="KSO_WM_UNIT_TEXT_FILL_TYPE" val="1"/>
  <p:tag name="KSO_WM_TEMPLATE_ASSEMBLE_XID" val="60656ece4054ed1e2fb7fff9"/>
  <p:tag name="KSO_WM_TEMPLATE_ASSEMBLE_GROUPID" val="60656ece4054ed1e2fb7fff9"/>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55"/>
  <p:tag name="KSO_WM_SLIDE_LAYOUT_INFO" val="{&quot;backgroundInfo&quot;:[{&quot;bottom&quot;:0,&quot;bottomAbs&quot;:false,&quot;left&quot;:0,&quot;leftAbs&quot;:false,&quot;right&quot;:0,&quot;rightAbs&quot;:false,&quot;top&quot;:0,&quot;topAbs&quot;:false,&quot;type&quot;:&quot;frame&quot;}],&quot;direction&quot;:1,&quot;id&quot;:&quot;2021-04-01T14:58:36&quot;,&quot;maxSize&quot;:{&quot;size1&quot;:37.5},&quot;minSize&quot;:{&quot;size1&quot;:27.5},&quot;normalSize&quot;:{&quot;size1&quot;:27.5},&quot;subLayout&quot;:[{&quot;id&quot;:&quot;2021-04-01T14:58:36&quot;,&quot;margin&quot;:{&quot;bottom&quot;:5.9270000457763672,&quot;left&quot;:1.6929999589920044,&quot;right&quot;:0.42300000786781311,&quot;top&quot;:5.9270000457763672},&quot;type&quot;:0},{&quot;id&quot;:&quot;2021-04-01T14:58:36&quot;,&quot;margin&quot;:{&quot;bottom&quot;:3.3870000839233398,&quot;left&quot;:1.6929999589920044,&quot;right&quot;:2.5399999618530273,&quot;top&quot;:3.3870000839233398},&quot;type&quot;:0}],&quot;type&quot;:0}"/>
  <p:tag name="KSO_WM_SLIDE_CAN_ADD_NAVIGATION" val="1"/>
  <p:tag name="KSO_WM_SLIDE_BACKGROUND" val="[&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4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8*108"/>
  <p:tag name="KSO_WM_TAG_VERSION" val="1.0"/>
  <p:tag name="KSO_WM_SLIDE_LAYOUT" val="a_f"/>
  <p:tag name="KSO_WM_SLIDE_LAYOUT_CNT" val="1_1"/>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pictext&quot;,&quot;text&quot;,&quot;picture&quot;,&quot;chart&quot;,&quot;table&quot;,&quot;video&quot;]}]]"/>
  <p:tag name="KSO_WM_CHIP_XID" val="5eea1bf9fe790412426d1933"/>
  <p:tag name="KSO_WM_CHIP_GROUPID" val="5eea1bf9fe790412426d1932"/>
  <p:tag name="KSO_WM_SLIDE_BK_DARK_LIGHT" val="2"/>
  <p:tag name="KSO_WM_SLIDE_BACKGROUND_TYPE" val="frame"/>
  <p:tag name="KSO_WM_SLIDE_SUPPORT_FEATURE_TYPE" val="0"/>
  <p:tag name="KSO_WM_TEMPLATE_ASSEMBLE_XID" val="60656e6f4054ed1e2fb7f8a1"/>
  <p:tag name="KSO_WM_TEMPLATE_ASSEMBLE_GROUPID" val="60656e6f4054ed1e2fb7f8a1"/>
  <p:tag name="KSO_WM_SPECIAL_SOURCE" val="bdnull"/>
</p:tagLst>
</file>

<file path=ppt/tags/tag6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7.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664af5a0dd83446089857589f9a4ecd3"/>
  <p:tag name="KSO_WM_UNIT_HIGHLIGHT" val="0"/>
  <p:tag name="KSO_WM_UNIT_COMPATIBLE" val="0"/>
  <p:tag name="KSO_WM_UNIT_DIAGRAM_ISNUMVISUAL" val="0"/>
  <p:tag name="KSO_WM_UNIT_DIAGRAM_ISREFERUNIT" val="0"/>
  <p:tag name="KSO_WM_UNIT_TYPE" val="i"/>
  <p:tag name="KSO_WM_UNIT_INDEX" val="2"/>
  <p:tag name="KSO_WM_UNIT_ID" val="diagram20214755_1*i*2"/>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bb99aa87db7244ab8d375f31c8139a28&quot;,&quot;X&quot;:{&quot;Pos&quot;:1},&quot;Y&quot;:{&quot;Pos&quot;:1}},&quot;whChangeMode&quot;:0}"/>
  <p:tag name="KSO_WM_CHIP_GROUPID" val="5eea1bf9fe790412426d1932"/>
  <p:tag name="KSO_WM_CHIP_XID" val="5eea1bf9fe790412426d193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35"/>
  <p:tag name="KSO_WM_TEMPLATE_ASSEMBLE_XID" val="60656e6f4054ed1e2fb7f8a1"/>
  <p:tag name="KSO_WM_TEMPLATE_ASSEMBLE_GROUPID" val="60656e6f4054ed1e2fb7f8a1"/>
</p:tagLst>
</file>

<file path=ppt/tags/tag64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274d948fc8da401cb5ed0a5cc80c56ad"/>
  <p:tag name="KSO_WM_UNIT_HIGHLIGHT" val="0"/>
  <p:tag name="KSO_WM_UNIT_COMPATIBLE" val="0"/>
  <p:tag name="KSO_WM_UNIT_DIAGRAM_ISNUMVISUAL" val="0"/>
  <p:tag name="KSO_WM_UNIT_DIAGRAM_ISREFERUNIT" val="0"/>
  <p:tag name="KSO_WM_UNIT_TYPE" val="i"/>
  <p:tag name="KSO_WM_UNIT_INDEX" val="3"/>
  <p:tag name="KSO_WM_UNIT_ID" val="diagram20214755_1*i*3"/>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2},&quot;ReferentInfo&quot;:{&quot;Id&quot;:&quot;664af5a0dd83446089857589f9a4ecd3&quot;,&quot;X&quot;:{&quot;Pos&quot;:0},&quot;Y&quot;:{&quot;Pos&quot;:2}},&quot;whChangeMode&quot;:0}"/>
  <p:tag name="KSO_WM_CHIP_GROUPID" val="5eea1bf9fe790412426d1932"/>
  <p:tag name="KSO_WM_CHIP_XID" val="5eea1bf9fe790412426d1933"/>
  <p:tag name="KSO_WM_UNIT_TEXT_FILL_FORE_SCHEMECOLOR_INDEX_BRIGHTNESS" val="0"/>
  <p:tag name="KSO_WM_UNIT_TEXT_FILL_FORE_SCHEMECOLOR_INDEX" val="2"/>
  <p:tag name="KSO_WM_UNIT_TEXT_FILL_TYPE" val="1"/>
  <p:tag name="KSO_WM_UNIT_VALUE" val="29"/>
  <p:tag name="KSO_WM_TEMPLATE_ASSEMBLE_XID" val="60656e6f4054ed1e2fb7f8a1"/>
  <p:tag name="KSO_WM_TEMPLATE_ASSEMBLE_GROUPID" val="60656e6f4054ed1e2fb7f8a1"/>
</p:tagLst>
</file>

<file path=ppt/tags/tag6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755_1*a*1"/>
  <p:tag name="KSO_WM_TEMPLATE_CATEGORY" val="diagram"/>
  <p:tag name="KSO_WM_TEMPLATE_INDEX" val="2021475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e06acff6cab4000b835fa1c77ff51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a0b74f08e414ff5a496a244586c40b8"/>
  <p:tag name="KSO_WM_UNIT_TEXT_FILL_FORE_SCHEMECOLOR_INDEX_BRIGHTNESS" val="0"/>
  <p:tag name="KSO_WM_UNIT_TEXT_FILL_FORE_SCHEMECOLOR_INDEX" val="13"/>
  <p:tag name="KSO_WM_UNIT_TEXT_FILL_TYPE" val="1"/>
  <p:tag name="KSO_WM_TEMPLATE_ASSEMBLE_XID" val="60656e6f4054ed1e2fb7f8a1"/>
  <p:tag name="KSO_WM_TEMPLATE_ASSEMBLE_GROUPID" val="60656e6f4054ed1e2fb7f8a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5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5_1*f*1"/>
  <p:tag name="KSO_WM_TEMPLATE_CATEGORY" val="diagram"/>
  <p:tag name="KSO_WM_TEMPLATE_INDEX" val="20214755"/>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bb99aa87db7244ab8d375f31c8139a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524e6c7a5ef4c5a909255dd241f54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f4054ed1e2fb7f8a1"/>
  <p:tag name="KSO_WM_TEMPLATE_ASSEMBLE_GROUPID" val="60656e6f4054ed1e2fb7f8a1"/>
</p:tagLst>
</file>

<file path=ppt/tags/tag651.xml><?xml version="1.0" encoding="utf-8"?>
<p:tagLst xmlns:a="http://schemas.openxmlformats.org/drawingml/2006/main" xmlns:r="http://schemas.openxmlformats.org/officeDocument/2006/relationships" xmlns:p="http://schemas.openxmlformats.org/presentationml/2006/main">
  <p:tag name="KSO_WM_SLIDE_ID" val="diagram2021347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3.955*228.7"/>
  <p:tag name="KSO_WM_SLIDE_POSITION" val="48*203.301"/>
  <p:tag name="KSO_WM_TAG_VERSION" val="1.0"/>
  <p:tag name="KSO_WM_BEAUTIFY_FLAG" val="#wm#"/>
  <p:tag name="KSO_WM_TEMPLATE_CATEGORY" val="diagram"/>
  <p:tag name="KSO_WM_TEMPLATE_INDEX" val="20213471"/>
  <p:tag name="KSO_WM_SLIDE_LAYOUT" val="a_h"/>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5:17:49&quot;,&quot;maxSize&quot;:{&quot;size1&quot;:26.699999999999999},&quot;minSize&quot;:{&quot;size1&quot;:15.6},&quot;normalSize&quot;:{&quot;size1&quot;:20.100000000000001},&quot;subLayout&quot;:[{&quot;id&quot;:&quot;2021-04-01T15:17:49&quot;,&quot;margin&quot;:{&quot;bottom&quot;:0.026000002399086952,&quot;left&quot;:1.6929999589920044,&quot;right&quot;:1.6929999589920044,&quot;top&quot;:1.6929999589920044},&quot;type&quot;:0},{&quot;direction&quot;:1,&quot;id&quot;:&quot;2021-04-01T15:17:49&quot;,&quot;maxSize&quot;:{&quot;size1&quot;:64.999639193216964},&quot;minSize&quot;:{&quot;size1&quot;:37.499639193216957},&quot;normalSize&quot;:{&quot;size1&quot;:51.19963919321696},&quot;subLayout&quot;:[{&quot;id&quot;:&quot;2021-04-01T15:17:49&quot;,&quot;margin&quot;:{&quot;bottom&quot;:1.6929999589920044,&quot;left&quot;:1.6929999589920044,&quot;right&quot;:0.81999999284744263,&quot;top&quot;:1.6670000553131104},&quot;maxSize&quot;:{&quot;size1&quot;:36.884925190640871},&quot;minSize&quot;:{&quot;size1&quot;:20.984925190640865},&quot;normalSize&quot;:{&quot;size1&quot;:20.984925190640865},&quot;subLayout&quot;:[{&quot;id&quot;:&quot;2021-04-01T15:17:49&quot;,&quot;margin&quot;:{&quot;bottom&quot;:0.046929791569709778,&quot;left&quot;:1.6929999589920044,&quot;right&quot;:0.81999999284744263,&quot;top&quot;:1.6670000553131104},&quot;type&quot;:0},{&quot;id&quot;:&quot;2021-04-01T15:17:49&quot;,&quot;margin&quot;:{&quot;bottom&quot;:1.6929999589920044,&quot;left&quot;:1.6929999589920044,&quot;right&quot;:0.81999999284744263,&quot;top&quot;:0.14886198937892914},&quot;type&quot;:0}],&quot;type&quot;:0},{&quot;id&quot;:&quot;2021-04-01T15:17:50&quot;,&quot;margin&quot;:{&quot;bottom&quot;:1.6929999589920044,&quot;left&quot;:0.026000002399086952,&quot;right&quot;:1.6929999589920044,&quot;top&quot;:1.6670000553131104},&quot;maxSize&quot;:{&quot;size1&quot;:36.884925190640871},&quot;minSize&quot;:{&quot;size1&quot;:20.984925190640865},&quot;normalSize&quot;:{&quot;size1&quot;:20.984925190640865},&quot;subLayout&quot;:[{&quot;id&quot;:&quot;2021-04-01T15:17:50&quot;,&quot;margin&quot;:{&quot;bottom&quot;:0.046929791569709778,&quot;left&quot;:0.026000002399086952,&quot;right&quot;:1.6929999589920044,&quot;top&quot;:1.6670000553131104},&quot;type&quot;:0},{&quot;id&quot;:&quot;2021-04-01T15:17:50&quot;,&quot;margin&quot;:{&quot;bottom&quot;:1.6929999589920044,&quot;left&quot;:0.026000002399086952,&quot;right&quot;:1.6929999589920044,&quot;top&quot;:0.14886198937892914},&quot;type&quot;:0}],&quot;type&quot;:0}],&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4553136823a5e614a"/>
  <p:tag name="KSO_WM_CHIP_FILLPROP" val="[[{&quot;text_align&quot;:&quot;lb&quot;,&quot;text_direction&quot;:&quot;horizontal&quot;,&quot;support_big_font&quot;:false,&quot;picture_toward&quot;:0,&quot;picture_dockside&quot;:[],&quot;fill_id&quot;:&quot;fbc1d1c81b9c4bca8f09873cfc4ac6db&quot;,&quot;fill_align&quot;:&quot;lb&quot;,&quot;chip_types&quot;:[&quot;header&quot;]},{&quot;text_align&quot;:&quot;lm&quot;,&quot;text_direction&quot;:&quot;horizontal&quot;,&quot;support_features&quot;:[&quot;collage&quot;,&quot;carousel&quot;],&quot;support_big_font&quot;:false,&quot;picture_toward&quot;:0,&quot;picture_dockside&quot;:[],&quot;fill_id&quot;:&quot;d54432bd1b4847ebb88cfc3a13dc3d7e&quot;,&quot;fill_align&quot;:&quot;lm&quot;,&quot;chip_types&quot;:[&quot;pictext&quot;,&quot;text&quot;,&quot;picture&quot;,&quot;chart&quot;,&quot;table&quot;]},{&quot;text_align&quot;:&quot;lm&quot;,&quot;text_direction&quot;:&quot;horizontal&quot;,&quot;support_features&quot;:[&quot;collage&quot;,&quot;carousel&quot;],&quot;support_big_font&quot;:false,&quot;picture_toward&quot;:0,&quot;picture_dockside&quot;:[],&quot;fill_id&quot;:&quot;84872d1deea942cc88eb8f9a4bbdba10&quot;,&quot;fill_align&quot;:&quot;lm&quot;,&quot;chip_types&quot;:[&quot;pictext&quot;,&quot;text&quot;,&quot;picture&quot;,&quot;chart&quot;,&quot;table&quot;]}]]"/>
  <p:tag name="KSO_WM_CHIP_DECFILLPROP" val="[]"/>
  <p:tag name="KSO_WM_CHIP_GROUPID" val="5f5ee1ca4d6848d78f644aec"/>
  <p:tag name="KSO_WM_SLIDE_BK_DARK_LIGHT" val="2"/>
  <p:tag name="KSO_WM_SLIDE_BACKGROUND_TYPE" val="general"/>
  <p:tag name="KSO_WM_SLIDE_SUPPORT_FEATURE_TYPE" val="0"/>
  <p:tag name="KSO_WM_TEMPLATE_ASSEMBLE_XID" val="60656ec74054ed1e2fb7ff8c"/>
  <p:tag name="KSO_WM_TEMPLATE_ASSEMBLE_GROUPID" val="60656ec74054ed1e2fb7ff8c"/>
  <p:tag name="KSO_WM_SPECIAL_SOURCE" val="bdnull"/>
</p:tagLst>
</file>

<file path=ppt/tags/tag65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471_1*a*1"/>
  <p:tag name="KSO_WM_TEMPLATE_CATEGORY" val="diagram"/>
  <p:tag name="KSO_WM_TEMPLATE_INDEX" val="2021347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67a31976165a417b929cfac88fce54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7431de39322f4ab990b520043a6c9664"/>
  <p:tag name="KSO_WM_UNIT_TEXT_FILL_FORE_SCHEMECOLOR_INDEX_BRIGHTNESS" val="0"/>
  <p:tag name="KSO_WM_UNIT_TEXT_FILL_FORE_SCHEMECOLOR_INDEX" val="13"/>
  <p:tag name="KSO_WM_UNIT_TEXT_FILL_TYPE" val="1"/>
  <p:tag name="KSO_WM_TEMPLATE_ASSEMBLE_XID" val="60656ec74054ed1e2fb7ff8c"/>
  <p:tag name="KSO_WM_TEMPLATE_ASSEMBLE_GROUPID" val="60656ec74054ed1e2fb7ff8c"/>
</p:tagLst>
</file>

<file path=ppt/tags/tag6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1_1"/>
  <p:tag name="KSO_WM_UNIT_ID" val="diagram20213471_1*h_a*1_1"/>
  <p:tag name="KSO_WM_TEMPLATE_CATEGORY" val="diagram"/>
  <p:tag name="KSO_WM_TEMPLATE_INDEX" val="20213471"/>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dfb0badd271448ffbb34258c2e6de54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cc73c7dedfb4456b2fbfd100db67de2"/>
  <p:tag name="KSO_WM_UNIT_TEXT_FILL_FORE_SCHEMECOLOR_INDEX_BRIGHTNESS" val="0"/>
  <p:tag name="KSO_WM_UNIT_TEXT_FILL_FORE_SCHEMECOLOR_INDEX" val="13"/>
  <p:tag name="KSO_WM_UNIT_TEXT_FILL_TYPE" val="1"/>
  <p:tag name="KSO_WM_TEMPLATE_ASSEMBLE_XID" val="60656ec74054ed1e2fb7ff8c"/>
  <p:tag name="KSO_WM_TEMPLATE_ASSEMBLE_GROUPID" val="60656ec74054ed1e2fb7ff8c"/>
</p:tagLst>
</file>

<file path=ppt/tags/tag654.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3471_1*h_f*1_1"/>
  <p:tag name="KSO_WM_TEMPLATE_CATEGORY" val="diagram"/>
  <p:tag name="KSO_WM_TEMPLATE_INDEX" val="20213471"/>
  <p:tag name="KSO_WM_UNIT_LAYERLEVEL" val="1_1"/>
  <p:tag name="KSO_WM_TAG_VERSION" val="1.0"/>
  <p:tag name="KSO_WM_BEAUTIFY_FLAG" val="#wm#"/>
  <p:tag name="KSO_WM_UNIT_SUBTYPE" val="a"/>
  <p:tag name="KSO_WM_UNIT_DEFAULT_FONT" val="14;20;2"/>
  <p:tag name="KSO_WM_UNIT_BLOCK" val="0"/>
  <p:tag name="KSO_WM_UNIT_VALUE" val="140"/>
  <p:tag name="KSO_WM_UNIT_SHOW_EDIT_AREA_INDICATION" val="1"/>
  <p:tag name="KSO_WM_CHIP_GROUPID" val="5e6b05b36848fb12bee65ad8"/>
  <p:tag name="KSO_WM_CHIP_XID" val="5e6b05b36848fb12bee65ada"/>
  <p:tag name="KSO_WM_UNIT_DEC_AREA_ID" val="84d162f80c9a444ab356c915bb00825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cc73c7dedfb4456b2fbfd100db67de2"/>
  <p:tag name="KSO_WM_UNIT_TEXT_FILL_FORE_SCHEMECOLOR_INDEX_BRIGHTNESS" val="0.25"/>
  <p:tag name="KSO_WM_UNIT_TEXT_FILL_FORE_SCHEMECOLOR_INDEX" val="13"/>
  <p:tag name="KSO_WM_UNIT_TEXT_FILL_TYPE" val="1"/>
  <p:tag name="KSO_WM_TEMPLATE_ASSEMBLE_XID" val="60656ec74054ed1e2fb7ff8c"/>
  <p:tag name="KSO_WM_TEMPLATE_ASSEMBLE_GROUPID" val="60656ec74054ed1e2fb7ff8c"/>
</p:tagLst>
</file>

<file path=ppt/tags/tag6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2_1"/>
  <p:tag name="KSO_WM_UNIT_ID" val="diagram20213471_1*h_a*2_1"/>
  <p:tag name="KSO_WM_TEMPLATE_CATEGORY" val="diagram"/>
  <p:tag name="KSO_WM_TEMPLATE_INDEX" val="20213471"/>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39510902e8f4d12914a7638901cec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072ddc96a244fb4989883d664e86ab5"/>
  <p:tag name="KSO_WM_UNIT_TEXT_FILL_FORE_SCHEMECOLOR_INDEX_BRIGHTNESS" val="0"/>
  <p:tag name="KSO_WM_UNIT_TEXT_FILL_FORE_SCHEMECOLOR_INDEX" val="13"/>
  <p:tag name="KSO_WM_UNIT_TEXT_FILL_TYPE" val="1"/>
  <p:tag name="KSO_WM_TEMPLATE_ASSEMBLE_XID" val="60656ec74054ed1e2fb7ff8c"/>
  <p:tag name="KSO_WM_TEMPLATE_ASSEMBLE_GROUPID" val="60656ec74054ed1e2fb7ff8c"/>
</p:tagLst>
</file>

<file path=ppt/tags/tag656.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13471_1*h_f*2_1"/>
  <p:tag name="KSO_WM_TEMPLATE_CATEGORY" val="diagram"/>
  <p:tag name="KSO_WM_TEMPLATE_INDEX" val="20213471"/>
  <p:tag name="KSO_WM_UNIT_LAYERLEVEL" val="1_1"/>
  <p:tag name="KSO_WM_TAG_VERSION" val="1.0"/>
  <p:tag name="KSO_WM_BEAUTIFY_FLAG" val="#wm#"/>
  <p:tag name="KSO_WM_UNIT_SUBTYPE" val="a"/>
  <p:tag name="KSO_WM_UNIT_DEFAULT_FONT" val="14;20;2"/>
  <p:tag name="KSO_WM_UNIT_BLOCK" val="0"/>
  <p:tag name="KSO_WM_UNIT_VALUE" val="140"/>
  <p:tag name="KSO_WM_UNIT_SHOW_EDIT_AREA_INDICATION" val="1"/>
  <p:tag name="KSO_WM_CHIP_GROUPID" val="5e6b05b36848fb12bee65ad8"/>
  <p:tag name="KSO_WM_CHIP_XID" val="5e6b05b36848fb12bee65ada"/>
  <p:tag name="KSO_WM_UNIT_DEC_AREA_ID" val="8abd368d4996410d9e92896a878eaec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072ddc96a244fb4989883d664e86ab5"/>
  <p:tag name="KSO_WM_UNIT_TEXT_FILL_FORE_SCHEMECOLOR_INDEX_BRIGHTNESS" val="0.25"/>
  <p:tag name="KSO_WM_UNIT_TEXT_FILL_FORE_SCHEMECOLOR_INDEX" val="13"/>
  <p:tag name="KSO_WM_UNIT_TEXT_FILL_TYPE" val="1"/>
  <p:tag name="KSO_WM_TEMPLATE_ASSEMBLE_XID" val="60656ec74054ed1e2fb7ff8c"/>
  <p:tag name="KSO_WM_TEMPLATE_ASSEMBLE_GROUPID" val="60656ec74054ed1e2fb7ff8c"/>
</p:tagLst>
</file>

<file path=ppt/tags/tag657.xml><?xml version="1.0" encoding="utf-8"?>
<p:tagLst xmlns:a="http://schemas.openxmlformats.org/drawingml/2006/main" xmlns:r="http://schemas.openxmlformats.org/officeDocument/2006/relationships" xmlns:p="http://schemas.openxmlformats.org/presentationml/2006/main">
  <p:tag name="KSO_WM_SLIDE_ID" val="diagram2021102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32"/>
  <p:tag name="KSO_WM_SLIDE_POSITION" val="0*48"/>
  <p:tag name="KSO_WM_TAG_VERSION" val="1.0"/>
  <p:tag name="KSO_WM_BEAUTIFY_FLAG" val="#wm#"/>
  <p:tag name="KSO_WM_TEMPLATE_CATEGORY" val="diagram"/>
  <p:tag name="KSO_WM_TEMPLATE_INDEX" val="20211024"/>
  <p:tag name="KSO_WM_SLIDE_LAYOUT" val="a_f"/>
  <p:tag name="KSO_WM_SLIDE_LAYOUT_CNT" val="1_1"/>
  <p:tag name="KSO_WM_SLIDE_LAYOUT_INFO" val="{&quot;backgroundInfo&quot;:[{&quot;bottom&quot;:0.111111112,&quot;bottomAbs&quot;:false,&quot;left&quot;:0,&quot;leftAbs&quot;:false,&quot;right&quot;:0,&quot;rightAbs&quot;:false,&quot;top&quot;:0.24444444500000001,&quot;topAbs&quot;:false,&quot;type&quot;:&quot;belt&quot;}],&quot;id&quot;:&quot;2021-04-01T15:10:12&quot;,&quot;maxSize&quot;:{&quot;size1&quot;:24.399999999999999},&quot;minSize&quot;:{&quot;size1&quot;:17.800000000000001},&quot;normalSize&quot;:{&quot;size1&quot;:17.800000000000001},&quot;subLayout&quot;:[{&quot;id&quot;:&quot;2021-04-01T15:10:12&quot;,&quot;margin&quot;:{&quot;bottom&quot;:0.026000002399086952,&quot;left&quot;:2.5399999618530273,&quot;right&quot;:2.5399999618530273,&quot;top&quot;:1.2699999809265137},&quot;type&quot;:0},{&quot;id&quot;:&quot;2021-04-01T15:10:12&quot;,&quot;margin&quot;:{&quot;bottom&quot;:2.5399999618530273,&quot;left&quot;:2.5399999618530273,&quot;right&quot;:2.5399999618530273,&quot;top&quot;:2.0899999141693115},&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20c2fa491bb0086638b1c"/>
  <p:tag name="KSO_WM_CHIP_FILLPROP" val="[[{&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560f7508d1244e79a967d26269facfa8&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lm&quot;,&quot;text_direction&quot;:&quot;horizontal&quot;,&quot;support_big_font&quot;:false,&quot;picture_toward&quot;:0,&quot;picture_dockside&quot;:[],&quot;fill_id&quot;:&quot;560f7508d1244e79a967d26269facfa8&quot;,&quot;fill_align&quot;:&quot;cm&quot;,&quot;chip_types&quot;:[&quot;text&quot;]}]]"/>
  <p:tag name="KSO_WM_CHIP_DECFILLPROP" val="[]"/>
  <p:tag name="KSO_WM_CHIP_GROUPID" val="5ef20c2fa491bb0086638b1b"/>
  <p:tag name="KSO_WM_SLIDE_BK_DARK_LIGHT" val="2"/>
  <p:tag name="KSO_WM_SLIDE_BACKGROUND_TYPE" val="belt"/>
  <p:tag name="KSO_WM_SLIDE_SUPPORT_FEATURE_TYPE" val="0"/>
  <p:tag name="KSO_WM_TEMPLATE_ASSEMBLE_XID" val="60656ea24054ed1e2fb7fccf"/>
  <p:tag name="KSO_WM_TEMPLATE_ASSEMBLE_GROUPID" val="60656ea24054ed1e2fb7fccf"/>
  <p:tag name="KSO_WM_SPECIAL_SOURCE" val="bdnull"/>
</p:tagLst>
</file>

<file path=ppt/tags/tag6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1024_1*a*1"/>
  <p:tag name="KSO_WM_TEMPLATE_CATEGORY" val="diagram"/>
  <p:tag name="KSO_WM_TEMPLATE_INDEX" val="2021102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cb30f166b9495e8d64445be57449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89492eda604f7bb5c0545cde443b2f"/>
  <p:tag name="KSO_WM_UNIT_TEXT_FILL_FORE_SCHEMECOLOR_INDEX_BRIGHTNESS" val="0"/>
  <p:tag name="KSO_WM_UNIT_TEXT_FILL_FORE_SCHEMECOLOR_INDEX" val="13"/>
  <p:tag name="KSO_WM_UNIT_TEXT_FILL_TYPE" val="1"/>
  <p:tag name="KSO_WM_TEMPLATE_ASSEMBLE_XID" val="60656ea24054ed1e2fb7fccf"/>
  <p:tag name="KSO_WM_TEMPLATE_ASSEMBLE_GROUPID" val="60656ea24054ed1e2fb7fccf"/>
</p:tagLst>
</file>

<file path=ppt/tags/tag65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4_1*f*1"/>
  <p:tag name="KSO_WM_TEMPLATE_CATEGORY" val="diagram"/>
  <p:tag name="KSO_WM_TEMPLATE_INDEX" val="20211024"/>
  <p:tag name="KSO_WM_UNIT_LAYERLEVEL" val="1"/>
  <p:tag name="KSO_WM_TAG_VERSION" val="1.0"/>
  <p:tag name="KSO_WM_BEAUTIFY_FLAG" val="#wm#"/>
  <p:tag name="KSO_WM_UNIT_DEFAULT_FONT" val="14;20;2"/>
  <p:tag name="KSO_WM_UNIT_BLOCK" val="0"/>
  <p:tag name="KSO_WM_UNIT_VALUE" val="360"/>
  <p:tag name="KSO_WM_UNIT_SHOW_EDIT_AREA_INDICATION" val="1"/>
  <p:tag name="KSO_WM_CHIP_GROUPID" val="5e6b05596848fb12bee65ac8"/>
  <p:tag name="KSO_WM_CHIP_XID" val="5e6b05596848fb12bee65aca"/>
  <p:tag name="KSO_WM_UNIT_DEC_AREA_ID" val="004ebc534dbd4350a04810a581cfb6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01196bef2c54ed7a1a28d51de8d3cb1"/>
  <p:tag name="KSO_WM_UNIT_TEXT_FILL_FORE_SCHEMECOLOR_INDEX_BRIGHTNESS" val="0.25"/>
  <p:tag name="KSO_WM_UNIT_TEXT_FILL_FORE_SCHEMECOLOR_INDEX" val="13"/>
  <p:tag name="KSO_WM_UNIT_TEXT_FILL_TYPE" val="1"/>
  <p:tag name="KSO_WM_TEMPLATE_ASSEMBLE_XID" val="60656ea24054ed1e2fb7fccf"/>
  <p:tag name="KSO_WM_TEMPLATE_ASSEMBLE_GROUPID" val="60656ea24054ed1e2fb7fccf"/>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60.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66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662.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938"/>
  <p:tag name="KSO_WM_SLIDE_LAYOUT_INFO" val="{&quot;backgroundInfo&quot;:[{&quot;bottom&quot;:0,&quot;bottomAbs&quot;:false,&quot;left&quot;:0,&quot;leftAbs&quot;:false,&quot;right&quot;:0,&quot;rightAbs&quot;:false,&quot;top&quot;:0,&quot;topAbs&quot;:false,&quot;type&quot;:&quot;general&quot;}],&quot;id&quot;:&quot;2021-04-01T15:26:44&quot;,&quot;maxSize&quot;:{&quot;size1&quot;:62.200000000000003},&quot;minSize&quot;:{&quot;size1&quot;:37.799999999999997},&quot;normalSize&quot;:{&quot;size1&quot;:38.533518518518513},&quot;subLayout&quot;:[{&quot;id&quot;:&quot;2021-04-01T15:26:44&quot;,&quot;margin&quot;:{&quot;bottom&quot;:0.42300000786781311,&quot;left&quot;:5.9270000457763672,&quot;right&quot;:5.9270000457763672,&quot;top&quot;:2.5399999618530273},&quot;type&quot;:0},{&quot;id&quot;:&quot;2021-04-01T15:26:45&quot;,&quot;margin&quot;:{&quot;bottom&quot;:2.5399999618530273,&quot;left&quot;:5.9270000457763672,&quot;right&quot;:5.9270000457763672,&quot;top&quot;:0.42300000786781311},&quot;type&quot;:0}],&quot;type&quot;:0}"/>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6f1c5e605d5daf04fe6054"/>
  <p:tag name="KSO_WM_SLIDE_CAN_ADD_NAVIGATION" val="1"/>
  <p:tag name="KSO_WM_SLIDE_ID" val="diagram2021293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721*396"/>
  <p:tag name="KSO_WM_SLIDE_POSITION" val="119*72"/>
  <p:tag name="KSO_WM_TAG_VERSION" val="1.0"/>
  <p:tag name="KSO_WM_SLIDE_LAYOUT" val="a_b_f"/>
  <p:tag name="KSO_WM_SLIDE_LAYOUT_CNT" val="1_1_1"/>
  <p:tag name="KSO_WM_CHIP_FILLPROP" val="[[{&quot;fill_id&quot;:&quot;251232d91c404acc8facf0a25abba465&quot;,&quot;fill_align&quot;:&quot;lb&quot;,&quot;text_align&quot;:&quot;lb&quot;,&quot;text_direction&quot;:&quot;horizontal&quot;,&quot;chip_types&quot;:[&quot;text&quot;]},{&quot;fill_id&quot;:&quot;c86341e0359e401ea0b786310bd97fc1&quot;,&quot;fill_align&quot;:&quot;lt&quot;,&quot;text_align&quot;:&quot;lt&quot;,&quot;text_direction&quot;:&quot;horizontal&quot;,&quot;chip_types&quot;:[&quot;text&quot;]}],[{&quot;fill_id&quot;:&quot;251232d91c404acc8facf0a25abba465&quot;,&quot;fill_align&quot;:&quot;cb&quot;,&quot;text_align&quot;:&quot;cm&quot;,&quot;text_direction&quot;:&quot;horizontal&quot;,&quot;chip_types&quot;:[&quot;picture&quot;,&quot;header&quot;,&quot;chart&quot;,&quot;table&quot;],&quot;support_features&quot;:[&quot;collage&quot;]},{&quot;fill_id&quot;:&quot;c86341e0359e401ea0b786310bd97fc1&quot;,&quot;fill_align&quot;:&quot;ct&quot;,&quot;text_align&quot;:&quot;cm&quot;,&quot;text_direction&quot;:&quot;horizontal&quot;,&quot;chip_types&quot;:[&quot;text&quot;,&quot;picture&quot;,&quot;chart&quot;,&quot;table&quot;],&quot;support_features&quot;:[&quot;collage&quot;]}]]"/>
  <p:tag name="KSO_WM_CHIP_GROUPID" val="5e6f1c5e605d5daf04fe6053"/>
  <p:tag name="KSO_WM_SLIDE_BK_DARK_LIGHT" val="2"/>
  <p:tag name="KSO_WM_SLIDE_BACKGROUND_TYPE" val="general"/>
  <p:tag name="KSO_WM_SLIDE_SUPPORT_FEATURE_TYPE" val="0"/>
  <p:tag name="KSO_WM_TEMPLATE_ASSEMBLE_XID" val="60656f104054ed1e2fb802cc"/>
  <p:tag name="KSO_WM_TEMPLATE_ASSEMBLE_GROUPID" val="60656f104054ed1e2fb802cc"/>
  <p:tag name="KSO_WM_SPECIAL_SOURCE" val="bdnull"/>
</p:tagLst>
</file>

<file path=ppt/tags/tag6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2938_1*a*1"/>
  <p:tag name="KSO_WM_TEMPLATE_CATEGORY" val="diagram"/>
  <p:tag name="KSO_WM_TEMPLATE_INDEX" val="20212938"/>
  <p:tag name="KSO_WM_UNIT_LAYERLEVEL" val="1"/>
  <p:tag name="KSO_WM_TAG_VERSION" val="1.0"/>
  <p:tag name="KSO_WM_BEAUTIFY_FLAG" val="#wm#"/>
  <p:tag name="KSO_WM_UNIT_SHOW_EDIT_AREA_INDICATION" val="1"/>
  <p:tag name="KSO_WM_UNIT_DEFAULT_FONT" val="24;44;4"/>
  <p:tag name="KSO_WM_UNIT_BLOCK" val="0"/>
  <p:tag name="KSO_WM_UNIT_DEC_AREA_ID" val="a667057f4be147f887954f166c2cba4a"/>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8ceb58b67cf441ad9b276fd2379bcd4c"/>
  <p:tag name="KSO_WM_UNIT_TEXT_FILL_FORE_SCHEMECOLOR_INDEX_BRIGHTNESS" val="0"/>
  <p:tag name="KSO_WM_UNIT_TEXT_FILL_FORE_SCHEMECOLOR_INDEX" val="13"/>
  <p:tag name="KSO_WM_UNIT_TEXT_FILL_TYPE" val="1"/>
  <p:tag name="KSO_WM_TEMPLATE_ASSEMBLE_XID" val="60656f104054ed1e2fb802cc"/>
  <p:tag name="KSO_WM_TEMPLATE_ASSEMBLE_GROUPID" val="60656f104054ed1e2fb802cc"/>
</p:tagLst>
</file>

<file path=ppt/tags/tag6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62"/>
  <p:tag name="KSO_WM_UNIT_HIGHLIGHT" val="0"/>
  <p:tag name="KSO_WM_UNIT_COMPATIBLE" val="0"/>
  <p:tag name="KSO_WM_UNIT_DIAGRAM_ISNUMVISUAL" val="0"/>
  <p:tag name="KSO_WM_UNIT_DIAGRAM_ISREFERUNIT" val="0"/>
  <p:tag name="KSO_WM_UNIT_TYPE" val="b"/>
  <p:tag name="KSO_WM_UNIT_INDEX" val="1"/>
  <p:tag name="KSO_WM_UNIT_ID" val="diagram20212938_1*b*1"/>
  <p:tag name="KSO_WM_TEMPLATE_CATEGORY" val="diagram"/>
  <p:tag name="KSO_WM_TEMPLATE_INDEX" val="20212938"/>
  <p:tag name="KSO_WM_UNIT_LAYERLEVEL" val="1"/>
  <p:tag name="KSO_WM_TAG_VERSION" val="1.0"/>
  <p:tag name="KSO_WM_BEAUTIFY_FLAG" val="#wm#"/>
  <p:tag name="KSO_WM_UNIT_DEFAULT_FONT" val="18;24;2"/>
  <p:tag name="KSO_WM_UNIT_BLOCK" val="0"/>
  <p:tag name="KSO_WM_UNIT_DEC_AREA_ID" val="3bfbbe684ee34d10814e1c7e54193d53"/>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8ceb58b67cf441ad9b276fd2379bcd4c"/>
  <p:tag name="KSO_WM_UNIT_TEXT_FILL_FORE_SCHEMECOLOR_INDEX_BRIGHTNESS" val="-0.25"/>
  <p:tag name="KSO_WM_UNIT_TEXT_FILL_FORE_SCHEMECOLOR_INDEX" val="14"/>
  <p:tag name="KSO_WM_UNIT_TEXT_FILL_TYPE" val="1"/>
  <p:tag name="KSO_WM_TEMPLATE_ASSEMBLE_XID" val="60656f104054ed1e2fb802cc"/>
  <p:tag name="KSO_WM_TEMPLATE_ASSEMBLE_GROUPID" val="60656f104054ed1e2fb802cc"/>
</p:tagLst>
</file>

<file path=ppt/tags/tag66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938_1*f*1"/>
  <p:tag name="KSO_WM_TEMPLATE_CATEGORY" val="diagram"/>
  <p:tag name="KSO_WM_TEMPLATE_INDEX" val="20212938"/>
  <p:tag name="KSO_WM_UNIT_LAYERLEVEL" val="1"/>
  <p:tag name="KSO_WM_TAG_VERSION" val="1.0"/>
  <p:tag name="KSO_WM_BEAUTIFY_FLAG" val="#wm#"/>
  <p:tag name="KSO_WM_UNIT_DEFAULT_FONT" val="14;20;2"/>
  <p:tag name="KSO_WM_UNIT_BLOCK" val="0"/>
  <p:tag name="KSO_WM_UNIT_VALUE" val="124"/>
  <p:tag name="KSO_WM_UNIT_SHOW_EDIT_AREA_INDICATION" val="1"/>
  <p:tag name="KSO_WM_CHIP_GROUPID" val="5e6b05596848fb12bee65ac8"/>
  <p:tag name="KSO_WM_CHIP_XID" val="5e6b05596848fb12bee65aca"/>
  <p:tag name="KSO_WM_UNIT_DEC_AREA_ID" val="9c7182dad6974171ae7671e6778e33b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4c89ae5cbeab46799afdac7457706690"/>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04054ed1e2fb802cc"/>
  <p:tag name="KSO_WM_TEMPLATE_ASSEMBLE_GROUPID" val="60656f104054ed1e2fb802cc"/>
</p:tagLst>
</file>

<file path=ppt/tags/tag667.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50:51&quot;,&quot;maxSize&quot;:{&quot;size1&quot;:46.699628581744797},&quot;minSize&quot;:{&quot;size1&quot;:26.69962858174479},&quot;normalSize&quot;:{&quot;size1&quot;:26.69962858174479},&quot;subLayout&quot;:[{&quot;id&quot;:&quot;2021-04-01T15:50:51&quot;,&quot;margin&quot;:{&quot;bottom&quot;:0.026000002399086952,&quot;left&quot;:2.5399999618530273,&quot;right&quot;:2.5399999618530273,&quot;top&quot;:2.9630000591278076},&quot;type&quot;:0},{&quot;direction&quot;:1,&quot;id&quot;:&quot;2021-04-01T15:50:51&quot;,&quot;maxSize&quot;:{&quot;size1&quot;:41.299737739562985},&quot;minSize&quot;:{&quot;size1&quot;:33.799737739562985},&quot;normalSize&quot;:{&quot;size1&quot;:33.799737739562985},&quot;subLayout&quot;:[{&quot;id&quot;:&quot;2021-04-01T15:50:51&quot;,&quot;margin&quot;:{&quot;bottom&quot;:2.9630000591278076,&quot;left&quot;:2.5399999618530273,&quot;right&quot;:0.026000002399086952,&quot;top&quot;:0.81999999284744263},&quot;type&quot;:0},{&quot;direction&quot;:1,&quot;id&quot;:&quot;2021-04-01T15:50:51&quot;,&quot;maxSize&quot;:{&quot;size1&quot;:45.299603837405641},&quot;minSize&quot;:{&quot;size1&quot;:33.999603837405644},&quot;normalSize&quot;:{&quot;size1&quot;:38.690842508100509},&quot;subLayout&quot;:[{&quot;id&quot;:&quot;2021-04-01T15:50:51&quot;,&quot;margin&quot;:{&quot;bottom&quot;:2.9630000591278076,&quot;left&quot;:0.81999999284744263,&quot;right&quot;:0.026000002399086952,&quot;top&quot;:0.81999999284744263},&quot;type&quot;:0},{&quot;id&quot;:&quot;2021-04-01T15:50:51&quot;,&quot;margin&quot;:{&quot;bottom&quot;:2.9630000591278076,&quot;left&quot;:0.81999999284744263,&quot;right&quot;:2.5399999618530273,&quot;top&quot;:0.81999999284744263},&quot;type&quot;:0}],&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26c09458dcf84226809132cb0ad4113b&quot;,&quot;fill_align&quot;:&quot;cm&quot;,&quot;chip_types&quot;:[&quot;header&quot;]},{&quot;text_align&quot;:&quot;lm&quot;,&quot;text_direction&quot;:&quot;horizontal&quot;,&quot;support_big_font&quot;:false,&quot;fill_id&quot;:&quot;a668eca2aa1144ccae4d59ab8ffcd649&quot;,&quot;fill_align&quot;:&quot;lm&quot;,&quot;chip_types&quot;:[&quot;text&quot;,&quot;picture&quot;]},{&quot;text_align&quot;:&quot;lm&quot;,&quot;text_direction&quot;:&quot;horizontal&quot;,&quot;support_big_font&quot;:false,&quot;fill_id&quot;:&quot;ffa3f0fb155e44e596006838108d8f4a&quot;,&quot;fill_align&quot;:&quot;lm&quot;,&quot;chip_types&quot;:[&quot;text&quot;,&quot;picture&quot;]},{&quot;text_align&quot;:&quot;lm&quot;,&quot;text_direction&quot;:&quot;horizontal&quot;,&quot;support_big_font&quot;:false,&quot;fill_id&quot;:&quot;245a08c7a9e14e6882892bc43f1497a0&quot;,&quot;fill_align&quot;:&quot;lm&quot;,&quot;chip_types&quot;:[&quot;text&quot;,&quot;picture&quot;]}],[{&quot;text_align&quot;:&quot;cm&quot;,&quot;text_direction&quot;:&quot;horizontal&quot;,&quot;support_big_font&quot;:false,&quot;fill_id&quot;:&quot;26c09458dcf84226809132cb0ad4113b&quot;,&quot;fill_align&quot;:&quot;cm&quot;,&quot;chip_types&quot;:[&quot;header&quot;]},{&quot;text_align&quot;:&quot;ct&quot;,&quot;text_direction&quot;:&quot;horizontal&quot;,&quot;support_big_font&quot;:false,&quot;fill_id&quot;:&quot;a668eca2aa1144ccae4d59ab8ffcd649&quot;,&quot;fill_align&quot;:&quot;ct&quot;,&quot;chip_types&quot;:[&quot;pictext&quot;]},{&quot;text_align&quot;:&quot;ct&quot;,&quot;text_direction&quot;:&quot;horizontal&quot;,&quot;support_big_font&quot;:false,&quot;fill_id&quot;:&quot;ffa3f0fb155e44e596006838108d8f4a&quot;,&quot;fill_align&quot;:&quot;ct&quot;,&quot;chip_types&quot;:[&quot;pictext&quot;]},{&quot;text_align&quot;:&quot;ct&quot;,&quot;text_direction&quot;:&quot;horizontal&quot;,&quot;support_big_font&quot;:false,&quot;fill_id&quot;:&quot;245a08c7a9e14e6882892bc43f1497a0&quot;,&quot;fill_align&quot;:&quot;ct&quot;,&quot;chip_types&quot;:[&quot;pictext&quot;]}],[{&quot;text_align&quot;:&quot;cm&quot;,&quot;text_direction&quot;:&quot;horizontal&quot;,&quot;support_big_font&quot;:false,&quot;fill_id&quot;:&quot;26c09458dcf84226809132cb0ad4113b&quot;,&quot;fill_align&quot;:&quot;cm&quot;,&quot;chip_types&quot;:[&quot;header&quot;]},{&quot;text_align&quot;:&quot;rt&quot;,&quot;text_direction&quot;:&quot;horizontal&quot;,&quot;support_big_font&quot;:false,&quot;fill_id&quot;:&quot;a668eca2aa1144ccae4d59ab8ffcd649&quot;,&quot;fill_align&quot;:&quot;rt&quot;,&quot;chip_types&quot;:[&quot;text&quot;]},{&quot;text_align&quot;:&quot;ct&quot;,&quot;text_direction&quot;:&quot;horizontal&quot;,&quot;support_big_font&quot;:false,&quot;fill_id&quot;:&quot;ffa3f0fb155e44e596006838108d8f4a&quot;,&quot;fill_align&quot;:&quot;ct&quot;,&quot;chip_types&quot;:[&quot;pictext&quot;,&quot;picture&quot;]},{&quot;text_align&quot;:&quot;lt&quot;,&quot;text_direction&quot;:&quot;horizontal&quot;,&quot;support_big_font&quot;:false,&quot;fill_id&quot;:&quot;245a08c7a9e14e6882892bc43f1497a0&quot;,&quot;fill_align&quot;:&quot;lt&quot;,&quot;chip_types&quot;:[&quot;text&quot;]}]]"/>
  <p:tag name="KSO_WM_SLIDE_ID" val="diagram202143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7*372"/>
  <p:tag name="KSO_WM_SLIDE_POSITION" val="71*84"/>
  <p:tag name="KSO_WM_TAG_VERSION" val="1.0"/>
  <p:tag name="KSO_WM_BEAUTIFY_FLAG" val="#wm#"/>
  <p:tag name="KSO_WM_TEMPLATE_CATEGORY" val="diagram"/>
  <p:tag name="KSO_WM_TEMPLATE_INDEX" val="20214373"/>
  <p:tag name="KSO_WM_SLIDE_LAYOUT" val="a_f"/>
  <p:tag name="KSO_WM_SLIDE_LAYOUT_CNT" val="1_3"/>
  <p:tag name="KSO_WM_CHIP_XID" val="5ef0848304715a2107802595"/>
  <p:tag name="KSO_WM_CHIP_DECFILLPROP" val="[]"/>
  <p:tag name="KSO_WM_SLIDE_CAN_ADD_NAVIGATION" val="1"/>
  <p:tag name="KSO_WM_CHIP_GROUPID" val="5ef0848304715a2107802594"/>
  <p:tag name="KSO_WM_SLIDE_BK_DARK_LIGHT" val="2"/>
  <p:tag name="KSO_WM_SLIDE_BACKGROUND_TYPE" val="frame"/>
  <p:tag name="KSO_WM_SLIDE_SUPPORT_FEATURE_TYPE" val="0"/>
  <p:tag name="KSO_WM_TEMPLATE_ASSEMBLE_XID" val="60656f7e4054ed1e2fb80bb6"/>
  <p:tag name="KSO_WM_TEMPLATE_ASSEMBLE_GROUPID" val="60656f7e4054ed1e2fb80bb6"/>
  <p:tag name="KSO_WM_SPECIAL_SOURCE" val="bdnull"/>
</p:tagLst>
</file>

<file path=ppt/tags/tag6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4373_1*a*1"/>
  <p:tag name="KSO_WM_TEMPLATE_CATEGORY" val="diagram"/>
  <p:tag name="KSO_WM_TEMPLATE_INDEX" val="202143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659f00a9c9b446884a53857e6b46f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11ce7c1d22b421ebbe14247923efef4"/>
  <p:tag name="KSO_WM_UNIT_TEXT_FILL_FORE_SCHEMECOLOR_INDEX_BRIGHTNESS" val="0"/>
  <p:tag name="KSO_WM_UNIT_TEXT_FILL_FORE_SCHEMECOLOR_INDEX" val="13"/>
  <p:tag name="KSO_WM_UNIT_TEXT_FILL_TYPE" val="1"/>
  <p:tag name="KSO_WM_TEMPLATE_ASSEMBLE_XID" val="60656f7e4054ed1e2fb80bb6"/>
  <p:tag name="KSO_WM_TEMPLATE_ASSEMBLE_GROUPID" val="60656f7e4054ed1e2fb80bb6"/>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7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4373_1*f*3"/>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4009b500e48f4d5ea2bec897f08067f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fdd460c511a4f59ac152ed799cdf2af"/>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67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373_1*f*2"/>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20c557f1b6e542aca532bca002c183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a278a3a12964f899aedaf272f8ec7bc"/>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67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373_1*f*1"/>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947e9199aae74cbd94cea939df11e0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b4ec12f725340d09f8f090b89f2f1b1"/>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673.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13333333999999999,&quot;bottomAbs&quot;:false,&quot;left&quot;:0,&quot;leftAbs&quot;:false,&quot;right&quot;:0,&quot;rightAbs&quot;:false,&quot;top&quot;:0.13333333999999999,&quot;topAbs&quot;:false,&quot;type&quot;:&quot;belt&quot;}],&quot;direction&quot;:1,&quot;id&quot;:&quot;2021-04-01T15:31:16&quot;,&quot;maxSize&quot;:{&quot;size1&quot;:53.752764315530655},&quot;minSize&quot;:{&quot;size1&quot;:39.952764315530658},&quot;normalSize&quot;:{&quot;size1&quot;:51.827764315530658},&quot;subLayout&quot;:[{&quot;id&quot;:&quot;2021-04-01T15:31:16&quot;,&quot;maxSize&quot;:{&quot;size1&quot;:46.700032438164691},&quot;minSize&quot;:{&quot;size1&quot;:33.300032438164685},&quot;normalSize&quot;:{&quot;size1&quot;:34.666699104831352},&quot;subLayout&quot;:[{&quot;id&quot;:&quot;2021-04-01T15:31:16&quot;,&quot;margin&quot;:{&quot;bottom&quot;:0,&quot;left&quot;:2.5399999618530273,&quot;right&quot;:0.84700000286102295,&quot;top&quot;:4.6570000648498535},&quot;type&quot;:0},{&quot;id&quot;:&quot;2021-04-01T15:31:16&quot;,&quot;margin&quot;:{&quot;bottom&quot;:4.6570000648498535,&quot;left&quot;:2.5399999618530273,&quot;right&quot;:0.84700000286102295,&quot;top&quot;:0.42300000786781311},&quot;type&quot;:0}],&quot;type&quot;:0},{&quot;id&quot;:&quot;2021-04-01T15:31:16&quot;,&quot;margin&quot;:{&quot;bottom&quot;:4.6570000648498535,&quot;left&quot;:0,&quot;right&quot;:2.5399999618530273,&quot;top&quot;:4.6570000648498535},&quot;type&quot;:0}],&quot;type&quot;:0}"/>
  <p:tag name="KSO_WM_SLIDE_BACKGROUND" val="[&quot;belt&quot;]"/>
  <p:tag name="KSO_WM_SLIDE_RATIO" val="1.777778"/>
  <p:tag name="KSO_WM_CHIP_INFOS" val="{&quot;type&quot;:0,&quot;layout_type&quot;:&quot;leftright&quot;,&quot;layout_feature&quot;:1,&quot;aspect_ratio&quot;:&quot;4:3&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7f302024b822ad86e02055"/>
  <p:tag name="KSO_WM_CHIP_FILLPROP" val="[[{&quot;text_align&quot;:&quot;lb&quot;,&quot;text_direction&quot;:&quot;horizontal&quot;,&quot;support_big_font&quot;:false,&quot;fill_id&quot;:&quot;791bdf8845fc45f7970391de15c86b30&quot;,&quot;fill_align&quot;:&quot;lb&quot;,&quot;chip_types&quot;:[&quot;header&quot;]},{&quot;text_align&quot;:&quot;lt&quot;,&quot;text_direction&quot;:&quot;horizontal&quot;,&quot;support_big_font&quot;:false,&quot;fill_id&quot;:&quot;326ee97c51d0484ebad35b28f9446700&quot;,&quot;fill_align&quot;:&quot;lt&quot;,&quot;chip_types&quot;:[&quot;text&quot;]},{&quot;text_align&quot;:&quot;lm&quot;,&quot;text_direction&quot;:&quot;horizontal&quot;,&quot;support_features&quot;:[&quot;collage&quot;,&quot;carousel&quot;,&quot;creativecrop&quot;],&quot;support_big_font&quot;:false,&quot;fill_id&quot;:&quot;19d39c0d7515444fb282878255f54cd2&quot;,&quot;fill_align&quot;:&quot;cm&quot;,&quot;chip_types&quot;:[&quot;diagram&quot;,&quot;pictext&quot;,&quot;text&quot;,&quot;picture&quot;,&quot;chart&quot;,&quot;table&quot;,&quot;video&quot;]}]]"/>
  <p:tag name="KSO_WM_SLIDE_ID" val="diagram2021204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720*396"/>
  <p:tag name="KSO_WM_SLIDE_POSITION" val="0*71"/>
  <p:tag name="KSO_WM_TAG_VERSION" val="1.0"/>
  <p:tag name="KSO_WM_BEAUTIFY_FLAG" val="#wm#"/>
  <p:tag name="KSO_WM_TEMPLATE_CATEGORY" val="diagram"/>
  <p:tag name="KSO_WM_TEMPLATE_INDEX" val="20212040"/>
  <p:tag name="KSO_WM_SLIDE_LAYOUT" val="a_d_f"/>
  <p:tag name="KSO_WM_SLIDE_LAYOUT_CNT" val="1_1_1"/>
  <p:tag name="KSO_WM_CHIP_GROUPID" val="5e7f302024b822ad86e02054"/>
  <p:tag name="KSO_WM_CHIP_DECFILLPROP" val="[]"/>
  <p:tag name="KSO_WM_SLIDE_CAN_ADD_NAVIGATION" val="1"/>
  <p:tag name="KSO_WM_SLIDE_BK_DARK_LIGHT" val="2"/>
  <p:tag name="KSO_WM_SLIDE_BACKGROUND_TYPE" val="belt"/>
  <p:tag name="KSO_WM_SLIDE_SUPPORT_FEATURE_TYPE" val="7"/>
  <p:tag name="KSO_WM_TEMPLATE_ASSEMBLE_XID" val="60656f274054ed1e2fb80489"/>
  <p:tag name="KSO_WM_TEMPLATE_ASSEMBLE_GROUPID" val="60656f274054ed1e2fb80489"/>
  <p:tag name="KSO_WM_SPECIAL_SOURCE" val="bdnull"/>
</p:tagLst>
</file>

<file path=ppt/tags/tag6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12040_1*a*1"/>
  <p:tag name="KSO_WM_TEMPLATE_CATEGORY" val="diagram"/>
  <p:tag name="KSO_WM_TEMPLATE_INDEX" val="2021204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9e22a02eb074fe4ac4b5a3c0436cd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f8a97cbef80b476c906364aaaaaf0659"/>
  <p:tag name="KSO_WM_UNIT_TEXT_FILL_FORE_SCHEMECOLOR_INDEX_BRIGHTNESS" val="0"/>
  <p:tag name="KSO_WM_UNIT_TEXT_FILL_FORE_SCHEMECOLOR_INDEX" val="13"/>
  <p:tag name="KSO_WM_UNIT_TEXT_FILL_TYPE" val="1"/>
  <p:tag name="KSO_WM_TEMPLATE_ASSEMBLE_XID" val="60656f274054ed1e2fb80489"/>
  <p:tag name="KSO_WM_TEMPLATE_ASSEMBLE_GROUPID" val="60656f274054ed1e2fb80489"/>
</p:tagLst>
</file>

<file path=ppt/tags/tag67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040_1*f*1"/>
  <p:tag name="KSO_WM_TEMPLATE_CATEGORY" val="diagram"/>
  <p:tag name="KSO_WM_TEMPLATE_INDEX" val="2021204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dba6ba7f37b44a42973da9190adf68b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7749138e734e6ba40f89afc4347d66"/>
  <p:tag name="KSO_WM_UNIT_TEXT_FILL_FORE_SCHEMECOLOR_INDEX_BRIGHTNESS" val="0.25"/>
  <p:tag name="KSO_WM_UNIT_TEXT_FILL_FORE_SCHEMECOLOR_INDEX" val="13"/>
  <p:tag name="KSO_WM_UNIT_TEXT_FILL_TYPE" val="1"/>
  <p:tag name="KSO_WM_TEMPLATE_ASSEMBLE_XID" val="60656f274054ed1e2fb80489"/>
  <p:tag name="KSO_WM_TEMPLATE_ASSEMBLE_GROUPID" val="60656f274054ed1e2fb80489"/>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645"/>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9:45&quot;,&quot;maxSize&quot;:{&quot;size1&quot;:60},&quot;minSize&quot;:{&quot;size1&quot;:48.799999999999997},&quot;normalSize&quot;:{&quot;size1&quot;:49.6875},&quot;subLayout&quot;:[{&quot;id&quot;:&quot;2021-04-01T15:39:45&quot;,&quot;margin&quot;:{&quot;bottom&quot;:2.5399999618530273,&quot;left&quot;:2.5399999618530273,&quot;right&quot;:0.84700000286102295,&quot;top&quot;:2.5399999618530273},&quot;type&quot;:0},{&quot;id&quot;:&quot;2021-04-01T15:39:45&quot;,&quot;margin&quot;:{&quot;bottom&quot;:4.6570000648498535,&quot;left&quot;:1.2699999809265137,&quot;right&quot;:1.6929999589920044,&quot;top&quot;:4.6570000648498535},&quot;type&quot;:0}],&quot;type&quot;:0}"/>
  <p:tag name="KSO_WM_SLIDE_CAN_ADD_NAVIGATION" val="1"/>
  <p:tag name="KSO_WM_SLIDE_BACKGROUND" val="[&quot;general&quot;,&quot;frame&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fd1605d5daf04fe5f9e"/>
  <p:tag name="KSO_WM_SLIDE_ID" val="diagram2021264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5*324"/>
  <p:tag name="KSO_WM_SLIDE_POSITION" val="47*108"/>
  <p:tag name="KSO_WM_TAG_VERSION" val="1.0"/>
  <p:tag name="KSO_WM_SLIDE_LAYOUT" val="d_f"/>
  <p:tag name="KSO_WM_SLIDE_LAYOUT_CNT" val="1_1"/>
  <p:tag name="KSO_WM_CHIP_FILLPROP" val="[[{&quot;text_align&quot;:&quot;lm&quot;,&quot;text_direction&quot;:&quot;horizontal&quot;,&quot;support_big_font&quot;:false,&quot;fill_id&quot;:&quot;b1ca9882ea204a398455f26abcade545&quot;,&quot;fill_align&quot;:&quot;lm&quot;,&quot;chip_types&quot;:[&quot;text&quot;,&quot;header&quot;]},{&quot;text_align&quot;:&quot;lm&quot;,&quot;text_direction&quot;:&quot;horizontal&quot;,&quot;support_big_font&quot;:false,&quot;fill_id&quot;:&quot;a5cde0e7e9ca4a5fabf022e041870535&quot;,&quot;fill_align&quot;:&quot;cm&quot;,&quot;chip_types&quot;:[&quot;text&quot;,&quot;picture&quot;,&quot;video&quot;]}]]"/>
  <p:tag name="KSO_WM_CHIP_GROUPID" val="5e6effd1605d5daf04fe5f9d"/>
  <p:tag name="KSO_WM_SLIDE_BK_DARK_LIGHT" val="2"/>
  <p:tag name="KSO_WM_SLIDE_BACKGROUND_TYPE" val="frame"/>
  <p:tag name="KSO_WM_SLIDE_SUPPORT_FEATURE_TYPE" val="0"/>
  <p:tag name="KSO_WM_TEMPLATE_ASSEMBLE_XID" val="60656f514054ed1e2fb807b2"/>
  <p:tag name="KSO_WM_TEMPLATE_ASSEMBLE_GROUPID" val="60656f514054ed1e2fb807b2"/>
  <p:tag name="KSO_WM_SPECIAL_SOURCE" val="bdnull"/>
</p:tagLst>
</file>

<file path=ppt/tags/tag6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7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45_1*f*1"/>
  <p:tag name="KSO_WM_TEMPLATE_CATEGORY" val="diagram"/>
  <p:tag name="KSO_WM_TEMPLATE_INDEX" val="20212645"/>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b6b39df81e38446da897721cdd2a32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1b8d362b8974d5aa0e99571d01defee"/>
  <p:tag name="KSO_WM_UNIT_TEXT_FILL_FORE_SCHEMECOLOR_INDEX_BRIGHTNESS" val="0.25"/>
  <p:tag name="KSO_WM_UNIT_TEXT_FILL_FORE_SCHEMECOLOR_INDEX" val="13"/>
  <p:tag name="KSO_WM_UNIT_TEXT_FILL_TYPE" val="1"/>
  <p:tag name="KSO_WM_TEMPLATE_ASSEMBLE_XID" val="60656f514054ed1e2fb807b2"/>
  <p:tag name="KSO_WM_TEMPLATE_ASSEMBLE_GROUPID" val="60656f514054ed1e2fb807b2"/>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946"/>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27:37&quot;,&quot;maxSize&quot;:{&quot;size1&quot;:58.899999999999999},&quot;minSize&quot;:{&quot;size1&quot;:38.899999999999999},&quot;normalSize&quot;:{&quot;size1&quot;:53.996111111111112},&quot;subLayout&quot;:[{&quot;id&quot;:&quot;2021-04-01T15:27:37&quot;,&quot;margin&quot;:{&quot;bottom&quot;:0.28200000524520874,&quot;left&quot;:1.690000057220459,&quot;right&quot;:1.690000057220459,&quot;top&quot;:1.690000057220459},&quot;type&quot;:0},{&quot;id&quot;:&quot;2021-04-01T15:27:37&quot;,&quot;margin&quot;:{&quot;bottom&quot;:1.690000057220459,&quot;left&quot;:1.690000057220459,&quot;right&quot;:1.690000057220459,&quot;top&quot;:0.3970000147819519},&quot;type&quot;:0}],&quot;type&quot;:0}"/>
  <p:tag name="KSO_WM_SLIDE_BACKGROUND" val="[&quot;general&quot;,&quot;frame&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CAN_ADD_NAVIGATION" val="1"/>
  <p:tag name="KSO_WM_SLIDE_ID" val="diagram2021194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624*336"/>
  <p:tag name="KSO_WM_SLIDE_POSITION" val="168*102"/>
  <p:tag name="KSO_WM_TAG_VERSION" val="1.0"/>
  <p:tag name="KSO_WM_SLIDE_LAYOUT" val="f"/>
  <p:tag name="KSO_WM_SLIDE_LAYOUT_CNT" val="2"/>
  <p:tag name="KSO_WM_CHIP_FILLPROP" val="[[{&quot;fill_id&quot;:&quot;251232d91c404acc8facf0a25abba465&quot;,&quot;fill_align&quot;:&quot;lb&quot;,&quot;text_align&quot;:&quot;lb&quot;,&quot;text_direction&quot;:&quot;horizontal&quot;,&quot;chip_types&quot;:[&quot;text&quot;]},{&quot;fill_id&quot;:&quot;c86341e0359e401ea0b786310bd97fc1&quot;,&quot;fill_align&quot;:&quot;lt&quot;,&quot;text_align&quot;:&quot;lt&quot;,&quot;text_direction&quot;:&quot;horizontal&quot;,&quot;chip_types&quot;:[&quot;text&quot;]}],[{&quot;fill_id&quot;:&quot;251232d91c404acc8facf0a25abba465&quot;,&quot;fill_align&quot;:&quot;cb&quot;,&quot;text_align&quot;:&quot;lb&quot;,&quot;text_direction&quot;:&quot;horizontal&quot;,&quot;chip_types&quot;:[&quot;pictext&quot;,&quot;picture&quot;,&quot;chart&quot;,&quot;table&quot;,&quot;video&quot;],&quot;support_features&quot;:[&quot;collage&quot;]},{&quot;fill_id&quot;:&quot;c86341e0359e401ea0b786310bd97fc1&quot;,&quot;fill_align&quot;:&quot;ct&quot;,&quot;text_align&quot;:&quot;lt&quot;,&quot;text_direction&quot;:&quot;horizontal&quot;,&quot;chip_types&quot;:[&quot;pictext&quot;,&quot;text&quot;,&quot;picture&quot;,&quot;chart&quot;,&quot;table&quot;,&quot;video&quot;],&quot;support_features&quot;:[&quot;collage&quot;]}]]"/>
  <p:tag name="KSO_WM_CHIP_XID" val="5eeadf6fa758c1ec0b7087d2"/>
  <p:tag name="KSO_WM_CHIP_GROUPID" val="5eeadf6fa758c1ec0b7087d1"/>
  <p:tag name="KSO_WM_SLIDE_BK_DARK_LIGHT" val="2"/>
  <p:tag name="KSO_WM_SLIDE_BACKGROUND_TYPE" val="frame"/>
  <p:tag name="KSO_WM_SLIDE_SUPPORT_FEATURE_TYPE" val="0"/>
  <p:tag name="KSO_WM_TEMPLATE_ASSEMBLE_XID" val="60656f154054ed1e2fb8032c"/>
  <p:tag name="KSO_WM_TEMPLATE_ASSEMBLE_GROUPID" val="60656f154054ed1e2fb8032c"/>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8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946_1*f*2"/>
  <p:tag name="KSO_WM_TEMPLATE_CATEGORY" val="diagram"/>
  <p:tag name="KSO_WM_TEMPLATE_INDEX" val="20211946"/>
  <p:tag name="KSO_WM_UNIT_LAYERLEVEL" val="1"/>
  <p:tag name="KSO_WM_TAG_VERSION" val="1.0"/>
  <p:tag name="KSO_WM_BEAUTIFY_FLAG" val="#wm#"/>
  <p:tag name="KSO_WM_UNIT_DEFAULT_FONT" val="14;20;2"/>
  <p:tag name="KSO_WM_UNIT_BLOCK" val="0"/>
  <p:tag name="KSO_WM_UNIT_VALUE" val="204"/>
  <p:tag name="KSO_WM_UNIT_SHOW_EDIT_AREA_INDICATION" val="1"/>
  <p:tag name="KSO_WM_CHIP_GROUPID" val="5e6b05596848fb12bee65ac8"/>
  <p:tag name="KSO_WM_CHIP_XID" val="5e6b05596848fb12bee65aca"/>
  <p:tag name="KSO_WM_UNIT_DEC_AREA_ID" val="9b0d24a097874acaa0d7c7f8a82979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ca75a63cdc6d4becb8cdc044c7821127"/>
  <p:tag name="KSO_WM_UNIT_TEXT_FILL_FORE_SCHEMECOLOR_INDEX_BRIGHTNESS" val="0.25"/>
  <p:tag name="KSO_WM_UNIT_TEXT_FILL_FORE_SCHEMECOLOR_INDEX" val="13"/>
  <p:tag name="KSO_WM_UNIT_TEXT_FILL_TYPE" val="1"/>
  <p:tag name="KSO_WM_TEMPLATE_ASSEMBLE_XID" val="60656f154054ed1e2fb8032c"/>
  <p:tag name="KSO_WM_TEMPLATE_ASSEMBLE_GROUPID" val="60656f154054ed1e2fb8032c"/>
</p:tagLst>
</file>

<file path=ppt/tags/tag68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46_1*f*1"/>
  <p:tag name="KSO_WM_TEMPLATE_CATEGORY" val="diagram"/>
  <p:tag name="KSO_WM_TEMPLATE_INDEX" val="20211946"/>
  <p:tag name="KSO_WM_UNIT_LAYERLEVEL" val="1"/>
  <p:tag name="KSO_WM_TAG_VERSION" val="1.0"/>
  <p:tag name="KSO_WM_BEAUTIFY_FLAG" val="#wm#"/>
  <p:tag name="KSO_WM_UNIT_DEFAULT_FONT" val="14;20;2"/>
  <p:tag name="KSO_WM_UNIT_BLOCK" val="0"/>
  <p:tag name="KSO_WM_UNIT_VALUE" val="204"/>
  <p:tag name="KSO_WM_UNIT_SHOW_EDIT_AREA_INDICATION" val="1"/>
  <p:tag name="KSO_WM_CHIP_GROUPID" val="5e6b05596848fb12bee65ac8"/>
  <p:tag name="KSO_WM_CHIP_XID" val="5e6b05596848fb12bee65aca"/>
  <p:tag name="KSO_WM_UNIT_DEC_AREA_ID" val="2013d2758ce14cec8848a540ee9116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4dc18d14a5d4b459f8ee8a655497d4c"/>
  <p:tag name="KSO_WM_UNIT_TEXT_FILL_FORE_SCHEMECOLOR_INDEX_BRIGHTNESS" val="0.25"/>
  <p:tag name="KSO_WM_UNIT_TEXT_FILL_FORE_SCHEMECOLOR_INDEX" val="13"/>
  <p:tag name="KSO_WM_UNIT_TEXT_FILL_TYPE" val="1"/>
  <p:tag name="KSO_WM_TEMPLATE_ASSEMBLE_XID" val="60656f154054ed1e2fb8032c"/>
  <p:tag name="KSO_WM_TEMPLATE_ASSEMBLE_GROUPID" val="60656f154054ed1e2fb8032c"/>
</p:tagLst>
</file>

<file path=ppt/tags/tag683.xml><?xml version="1.0" encoding="utf-8"?>
<p:tagLst xmlns:a="http://schemas.openxmlformats.org/drawingml/2006/main" xmlns:r="http://schemas.openxmlformats.org/officeDocument/2006/relationships" xmlns:p="http://schemas.openxmlformats.org/presentationml/2006/main">
  <p:tag name="KSO_WM_SLIDE_ID" val="diagram20208617_1"/>
  <p:tag name="KSO_WM_TEMPLATE_SUBCATEGORY" val="21"/>
  <p:tag name="KSO_WM_SLIDE_ITEM_CNT" val="0"/>
  <p:tag name="KSO_WM_SLIDE_INDEX" val="1"/>
  <p:tag name="KSO_WM_TAG_VERSION" val="1.0"/>
  <p:tag name="KSO_WM_BEAUTIFY_FLAG" val="#wm#"/>
  <p:tag name="KSO_WM_TEMPLATE_CATEGORY" val="diagram"/>
  <p:tag name="KSO_WM_TEMPLATE_INDEX" val="20208617"/>
  <p:tag name="KSO_WM_SLIDE_LAYOUT" val="a_f"/>
  <p:tag name="KSO_WM_SLIDE_LAYOUT_CNT" val="1_1"/>
  <p:tag name="KSO_WM_SLIDE_TYPE" val="text"/>
  <p:tag name="KSO_WM_SLIDE_SUBTYPE" val="pureTxt"/>
  <p:tag name="KSO_WM_SLIDE_SIZE" val="816*408"/>
  <p:tag name="KSO_WM_SLIDE_POSITION" val="72*60"/>
  <p:tag name="KSO_WM_TEMPLATE_MASTER_TYPE" val="0"/>
  <p:tag name="KSO_WM_TEMPLATE_COLOR_TYPE" val="1"/>
  <p:tag name="KSO_WM_SLIDE_CAN_ADD_NAVIGATION" val="1"/>
  <p:tag name="KSO_WM_SLIDE_BACKGROUND" val="[&quot;general&quot;]"/>
  <p:tag name="KSO_WM_SLIDE_RATIO" val="1.777778"/>
  <p:tag name="KSO_WM_SLIDE_LAYOUT_INFO" val="{&quot;backgroundInfo&quot;:[{&quot;bottom&quot;:0,&quot;bottomAbs&quot;:false,&quot;left&quot;:0,&quot;leftAbs&quot;:false,&quot;right&quot;:0,&quot;rightAbs&quot;:false,&quot;top&quot;:0,&quot;topAbs&quot;:false,&quot;type&quot;:&quot;general&quot;}],&quot;id&quot;:&quot;2021-04-01T15:01:27&quot;,&quot;maxSize&quot;:{&quot;size1&quot;:22.199999999999999},&quot;minSize&quot;:{&quot;size1&quot;:20},&quot;normalSize&quot;:{&quot;size1&quot;:20.000185185185181},&quot;subLayout&quot;:[{&quot;id&quot;:&quot;2021-04-01T15:01:27&quot;,&quot;margin&quot;:{&quot;bottom&quot;:0.026000002399086952,&quot;left&quot;:2.5399999618530273,&quot;right&quot;:2.5399999618530273,&quot;top&quot;:1.6929999589920044},&quot;type&quot;:0},{&quot;id&quot;:&quot;2021-04-01T15:01:27&quot;,&quot;margin&quot;:{&quot;bottom&quot;:2.5399999618530273,&quot;left&quot;:3.3870000839233398,&quot;right&quot;:3.3859999179840088,&quot;top&quot;:1.6929999589920044},&quot;type&quot;:0}],&quot;type&quot;: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cm&quot;,&quot;text_direction&quot;:&quot;horizontal&quot;,&quot;chip_types&quot;:[&quot;diagram&quot;,&quot;pictext&quot;,&quot;picture&quot;,&quot;chart&quot;,&quot;table&quot;,&quot;video&quot;],&quot;support_features&quot;:[&quot;collage&quot;,&quot;carousel&quot;]}],[{&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lm&quot;,&quot;text_direction&quot;:&quot;horizontal&quot;,&quot;chip_types&quot;:[&quot;text&quot;]}]]"/>
  <p:tag name="KSO_WM_CHIP_XID" val="5ef20ba6a491bb0086638aed"/>
  <p:tag name="KSO_WM_CHIP_GROUPID" val="5ef20ba6a491bb0086638aec"/>
  <p:tag name="KSO_WM_SLIDE_BK_DARK_LIGHT" val="2"/>
  <p:tag name="KSO_WM_SLIDE_BACKGROUND_TYPE" val="general"/>
  <p:tag name="KSO_WM_SLIDE_SUPPORT_FEATURE_TYPE" val="0"/>
  <p:tag name="KSO_WM_TEMPLATE_ASSEMBLE_XID" val="60656e7a4054ed1e2fb7f9aa"/>
  <p:tag name="KSO_WM_TEMPLATE_ASSEMBLE_GROUPID" val="60656e7a4054ed1e2fb7f9aa"/>
  <p:tag name="KSO_WM_SPECIAL_SOURCE" val="bdnull"/>
</p:tagLst>
</file>

<file path=ppt/tags/tag6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617_1*a*1"/>
  <p:tag name="KSO_WM_TEMPLATE_CATEGORY" val="diagram"/>
  <p:tag name="KSO_WM_TEMPLATE_INDEX" val="2020861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66c0e60eac541b3bd9342e7df659d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6c4883f4fe246e684175bd7ffe52c28"/>
  <p:tag name="KSO_WM_UNIT_TEXT_FILL_FORE_SCHEMECOLOR_INDEX_BRIGHTNESS" val="0"/>
  <p:tag name="KSO_WM_UNIT_TEXT_FILL_FORE_SCHEMECOLOR_INDEX" val="13"/>
  <p:tag name="KSO_WM_UNIT_TEXT_FILL_TYPE" val="1"/>
  <p:tag name="KSO_WM_TEMPLATE_ASSEMBLE_XID" val="60656e7a4054ed1e2fb7f9aa"/>
  <p:tag name="KSO_WM_TEMPLATE_ASSEMBLE_GROUPID" val="60656e7a4054ed1e2fb7f9aa"/>
</p:tagLst>
</file>

<file path=ppt/tags/tag6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17_1*i*1"/>
  <p:tag name="KSO_WM_TEMPLATE_CATEGORY" val="diagram"/>
  <p:tag name="KSO_WM_TEMPLATE_INDEX" val="20208617"/>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22a63f5bdbdc42c2bb151ba5b8d2d22d&quot;,&quot;X&quot;:{&quot;Pos&quot;:1},&quot;Y&quot;:{&quot;Pos&quot;:1}},&quot;whChangeMode&quot;:0}"/>
  <p:tag name="KSO_WM_UNIT_PLACING_PICTURE_MD4" val="0"/>
  <p:tag name="KSO_WM_UNIT_DEC_AREA_ID" val="6b7e28b57fa34039a06b1f0848029449"/>
  <p:tag name="KSO_WM_CHIP_GROUPID" val="5ef20ba6a491bb0086638aec"/>
  <p:tag name="KSO_WM_CHIP_XID" val="5ef20ba6a491bb0086638aed"/>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67"/>
  <p:tag name="KSO_WM_TEMPLATE_ASSEMBLE_XID" val="60656e7a4054ed1e2fb7f9aa"/>
  <p:tag name="KSO_WM_TEMPLATE_ASSEMBLE_GROUPID" val="60656e7a4054ed1e2fb7f9aa"/>
</p:tagLst>
</file>

<file path=ppt/tags/tag68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17_1*f*1"/>
  <p:tag name="KSO_WM_TEMPLATE_CATEGORY" val="diagram"/>
  <p:tag name="KSO_WM_TEMPLATE_INDEX" val="202086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22a63f5bdbdc42c2bb151ba5b8d2d22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20eee0383d04802b81d545a02775180"/>
  <p:tag name="KSO_WM_UNIT_TEXT_FILL_FORE_SCHEMECOLOR_INDEX_BRIGHTNESS" val="0.25"/>
  <p:tag name="KSO_WM_UNIT_TEXT_FILL_FORE_SCHEMECOLOR_INDEX" val="13"/>
  <p:tag name="KSO_WM_UNIT_TEXT_FILL_TYPE" val="1"/>
  <p:tag name="KSO_WM_TEMPLATE_ASSEMBLE_XID" val="60656e7a4054ed1e2fb7f9aa"/>
  <p:tag name="KSO_WM_TEMPLATE_ASSEMBLE_GROUPID" val="60656e7a4054ed1e2fb7f9aa"/>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68"/>
  <p:tag name="KSO_WM_SLIDE_LAYOUT_INFO" val="{&quot;backgroundInfo&quot;:[{&quot;bottom&quot;:0,&quot;bottomAbs&quot;:false,&quot;left&quot;:0,&quot;leftAbs&quot;:false,&quot;right&quot;:0,&quot;rightAbs&quot;:false,&quot;top&quot;:0,&quot;topAbs&quot;:false,&quot;type&quot;:&quot;general&quot;}],&quot;id&quot;:&quot;2021-04-01T14:55:36&quot;,&quot;maxSize&quot;:{&quot;size1&quot;:55.600000000000001},&quot;minSize&quot;:{&quot;size1&quot;:44.399999999999999},&quot;normalSize&quot;:{&quot;size1&quot;:48.899999999999999},&quot;subLayout&quot;:[{&quot;id&quot;:&quot;2021-04-01T14:55:36&quot;,&quot;margin&quot;:{&quot;bottom&quot;:0,&quot;left&quot;:3.809999942779541,&quot;right&quot;:18.202999114990234,&quot;top&quot;:6.3499999046325684},&quot;type&quot;:0},{&quot;id&quot;:&quot;2021-04-01T14:55:36&quot;,&quot;margin&quot;:{&quot;bottom&quot;:3.809999942779541,&quot;left&quot;:3.809999942779541,&quot;right&quot;:18.202999114990234,&quot;top&quot;:1.2699999809265137},&quot;type&quot;:0}],&quot;type&quot;:0}"/>
  <p:tag name="KSO_WM_SLIDE_BACKGROUND" val="[&quot;general&quot;]"/>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4c49734f4fab75e3461db"/>
  <p:tag name="KSO_WM_CHIP_FILLPROP" val="[[{&quot;text_align&quot;:&quot;lm&quot;,&quot;text_direction&quot;:&quot;horizontal&quot;,&quot;support_big_font&quot;:false,&quot;fill_id&quot;:&quot;f54ea87d18074689a6bc8753e6e17b76&quot;,&quot;fill_align&quot;:&quot;cm&quot;,&quot;chip_types&quot;:[&quot;picture&quot;]},{&quot;text_align&quot;:&quot;lb&quot;,&quot;text_direction&quot;:&quot;horizontal&quot;,&quot;support_big_font&quot;:true,&quot;fill_id&quot;:&quot;d07c7e87c4bf44558d4d6f4ba2f52dcf&quot;,&quot;fill_align&quot;:&quot;lb&quot;,&quot;chip_types&quot;:[&quot;header&quot;]},{&quot;text_align&quot;:&quot;lt&quot;,&quot;text_direction&quot;:&quot;horizontal&quot;,&quot;support_big_font&quot;:true,&quot;fill_id&quot;:&quot;2dd25998a6c94aecafe66050755e23f2&quot;,&quot;fill_align&quot;:&quot;lt&quot;,&quot;chip_types&quot;:[&quot;text&quot;]}]]"/>
  <p:tag name="KSO_WM_SLIDE_ID" val="diagram2020756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7*394"/>
  <p:tag name="KSO_WM_SLIDE_POSITION" val="71*72"/>
  <p:tag name="KSO_WM_TAG_VERSION" val="1.0"/>
  <p:tag name="KSO_WM_SLIDE_LAYOUT" val="a_d_f"/>
  <p:tag name="KSO_WM_SLIDE_LAYOUT_CNT" val="1_1_1"/>
  <p:tag name="KSO_WM_CHIP_DECFILLPROP" val="[]"/>
  <p:tag name="KSO_WM_CHIP_GROUPID" val="5ed746adafe44fab1839bd4f"/>
  <p:tag name="KSO_WM_SLIDE_BK_DARK_LIGHT" val="2"/>
  <p:tag name="KSO_WM_SLIDE_BACKGROUND_TYPE" val="general"/>
  <p:tag name="KSO_WM_SLIDE_SUPPORT_FEATURE_TYPE" val="0"/>
  <p:tag name="KSO_WM_TEMPLATE_ASSEMBLE_XID" val="60656e624054ed1e2fb7f78f"/>
  <p:tag name="KSO_WM_TEMPLATE_ASSEMBLE_GROUPID" val="60656e624054ed1e2fb7f78f"/>
  <p:tag name="KSO_WM_SPECIAL_SOURCE" val="bdnull"/>
</p:tagLst>
</file>

<file path=ppt/tags/tag6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68_1*i*1"/>
  <p:tag name="KSO_WM_TEMPLATE_CATEGORY" val="diagram"/>
  <p:tag name="KSO_WM_TEMPLATE_INDEX" val="20207568"/>
  <p:tag name="KSO_WM_UNIT_LAYERLEVEL" val="1"/>
  <p:tag name="KSO_WM_TAG_VERSION" val="1.0"/>
  <p:tag name="KSO_WM_BEAUTIFY_FLAG" val="#wm#"/>
  <p:tag name="KSO_WM_UNIT_BLOCK" val="0"/>
  <p:tag name="KSO_WM_UNIT_SM_LIMIT_TYPE" val="2"/>
  <p:tag name="KSO_WM_UNIT_DEC_AREA_ID" val="5258a073a6a74e08a9432da0f5f79d3e"/>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d746adafe44fab1839bd4f"/>
  <p:tag name="KSO_WM_CHIP_XID" val="5ed4c49734f4fab75e3461db"/>
  <p:tag name="KSO_WM_TEMPLATE_ASSEMBLE_XID" val="60656e624054ed1e2fb7f78f"/>
  <p:tag name="KSO_WM_TEMPLATE_ASSEMBLE_GROUPID" val="60656e624054ed1e2fb7f78f"/>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LAYERLEVEL" val="1"/>
  <p:tag name="KSO_WM_TEMPLATE_INDEX" val="20207568"/>
  <p:tag name="KSO_WM_TEMPLATE_CATEGORY" val="diagram"/>
  <p:tag name="KSO_WM_UNIT_ID" val="diagram20207568_1*i*6"/>
  <p:tag name="KSO_WM_UNIT_INDEX" val="6"/>
  <p:tag name="KSO_WM_UNIT_TYPE" val="i"/>
  <p:tag name="KSO_WM_UNIT_DIAGRAM_ISREFERUNIT" val="0"/>
  <p:tag name="KSO_WM_UNIT_DIAGRAM_ISNUMVISUAL" val="0"/>
  <p:tag name="KSO_WM_UNIT_COMPATIBLE" val="0"/>
  <p:tag name="KSO_WM_UNIT_HIGHLIGHT" val="0"/>
  <p:tag name="KSO_WM_UNIT_BLOCK" val="0"/>
  <p:tag name="KSO_WM_UNIT_SM_LIMIT_TYPE" val="2"/>
  <p:tag name="KSO_WM_UNIT_DECORATE_INFO" val="{&quot;ReferentInfo&quot;:{&quot;Id&quot;:&quot;slide&quot;,&quot;X&quot;:{&quot;Pos&quot;:1},&quot;Y&quot;:{&quot;Pos&quot;:1}},&quot;DecorateInfoX&quot;:{&quot;Pos&quot;:2,&quot;IsAbs&quot;:false},&quot;DecorateInfoY&quot;:{&quot;Pos&quot;:1,&quot;IsAbs&quot;:false},&quot;DecorateInfoW&quot;:{&quot;IsAbs&quot;:false},&quot;DecorateInfoH&quot;:{&quot;IsAbs&quot;:false},&quot;whChangeMode&quot;:1}"/>
  <p:tag name="KSO_WM_UNIT_BK_DARK_LIGHT" val="2"/>
  <p:tag name="KSO_WM_UNIT_DEC_AREA_ID" val="1d09621b02184e528886ba17c52b391d"/>
  <p:tag name="KSO_WM_CHIP_GROUPID" val="5ed746adafe44fab1839bd4f"/>
  <p:tag name="KSO_WM_CHIP_XID" val="5ed4c49734f4fab75e3461db"/>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330"/>
  <p:tag name="KSO_WM_TEMPLATE_ASSEMBLE_XID" val="60656e624054ed1e2fb7f78f"/>
  <p:tag name="KSO_WM_TEMPLATE_ASSEMBLE_GROUPID" val="60656e624054ed1e2fb7f78f"/>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7568_1*a*1"/>
  <p:tag name="KSO_WM_TEMPLATE_CATEGORY" val="diagram"/>
  <p:tag name="KSO_WM_TEMPLATE_INDEX" val="20207568"/>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0739d2435a94bfb9fa3e08de09fab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80eddc5678f24ad6839c74bc1c037ca7"/>
  <p:tag name="KSO_WM_UNIT_SUPPORT_BIG_FONT" val="1"/>
  <p:tag name="KSO_WM_UNIT_TEXT_FILL_FORE_SCHEMECOLOR_INDEX_BRIGHTNESS" val="0"/>
  <p:tag name="KSO_WM_UNIT_TEXT_FILL_FORE_SCHEMECOLOR_INDEX" val="13"/>
  <p:tag name="KSO_WM_UNIT_TEXT_FILL_TYPE" val="1"/>
  <p:tag name="KSO_WM_TEMPLATE_ASSEMBLE_XID" val="60656e624054ed1e2fb7f78f"/>
  <p:tag name="KSO_WM_TEMPLATE_ASSEMBLE_GROUPID" val="60656e624054ed1e2fb7f78f"/>
</p:tagLst>
</file>

<file path=ppt/tags/tag69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68_1*f*1"/>
  <p:tag name="KSO_WM_TEMPLATE_CATEGORY" val="diagram"/>
  <p:tag name="KSO_WM_TEMPLATE_INDEX" val="20207568"/>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565f75278ce94261b29b2eb39ac3e4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b4a8207908d4acd84e8c24206c81526"/>
  <p:tag name="KSO_WM_UNIT_SUPPORT_BIG_FONT" val="1"/>
  <p:tag name="KSO_WM_UNIT_TEXT_FILL_FORE_SCHEMECOLOR_INDEX_BRIGHTNESS" val="0.25"/>
  <p:tag name="KSO_WM_UNIT_TEXT_FILL_FORE_SCHEMECOLOR_INDEX" val="13"/>
  <p:tag name="KSO_WM_UNIT_TEXT_FILL_TYPE" val="1"/>
  <p:tag name="KSO_WM_TEMPLATE_ASSEMBLE_XID" val="60656e624054ed1e2fb7f78f"/>
  <p:tag name="KSO_WM_TEMPLATE_ASSEMBLE_GROUPID" val="60656e624054ed1e2fb7f78f"/>
</p:tagLst>
</file>

<file path=ppt/tags/tag6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68_1*i*7"/>
  <p:tag name="KSO_WM_TEMPLATE_CATEGORY" val="diagram"/>
  <p:tag name="KSO_WM_TEMPLATE_INDEX" val="20207568"/>
  <p:tag name="KSO_WM_UNIT_LAYERLEVEL" val="1"/>
  <p:tag name="KSO_WM_TAG_VERSION" val="1.0"/>
  <p:tag name="KSO_WM_BEAUTIFY_FLAG" val="#wm#"/>
  <p:tag name="KSO_WM_UNIT_BLOCK" val="0"/>
  <p:tag name="KSO_WM_UNIT_SM_LIMIT_TYPE" val="0"/>
  <p:tag name="KSO_WM_UNIT_DEC_AREA_ID" val="5fb7255effb841be916d163296fda691"/>
  <p:tag name="KSO_WM_UNIT_DECORATE_INFO" val="{&quot;DecorateInfoH&quot;:{&quot;IsAbs&quot;:true},&quot;DecorateInfoW&quot;:{&quot;IsAbs&quot;:true},&quot;DecorateInfoX&quot;:{&quot;IsAbs&quot;:true,&quot;Pos&quot;:0},&quot;DecorateInfoY&quot;:{&quot;IsAbs&quot;:true,&quot;Pos&quot;:0},&quot;ReferentInfo&quot;:{&quot;Id&quot;:&quot;60739d2435a94bfb9fa3e08de09fab6a&quot;,&quot;X&quot;:{&quot;Pos&quot;:0},&quot;Y&quot;:{&quot;Pos&quot;:2}},&quot;whChangeMode&quot;:0}"/>
  <p:tag name="KSO_WM_CHIP_GROUPID" val="5ed746adafe44fab1839bd4f"/>
  <p:tag name="KSO_WM_CHIP_XID" val="5ed4c49734f4fab75e3461db"/>
  <p:tag name="KSO_WM_TEMPLATE_ASSEMBLE_XID" val="60656e624054ed1e2fb7f78f"/>
  <p:tag name="KSO_WM_TEMPLATE_ASSEMBLE_GROUPID" val="60656e624054ed1e2fb7f78f"/>
</p:tagLst>
</file>

<file path=ppt/tags/tag6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68_1*i*10"/>
  <p:tag name="KSO_WM_TEMPLATE_CATEGORY" val="diagram"/>
  <p:tag name="KSO_WM_TEMPLATE_INDEX" val="20207568"/>
  <p:tag name="KSO_WM_UNIT_LAYERLEVEL" val="1"/>
  <p:tag name="KSO_WM_TAG_VERSION" val="1.0"/>
  <p:tag name="KSO_WM_BEAUTIFY_FLAG" val="#wm#"/>
  <p:tag name="KSO_WM_UNIT_BLOCK" val="0"/>
  <p:tag name="KSO_WM_UNIT_SM_LIMIT_TYPE" val="0"/>
  <p:tag name="KSO_WM_UNIT_DEC_AREA_ID" val="06a934e183db4f20b62c9f8bfbd12695"/>
  <p:tag name="KSO_WM_UNIT_DECORATE_INFO" val="{&quot;ReferentInfo&quot;:{&quot;Id&quot;:&quot;1d09621b02184e528886ba17c52b391d&quot;,&quot;X&quot;:{&quot;Pos&quot;:0},&quot;Y&quot;:{&quot;Pos&quot;:2}},&quot;DecorateInfoX&quot;:{&quot;Pos&quot;:0,&quot;IsAbs&quot;:true},&quot;DecorateInfoY&quot;:{&quot;Pos&quot;:2,&quot;IsAbs&quot;:true},&quot;DecorateInfoW&quot;:{&quot;IsAbs&quot;:true},&quot;DecorateInfoH&quot;:{&quot;IsAbs&quot;:true},&quot;whChangeMode&quot;:0}"/>
  <p:tag name="KSO_WM_CHIP_GROUPID" val="5ed746adafe44fab1839bd4f"/>
  <p:tag name="KSO_WM_CHIP_XID" val="5ed4c49734f4fab75e3461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2"/>
  <p:tag name="KSO_WM_TEMPLATE_ASSEMBLE_XID" val="60656e624054ed1e2fb7f78f"/>
  <p:tag name="KSO_WM_TEMPLATE_ASSEMBLE_GROUPID" val="60656e624054ed1e2fb7f78f"/>
</p:tagLst>
</file>

<file path=ppt/tags/tag6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68_1*i*8"/>
  <p:tag name="KSO_WM_TEMPLATE_CATEGORY" val="diagram"/>
  <p:tag name="KSO_WM_TEMPLATE_INDEX" val="20207568"/>
  <p:tag name="KSO_WM_UNIT_LAYERLEVEL" val="1"/>
  <p:tag name="KSO_WM_TAG_VERSION" val="1.0"/>
  <p:tag name="KSO_WM_BEAUTIFY_FLAG" val="#wm#"/>
  <p:tag name="KSO_WM_UNIT_SM_LIMIT_TYPE" val="0"/>
  <p:tag name="KSO_WM_CHIP_GROUPID" val="5ed746adafe44fab1839bd4f"/>
  <p:tag name="KSO_WM_CHIP_XID" val="5ed4c49734f4fab75e3461db"/>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7"/>
  <p:tag name="KSO_WM_TEMPLATE_ASSEMBLE_XID" val="60656e624054ed1e2fb7f78f"/>
  <p:tag name="KSO_WM_TEMPLATE_ASSEMBLE_GROUPID" val="60656e624054ed1e2fb7f78f"/>
</p:tagLst>
</file>

<file path=ppt/tags/tag6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68_1*i*9"/>
  <p:tag name="KSO_WM_TEMPLATE_CATEGORY" val="diagram"/>
  <p:tag name="KSO_WM_TEMPLATE_INDEX" val="20207568"/>
  <p:tag name="KSO_WM_UNIT_LAYERLEVEL" val="1"/>
  <p:tag name="KSO_WM_TAG_VERSION" val="1.0"/>
  <p:tag name="KSO_WM_BEAUTIFY_FLAG" val="#wm#"/>
  <p:tag name="KSO_WM_UNIT_SM_LIMIT_TYPE" val="0"/>
  <p:tag name="KSO_WM_CHIP_GROUPID" val="5ed746adafe44fab1839bd4f"/>
  <p:tag name="KSO_WM_CHIP_XID" val="5ed4c49734f4fab75e3461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6e624054ed1e2fb7f78f"/>
  <p:tag name="KSO_WM_TEMPLATE_ASSEMBLE_GROUPID" val="60656e624054ed1e2fb7f78f"/>
</p:tagLst>
</file>

<file path=ppt/tags/tag6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68_1*i*2"/>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6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68_1*i*3"/>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6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68_1*i*4"/>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6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68_1*i*5"/>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9771"/>
  <p:tag name="KSO_WM_TEMPLATE_THUMBS_INDEX" val="1、4、5、6、7、10、15"/>
  <p:tag name="KSO_WM_TEMPLATE_SUBCATEGORY" val="0"/>
  <p:tag name="KSO_WM_UNIT_SHOW_EDIT_AREA_INDICATION" val="0"/>
  <p:tag name="KSO_WM_TEMPLATE_MASTER_TYPE" val="1"/>
  <p:tag name="KSO_WM_TEMPLATE_COLOR_TYPE" val="1"/>
  <p:tag name="KSO_WM_TEMPLATE_MASTER_THUMB_INDEX" val="1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0.xml><?xml version="1.0" encoding="utf-8"?>
<p:tagLst xmlns:a="http://schemas.openxmlformats.org/drawingml/2006/main" xmlns:r="http://schemas.openxmlformats.org/officeDocument/2006/relationships"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 name="KSO_WM_SLIDE_BK_DARK_LIGHT" val="2"/>
  <p:tag name="KSO_WM_SLIDE_BACKGROUND_TYPE" val="general"/>
  <p:tag name="KSO_WM_SPECIAL_SOURCE" val="bdnull"/>
</p:tagLst>
</file>

<file path=ppt/tags/tag70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702.xml><?xml version="1.0" encoding="utf-8"?>
<p:tagLst xmlns:a="http://schemas.openxmlformats.org/drawingml/2006/main" xmlns:r="http://schemas.openxmlformats.org/officeDocument/2006/relationships"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703.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id&quot;:&quot;2021-04-01T15:43:01&quot;,&quot;maxSize&quot;:{&quot;size1&quot;:28.899999999999999},&quot;minSize&quot;:{&quot;size1&quot;:20.100000000000001},&quot;normalSize&quot;:{&quot;size1&quot;:20.100000000000001},&quot;subLayout&quot;:[{&quot;id&quot;:&quot;2021-04-01T15:43:01&quot;,&quot;margin&quot;:{&quot;bottom&quot;:0.026000002399086952,&quot;left&quot;:1.6929999589920044,&quot;right&quot;:1.6929999589920044,&quot;top&quot;:1.6929999589920044},&quot;type&quot;:0},{&quot;id&quot;:&quot;2021-04-01T15:43:01&quot;,&quot;maxSize&quot;:{&quot;size1&quot;:64},&quot;minSize&quot;:{&quot;size1&quot;:55.700000000000003},&quot;normalSize&quot;:{&quot;size1&quot;:64},&quot;subLayout&quot;:[{&quot;id&quot;:&quot;2021-04-01T15:43:01&quot;,&quot;margin&quot;:{&quot;bottom&quot;:0,&quot;left&quot;:1.6929999589920044,&quot;right&quot;:1.6929999589920044,&quot;top&quot;:0.84700000286102295},&quot;type&quot;:0},{&quot;id&quot;:&quot;2021-04-01T15:43:01&quot;,&quot;margin&quot;:{&quot;bottom&quot;:1.6929999589920044,&quot;left&quot;:1.6929999589920044,&quot;right&quot;:1.6929999589920044,&quot;top&quot;:0.84700000286102295},&quot;type&quot;:0}],&quot;type&quot;:0}],&quot;type&quot;:0}"/>
  <p:tag name="KSO_WM_SLIDE_BACKGROUND" val="[&quot;general&quot;]"/>
  <p:tag name="KSO_WM_SLIDE_RATIO" val="1.777778"/>
  <p:tag name="KSO_WM_SLIDE_ID" val="diagram202128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31"/>
  <p:tag name="KSO_WM_SLIDE_LAYOUT" val="a_d_f"/>
  <p:tag name="KSO_WM_SLIDE_LAYOUT_CNT" val="1_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76f6bb3d2a5d4aca869feba60bbefc89&quot;,&quot;fill_align&quot;:&quot;l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video&quot;]},{&quot;text_align&quot;:&quot;lm&quot;,&quot;text_direction&quot;:&quot;horizontal&quot;,&quot;support_big_font&quot;:false,&quot;fill_id&quot;:&quot;4328e7bc7e9748b5971bd5a5d33474e8&quot;,&quot;fill_align&quot;:&quot;lm&quot;,&quot;chip_types&quot;:[&quot;text&quot;]}],[{&quot;text_align&quot;:&quot;cm&quot;,&quot;text_direction&quot;:&quot;horizontal&quot;,&quot;support_big_font&quot;:false,&quot;fill_id&quot;:&quot;76f6bb3d2a5d4aca869feba60bbefc89&quot;,&quot;fill_align&quot;:&quot;c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text_align&quot;:&quot;cm&quot;,&quot;text_direction&quot;:&quot;horizontal&quot;,&quot;support_big_font&quot;:false,&quot;fill_id&quot;:&quot;4328e7bc7e9748b5971bd5a5d33474e8&quot;,&quot;fill_align&quot;:&quot;cm&quot;,&quot;chip_types&quot;:[&quot;text&quot;]}],[{&quot;text_align&quot;:&quot;cm&quot;,&quot;text_direction&quot;:&quot;horizontal&quot;,&quot;support_big_font&quot;:false,&quot;fill_id&quot;:&quot;76f6bb3d2a5d4aca869feba60bbefc89&quot;,&quot;fill_align&quot;:&quot;c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text_align&quot;:&quot;lm&quot;,&quot;text_direction&quot;:&quot;horizontal&quot;,&quot;support_big_font&quot;:false,&quot;fill_id&quot;:&quot;4328e7bc7e9748b5971bd5a5d33474e8&quot;,&quot;fill_align&quot;:&quot;lm&quot;,&quot;chip_types&quot;:[&quot;text&quot;]}]]"/>
  <p:tag name="KSO_WM_CHIP_XID" val="5f0e63ec8050c250ba65b1ac"/>
  <p:tag name="KSO_WM_CHIP_DECFILLPROP" val="[]"/>
  <p:tag name="KSO_WM_SLIDE_CAN_ADD_NAVIGATION" val="1"/>
  <p:tag name="KSO_WM_CHIP_GROUPID" val="5f0e63ec8050c250ba65b1ab"/>
  <p:tag name="KSO_WM_SLIDE_BK_DARK_LIGHT" val="2"/>
  <p:tag name="KSO_WM_SLIDE_BACKGROUND_TYPE" val="general"/>
  <p:tag name="KSO_WM_SLIDE_SUPPORT_FEATURE_TYPE" val="7"/>
  <p:tag name="KSO_WM_TEMPLATE_ASSEMBLE_XID" val="60656f614054ed1e2fb808e4"/>
  <p:tag name="KSO_WM_TEMPLATE_ASSEMBLE_GROUPID" val="60656f614054ed1e2fb808e4"/>
  <p:tag name="KSO_WM_SPECIAL_SOURCE" val="bdnull"/>
</p:tagLst>
</file>

<file path=ppt/tags/tag7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31_1*a*1"/>
  <p:tag name="KSO_WM_TEMPLATE_CATEGORY" val="diagram"/>
  <p:tag name="KSO_WM_TEMPLATE_INDEX" val="202128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b47f03694104df58ad4698b09a3cd8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91c64846874f2991d70e412b553288"/>
  <p:tag name="KSO_WM_UNIT_TEXT_FILL_FORE_SCHEMECOLOR_INDEX_BRIGHTNESS" val="0"/>
  <p:tag name="KSO_WM_UNIT_TEXT_FILL_FORE_SCHEMECOLOR_INDEX" val="13"/>
  <p:tag name="KSO_WM_UNIT_TEXT_FILL_TYPE" val="1"/>
  <p:tag name="KSO_WM_TEMPLATE_ASSEMBLE_XID" val="60656f614054ed1e2fb808e4"/>
  <p:tag name="KSO_WM_TEMPLATE_ASSEMBLE_GROUPID" val="60656f614054ed1e2fb808e4"/>
</p:tagLst>
</file>

<file path=ppt/tags/tag70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6366_3*l_h_f*1_2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6_3*l_h_i*1_2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0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6366_3*l_h_f*1_1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6_3*l_h_i*1_1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0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6366_3*l_h_f*1_4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7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6366_3*l_h_i*1_4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6366_3*l_h_f*1_3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6366_3*l_h_i*1_3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6_3*l_h_i*1_2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6_3*l_h_i*1_1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6366_3*l_h_i*1_4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6366_3*l_h_i*1_3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31_1*f*1"/>
  <p:tag name="KSO_WM_TEMPLATE_CATEGORY" val="diagram"/>
  <p:tag name="KSO_WM_TEMPLATE_INDEX" val="20212831"/>
  <p:tag name="KSO_WM_UNIT_LAYERLEVEL" val="1"/>
  <p:tag name="KSO_WM_TAG_VERSION" val="1.0"/>
  <p:tag name="KSO_WM_BEAUTIFY_FLAG" val="#wm#"/>
  <p:tag name="KSO_WM_UNIT_DEFAULT_FONT" val="14;20;2"/>
  <p:tag name="KSO_WM_UNIT_BLOCK" val="0"/>
  <p:tag name="KSO_WM_UNIT_VALUE" val="129"/>
  <p:tag name="KSO_WM_UNIT_SHOW_EDIT_AREA_INDICATION" val="1"/>
  <p:tag name="KSO_WM_CHIP_GROUPID" val="5e6b05596848fb12bee65ac8"/>
  <p:tag name="KSO_WM_CHIP_XID" val="5e6b05596848fb12bee65aca"/>
  <p:tag name="KSO_WM_UNIT_DEC_AREA_ID" val="99cec379a6e54e0e845827aebd65c31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bc9bb7c7b4545159d648475ae4668c3"/>
  <p:tag name="KSO_WM_UNIT_TEXT_FILL_FORE_SCHEMECOLOR_INDEX_BRIGHTNESS" val="0.25"/>
  <p:tag name="KSO_WM_UNIT_TEXT_FILL_FORE_SCHEMECOLOR_INDEX" val="13"/>
  <p:tag name="KSO_WM_UNIT_TEXT_FILL_TYPE" val="1"/>
  <p:tag name="KSO_WM_TEMPLATE_ASSEMBLE_XID" val="60656f614054ed1e2fb808e4"/>
  <p:tag name="KSO_WM_TEMPLATE_ASSEMBLE_GROUPID" val="60656f614054ed1e2fb808e4"/>
</p:tagLst>
</file>

<file path=ppt/tags/tag7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06366_3*l_h_i*1_3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06366_3*l_h_i*1_3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06366_3*l_h_i*1_3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6366_3*l_h_i*1_3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6366_3*l_h_i*1_3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06366_3*l_h_i*1_3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06366_3*l_h_i*1_4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06366_3*l_h_i*1_4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06366_3*l_h_i*1_4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6366_3*l_h_i*1_4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06366_3*l_h_i*1_4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06366_3*l_h_i*1_4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06366_3*l_h_i*1_1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6_3*l_h_i*1_1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6_3*l_h_i*1_1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6366_3*l_h_i*1_1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6366_3*l_h_i*1_1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6_3*l_h_i*1_1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06366_3*l_h_i*1_2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6_3*l_h_i*1_2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6_3*l_h_i*1_2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6366_3*l_h_i*1_2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6366_3*l_h_i*1_2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6_3*l_h_i*1_2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06366_3*l_h_i*1_3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06366_3*l_h_i*1_3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06366_3*l_h_i*1_3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06366_3*l_h_i*1_3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6366_3*l_h_i*1_3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6366_3*l_h_i*1_3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06366_3*l_h_i*1_3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06366_3*l_h_i*1_4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06366_3*l_h_i*1_4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06366_3*l_h_i*1_4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06366_3*l_h_i*1_4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6366_3*l_h_i*1_4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06366_3*l_h_i*1_4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06366_3*l_h_i*1_4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6366_3*l_h_i*1_1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06366_3*l_h_i*1_1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6_3*l_h_i*1_1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6_3*l_h_i*1_1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6366_3*l_h_i*1_1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6366_3*l_h_i*1_1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6_3*l_h_i*1_1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6366_3*l_h_i*1_2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06366_3*l_h_i*1_2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6_3*l_h_i*1_2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6_3*l_h_i*1_2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6366_3*l_h_i*1_2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6366_3*l_h_i*1_2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6_3*l_h_i*1_2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7"/>
  <p:tag name="KSO_WM_SLIDE_LAYOUT_INFO" val="{&quot;direction&quot;:1,&quot;id&quot;:&quot;2021-04-01T16:15:56&quot;,&quot;maxSize&quot;:{&quot;size1&quot;:57.022888016700747},&quot;minSize&quot;:{&quot;size1&quot;:34.622888016700742},&quot;normalSize&quot;:{&quot;size1&quot;:51.497888016700735},&quot;subLayout&quot;:[{&quot;id&quot;:&quot;2021-04-01T16:15:56&quot;,&quot;margin&quot;:{&quot;bottom&quot;:1.6929999589920044,&quot;left&quot;:1.6929999589920044,&quot;right&quot;:0.026000002399086952,&quot;top&quot;:1.6929999589920044},&quot;type&quot;:0},{&quot;id&quot;:&quot;2021-04-01T16:15:56&quot;,&quot;maxSize&quot;:{&quot;size1&quot;:54.719991668191724},&quot;minSize&quot;:{&quot;size1&quot;:19.119991668191719},&quot;normalSize&quot;:{&quot;size1&quot;:37.019991668191722},&quot;subLayout&quot;:[{&quot;id&quot;:&quot;2021-04-01T16:15:56&quot;,&quot;margin&quot;:{&quot;bottom&quot;:0.026000002399086952,&quot;left&quot;:1.6909999847412109,&quot;right&quot;:2.5150001049041748,&quot;top&quot;:1.6929999589920044},&quot;type&quot;:0},{&quot;id&quot;:&quot;2021-04-01T16:15:56&quot;,&quot;margin&quot;:{&quot;bottom&quot;:1.6929999589920044,&quot;left&quot;:1.6909999847412109,&quot;right&quot;:2.5150001049041748,&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CHIP_DECFILLPROP" val="[]"/>
  <p:tag name="KSO_WM_SLIDE_ID" val="diagram2021705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TYPE" val="text"/>
  <p:tag name="KSO_WM_SLIDE_SIZE" val="816*348"/>
  <p:tag name="KSO_WM_SLIDE_POSITION" val="72*95"/>
  <p:tag name="KSO_WM_CHIP_GROUPID" val="5facfa50998712faa657a755"/>
  <p:tag name="KSO_WM_SLIDE_BK_DARK_LIGHT" val="2"/>
  <p:tag name="KSO_WM_SLIDE_BACKGROUND_TYPE" val="general"/>
  <p:tag name="KSO_WM_SLIDE_SUPPORT_FEATURE_TYPE" val="8"/>
  <p:tag name="KSO_WM_SLIDE_SUBTYPE" val="picTxt"/>
  <p:tag name="KSO_WM_TEMPLATE_ASSEMBLE_XID" val="606570484054ed1e2fb814b4"/>
  <p:tag name="KSO_WM_TEMPLATE_ASSEMBLE_GROUPID" val="606570484054ed1e2fb814b4"/>
  <p:tag name="KSO_WM_SPECIAL_SOURCE" val="bdnull"/>
</p:tagLst>
</file>

<file path=ppt/tags/tag77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29_1*ζ_h_i*1_1_1"/>
  <p:tag name="KSO_WM_TEMPLATE_CATEGORY" val="diagram"/>
  <p:tag name="KSO_WM_TEMPLATE_INDEX" val="20215429"/>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72.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29_1*ζ_h_i*1_1_2"/>
  <p:tag name="KSO_WM_TEMPLATE_CATEGORY" val="diagram"/>
  <p:tag name="KSO_WM_TEMPLATE_INDEX" val="20215429"/>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4"/>
  <p:tag name="KSO_WM_UNIT_FILL_TYPE" val="1"/>
  <p:tag name="KSO_WM_UNIT_SHADOW_SCHEMECOLOR_INDEX_BRIGHTNESS" val="0.15"/>
  <p:tag name="KSO_WM_UNIT_SHADOW_SCHEMECOLOR_INDEX" val="13"/>
  <p:tag name="KSO_WM_UNIT_TEXT_FILL_FORE_SCHEMECOLOR_INDEX_BRIGHTNESS" val="0"/>
  <p:tag name="KSO_WM_UNIT_TEXT_FILL_FORE_SCHEMECOLOR_INDEX" val="13"/>
  <p:tag name="KSO_WM_UNIT_TEXT_FILL_TYPE" val="1"/>
</p:tagLst>
</file>

<file path=ppt/tags/tag7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7_1*a*1"/>
  <p:tag name="KSO_WM_TEMPLATE_CATEGORY" val="diagram"/>
  <p:tag name="KSO_WM_TEMPLATE_INDEX" val="20217057"/>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b77358e78a412590a2ef6cdc379c5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feaab78ef3944e5a8385e86db420fe8e"/>
  <p:tag name="KSO_WM_UNIT_TEXT_FILL_FORE_SCHEMECOLOR_INDEX_BRIGHTNESS" val="0"/>
  <p:tag name="KSO_WM_UNIT_TEXT_FILL_FORE_SCHEMECOLOR_INDEX" val="13"/>
  <p:tag name="KSO_WM_UNIT_TEXT_FILL_TYPE" val="1"/>
  <p:tag name="KSO_WM_TEMPLATE_ASSEMBLE_XID" val="606570484054ed1e2fb814b4"/>
  <p:tag name="KSO_WM_TEMPLATE_ASSEMBLE_GROUPID" val="606570484054ed1e2fb814b4"/>
</p:tagLst>
</file>

<file path=ppt/tags/tag77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7_1*f*1"/>
  <p:tag name="KSO_WM_TEMPLATE_CATEGORY" val="diagram"/>
  <p:tag name="KSO_WM_TEMPLATE_INDEX" val="20217057"/>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72f2a9365b3849888a9fad9747817c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bf8c8888c94d9d85c495c07aa8776a"/>
  <p:tag name="KSO_WM_UNIT_TEXT_FILL_FORE_SCHEMECOLOR_INDEX_BRIGHTNESS" val="0.25"/>
  <p:tag name="KSO_WM_UNIT_TEXT_FILL_FORE_SCHEMECOLOR_INDEX" val="13"/>
  <p:tag name="KSO_WM_UNIT_TEXT_FILL_TYPE" val="1"/>
  <p:tag name="KSO_WM_TEMPLATE_ASSEMBLE_XID" val="606570484054ed1e2fb814b4"/>
  <p:tag name="KSO_WM_TEMPLATE_ASSEMBLE_GROUPID" val="606570484054ed1e2fb814b4"/>
</p:tagLst>
</file>

<file path=ppt/tags/tag775.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77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777.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778.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50:51&quot;,&quot;maxSize&quot;:{&quot;size1&quot;:46.699628581744797},&quot;minSize&quot;:{&quot;size1&quot;:26.69962858174479},&quot;normalSize&quot;:{&quot;size1&quot;:26.69962858174479},&quot;subLayout&quot;:[{&quot;id&quot;:&quot;2021-04-01T15:50:51&quot;,&quot;margin&quot;:{&quot;bottom&quot;:0.026000002399086952,&quot;left&quot;:2.5399999618530273,&quot;right&quot;:2.5399999618530273,&quot;top&quot;:2.9630000591278076},&quot;type&quot;:0},{&quot;direction&quot;:1,&quot;id&quot;:&quot;2021-04-01T15:50:51&quot;,&quot;maxSize&quot;:{&quot;size1&quot;:41.299737739562985},&quot;minSize&quot;:{&quot;size1&quot;:33.799737739562985},&quot;normalSize&quot;:{&quot;size1&quot;:33.799737739562985},&quot;subLayout&quot;:[{&quot;id&quot;:&quot;2021-04-01T15:50:51&quot;,&quot;margin&quot;:{&quot;bottom&quot;:2.9630000591278076,&quot;left&quot;:2.5399999618530273,&quot;right&quot;:0.026000002399086952,&quot;top&quot;:0.81999999284744263},&quot;type&quot;:0},{&quot;direction&quot;:1,&quot;id&quot;:&quot;2021-04-01T15:50:51&quot;,&quot;maxSize&quot;:{&quot;size1&quot;:45.299603837405641},&quot;minSize&quot;:{&quot;size1&quot;:33.999603837405644},&quot;normalSize&quot;:{&quot;size1&quot;:35.38646184344794},&quot;subLayout&quot;:[{&quot;id&quot;:&quot;2021-04-01T15:50:51&quot;,&quot;margin&quot;:{&quot;bottom&quot;:2.9630000591278076,&quot;left&quot;:0.81999999284744263,&quot;right&quot;:0.026000002399086952,&quot;top&quot;:0.81999999284744263},&quot;type&quot;:0},{&quot;id&quot;:&quot;2021-04-01T15:50:51&quot;,&quot;margin&quot;:{&quot;bottom&quot;:2.9630000591278076,&quot;left&quot;:0.81999999284744263,&quot;right&quot;:2.5399999618530273,&quot;top&quot;:0.81999999284744263},&quot;type&quot;:0}],&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26c09458dcf84226809132cb0ad4113b&quot;,&quot;fill_align&quot;:&quot;cm&quot;,&quot;chip_types&quot;:[&quot;header&quot;]},{&quot;text_align&quot;:&quot;lm&quot;,&quot;text_direction&quot;:&quot;horizontal&quot;,&quot;support_big_font&quot;:false,&quot;fill_id&quot;:&quot;a668eca2aa1144ccae4d59ab8ffcd649&quot;,&quot;fill_align&quot;:&quot;lm&quot;,&quot;chip_types&quot;:[&quot;text&quot;,&quot;picture&quot;]},{&quot;text_align&quot;:&quot;lm&quot;,&quot;text_direction&quot;:&quot;horizontal&quot;,&quot;support_big_font&quot;:false,&quot;fill_id&quot;:&quot;ffa3f0fb155e44e596006838108d8f4a&quot;,&quot;fill_align&quot;:&quot;lm&quot;,&quot;chip_types&quot;:[&quot;text&quot;,&quot;picture&quot;]},{&quot;text_align&quot;:&quot;lm&quot;,&quot;text_direction&quot;:&quot;horizontal&quot;,&quot;support_big_font&quot;:false,&quot;fill_id&quot;:&quot;245a08c7a9e14e6882892bc43f1497a0&quot;,&quot;fill_align&quot;:&quot;lm&quot;,&quot;chip_types&quot;:[&quot;text&quot;,&quot;picture&quot;]}],[{&quot;text_align&quot;:&quot;cm&quot;,&quot;text_direction&quot;:&quot;horizontal&quot;,&quot;support_big_font&quot;:false,&quot;fill_id&quot;:&quot;26c09458dcf84226809132cb0ad4113b&quot;,&quot;fill_align&quot;:&quot;cm&quot;,&quot;chip_types&quot;:[&quot;header&quot;]},{&quot;text_align&quot;:&quot;ct&quot;,&quot;text_direction&quot;:&quot;horizontal&quot;,&quot;support_big_font&quot;:false,&quot;fill_id&quot;:&quot;a668eca2aa1144ccae4d59ab8ffcd649&quot;,&quot;fill_align&quot;:&quot;ct&quot;,&quot;chip_types&quot;:[&quot;pictext&quot;]},{&quot;text_align&quot;:&quot;ct&quot;,&quot;text_direction&quot;:&quot;horizontal&quot;,&quot;support_big_font&quot;:false,&quot;fill_id&quot;:&quot;ffa3f0fb155e44e596006838108d8f4a&quot;,&quot;fill_align&quot;:&quot;ct&quot;,&quot;chip_types&quot;:[&quot;pictext&quot;]},{&quot;text_align&quot;:&quot;ct&quot;,&quot;text_direction&quot;:&quot;horizontal&quot;,&quot;support_big_font&quot;:false,&quot;fill_id&quot;:&quot;245a08c7a9e14e6882892bc43f1497a0&quot;,&quot;fill_align&quot;:&quot;ct&quot;,&quot;chip_types&quot;:[&quot;pictext&quot;]}],[{&quot;text_align&quot;:&quot;cm&quot;,&quot;text_direction&quot;:&quot;horizontal&quot;,&quot;support_big_font&quot;:false,&quot;fill_id&quot;:&quot;26c09458dcf84226809132cb0ad4113b&quot;,&quot;fill_align&quot;:&quot;cm&quot;,&quot;chip_types&quot;:[&quot;header&quot;]},{&quot;text_align&quot;:&quot;rt&quot;,&quot;text_direction&quot;:&quot;horizontal&quot;,&quot;support_big_font&quot;:false,&quot;fill_id&quot;:&quot;a668eca2aa1144ccae4d59ab8ffcd649&quot;,&quot;fill_align&quot;:&quot;rt&quot;,&quot;chip_types&quot;:[&quot;text&quot;]},{&quot;text_align&quot;:&quot;ct&quot;,&quot;text_direction&quot;:&quot;horizontal&quot;,&quot;support_big_font&quot;:false,&quot;fill_id&quot;:&quot;ffa3f0fb155e44e596006838108d8f4a&quot;,&quot;fill_align&quot;:&quot;ct&quot;,&quot;chip_types&quot;:[&quot;pictext&quot;,&quot;picture&quot;]},{&quot;text_align&quot;:&quot;lt&quot;,&quot;text_direction&quot;:&quot;horizontal&quot;,&quot;support_big_font&quot;:false,&quot;fill_id&quot;:&quot;245a08c7a9e14e6882892bc43f1497a0&quot;,&quot;fill_align&quot;:&quot;lt&quot;,&quot;chip_types&quot;:[&quot;text&quot;]}]]"/>
  <p:tag name="KSO_WM_SLIDE_ID" val="diagram202143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7*372"/>
  <p:tag name="KSO_WM_SLIDE_POSITION" val="71*84"/>
  <p:tag name="KSO_WM_TAG_VERSION" val="1.0"/>
  <p:tag name="KSO_WM_BEAUTIFY_FLAG" val="#wm#"/>
  <p:tag name="KSO_WM_TEMPLATE_CATEGORY" val="diagram"/>
  <p:tag name="KSO_WM_TEMPLATE_INDEX" val="20214373"/>
  <p:tag name="KSO_WM_SLIDE_LAYOUT" val="a_f"/>
  <p:tag name="KSO_WM_SLIDE_LAYOUT_CNT" val="1_3"/>
  <p:tag name="KSO_WM_CHIP_XID" val="5ef0848304715a2107802595"/>
  <p:tag name="KSO_WM_CHIP_DECFILLPROP" val="[]"/>
  <p:tag name="KSO_WM_SLIDE_CAN_ADD_NAVIGATION" val="1"/>
  <p:tag name="KSO_WM_CHIP_GROUPID" val="5ef0848304715a2107802594"/>
  <p:tag name="KSO_WM_SLIDE_BK_DARK_LIGHT" val="2"/>
  <p:tag name="KSO_WM_SLIDE_BACKGROUND_TYPE" val="frame"/>
  <p:tag name="KSO_WM_SLIDE_SUPPORT_FEATURE_TYPE" val="0"/>
  <p:tag name="KSO_WM_TEMPLATE_ASSEMBLE_XID" val="60656f7e4054ed1e2fb80bb6"/>
  <p:tag name="KSO_WM_TEMPLATE_ASSEMBLE_GROUPID" val="60656f7e4054ed1e2fb80bb6"/>
  <p:tag name="KSO_WM_SPECIAL_SOURCE" val="bdnull"/>
</p:tagLst>
</file>

<file path=ppt/tags/tag7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7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4373_1*a*1"/>
  <p:tag name="KSO_WM_TEMPLATE_CATEGORY" val="diagram"/>
  <p:tag name="KSO_WM_TEMPLATE_INDEX" val="202143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659f00a9c9b446884a53857e6b46f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11ce7c1d22b421ebbe14247923efef4"/>
  <p:tag name="KSO_WM_UNIT_TEXT_FILL_FORE_SCHEMECOLOR_INDEX_BRIGHTNESS" val="0"/>
  <p:tag name="KSO_WM_UNIT_TEXT_FILL_FORE_SCHEMECOLOR_INDEX" val="13"/>
  <p:tag name="KSO_WM_UNIT_TEXT_FILL_TYPE" val="1"/>
  <p:tag name="KSO_WM_TEMPLATE_ASSEMBLE_XID" val="60656f7e4054ed1e2fb80bb6"/>
  <p:tag name="KSO_WM_TEMPLATE_ASSEMBLE_GROUPID" val="60656f7e4054ed1e2fb80bb6"/>
</p:tagLst>
</file>

<file path=ppt/tags/tag78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4373_1*f*3"/>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4009b500e48f4d5ea2bec897f08067f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fdd460c511a4f59ac152ed799cdf2af"/>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78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373_1*f*2"/>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20c557f1b6e542aca532bca002c183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a278a3a12964f899aedaf272f8ec7bc"/>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78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373_1*f*1"/>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947e9199aae74cbd94cea939df11e0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b4ec12f725340d09f8f090b89f2f1b1"/>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784.xml><?xml version="1.0" encoding="utf-8"?>
<p:tagLst xmlns:a="http://schemas.openxmlformats.org/drawingml/2006/main" xmlns:r="http://schemas.openxmlformats.org/officeDocument/2006/relationships" xmlns:p="http://schemas.openxmlformats.org/presentationml/2006/main">
  <p:tag name="KSO_WM_SLIDE_ID" val="diagram2021326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3260"/>
  <p:tag name="KSO_WM_SLIDE_LAYOUT" val="a_d_f"/>
  <p:tag name="KSO_WM_SLIDE_LAYOUT_CNT" val="1_1_1"/>
  <p:tag name="KSO_WM_TEMPLATE_THUMBS_INDEX" val="1、4、7、12、13、14、15、16、17、18、20、24、25、28、33、36、40、43、44"/>
  <p:tag name="KSO_WM_SLIDE_SIZE" val="960*444"/>
  <p:tag name="KSO_WM_SLIDE_POSITION" val="0*4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75f553136823a5e620c"/>
  <p:tag name="KSO_WM_SLIDE_LAYOUT_INFO" val="{&quot;backgroundInfo&quot;:[{&quot;bottom&quot;:0,&quot;bottomAbs&quot;:false,&quot;left&quot;:0,&quot;leftAbs&quot;:false,&quot;right&quot;:0,&quot;rightAbs&quot;:false,&quot;top&quot;:0,&quot;topAbs&quot;:false,&quot;type&quot;:&quot;general&quot;}],&quot;id&quot;:&quot;2021-04-01T15:20:22&quot;,&quot;maxSize&quot;:{&quot;size1&quot;:29.999650173682582},&quot;minSize&quot;:{&quot;size1&quot;:18.999650173682582},&quot;normalSize&quot;:{&quot;size1&quot;:18.999650173682582},&quot;subLayout&quot;:[{&quot;id&quot;:&quot;2021-04-01T15:20:22&quot;,&quot;margin&quot;:{&quot;bottom&quot;:0.026000002399086952,&quot;left&quot;:1.6929999589920044,&quot;right&quot;:1.6929999589920044,&quot;top&quot;:1.6929999589920044},&quot;type&quot;:0},{&quot;id&quot;:&quot;2021-04-01T15:20:22&quot;,&quot;maxSize&quot;:{&quot;size1&quot;:69.999568117522742},&quot;minSize&quot;:{&quot;size1&quot;:50.799568117522739},&quot;normalSize&quot;:{&quot;size1&quot;:51.330843837687354},&quot;subLayout&quot;:[{&quot;id&quot;:&quot;2021-04-01T15:20:22&quot;,&quot;margin&quot;:{&quot;bottom&quot;:0.026000002399086952,&quot;left&quot;:1.6929999589920044,&quot;right&quot;:1.6929999589920044,&quot;top&quot;:0.60900002717971802},&quot;type&quot;:0},{&quot;id&quot;:&quot;2021-04-01T15:20:22&quot;,&quot;margin&quot;:{&quot;bottom&quot;:1.6929999589920044,&quot;left&quot;:1.6929999589920044,&quot;right&quot;:1.6929999589920044,&quot;top&quot;:1.2439998388290405},&quot;type&quot;:0}],&quot;type&quot;:0}],&quot;type&quot;:0}"/>
  <p:tag name="KSO_WM_SLIDE_BACKGROUND" val="[&quot;general&quot;]"/>
  <p:tag name="KSO_WM_SLIDE_RATIO" val="1.777778"/>
  <p:tag name="KSO_WM_CHIP_FILLPROP" val="[[{&quot;text_align&quot;:&quot;ct&quot;,&quot;text_direction&quot;:&quot;horizontal&quot;,&quot;support_big_font&quot;:false,&quot;fill_id&quot;:&quot;deca2c856a2c479fa3af2fcbe1e54fdb&quot;,&quot;fill_align&quot;:&quot;ct&quot;,&quot;chip_types&quot;:[&quot;header&quot;]},{&quot;text_align&quot;:&quot;lm&quot;,&quot;text_direction&quot;:&quot;horizontal&quot;,&quot;support_features&quot;:[&quot;collage&quot;,&quot;carousel&quot;],&quot;support_big_font&quot;:false,&quot;fill_id&quot;:&quot;841bd522af0d4af0ba09947cc92c0c6f&quot;,&quot;fill_align&quot;:&quot;cm&quot;,&quot;chip_types&quot;:[&quot;diagram&quot;,&quot;picture&quot;,&quot;chart&quot;,&quot;table&quot;,&quot;video&quot;]},{&quot;text_align&quot;:&quot;lm&quot;,&quot;text_direction&quot;:&quot;horizontal&quot;,&quot;support_big_font&quot;:false,&quot;fill_id&quot;:&quot;266c8afa1b1d4ad286999c33ab59c18d&quot;,&quot;fill_align&quot;:&quot;cm&quot;,&quot;chip_types&quot;:[&quot;text&quot;]}]]"/>
  <p:tag name="FIXED_XID_TMP" val="5f5ee1ca4d6848d78f644aed"/>
  <p:tag name="KSO_WM_CHIP_DECFILLPROP" val="[]"/>
  <p:tag name="KSO_WM_CHIP_GROUPID" val="5f5ee1ca4d6848d78f644aed"/>
  <p:tag name="KSO_WM_SLIDE_BK_DARK_LIGHT" val="2"/>
  <p:tag name="KSO_WM_SLIDE_BACKGROUND_TYPE" val="general"/>
  <p:tag name="KSO_WM_SLIDE_SUPPORT_FEATURE_TYPE" val="3"/>
  <p:tag name="KSO_WM_TEMPLATE_ASSEMBLE_XID" val="60656ed84054ed1e2fb80083"/>
  <p:tag name="KSO_WM_TEMPLATE_ASSEMBLE_GROUPID" val="60656ed84054ed1e2fb80083"/>
  <p:tag name="KSO_WM_SPECIAL_SOURCE" val="bdnull"/>
</p:tagLst>
</file>

<file path=ppt/tags/tag7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260_1*i*1"/>
  <p:tag name="KSO_WM_TEMPLATE_CATEGORY" val="diagram"/>
  <p:tag name="KSO_WM_TEMPLATE_INDEX" val="20213260"/>
  <p:tag name="KSO_WM_UNIT_LAYERLEVEL" val="1"/>
  <p:tag name="KSO_WM_TAG_VERSION" val="1.0"/>
  <p:tag name="KSO_WM_BEAUTIFY_FLAG" val="#wm#"/>
  <p:tag name="KSO_WM_UNIT_BLOCK" val="0"/>
  <p:tag name="KSO_WM_UNIT_SM_LIMIT_TYPE" val="0"/>
  <p:tag name="KSO_WM_UNIT_DEC_AREA_ID" val="326b15725c6e4b37addcf01a4a656b7b"/>
  <p:tag name="KSO_WM_UNIT_DECORATE_INFO" val="{&quot;DecorateInfoH&quot;:{&quot;IsAbs&quot;:true},&quot;DecorateInfoW&quot;:{&quot;IsAbs&quot;:true},&quot;DecorateInfoX&quot;:{&quot;IsAbs&quot;:true,&quot;Pos&quot;:1},&quot;DecorateInfoY&quot;:{&quot;IsAbs&quot;:true,&quot;Pos&quot;:0},&quot;ReferentInfo&quot;:{&quot;Id&quot;:&quot;2e8660359a0b49b5a6abbe617136ae51&quot;,&quot;X&quot;:{&quot;Pos&quot;:1},&quot;Y&quot;:{&quot;Pos&quot;:2}},&quot;whChangeMode&quot;:0}"/>
  <p:tag name="KSO_WM_CHIP_GROUPID" val="5f5ee1ca4d6848d78f644aed"/>
  <p:tag name="KSO_WM_CHIP_XID" val="5f69675f553136823a5e620c"/>
  <p:tag name="KSO_WM_UNIT_LINE_FORE_SCHEMECOLOR_INDEX_BRIGHTNESS" val="0"/>
  <p:tag name="KSO_WM_UNIT_LINE_FORE_SCHEMECOLOR_INDEX" val="13"/>
  <p:tag name="KSO_WM_UNIT_LINE_FILL_TYPE" val="2"/>
  <p:tag name="KSO_WM_TEMPLATE_ASSEMBLE_XID" val="60656ed84054ed1e2fb80083"/>
  <p:tag name="KSO_WM_TEMPLATE_ASSEMBLE_GROUPID" val="60656ed84054ed1e2fb80083"/>
</p:tagLst>
</file>

<file path=ppt/tags/tag7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3260_1*a*1"/>
  <p:tag name="KSO_WM_TEMPLATE_CATEGORY" val="diagram"/>
  <p:tag name="KSO_WM_TEMPLATE_INDEX" val="2021326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c368da7f424e65bff79e1be5a2b3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bb2708f176db48949e7882407c9e59de"/>
  <p:tag name="KSO_WM_UNIT_TEXT_FILL_FORE_SCHEMECOLOR_INDEX_BRIGHTNESS" val="0"/>
  <p:tag name="KSO_WM_UNIT_TEXT_FILL_FORE_SCHEMECOLOR_INDEX" val="13"/>
  <p:tag name="KSO_WM_UNIT_TEXT_FILL_TYPE" val="1"/>
  <p:tag name="KSO_WM_TEMPLATE_ASSEMBLE_XID" val="60656ed84054ed1e2fb80083"/>
  <p:tag name="KSO_WM_TEMPLATE_ASSEMBLE_GROUPID" val="60656ed84054ed1e2fb80083"/>
</p:tagLst>
</file>

<file path=ppt/tags/tag78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60_1*f*1"/>
  <p:tag name="KSO_WM_TEMPLATE_CATEGORY" val="diagram"/>
  <p:tag name="KSO_WM_TEMPLATE_INDEX" val="20213260"/>
  <p:tag name="KSO_WM_UNIT_LAYERLEVEL" val="1"/>
  <p:tag name="KSO_WM_TAG_VERSION" val="1.0"/>
  <p:tag name="KSO_WM_BEAUTIFY_FLAG" val="#wm#"/>
  <p:tag name="KSO_WM_UNIT_DEFAULT_FONT" val="14;20;2"/>
  <p:tag name="KSO_WM_UNIT_BLOCK" val="0"/>
  <p:tag name="KSO_WM_UNIT_VALUE" val="56"/>
  <p:tag name="KSO_WM_UNIT_SHOW_EDIT_AREA_INDICATION" val="1"/>
  <p:tag name="KSO_WM_CHIP_GROUPID" val="5e6b05596848fb12bee65ac8"/>
  <p:tag name="KSO_WM_CHIP_XID" val="5e6b05596848fb12bee65aca"/>
  <p:tag name="KSO_WM_UNIT_DEC_AREA_ID" val="1852afdbe4404af4ab6e6d23668d7d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5765755baa64e51b7e0c39844525769"/>
  <p:tag name="KSO_WM_UNIT_TEXT_FILL_FORE_SCHEMECOLOR_INDEX_BRIGHTNESS" val="0.25"/>
  <p:tag name="KSO_WM_UNIT_TEXT_FILL_FORE_SCHEMECOLOR_INDEX" val="13"/>
  <p:tag name="KSO_WM_UNIT_TEXT_FILL_TYPE" val="1"/>
  <p:tag name="KSO_WM_TEMPLATE_ASSEMBLE_XID" val="60656ed84054ed1e2fb80083"/>
  <p:tag name="KSO_WM_TEMPLATE_ASSEMBLE_GROUPID" val="60656ed84054ed1e2fb80083"/>
</p:tagLst>
</file>

<file path=ppt/tags/tag788.xml><?xml version="1.0" encoding="utf-8"?>
<p:tagLst xmlns:a="http://schemas.openxmlformats.org/drawingml/2006/main" xmlns:r="http://schemas.openxmlformats.org/officeDocument/2006/relationships" xmlns:p="http://schemas.openxmlformats.org/presentationml/2006/main">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1cdaf2e53b70be3eaa"/>
  <p:tag name="KSO_WM_CHIP_FILLPROP" val="[[{&quot;text_align&quot;:&quot;lt&quot;,&quot;text_direction&quot;:&quot;horizontal&quot;,&quot;support_big_font&quot;:false,&quot;picture_toward&quot;:0,&quot;picture_dockside&quot;:[],&quot;fill_id&quot;:&quot;7a39578acadd46329410176d1f372671&quot;,&quot;fill_align&quot;:&quot;lt&quot;,&quot;chip_types&quot;:[&quot;header&quot;]},{&quot;text_align&quot;:&quot;lm&quot;,&quot;text_direction&quot;:&quot;horizontal&quot;,&quot;support_big_font&quot;:false,&quot;picture_toward&quot;:0,&quot;picture_dockside&quot;:[],&quot;fill_id&quot;:&quot;408f9a2e0be34cfa9fa65f6b49b58f5b&quot;,&quot;fill_align&quot;:&quot;lm&quot;,&quot;chip_types&quot;:[&quot;diagram&quot;,&quot;text&quot;]},{&quot;text_align&quot;:&quot;cm&quot;,&quot;text_direction&quot;:&quot;horizontal&quot;,&quot;support_features&quot;:[&quot;collage&quot;],&quot;support_big_font&quot;:false,&quot;picture_toward&quot;:0,&quot;picture_dockside&quot;:[],&quot;fill_id&quot;:&quot;dd103985b8f9414db206f6ef1ca9a511&quot;,&quot;fill_align&quot;:&quot;cm&quot;,&quot;chip_types&quot;:[&quot;picture&quot;]},{&quot;text_align&quot;:&quot;lm&quot;,&quot;text_direction&quot;:&quot;horizontal&quot;,&quot;support_big_font&quot;:false,&quot;picture_toward&quot;:0,&quot;picture_dockside&quot;:[],&quot;fill_id&quot;:&quot;169d421c91754b6485e6a5407660a774&quot;,&quot;fill_align&quot;:&quot;lm&quot;,&quot;chip_types&quot;:[&quot;diagram&quot;,&quot;text&quot;]}]]"/>
  <p:tag name="KSO_WM_SLIDE_ID" val="diagram2020889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08897"/>
  <p:tag name="KSO_WM_SLIDE_LAYOUT" val="a_d_f"/>
  <p:tag name="KSO_WM_SLIDE_LAYOUT_CNT" val="1_1_2"/>
  <p:tag name="KSO_WM_CHIP_DECFILLPROP" val="[]"/>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02:49&quot;,&quot;maxSize&quot;:{&quot;size1&quot;:24.299088565474033},&quot;minSize&quot;:{&quot;size1&quot;:24.299088565474033},&quot;normalSize&quot;:{&quot;size1&quot;:24.299088565474033},&quot;subLayout&quot;:[{&quot;id&quot;:&quot;2021-04-01T15:02:49&quot;,&quot;margin&quot;:{&quot;bottom&quot;:0.81999999284744263,&quot;left&quot;:1.6929999589920044,&quot;right&quot;:1.6929999589920044,&quot;top&quot;:1.6929999589920044},&quot;type&quot;:0},{&quot;direction&quot;:1,&quot;id&quot;:&quot;2021-04-01T15:02:49&quot;,&quot;maxSize&quot;:{&quot;size1&quot;:32.599729394912721},&quot;minSize&quot;:{&quot;size1&quot;:32.599729394912721},&quot;normalSize&quot;:{&quot;size1&quot;:32.599729394912721},&quot;subLayout&quot;:[{&quot;id&quot;:&quot;2021-04-01T15:02:49&quot;,&quot;margin&quot;:{&quot;bottom&quot;:1.6929999589920044,&quot;left&quot;:1.6929999589920044,&quot;right&quot;:0.026000002399086952,&quot;top&quot;:1.0026547107633071e-15},&quot;type&quot;:0},{&quot;direction&quot;:1,&quot;id&quot;:&quot;2021-04-01T15:02:49&quot;,&quot;maxSize&quot;:{&quot;size1&quot;:51.699598510834925},&quot;minSize&quot;:{&quot;size1&quot;:51.699598510834925},&quot;normalSize&quot;:{&quot;size1&quot;:51.699598510834925},&quot;subLayout&quot;:[{&quot;id&quot;:&quot;2021-04-01T15:02:49&quot;,&quot;margin&quot;:{&quot;bottom&quot;:1.6929999589920044,&quot;left&quot;:1.2439998388290405,&quot;right&quot;:1.2439998388290405,&quot;top&quot;:0.026000002399086952},&quot;type&quot;:0},{&quot;id&quot;:&quot;2021-04-01T15:02:49&quot;,&quot;margin&quot;:{&quot;bottom&quot;:1.6929999589920044,&quot;left&quot;:0.026000002399086952,&quot;right&quot;:1.6929999589920044,&quot;top&quot;:1.0026547107633071e-15},&quot;type&quot;:0}],&quot;type&quot;:0}],&quot;type&quot;:0}],&quot;type&quot;:0}"/>
  <p:tag name="KSO_WM_CHIP_GROUPID" val="5edb37ca5860357932c566f2"/>
  <p:tag name="KSO_WM_SLIDE_BK_DARK_LIGHT" val="2"/>
  <p:tag name="KSO_WM_SLIDE_BACKGROUND_TYPE" val="frame"/>
  <p:tag name="KSO_WM_SLIDE_SUPPORT_FEATURE_TYPE" val="1"/>
  <p:tag name="KSO_WM_TEMPLATE_ASSEMBLE_XID" val="60656e824054ed1e2fb7fa26"/>
  <p:tag name="KSO_WM_TEMPLATE_ASSEMBLE_GROUPID" val="60656e824054ed1e2fb7fa26"/>
  <p:tag name="KSO_WM_SPECIAL_SOURCE" val="bdnull"/>
</p:tagLst>
</file>

<file path=ppt/tags/tag7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8897_1*a*1"/>
  <p:tag name="KSO_WM_TEMPLATE_CATEGORY" val="diagram"/>
  <p:tag name="KSO_WM_TEMPLATE_INDEX" val="2020889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11c0288dade4bd1a63eaca1756764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a180952f72444a0a2219331709cd0c0"/>
  <p:tag name="KSO_WM_UNIT_TEXT_FILL_FORE_SCHEMECOLOR_INDEX_BRIGHTNESS" val="0"/>
  <p:tag name="KSO_WM_UNIT_TEXT_FILL_FORE_SCHEMECOLOR_INDEX" val="13"/>
  <p:tag name="KSO_WM_UNIT_TEXT_FILL_TYPE" val="1"/>
  <p:tag name="KSO_WM_TEMPLATE_ASSEMBLE_XID" val="60656e824054ed1e2fb7fa26"/>
  <p:tag name="KSO_WM_TEMPLATE_ASSEMBLE_GROUPID" val="60656e824054ed1e2fb7fa26"/>
</p:tagLst>
</file>

<file path=ppt/tags/tag79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897_1*f*2"/>
  <p:tag name="KSO_WM_TEMPLATE_CATEGORY" val="diagram"/>
  <p:tag name="KSO_WM_TEMPLATE_INDEX" val="20208897"/>
  <p:tag name="KSO_WM_UNIT_LAYERLEVEL" val="1"/>
  <p:tag name="KSO_WM_TAG_VERSION" val="1.0"/>
  <p:tag name="KSO_WM_BEAUTIFY_FLAG" val="#wm#"/>
  <p:tag name="KSO_WM_UNIT_DEFAULT_FONT" val="14;20;2"/>
  <p:tag name="KSO_WM_UNIT_BLOCK" val="0"/>
  <p:tag name="KSO_WM_UNIT_VALUE" val="117"/>
  <p:tag name="KSO_WM_UNIT_SHOW_EDIT_AREA_INDICATION" val="1"/>
  <p:tag name="KSO_WM_CHIP_GROUPID" val="5e6b05596848fb12bee65ac8"/>
  <p:tag name="KSO_WM_CHIP_XID" val="5e6b05596848fb12bee65aca"/>
  <p:tag name="KSO_WM_UNIT_DEC_AREA_ID" val="58357d3d80864c25af7d8410305eb1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51c82dbe48b4481b69d8bf18f6cb75a"/>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e824054ed1e2fb7fa26"/>
  <p:tag name="KSO_WM_TEMPLATE_ASSEMBLE_GROUPID" val="60656e824054ed1e2fb7fa26"/>
</p:tagLst>
</file>

<file path=ppt/tags/tag79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897_1*f*1"/>
  <p:tag name="KSO_WM_TEMPLATE_CATEGORY" val="diagram"/>
  <p:tag name="KSO_WM_TEMPLATE_INDEX" val="20208897"/>
  <p:tag name="KSO_WM_UNIT_LAYERLEVEL" val="1"/>
  <p:tag name="KSO_WM_TAG_VERSION" val="1.0"/>
  <p:tag name="KSO_WM_BEAUTIFY_FLAG" val="#wm#"/>
  <p:tag name="KSO_WM_UNIT_DEFAULT_FONT" val="14;20;2"/>
  <p:tag name="KSO_WM_UNIT_BLOCK" val="0"/>
  <p:tag name="KSO_WM_UNIT_VALUE" val="117"/>
  <p:tag name="KSO_WM_UNIT_SHOW_EDIT_AREA_INDICATION" val="1"/>
  <p:tag name="KSO_WM_CHIP_GROUPID" val="5e6b05596848fb12bee65ac8"/>
  <p:tag name="KSO_WM_CHIP_XID" val="5e6b05596848fb12bee65aca"/>
  <p:tag name="KSO_WM_UNIT_DEC_AREA_ID" val="ee4a76050c02458ca3f0a9019568f68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69db246a1ed4890888dae38baa8b2a8"/>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e824054ed1e2fb7fa26"/>
  <p:tag name="KSO_WM_TEMPLATE_ASSEMBLE_GROUPID" val="60656e824054ed1e2fb7fa26"/>
</p:tagLst>
</file>

<file path=ppt/tags/tag793.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79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795.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796.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28:57&quot;,&quot;maxSize&quot;:{&quot;size1&quot;:35.600000000000001},&quot;minSize&quot;:{&quot;size1&quot;:24.399999999999999},&quot;normalSize&quot;:{&quot;size1&quot;:35.599814814814813},&quot;subLayout&quot;:[{&quot;id&quot;:&quot;2021-04-01T15:28:57&quot;,&quot;margin&quot;:{&quot;bottom&quot;:1.0026547107633071e-15,&quot;left&quot;:2.5399999618530273,&quot;right&quot;:2.5399999618530273,&quot;top&quot;:3.3870000839233398},&quot;type&quot;:0},{&quot;direction&quot;:1,&quot;id&quot;:&quot;2021-04-01T15:28:57&quot;,&quot;maxSize&quot;:{&quot;size1&quot;:66.199610759455965},&quot;minSize&quot;:{&quot;size1&quot;:38.799610759455966},&quot;normalSize&quot;:{&quot;size1&quot;:66.199506592789305},&quot;subLayout&quot;:[{&quot;id&quot;:&quot;2021-04-01T15:28:57&quot;,&quot;margin&quot;:{&quot;bottom&quot;:2.5399999618530273,&quot;left&quot;:2.5399999618530273,&quot;right&quot;:1.6929999589920044,&quot;top&quot;:1.2699999809265137},&quot;type&quot;:0},{&quot;id&quot;:&quot;2021-04-01T15:28:57&quot;,&quot;margin&quot;:{&quot;bottom&quot;:2.5399999618530273,&quot;left&quot;:0,&quot;right&quot;:2.5399999618530273,&quot;top&quot;:1.2699999809265137},&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34b8e677ad5f40a1bec752419291d33f&quot;,&quot;fill_align&quot;:&quot;cm&quot;,&quot;chip_types&quot;:[&quot;header&quot;]},{&quot;text_align&quot;:&quot;lm&quot;,&quot;text_direction&quot;:&quot;horizontal&quot;,&quot;support_features&quot;:[&quot;collage&quot;],&quot;support_big_font&quot;:false,&quot;fill_id&quot;:&quot;189c3cc29f2b4f62ba52897c7838c1f3&quot;,&quot;fill_align&quot;:&quot;rm&quot;,&quot;chip_types&quot;:[&quot;pictext&quot;,&quot;text&quot;,&quot;picture&quot;,&quot;chart&quot;,&quot;table&quot;]},{&quot;text_align&quot;:&quot;lm&quot;,&quot;text_direction&quot;:&quot;horizontal&quot;,&quot;support_features&quot;:[&quot;collage&quot;],&quot;support_big_font&quot;:false,&quot;fill_id&quot;:&quot;c786cd06d8aa4ebb92c23857ebcb871c&quot;,&quot;fill_align&quot;:&quot;lm&quot;,&quot;chip_types&quot;:[&quot;pictext&quot;,&quot;text&quot;,&quot;picture&quot;,&quot;chart&quot;,&quot;table&quot;]}]]"/>
  <p:tag name="KSO_WM_SLIDE_ID" val="diagram2021299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6*312"/>
  <p:tag name="KSO_WM_SLIDE_POSITION" val="72*108"/>
  <p:tag name="KSO_WM_TAG_VERSION" val="1.0"/>
  <p:tag name="KSO_WM_BEAUTIFY_FLAG" val="#wm#"/>
  <p:tag name="KSO_WM_TEMPLATE_CATEGORY" val="diagram"/>
  <p:tag name="KSO_WM_TEMPLATE_INDEX" val="20212994"/>
  <p:tag name="KSO_WM_SLIDE_LAYOUT" val="a_b_f"/>
  <p:tag name="KSO_WM_SLIDE_LAYOUT_CNT" val="1_1_2"/>
  <p:tag name="KSO_WM_CHIP_XID" val="5eedabadaa51720c6c8f4f5d"/>
  <p:tag name="KSO_WM_CHIP_DECFILLPROP" val="[]"/>
  <p:tag name="KSO_WM_SLIDE_CAN_ADD_NAVIGATION" val="1"/>
  <p:tag name="KSO_WM_CHIP_GROUPID" val="5eedabadaa51720c6c8f4f5c"/>
  <p:tag name="KSO_WM_SLIDE_BK_DARK_LIGHT" val="2"/>
  <p:tag name="KSO_WM_SLIDE_BACKGROUND_TYPE" val="frame"/>
  <p:tag name="KSO_WM_SLIDE_SUPPORT_FEATURE_TYPE" val="0"/>
  <p:tag name="KSO_WM_SLIDE_SAME_FONT_SIZE" val="1"/>
  <p:tag name="KSO_WM_TEMPLATE_ASSEMBLE_XID" val="60656f1c4054ed1e2fb803b1"/>
  <p:tag name="KSO_WM_TEMPLATE_ASSEMBLE_GROUPID" val="60656f1c4054ed1e2fb803b1"/>
  <p:tag name="KSO_WM_SPECIAL_SOURCE" val="bdnull"/>
</p:tagLst>
</file>

<file path=ppt/tags/tag7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diagram20212994_1*a*1"/>
  <p:tag name="KSO_WM_TEMPLATE_CATEGORY" val="diagram"/>
  <p:tag name="KSO_WM_TEMPLATE_INDEX" val="20212994"/>
  <p:tag name="KSO_WM_UNIT_LAYERLEVEL" val="1"/>
  <p:tag name="KSO_WM_TAG_VERSION" val="1.0"/>
  <p:tag name="KSO_WM_BEAUTIFY_FLAG" val="#wm#"/>
  <p:tag name="KSO_WM_UNIT_SHOW_EDIT_AREA_INDICATION" val="1"/>
  <p:tag name="KSO_WM_UNIT_DEFAULT_FONT" val="24;44;4"/>
  <p:tag name="KSO_WM_UNIT_BLOCK" val="0"/>
  <p:tag name="KSO_WM_UNIT_DEC_AREA_ID" val="eea59d9dc8e54eee89b8e7c1f53c4833"/>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56b401c2832f4b9ebaddc3a44dc015b7"/>
  <p:tag name="KSO_WM_UNIT_TEXT_FILL_FORE_SCHEMECOLOR_INDEX_BRIGHTNESS" val="0"/>
  <p:tag name="KSO_WM_UNIT_TEXT_FILL_FORE_SCHEMECOLOR_INDEX" val="13"/>
  <p:tag name="KSO_WM_UNIT_TEXT_FILL_TYPE" val="1"/>
  <p:tag name="KSO_WM_TEMPLATE_ASSEMBLE_XID" val="60656f1c4054ed1e2fb803b1"/>
  <p:tag name="KSO_WM_TEMPLATE_ASSEMBLE_GROUPID" val="60656f1c4054ed1e2fb803b1"/>
</p:tagLst>
</file>

<file path=ppt/tags/tag7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5"/>
  <p:tag name="KSO_WM_UNIT_HIGHLIGHT" val="0"/>
  <p:tag name="KSO_WM_UNIT_COMPATIBLE" val="0"/>
  <p:tag name="KSO_WM_UNIT_DIAGRAM_ISNUMVISUAL" val="0"/>
  <p:tag name="KSO_WM_UNIT_DIAGRAM_ISREFERUNIT" val="0"/>
  <p:tag name="KSO_WM_UNIT_TYPE" val="b"/>
  <p:tag name="KSO_WM_UNIT_INDEX" val="1"/>
  <p:tag name="KSO_WM_UNIT_ID" val="diagram20212994_1*b*1"/>
  <p:tag name="KSO_WM_TEMPLATE_CATEGORY" val="diagram"/>
  <p:tag name="KSO_WM_TEMPLATE_INDEX" val="20212994"/>
  <p:tag name="KSO_WM_UNIT_LAYERLEVEL" val="1"/>
  <p:tag name="KSO_WM_TAG_VERSION" val="1.0"/>
  <p:tag name="KSO_WM_BEAUTIFY_FLAG" val="#wm#"/>
  <p:tag name="KSO_WM_UNIT_DEFAULT_FONT" val="18;24;2"/>
  <p:tag name="KSO_WM_UNIT_BLOCK" val="0"/>
  <p:tag name="KSO_WM_UNIT_DEC_AREA_ID" val="5921a6ee6557411cac3226691b5ff72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56b401c2832f4b9ebaddc3a44dc015b7"/>
  <p:tag name="KSO_WM_UNIT_TEXT_FILL_FORE_SCHEMECOLOR_INDEX_BRIGHTNESS" val="-0.25"/>
  <p:tag name="KSO_WM_UNIT_TEXT_FILL_FORE_SCHEMECOLOR_INDEX" val="14"/>
  <p:tag name="KSO_WM_UNIT_TEXT_FILL_TYPE" val="1"/>
  <p:tag name="KSO_WM_TEMPLATE_ASSEMBLE_XID" val="60656f1c4054ed1e2fb803b1"/>
  <p:tag name="KSO_WM_TEMPLATE_ASSEMBLE_GROUPID" val="60656f1c4054ed1e2fb803b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0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994_1*f*1"/>
  <p:tag name="KSO_WM_TEMPLATE_CATEGORY" val="diagram"/>
  <p:tag name="KSO_WM_TEMPLATE_INDEX" val="20212994"/>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59cd7c80c7d94fbfba8ee6e9816c12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8ddcd7acf28046368d30f5708db9d4eb"/>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c4054ed1e2fb803b1"/>
  <p:tag name="KSO_WM_TEMPLATE_ASSEMBLE_GROUPID" val="60656f1c4054ed1e2fb803b1"/>
</p:tagLst>
</file>

<file path=ppt/tags/tag80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994_1*f*2"/>
  <p:tag name="KSO_WM_TEMPLATE_CATEGORY" val="diagram"/>
  <p:tag name="KSO_WM_TEMPLATE_INDEX" val="20212994"/>
  <p:tag name="KSO_WM_UNIT_LAYERLEVEL" val="1"/>
  <p:tag name="KSO_WM_TAG_VERSION" val="1.0"/>
  <p:tag name="KSO_WM_BEAUTIFY_FLAG" val="#wm#"/>
  <p:tag name="KSO_WM_UNIT_DEFAULT_FONT" val="14;20;2"/>
  <p:tag name="KSO_WM_UNIT_BLOCK" val="0"/>
  <p:tag name="KSO_WM_UNIT_VALUE" val="108"/>
  <p:tag name="KSO_WM_UNIT_SHOW_EDIT_AREA_INDICATION" val="1"/>
  <p:tag name="KSO_WM_CHIP_GROUPID" val="5e6b05596848fb12bee65ac8"/>
  <p:tag name="KSO_WM_CHIP_XID" val="5e6b05596848fb12bee65aca"/>
  <p:tag name="KSO_WM_UNIT_DEC_AREA_ID" val="8ab610fa75ce485db3513f6b8827b0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aab3536e8e04b46aa7ae457bb2542f5"/>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c4054ed1e2fb803b1"/>
  <p:tag name="KSO_WM_TEMPLATE_ASSEMBLE_GROUPID" val="60656f1c4054ed1e2fb803b1"/>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095"/>
  <p:tag name="KSO_WM_SLIDE_LAYOUT_INFO" val="{&quot;id&quot;:&quot;2021-04-01T14:55:36&quot;,&quot;maxSize&quot;:{&quot;size1&quot;:55.600000000000001},&quot;minSize&quot;:{&quot;size1&quot;:37.799999999999997},&quot;normalSize&quot;:{&quot;size1&quot;:41.366666666666667},&quot;subLayout&quot;:[{&quot;id&quot;:&quot;2021-04-01T14:55:36&quot;,&quot;margin&quot;:{&quot;bottom&quot;:-1.0026547107633071e-15,&quot;left&quot;:4.2329998016357422,&quot;right&quot;:4.2329998016357422,&quot;top&quot;:4.2329998016357422},&quot;type&quot;:0},{&quot;id&quot;:&quot;2021-04-01T14:55:36&quot;,&quot;margin&quot;:{&quot;bottom&quot;:5.0799999237060547,&quot;left&quot;:4.2329998016357422,&quot;right&quot;:4.2329998016357422,&quot;top&quot;:1.2699999809265137},&quot;type&quot;:0}],&quot;type&quot;:0}"/>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a77ddc3daf3fef3fc08"/>
  <p:tag name="KSO_WM_CHIP_FILLPROP" val="[[{&quot;fill_id&quot;:&quot;722accd572074b41a2d4cf8c733c9957&quot;,&quot;fill_align&quot;:&quot;cb&quot;,&quot;text_align&quot;:&quot;cb&quot;,&quot;text_direction&quot;:&quot;horizontal&quot;,&quot;chip_types&quot;:[&quot;header&quot;]},{&quot;fill_id&quot;:&quot;164c300f690d423ab1b6e3b65edb0bf9&quot;,&quot;fill_align&quot;:&quot;ct&quot;,&quot;text_align&quot;:&quot;ct&quot;,&quot;text_direction&quot;:&quot;horizontal&quot;,&quot;chip_types&quot;:[&quot;text&quot;]}]]"/>
  <p:tag name="KSO_WM_SLIDE_ID" val="diagram202070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7"/>
  <p:tag name="KSO_WM_TAG_VERSION" val="1.0"/>
  <p:tag name="KSO_WM_SLIDE_LAYOUT" val="a_f"/>
  <p:tag name="KSO_WM_SLIDE_LAYOUT_CNT" val="1_1"/>
  <p:tag name="KSO_WM_SLIDE_CAN_ADD_NAVIGATION" val="1"/>
  <p:tag name="KSO_WM_CHIP_GROUPID" val="5ed74655afe44fab1839bd2f"/>
  <p:tag name="KSO_WM_SLIDE_BK_DARK_LIGHT" val="2"/>
  <p:tag name="KSO_WM_SLIDE_BACKGROUND_TYPE" val="general"/>
  <p:tag name="KSO_WM_SLIDE_SUPPORT_FEATURE_TYPE" val="0"/>
  <p:tag name="KSO_WM_TEMPLATE_ASSEMBLE_XID" val="60656e624054ed1e2fb7f78e"/>
  <p:tag name="KSO_WM_TEMPLATE_ASSEMBLE_GROUPID" val="60656e624054ed1e2fb7f78e"/>
  <p:tag name="KSO_WM_SPECIAL_SOURCE" val="bdnull"/>
</p:tagLst>
</file>

<file path=ppt/tags/tag8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095_1*i*1"/>
  <p:tag name="KSO_WM_TEMPLATE_CATEGORY" val="diagram"/>
  <p:tag name="KSO_WM_TEMPLATE_INDEX" val="2020709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ec52421869ed4bb78c279f93a541e806"/>
  <p:tag name="KSO_WM_CHIP_GROUPID" val="5ed74655afe44fab1839bd2f"/>
  <p:tag name="KSO_WM_CHIP_XID" val="5ecf6a77ddc3daf3fef3fc08"/>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1242"/>
  <p:tag name="KSO_WM_TEMPLATE_ASSEMBLE_XID" val="60656e624054ed1e2fb7f78e"/>
  <p:tag name="KSO_WM_TEMPLATE_ASSEMBLE_GROUPID" val="60656e624054ed1e2fb7f78e"/>
</p:tagLst>
</file>

<file path=ppt/tags/tag8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095_1*i*2"/>
  <p:tag name="KSO_WM_TEMPLATE_CATEGORY" val="diagram"/>
  <p:tag name="KSO_WM_TEMPLATE_INDEX" val="20207095"/>
  <p:tag name="KSO_WM_UNIT_LAYERLEVEL" val="1"/>
  <p:tag name="KSO_WM_TAG_VERSION" val="1.0"/>
  <p:tag name="KSO_WM_BEAUTIFY_FLAG" val="#wm#"/>
  <p:tag name="KSO_WM_UNIT_BLOCK" val="0"/>
  <p:tag name="KSO_WM_UNIT_SM_LIMIT_TYPE" val="0"/>
  <p:tag name="KSO_WM_UNIT_DECORATE_INFO" val="{&quot;DecorateInfoH&quot;:{&quot;IsAbs&quot;:true},&quot;DecorateInfoW&quot;:{&quot;IsAbs&quot;:true},&quot;DecorateInfoX&quot;:{&quot;IsAbs&quot;:true,&quot;Pos&quot;:1},&quot;DecorateInfoY&quot;:{&quot;IsAbs&quot;:true,&quot;Pos&quot;:0},&quot;ReferentInfo&quot;:{&quot;Id&quot;:&quot;89365b50b149417cb54739aaa75f8a04&quot;,&quot;X&quot;:{&quot;Pos&quot;:1},&quot;Y&quot;:{&quot;Pos&quot;:2}},&quot;whChangeMode&quot;:0}"/>
  <p:tag name="KSO_WM_UNIT_DEC_AREA_ID" val="16ac541a1ee444c891f077f8ba72aa0c"/>
  <p:tag name="KSO_WM_CHIP_GROUPID" val="5ed74655afe44fab1839bd2f"/>
  <p:tag name="KSO_WM_CHIP_XID" val="5ecf6a77ddc3daf3fef3fc08"/>
  <p:tag name="KSO_WM_UNIT_FILL_FORE_SCHEMECOLOR_INDEX_BRIGHTNESS" val="0"/>
  <p:tag name="KSO_WM_UNIT_FILL_FORE_SCHEMECOLOR_INDEX" val="5"/>
  <p:tag name="KSO_WM_UNIT_FILL_TYPE" val="1"/>
  <p:tag name="KSO_WM_UNIT_VALUE" val="5"/>
  <p:tag name="KSO_WM_TEMPLATE_ASSEMBLE_XID" val="60656e624054ed1e2fb7f78e"/>
  <p:tag name="KSO_WM_TEMPLATE_ASSEMBLE_GROUPID" val="60656e624054ed1e2fb7f78e"/>
</p:tagLst>
</file>

<file path=ppt/tags/tag8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7095_1*a*1"/>
  <p:tag name="KSO_WM_TEMPLATE_CATEGORY" val="diagram"/>
  <p:tag name="KSO_WM_TEMPLATE_INDEX" val="2020709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9365b50b149417cb54739aaa75f8a0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b&quot;,&quot;fill_mode&quot;:&quot;full&quot;,&quot;sacle_strategy&quot;:&quot;smart&quot;}"/>
  <p:tag name="KSO_WM_ASSEMBLE_CHIP_INDEX" val="6d1b9b90d4e74041a8efaea64c6c9c35"/>
  <p:tag name="KSO_WM_UNIT_TEXT_FILL_FORE_SCHEMECOLOR_INDEX_BRIGHTNESS" val="0"/>
  <p:tag name="KSO_WM_UNIT_TEXT_FILL_FORE_SCHEMECOLOR_INDEX" val="13"/>
  <p:tag name="KSO_WM_UNIT_TEXT_FILL_TYPE" val="1"/>
  <p:tag name="KSO_WM_TEMPLATE_ASSEMBLE_XID" val="60656e624054ed1e2fb7f78e"/>
  <p:tag name="KSO_WM_TEMPLATE_ASSEMBLE_GROUPID" val="60656e624054ed1e2fb7f78e"/>
</p:tagLst>
</file>

<file path=ppt/tags/tag80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095_1*f*1"/>
  <p:tag name="KSO_WM_TEMPLATE_CATEGORY" val="diagram"/>
  <p:tag name="KSO_WM_TEMPLATE_INDEX" val="2020709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8fc8dcbf03014bedb3154d0209258f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2841aa25254d40acb5f1e2717a9c1a4b"/>
  <p:tag name="KSO_WM_UNIT_TEXT_FILL_FORE_SCHEMECOLOR_INDEX_BRIGHTNESS" val="0.25"/>
  <p:tag name="KSO_WM_UNIT_TEXT_FILL_FORE_SCHEMECOLOR_INDEX" val="13"/>
  <p:tag name="KSO_WM_UNIT_TEXT_FILL_TYPE" val="1"/>
  <p:tag name="KSO_WM_TEMPLATE_ASSEMBLE_XID" val="60656e624054ed1e2fb7f78e"/>
  <p:tag name="KSO_WM_TEMPLATE_ASSEMBLE_GROUPID" val="60656e624054ed1e2fb7f78e"/>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363"/>
  <p:tag name="KSO_WM_SLIDE_LAYOUT_INFO" val="{&quot;backgroundInfo&quot;:[{&quot;bottom&quot;:0,&quot;bottomAbs&quot;:false,&quot;left&quot;:0,&quot;leftAbs&quot;:false,&quot;right&quot;:0,&quot;rightAbs&quot;:false,&quot;top&quot;:0,&quot;topAbs&quot;:false,&quot;type&quot;:&quot;general&quot;}],&quot;id&quot;:&quot;2021-04-01T14:55: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1-04-01T14:55:43&quot;,&quot;margin&quot;:{&quot;bottom&quot;:0.42300000786781311,&quot;left&quot;:1.2699999809265137,&quot;right&quot;:1.2699999809265137,&quot;top&quot;:0.42300000786781311},&quot;type&quot;:0},{&quot;id&quot;:&quot;2021-04-01T14:55:43&quot;,&quot;margin&quot;:{&quot;bottom&quot;:2.5399999618530273,&quot;left&quot;:2.5399999618530273,&quot;right&quot;:2.5399999618530273,&quot;top&quot;:1.6929999589920044},&quot;type&quot;:0}],&quot;type&quot;:0}"/>
  <p:tag name="KSO_WM_SLIDE_CAN_ADD_NAVIGATION" val="1"/>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8ed605d5daf04fe5f60"/>
  <p:tag name="KSO_WM_SLIDE_ID" val="diagram2020736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59*468"/>
  <p:tag name="KSO_WM_SLIDE_POSITION" val="0*0"/>
  <p:tag name="KSO_WM_TAG_VERSION" val="1.0"/>
  <p:tag name="KSO_WM_SLIDE_LAYOUT" val="a_f"/>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ext&quot;,&quot;text&quot;,&quot;picture&quot;,&quot;chart&quot;,&quot;table&quot;,&quot;video&quot;]}]]"/>
  <p:tag name="KSO_WM_CHIP_DECFILLPROP" val="[]"/>
  <p:tag name="KSO_WM_CHIP_GROUPID" val="5e6ef8ed605d5daf04fe5f5f"/>
  <p:tag name="KSO_WM_SLIDE_BK_DARK_LIGHT" val="2"/>
  <p:tag name="KSO_WM_SLIDE_BACKGROUND_TYPE" val="navigation"/>
  <p:tag name="KSO_WM_SLIDE_SUPPORT_FEATURE_TYPE" val="0"/>
  <p:tag name="KSO_WM_TEMPLATE_ASSEMBLE_XID" val="60656e634054ed1e2fb7f79a"/>
  <p:tag name="KSO_WM_TEMPLATE_ASSEMBLE_GROUPID" val="60656e634054ed1e2fb7f79a"/>
  <p:tag name="KSO_WM_SPECIAL_SOURCE" val="bdnull"/>
</p:tagLst>
</file>

<file path=ppt/tags/tag80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e234715be475460ba709e86c3b3f230a"/>
  <p:tag name="KSO_WM_UNIT_HIGHLIGHT" val="0"/>
  <p:tag name="KSO_WM_UNIT_COMPATIBLE" val="0"/>
  <p:tag name="KSO_WM_UNIT_DIAGRAM_ISNUMVISUAL" val="0"/>
  <p:tag name="KSO_WM_UNIT_DIAGRAM_ISREFERUNIT" val="0"/>
  <p:tag name="KSO_WM_UNIT_TYPE" val="i"/>
  <p:tag name="KSO_WM_UNIT_INDEX" val="3"/>
  <p:tag name="KSO_WM_UNIT_ID" val="diagram20207363_1*i*3"/>
  <p:tag name="KSO_WM_TEMPLATE_CATEGORY" val="diagram"/>
  <p:tag name="KSO_WM_TEMPLATE_INDEX" val="20207363"/>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68abe3f3250242f5b4d06c8bb2ded4e0&quot;,&quot;X&quot;:{&quot;Pos&quot;:1},&quot;Y&quot;:{&quot;Pos&quot;:1}},&quot;whChangeMode&quot;:0}"/>
  <p:tag name="KSO_WM_CHIP_GROUPID" val="5e6ef8ed605d5daf04fe5f5f"/>
  <p:tag name="KSO_WM_CHIP_XID" val="5e6ef8ed605d5daf04fe5f6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608"/>
  <p:tag name="KSO_WM_TEMPLATE_ASSEMBLE_XID" val="60656e634054ed1e2fb7f79a"/>
  <p:tag name="KSO_WM_TEMPLATE_ASSEMBLE_GROUPID" val="60656e634054ed1e2fb7f79a"/>
</p:tagLst>
</file>

<file path=ppt/tags/tag809.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e79b668f68264ebfa5f2091afbaecc30"/>
  <p:tag name="KSO_WM_UNIT_HIGHLIGHT" val="0"/>
  <p:tag name="KSO_WM_UNIT_COMPATIBLE" val="0"/>
  <p:tag name="KSO_WM_UNIT_DIAGRAM_ISNUMVISUAL" val="0"/>
  <p:tag name="KSO_WM_UNIT_DIAGRAM_ISREFERUNIT" val="0"/>
  <p:tag name="KSO_WM_UNIT_TYPE" val="i"/>
  <p:tag name="KSO_WM_UNIT_INDEX" val="4"/>
  <p:tag name="KSO_WM_UNIT_ID" val="diagram20207363_1*i*4"/>
  <p:tag name="KSO_WM_TEMPLATE_CATEGORY" val="diagram"/>
  <p:tag name="KSO_WM_TEMPLATE_INDEX" val="20207363"/>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e234715be475460ba709e86c3b3f230a&quot;,&quot;X&quot;:{&quot;Pos&quot;:2},&quot;Y&quot;:{&quot;Pos&quot;:2}},&quot;whChangeMode&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60656e634054ed1e2fb7f79a"/>
  <p:tag name="KSO_WM_TEMPLATE_ASSEMBLE_GROUPID" val="60656e634054ed1e2fb7f79a"/>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10.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4a521c1095434fab976326e194ac8a94"/>
  <p:tag name="KSO_WM_UNIT_HIGHLIGHT" val="0"/>
  <p:tag name="KSO_WM_UNIT_COMPATIBLE" val="0"/>
  <p:tag name="KSO_WM_UNIT_DIAGRAM_ISNUMVISUAL" val="0"/>
  <p:tag name="KSO_WM_UNIT_DIAGRAM_ISREFERUNIT" val="0"/>
  <p:tag name="KSO_WM_UNIT_TYPE" val="i"/>
  <p:tag name="KSO_WM_UNIT_INDEX" val="5"/>
  <p:tag name="KSO_WM_UNIT_ID" val="diagram20207363_1*i*5"/>
  <p:tag name="KSO_WM_TEMPLATE_CATEGORY" val="diagram"/>
  <p:tag name="KSO_WM_TEMPLATE_INDEX" val="20207363"/>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e234715be475460ba709e86c3b3f230a&quot;,&quot;X&quot;:{&quot;Pos&quot;:0},&quot;Y&quot;:{&quot;Pos&quot;:0}},&quot;whChangeMode&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60656e634054ed1e2fb7f79a"/>
  <p:tag name="KSO_WM_TEMPLATE_ASSEMBLE_GROUPID" val="60656e634054ed1e2fb7f79a"/>
</p:tagLst>
</file>

<file path=ppt/tags/tag8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363_1*a*1"/>
  <p:tag name="KSO_WM_TEMPLATE_CATEGORY" val="diagram"/>
  <p:tag name="KSO_WM_TEMPLATE_INDEX" val="2020736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b7ef0d261f345a7ac7068b49df63f4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60bc837098541e1abbae05f0ac0242d"/>
  <p:tag name="KSO_WM_UNIT_TEXT_FILL_FORE_SCHEMECOLOR_INDEX_BRIGHTNESS" val="0"/>
  <p:tag name="KSO_WM_UNIT_TEXT_FILL_FORE_SCHEMECOLOR_INDEX" val="13"/>
  <p:tag name="KSO_WM_UNIT_TEXT_FILL_TYPE" val="1"/>
  <p:tag name="KSO_WM_TEMPLATE_ASSEMBLE_XID" val="60656e634054ed1e2fb7f79a"/>
  <p:tag name="KSO_WM_TEMPLATE_ASSEMBLE_GROUPID" val="60656e634054ed1e2fb7f79a"/>
</p:tagLst>
</file>

<file path=ppt/tags/tag81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63_1*f*1"/>
  <p:tag name="KSO_WM_TEMPLATE_CATEGORY" val="diagram"/>
  <p:tag name="KSO_WM_TEMPLATE_INDEX" val="20207363"/>
  <p:tag name="KSO_WM_UNIT_LAYERLEVEL" val="1"/>
  <p:tag name="KSO_WM_TAG_VERSION" val="1.0"/>
  <p:tag name="KSO_WM_BEAUTIFY_FLAG" val="#wm#"/>
  <p:tag name="KSO_WM_UNIT_DEFAULT_FONT" val="14;20;2"/>
  <p:tag name="KSO_WM_UNIT_BLOCK" val="0"/>
  <p:tag name="KSO_WM_UNIT_VALUE" val="310"/>
  <p:tag name="KSO_WM_UNIT_SHOW_EDIT_AREA_INDICATION" val="1"/>
  <p:tag name="KSO_WM_CHIP_GROUPID" val="5e6b05596848fb12bee65ac8"/>
  <p:tag name="KSO_WM_CHIP_XID" val="5e6b05596848fb12bee65aca"/>
  <p:tag name="KSO_WM_UNIT_DEC_AREA_ID" val="68abe3f3250242f5b4d06c8bb2de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ec44ee99e84d68ae2fbe799ff00a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34054ed1e2fb7f79a"/>
  <p:tag name="KSO_WM_TEMPLATE_ASSEMBLE_GROUPID" val="60656e634054ed1e2fb7f79a"/>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069"/>
  <p:tag name="KSO_WM_SLIDE_LAYOUT_INFO" val="{&quot;direction&quot;:1,&quot;id&quot;:&quot;2022-02-04T18:56:11&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2-02-04T18:56:11&quot;,&quot;maxSize&quot;:{&quot;size1&quot;:15.483165411595945},&quot;minSize&quot;:{&quot;size1&quot;:15.483165411595945},&quot;normalSize&quot;:{&quot;size1&quot;:15.483165411595945},&quot;subLayout&quot;:[{&quot;id&quot;:&quot;2022-02-04T18:56:11&quot;,&quot;type&quot;:0},{&quot;id&quot;:&quot;2022-02-04T18:56:11&quot;,&quot;maxSize&quot;:{&quot;size1&quot;:81.698401001411085},&quot;minSize&quot;:{&quot;size1&quot;:81.698401001411085},&quot;normalSize&quot;:{&quot;size1&quot;:81.698401001411085},&quot;subLayout&quot;:[{&quot;backgroundInfo&quot;:[{&quot;bottom&quot;:0,&quot;bottomAbs&quot;:false,&quot;left&quot;:0,&quot;leftAbs&quot;:false,&quot;right&quot;:0,&quot;rightAbs&quot;:false,&quot;top&quot;:0,&quot;topAbs&quot;:false,&quot;type&quot;:&quot;belt&quot;}],&quot;id&quot;:&quot;2022-02-04T18:56:11&quot;,&quot;margin&quot;:{&quot;bottom&quot;:0.42300000786781311,&quot;left&quot;:3.3870000839233398,&quot;right&quot;:3.3870000839233398,&quot;top&quot;:0.42300000786781311},&quot;type&quot;:0},{&quot;id&quot;:&quot;2022-02-04T18:56:11&quot;,&quot;type&quot;:0}],&quot;type&quot;:0}],&quot;type&quot;:0},{&quot;id&quot;:&quot;2022-02-04T18:56:11&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71"/>
  <p:tag name="KSO_WM_SLIDE_POSITION" val="0*84"/>
  <p:tag name="KSO_WM_TAG_VERSION" val="1.0"/>
  <p:tag name="KSO_WM_SLIDE_LAYOUT" val="d"/>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3"/>
  <p:tag name="KSO_WM_TEMPLATE_ASSEMBLE_XID" val="6130c4e08b5cc6c91112a570"/>
  <p:tag name="KSO_WM_TEMPLATE_ASSEMBLE_GROUPID" val="6130c4e08b5cc6c91112a570"/>
  <p:tag name="KSO_WM_SPECIAL_SOURCE" val="bdnull"/>
</p:tagLst>
</file>

<file path=ppt/tags/tag81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19_2*l_h_f*1_1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19_2*l_h_i*1_1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19_2*l_h_i*1_1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81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9_2*l_h_f*1_2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19_2*l_h_i*1_2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19_2*l_h_i*1_2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7"/>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2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19_2*l_h_f*1_3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19_2*l_h_i*1_3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19_2*l_h_i*1_3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069"/>
  <p:tag name="KSO_WM_SLIDE_LAYOUT_INFO" val="{&quot;direction&quot;:1,&quot;id&quot;:&quot;2022-02-04T18:56:11&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2-02-04T18:56:11&quot;,&quot;maxSize&quot;:{&quot;size1&quot;:15.483165411595945},&quot;minSize&quot;:{&quot;size1&quot;:15.483165411595945},&quot;normalSize&quot;:{&quot;size1&quot;:15.483165411595945},&quot;subLayout&quot;:[{&quot;id&quot;:&quot;2022-02-04T18:56:11&quot;,&quot;type&quot;:0},{&quot;id&quot;:&quot;2022-02-04T18:56:11&quot;,&quot;maxSize&quot;:{&quot;size1&quot;:81.698401001411085},&quot;minSize&quot;:{&quot;size1&quot;:81.698401001411085},&quot;normalSize&quot;:{&quot;size1&quot;:81.698401001411085},&quot;subLayout&quot;:[{&quot;backgroundInfo&quot;:[{&quot;bottom&quot;:0,&quot;bottomAbs&quot;:false,&quot;left&quot;:0,&quot;leftAbs&quot;:false,&quot;right&quot;:0,&quot;rightAbs&quot;:false,&quot;top&quot;:0,&quot;topAbs&quot;:false,&quot;type&quot;:&quot;belt&quot;}],&quot;id&quot;:&quot;2022-02-04T18:56:11&quot;,&quot;margin&quot;:{&quot;bottom&quot;:0.42300000786781311,&quot;left&quot;:3.3870000839233398,&quot;right&quot;:3.3870000839233398,&quot;top&quot;:0.42300000786781311},&quot;type&quot;:0},{&quot;id&quot;:&quot;2022-02-04T18:56:11&quot;,&quot;type&quot;:0}],&quot;type&quot;:0}],&quot;type&quot;:0},{&quot;id&quot;:&quot;2022-02-04T18:56:11&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71"/>
  <p:tag name="KSO_WM_SLIDE_POSITION" val="0*84"/>
  <p:tag name="KSO_WM_TAG_VERSION" val="1.0"/>
  <p:tag name="KSO_WM_SLIDE_LAYOUT" val="d"/>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3"/>
  <p:tag name="KSO_WM_TEMPLATE_ASSEMBLE_XID" val="6130c4e08b5cc6c91112a570"/>
  <p:tag name="KSO_WM_TEMPLATE_ASSEMBLE_GROUPID" val="6130c4e08b5cc6c91112a570"/>
  <p:tag name="KSO_WM_SPECIAL_SOURCE" val="bdnull"/>
</p:tagLst>
</file>

<file path=ppt/tags/tag82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19_2*l_h_f*1_1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19_2*l_h_i*1_1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19_2*l_h_i*1_1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82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9_2*l_h_f*1_2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19_2*l_h_i*1_2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19_2*l_h_i*1_2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7"/>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30.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83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832.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833.xml><?xml version="1.0" encoding="utf-8"?>
<p:tagLst xmlns:a="http://schemas.openxmlformats.org/drawingml/2006/main" xmlns:r="http://schemas.openxmlformats.org/officeDocument/2006/relationships" xmlns:p="http://schemas.openxmlformats.org/presentationml/2006/main">
  <p:tag name="KSO_WM_SLIDE_ID" val="diagram2021719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03.949*192.7"/>
  <p:tag name="KSO_WM_SLIDE_POSITION" val="84*239.3"/>
  <p:tag name="KSO_WM_TAG_VERSION" val="1.0"/>
  <p:tag name="KSO_WM_BEAUTIFY_FLAG" val="#wm#"/>
  <p:tag name="KSO_WM_TEMPLATE_CATEGORY" val="diagram"/>
  <p:tag name="KSO_WM_TEMPLATE_INDEX" val="20217198"/>
  <p:tag name="KSO_WM_SLIDE_LAYOUT" val="a_h"/>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6:17:47&quot;,&quot;maxSize&quot;:{&quot;size1&quot;:26.699999999999999},&quot;minSize&quot;:{&quot;size1&quot;:20},&quot;normalSize&quot;:{&quot;size1&quot;:24.600000000000001},&quot;subLayout&quot;:[{&quot;id&quot;:&quot;2021-04-01T16:17:47&quot;,&quot;margin&quot;:{&quot;bottom&quot;:0.026000002399086952,&quot;left&quot;:1.6929999589920044,&quot;right&quot;:1.6929999589920044,&quot;top&quot;:1.6929999589920044},&quot;type&quot;:0},{&quot;direction&quot;:1,&quot;id&quot;:&quot;2021-04-01T16:17:47&quot;,&quot;maxSize&quot;:{&quot;size1&quot;:62.5},&quot;minSize&quot;:{&quot;size1&quot;:30},&quot;normalSize&quot;:{&quot;size1&quot;:49.549895833333331},&quot;subLayout&quot;:[{&quot;id&quot;:&quot;2021-04-01T16:17:47&quot;,&quot;margin&quot;:{&quot;bottom&quot;:2.5399999618530273,&quot;left&quot;:2.9630000591278076,&quot;right&quot;:0.026000002399086952,&quot;top&quot;:2.0899999141693115},&quot;maxSize&quot;:{&quot;size1&quot;:41.010597064258754},&quot;minSize&quot;:{&quot;size1&quot;:25.110597064258748},&quot;normalSize&quot;:{&quot;size1&quot;:32.773186709607018},&quot;subLayout&quot;:[{&quot;id&quot;:&quot;2021-04-01T16:17:47&quot;,&quot;margin&quot;:{&quot;bottom&quot;:0.046930059790611267,&quot;left&quot;:2.9630000591278076,&quot;right&quot;:0.026000002399086952,&quot;top&quot;:2.0899999141693115},&quot;type&quot;:0},{&quot;id&quot;:&quot;2021-04-01T16:17:47&quot;,&quot;margin&quot;:{&quot;bottom&quot;:2.5399999618530273,&quot;left&quot;:2.9630000591278076,&quot;right&quot;:0.026000002399086952,&quot;top&quot;:0.14886118471622467},&quot;type&quot;:0}],&quot;type&quot;:0},{&quot;id&quot;:&quot;2021-04-01T16:17:47&quot;,&quot;margin&quot;:{&quot;bottom&quot;:2.5399999618530273,&quot;left&quot;:2.9630000591278076,&quot;right&quot;:2.5399999618530273,&quot;top&quot;:2.1170001029968262},&quot;maxSize&quot;:{&quot;size1&quot;:41.010597064258754},&quot;minSize&quot;:{&quot;size1&quot;:25.110597064258748},&quot;normalSize&quot;:{&quot;size1&quot;:32.773186709607018},&quot;subLayout&quot;:[{&quot;id&quot;:&quot;2021-04-01T16:17:47&quot;,&quot;margin&quot;:{&quot;bottom&quot;:0.046930059790611267,&quot;left&quot;:2.9630000591278076,&quot;right&quot;:2.5399999618530273,&quot;top&quot;:2.1170001029968262},&quot;type&quot;:0},{&quot;id&quot;:&quot;2021-04-01T16:17:47&quot;,&quot;margin&quot;:{&quot;bottom&quot;:2.5399999618530273,&quot;left&quot;:2.9630000591278076,&quot;right&quot;:2.5399999618530273,&quot;top&quot;:0.14886118471622467},&quot;type&quot;:0}],&quot;type&quot;:0}],&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ee1ca4d6848d78f644aec"/>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false,&quot;picture_toward&quot;:0,&quot;picture_dockside&quot;:[],&quot;fill_id&quot;:&quot;2309cd69c72c4ec9add97218b8be879d&quot;,&quot;fill_align&quot;:&quot;cm&quot;,&quot;chip_types&quot;:[&quot;text&quot;,&quot;picture&quot;]},{&quot;text_align&quot;:&quot;lm&quot;,&quot;text_direction&quot;:&quot;horizontal&quot;,&quot;support_big_font&quot;:false,&quot;picture_toward&quot;:0,&quot;picture_dockside&quot;:[],&quot;fill_id&quot;:&quot;f9453295f896499082c4596d22b07337&quot;,&quot;fill_align&quot;:&quot;cm&quot;,&quot;chip_types&quot;:[&quot;text&quot;,&quot;picture&quot;]}]]"/>
  <p:tag name="KSO_WM_CHIP_DECFILLPROP" val="[]"/>
  <p:tag name="KSO_WM_CHIP_GROUPID" val="5f5ee1ca4d6848d78f644aec"/>
  <p:tag name="KSO_WM_SLIDE_BK_DARK_LIGHT" val="2"/>
  <p:tag name="KSO_WM_SLIDE_BACKGROUND_TYPE" val="general"/>
  <p:tag name="KSO_WM_SLIDE_SUPPORT_FEATURE_TYPE" val="0"/>
  <p:tag name="KSO_WM_TEMPLATE_ASSEMBLE_XID" val="606570734054ed1e2fb81563"/>
  <p:tag name="KSO_WM_TEMPLATE_ASSEMBLE_GROUPID" val="606570734054ed1e2fb81563"/>
  <p:tag name="KSO_WM_SPECIAL_SOURCE" val="bdnull"/>
</p:tagLst>
</file>

<file path=ppt/tags/tag8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98_1*i*1"/>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e869350273174e2e9cf987c5c84699d2"/>
  <p:tag name="KSO_WM_UNIT_DECORATE_INFO" val="{&quot;DecorateInfoH&quot;:{&quot;IsAbs&quot;:false},&quot;DecorateInfoW&quot;:{&quot;IsAbs&quot;:false},&quot;DecorateInfoX&quot;:{&quot;IsAbs&quot;:true,&quot;Pos&quot;:2},&quot;DecorateInfoY&quot;:{&quot;IsAbs&quot;:true,&quot;Pos&quot;:2},&quot;ReferentInfo&quot;:{&quot;Id&quot;:&quot;a08f990cd64c45e0899b5be86c0bd46a&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98_1*i*2"/>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828bce72a8ce44e884a4318b0875b502"/>
  <p:tag name="KSO_WM_UNIT_DECORATE_INFO" val="{&quot;DecorateInfoH&quot;:{&quot;IsAbs&quot;:false},&quot;DecorateInfoW&quot;:{&quot;IsAbs&quot;:false},&quot;DecorateInfoX&quot;:{&quot;IsAbs&quot;:true,&quot;Pos&quot;:2},&quot;DecorateInfoY&quot;:{&quot;IsAbs&quot;:true,&quot;Pos&quot;:2},&quot;ReferentInfo&quot;:{&quot;Id&quot;:&quot;3ce54efdd7fa42059cb8448745be516f&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98_1*i*3"/>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3ce54efdd7fa42059cb8448745be516f"/>
  <p:tag name="KSO_WM_UNIT_DECORATE_INFO" val="{&quot;DecorateInfoH&quot;:{&quot;IsAbs&quot;:false},&quot;DecorateInfoW&quot;:{&quot;IsAbs&quot;:false},&quot;DecorateInfoX&quot;:{&quot;IsAbs&quot;:true,&quot;Pos&quot;:1},&quot;DecorateInfoY&quot;:{&quot;IsAbs&quot;:true,&quot;Pos&quot;:1},&quot;ReferentInfo&quot;:{&quot;Id&quot;:&quot;26867a5bbc3a4a5793c82d72d89a0049;40dd845daf6f4f2c97e7655b095db895&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98_1*i*4"/>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a08f990cd64c45e0899b5be86c0bd46a"/>
  <p:tag name="KSO_WM_UNIT_DECORATE_INFO" val="{&quot;DecorateInfoH&quot;:{&quot;IsAbs&quot;:false},&quot;DecorateInfoW&quot;:{&quot;IsAbs&quot;:false},&quot;DecorateInfoX&quot;:{&quot;IsAbs&quot;:true,&quot;Pos&quot;:1},&quot;DecorateInfoY&quot;:{&quot;IsAbs&quot;:true,&quot;Pos&quot;:1},&quot;ReferentInfo&quot;:{&quot;Id&quot;:&quot;f982bed9adc2442ca26ef8712ad9a75d;d674e8d2a3f3465dac0e8cc0df0eb1f4&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7198_1*a*1"/>
  <p:tag name="KSO_WM_TEMPLATE_CATEGORY" val="diagram"/>
  <p:tag name="KSO_WM_TEMPLATE_INDEX" val="202171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98df7668c464b829c386c4e5fe049e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96a98217a104b10b726d7d37e1744cf"/>
  <p:tag name="KSO_WM_UNIT_TEXT_FILL_FORE_SCHEMECOLOR_INDEX_BRIGHTNESS" val="0"/>
  <p:tag name="KSO_WM_UNIT_TEXT_FILL_FORE_SCHEMECOLOR_INDEX" val="13"/>
  <p:tag name="KSO_WM_UNIT_TEXT_FILL_TYPE" val="1"/>
  <p:tag name="KSO_WM_TEMPLATE_ASSEMBLE_XID" val="606570734054ed1e2fb81563"/>
  <p:tag name="KSO_WM_TEMPLATE_ASSEMBLE_GROUPID" val="606570734054ed1e2fb81563"/>
</p:tagLst>
</file>

<file path=ppt/tags/tag83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17"/>
  <p:tag name="KSO_WM_UNIT_HIGHLIGHT" val="0"/>
  <p:tag name="KSO_WM_UNIT_COMPATIBLE" val="0"/>
  <p:tag name="KSO_WM_UNIT_DIAGRAM_ISNUMVISUAL" val="0"/>
  <p:tag name="KSO_WM_UNIT_DIAGRAM_ISREFERUNIT" val="0"/>
  <p:tag name="KSO_WM_UNIT_TYPE" val="h_a"/>
  <p:tag name="KSO_WM_UNIT_INDEX" val="1_1"/>
  <p:tag name="KSO_WM_UNIT_ID" val="diagram20217198_1*h_a*1_1"/>
  <p:tag name="KSO_WM_TEMPLATE_CATEGORY" val="diagram"/>
  <p:tag name="KSO_WM_TEMPLATE_INDEX" val="2021719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26867a5bbc3a4a5793c82d72d89a00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9175951118746ab968f40953a81644d"/>
  <p:tag name="KSO_WM_UNIT_TEXT_FILL_FORE_SCHEMECOLOR_INDEX_BRIGHTNESS" val="0"/>
  <p:tag name="KSO_WM_UNIT_TEXT_FILL_FORE_SCHEMECOLOR_INDEX" val="13"/>
  <p:tag name="KSO_WM_UNIT_TEXT_FILL_TYPE" val="1"/>
  <p:tag name="KSO_WM_TEMPLATE_ASSEMBLE_XID" val="606570734054ed1e2fb81563"/>
  <p:tag name="KSO_WM_TEMPLATE_ASSEMBLE_GROUPID" val="606570734054ed1e2fb81563"/>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840.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7198_1*h_f*1_1"/>
  <p:tag name="KSO_WM_TEMPLATE_CATEGORY" val="diagram"/>
  <p:tag name="KSO_WM_TEMPLATE_INDEX" val="20217198"/>
  <p:tag name="KSO_WM_UNIT_LAYERLEVEL" val="1_1"/>
  <p:tag name="KSO_WM_TAG_VERSION" val="1.0"/>
  <p:tag name="KSO_WM_BEAUTIFY_FLAG" val="#wm#"/>
  <p:tag name="KSO_WM_UNIT_SUBTYPE" val="a"/>
  <p:tag name="KSO_WM_UNIT_DEFAULT_FONT" val="14;20;2"/>
  <p:tag name="KSO_WM_UNIT_BLOCK" val="0"/>
  <p:tag name="KSO_WM_UNIT_VALUE" val="102"/>
  <p:tag name="KSO_WM_UNIT_SHOW_EDIT_AREA_INDICATION" val="1"/>
  <p:tag name="KSO_WM_CHIP_GROUPID" val="5e6b05b36848fb12bee65ad8"/>
  <p:tag name="KSO_WM_CHIP_XID" val="5e6b05b36848fb12bee65ada"/>
  <p:tag name="KSO_WM_UNIT_DEC_AREA_ID" val="40dd845daf6f4f2c97e7655b095db8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9175951118746ab968f40953a81644d"/>
  <p:tag name="KSO_WM_UNIT_TEXT_FILL_FORE_SCHEMECOLOR_INDEX_BRIGHTNESS" val="0.25"/>
  <p:tag name="KSO_WM_UNIT_TEXT_FILL_FORE_SCHEMECOLOR_INDEX" val="13"/>
  <p:tag name="KSO_WM_UNIT_TEXT_FILL_TYPE" val="1"/>
  <p:tag name="KSO_WM_TEMPLATE_ASSEMBLE_XID" val="606570734054ed1e2fb81563"/>
  <p:tag name="KSO_WM_TEMPLATE_ASSEMBLE_GROUPID" val="606570734054ed1e2fb81563"/>
</p:tagLst>
</file>

<file path=ppt/tags/tag8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17"/>
  <p:tag name="KSO_WM_UNIT_HIGHLIGHT" val="0"/>
  <p:tag name="KSO_WM_UNIT_COMPATIBLE" val="0"/>
  <p:tag name="KSO_WM_UNIT_DIAGRAM_ISNUMVISUAL" val="0"/>
  <p:tag name="KSO_WM_UNIT_DIAGRAM_ISREFERUNIT" val="0"/>
  <p:tag name="KSO_WM_UNIT_TYPE" val="h_a"/>
  <p:tag name="KSO_WM_UNIT_INDEX" val="2_1"/>
  <p:tag name="KSO_WM_UNIT_ID" val="diagram20217198_1*h_a*2_1"/>
  <p:tag name="KSO_WM_TEMPLATE_CATEGORY" val="diagram"/>
  <p:tag name="KSO_WM_TEMPLATE_INDEX" val="2021719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f982bed9adc2442ca26ef8712ad9a7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d73f3b7c3434755a704bc7f4714911b"/>
  <p:tag name="KSO_WM_UNIT_TEXT_FILL_FORE_SCHEMECOLOR_INDEX_BRIGHTNESS" val="0"/>
  <p:tag name="KSO_WM_UNIT_TEXT_FILL_FORE_SCHEMECOLOR_INDEX" val="13"/>
  <p:tag name="KSO_WM_UNIT_TEXT_FILL_TYPE" val="1"/>
  <p:tag name="KSO_WM_TEMPLATE_ASSEMBLE_XID" val="606570734054ed1e2fb81563"/>
  <p:tag name="KSO_WM_TEMPLATE_ASSEMBLE_GROUPID" val="606570734054ed1e2fb81563"/>
</p:tagLst>
</file>

<file path=ppt/tags/tag842.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17198_1*h_f*2_1"/>
  <p:tag name="KSO_WM_TEMPLATE_CATEGORY" val="diagram"/>
  <p:tag name="KSO_WM_TEMPLATE_INDEX" val="20217198"/>
  <p:tag name="KSO_WM_UNIT_LAYERLEVEL" val="1_1"/>
  <p:tag name="KSO_WM_TAG_VERSION" val="1.0"/>
  <p:tag name="KSO_WM_BEAUTIFY_FLAG" val="#wm#"/>
  <p:tag name="KSO_WM_UNIT_SUBTYPE" val="a"/>
  <p:tag name="KSO_WM_UNIT_DEFAULT_FONT" val="14;20;2"/>
  <p:tag name="KSO_WM_UNIT_BLOCK" val="0"/>
  <p:tag name="KSO_WM_UNIT_VALUE" val="102"/>
  <p:tag name="KSO_WM_UNIT_SHOW_EDIT_AREA_INDICATION" val="1"/>
  <p:tag name="KSO_WM_CHIP_GROUPID" val="5e6b05b36848fb12bee65ad8"/>
  <p:tag name="KSO_WM_CHIP_XID" val="5e6b05b36848fb12bee65ada"/>
  <p:tag name="KSO_WM_UNIT_DEC_AREA_ID" val="d674e8d2a3f3465dac0e8cc0df0eb1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d73f3b7c3434755a704bc7f4714911b"/>
  <p:tag name="KSO_WM_UNIT_TEXT_FILL_FORE_SCHEMECOLOR_INDEX_BRIGHTNESS" val="0.25"/>
  <p:tag name="KSO_WM_UNIT_TEXT_FILL_FORE_SCHEMECOLOR_INDEX" val="13"/>
  <p:tag name="KSO_WM_UNIT_TEXT_FILL_TYPE" val="1"/>
  <p:tag name="KSO_WM_TEMPLATE_ASSEMBLE_XID" val="606570734054ed1e2fb81563"/>
  <p:tag name="KSO_WM_TEMPLATE_ASSEMBLE_GROUPID" val="606570734054ed1e2fb81563"/>
</p:tagLst>
</file>

<file path=ppt/tags/tag843.xml><?xml version="1.0" encoding="utf-8"?>
<p:tagLst xmlns:a="http://schemas.openxmlformats.org/drawingml/2006/main" xmlns:r="http://schemas.openxmlformats.org/officeDocument/2006/relationships" xmlns:p="http://schemas.openxmlformats.org/presentationml/2006/main">
  <p:tag name="KSO_WM_SLIDE_ID" val="diagram2021711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0"/>
  <p:tag name="KSO_WM_SLIDE_LAYOUT" val="a_d"/>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3&quot;,&quot;maxSize&quot;:{&quot;size1&quot;:33.299650680520394},&quot;minSize&quot;:{&quot;size1&quot;:24.599650680520401},&quot;normalSize&quot;:{&quot;size1&quot;:24.599650680520401},&quot;subLayout&quot;:[{&quot;id&quot;:&quot;2021-04-01T16:16:43&quot;,&quot;margin&quot;:{&quot;bottom&quot;:0.026000002399086952,&quot;left&quot;:4.6570000648498535,&quot;right&quot;:4.6570000648498535,&quot;top&quot;:2.5399999618530273},&quot;type&quot;:0},{&quot;id&quot;:&quot;2021-04-01T16:16:43&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a4054ed1e2fb814f8"/>
  <p:tag name="KSO_WM_TEMPLATE_ASSEMBLE_GROUPID" val="6065706a4054ed1e2fb814f8"/>
  <p:tag name="KSO_WM_SPECIAL_SOURCE" val="bdnull"/>
</p:tagLst>
</file>

<file path=ppt/tags/tag8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0_1*a*1"/>
  <p:tag name="KSO_WM_TEMPLATE_CATEGORY" val="diagram"/>
  <p:tag name="KSO_WM_TEMPLATE_INDEX" val="2021711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6468faaa1d34a06b9a7e82560e43b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dedad87e30b4c1d801efe0441f09418"/>
  <p:tag name="KSO_WM_UNIT_TEXT_FILL_FORE_SCHEMECOLOR_INDEX_BRIGHTNESS" val="0"/>
  <p:tag name="KSO_WM_UNIT_TEXT_FILL_FORE_SCHEMECOLOR_INDEX" val="13"/>
  <p:tag name="KSO_WM_UNIT_TEXT_FILL_TYPE" val="1"/>
  <p:tag name="KSO_WM_TEMPLATE_ASSEMBLE_XID" val="6065706a4054ed1e2fb814f8"/>
  <p:tag name="KSO_WM_TEMPLATE_ASSEMBLE_GROUPID" val="6065706a4054ed1e2fb814f8"/>
</p:tagLst>
</file>

<file path=ppt/tags/tag8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6830_1*l_h_i*1_1_1"/>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6830_1*l_h_i*1_1_3"/>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6830_1*l_h_i*1_1_4"/>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6830_1*l_h_i*1_1_2"/>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8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6830_1*l_h_a*1_1_1"/>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5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6830_1*l_h_f*1_1_1"/>
  <p:tag name="KSO_WM_TEMPLATE_CATEGORY" val="diagram"/>
  <p:tag name="KSO_WM_TEMPLATE_INDEX" val="2021683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8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6830_1*l_h_i*1_2_1"/>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6830_1*l_h_i*1_2_3"/>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6830_1*l_h_i*1_2_4"/>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6830_1*l_h_i*1_2_2"/>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USESOURCEFORMAT_APPLY" val="1"/>
</p:tagLst>
</file>

<file path=ppt/tags/tag8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6830_1*l_h_a*1_2_1"/>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5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6830_1*l_h_f*1_2_1"/>
  <p:tag name="KSO_WM_TEMPLATE_CATEGORY" val="diagram"/>
  <p:tag name="KSO_WM_TEMPLATE_INDEX" val="2021683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55"/>
  <p:tag name="KSO_WM_SLIDE_LAYOUT_INFO" val="{&quot;backgroundInfo&quot;:[{&quot;bottom&quot;:0,&quot;bottomAbs&quot;:false,&quot;left&quot;:0,&quot;leftAbs&quot;:false,&quot;right&quot;:0,&quot;rightAbs&quot;:false,&quot;top&quot;:0,&quot;topAbs&quot;:false,&quot;type&quot;:&quot;frame&quot;}],&quot;direction&quot;:1,&quot;id&quot;:&quot;2021-04-01T14:58:36&quot;,&quot;maxSize&quot;:{&quot;size1&quot;:37.5},&quot;minSize&quot;:{&quot;size1&quot;:27.5},&quot;normalSize&quot;:{&quot;size1&quot;:28.75},&quot;subLayout&quot;:[{&quot;id&quot;:&quot;2021-04-01T14:58:36&quot;,&quot;margin&quot;:{&quot;bottom&quot;:5.9270000457763672,&quot;left&quot;:1.6929999589920044,&quot;right&quot;:0.42300000786781311,&quot;top&quot;:5.9270000457763672},&quot;type&quot;:0},{&quot;id&quot;:&quot;2021-04-01T14:58:36&quot;,&quot;margin&quot;:{&quot;bottom&quot;:3.3870000839233398,&quot;left&quot;:1.6929999589920044,&quot;right&quot;:2.5399999618530273,&quot;top&quot;:3.3870000839233398},&quot;type&quot;:0}],&quot;type&quot;:0}"/>
  <p:tag name="KSO_WM_SLIDE_CAN_ADD_NAVIGATION" val="1"/>
  <p:tag name="KSO_WM_SLIDE_BACKGROUND" val="[&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4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8*108"/>
  <p:tag name="KSO_WM_TAG_VERSION" val="1.0"/>
  <p:tag name="KSO_WM_SLIDE_LAYOUT" val="a_f"/>
  <p:tag name="KSO_WM_SLIDE_LAYOUT_CNT" val="1_1"/>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pictext&quot;,&quot;text&quot;,&quot;picture&quot;,&quot;chart&quot;,&quot;table&quot;,&quot;video&quot;]}]]"/>
  <p:tag name="KSO_WM_CHIP_XID" val="5eea1bf9fe790412426d1933"/>
  <p:tag name="KSO_WM_CHIP_GROUPID" val="5eea1bf9fe790412426d1932"/>
  <p:tag name="KSO_WM_SLIDE_BK_DARK_LIGHT" val="2"/>
  <p:tag name="KSO_WM_SLIDE_BACKGROUND_TYPE" val="frame"/>
  <p:tag name="KSO_WM_SLIDE_SUPPORT_FEATURE_TYPE" val="0"/>
  <p:tag name="KSO_WM_TEMPLATE_ASSEMBLE_XID" val="60656e6f4054ed1e2fb7f8a1"/>
  <p:tag name="KSO_WM_TEMPLATE_ASSEMBLE_GROUPID" val="60656e6f4054ed1e2fb7f8a1"/>
  <p:tag name="KSO_WM_SPECIAL_SOURCE" val="bdnull"/>
</p:tagLst>
</file>

<file path=ppt/tags/tag8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59.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664af5a0dd83446089857589f9a4ecd3"/>
  <p:tag name="KSO_WM_UNIT_HIGHLIGHT" val="0"/>
  <p:tag name="KSO_WM_UNIT_COMPATIBLE" val="0"/>
  <p:tag name="KSO_WM_UNIT_DIAGRAM_ISNUMVISUAL" val="0"/>
  <p:tag name="KSO_WM_UNIT_DIAGRAM_ISREFERUNIT" val="0"/>
  <p:tag name="KSO_WM_UNIT_TYPE" val="i"/>
  <p:tag name="KSO_WM_UNIT_INDEX" val="2"/>
  <p:tag name="KSO_WM_UNIT_ID" val="diagram20214755_1*i*2"/>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bb99aa87db7244ab8d375f31c8139a28&quot;,&quot;X&quot;:{&quot;Pos&quot;:1},&quot;Y&quot;:{&quot;Pos&quot;:1}},&quot;whChangeMode&quot;:0}"/>
  <p:tag name="KSO_WM_CHIP_GROUPID" val="5eea1bf9fe790412426d1932"/>
  <p:tag name="KSO_WM_CHIP_XID" val="5eea1bf9fe790412426d193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35"/>
  <p:tag name="KSO_WM_TEMPLATE_ASSEMBLE_XID" val="60656e6f4054ed1e2fb7f8a1"/>
  <p:tag name="KSO_WM_TEMPLATE_ASSEMBLE_GROUPID" val="60656e6f4054ed1e2fb7f8a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60.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274d948fc8da401cb5ed0a5cc80c56ad"/>
  <p:tag name="KSO_WM_UNIT_HIGHLIGHT" val="0"/>
  <p:tag name="KSO_WM_UNIT_COMPATIBLE" val="0"/>
  <p:tag name="KSO_WM_UNIT_DIAGRAM_ISNUMVISUAL" val="0"/>
  <p:tag name="KSO_WM_UNIT_DIAGRAM_ISREFERUNIT" val="0"/>
  <p:tag name="KSO_WM_UNIT_TYPE" val="i"/>
  <p:tag name="KSO_WM_UNIT_INDEX" val="3"/>
  <p:tag name="KSO_WM_UNIT_ID" val="diagram20214755_1*i*3"/>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2},&quot;ReferentInfo&quot;:{&quot;Id&quot;:&quot;664af5a0dd83446089857589f9a4ecd3&quot;,&quot;X&quot;:{&quot;Pos&quot;:0},&quot;Y&quot;:{&quot;Pos&quot;:2}},&quot;whChangeMode&quot;:0}"/>
  <p:tag name="KSO_WM_CHIP_GROUPID" val="5eea1bf9fe790412426d1932"/>
  <p:tag name="KSO_WM_CHIP_XID" val="5eea1bf9fe790412426d1933"/>
  <p:tag name="KSO_WM_UNIT_TEXT_FILL_FORE_SCHEMECOLOR_INDEX_BRIGHTNESS" val="0"/>
  <p:tag name="KSO_WM_UNIT_TEXT_FILL_FORE_SCHEMECOLOR_INDEX" val="2"/>
  <p:tag name="KSO_WM_UNIT_TEXT_FILL_TYPE" val="1"/>
  <p:tag name="KSO_WM_UNIT_VALUE" val="29"/>
  <p:tag name="KSO_WM_TEMPLATE_ASSEMBLE_XID" val="60656e6f4054ed1e2fb7f8a1"/>
  <p:tag name="KSO_WM_TEMPLATE_ASSEMBLE_GROUPID" val="60656e6f4054ed1e2fb7f8a1"/>
</p:tagLst>
</file>

<file path=ppt/tags/tag86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5_1*f*1"/>
  <p:tag name="KSO_WM_TEMPLATE_CATEGORY" val="diagram"/>
  <p:tag name="KSO_WM_TEMPLATE_INDEX" val="20214755"/>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bb99aa87db7244ab8d375f31c8139a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524e6c7a5ef4c5a909255dd241f54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f4054ed1e2fb7f8a1"/>
  <p:tag name="KSO_WM_TEMPLATE_ASSEMBLE_GROUPID" val="60656e6f4054ed1e2fb7f8a1"/>
</p:tagLst>
</file>

<file path=ppt/tags/tag8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0_1*a*1"/>
  <p:tag name="KSO_WM_TEMPLATE_CATEGORY" val="diagram"/>
  <p:tag name="KSO_WM_TEMPLATE_INDEX" val="2021711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6468faaa1d34a06b9a7e82560e43b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dedad87e30b4c1d801efe0441f09418"/>
  <p:tag name="KSO_WM_UNIT_TEXT_FILL_FORE_SCHEMECOLOR_INDEX_BRIGHTNESS" val="0"/>
  <p:tag name="KSO_WM_UNIT_TEXT_FILL_FORE_SCHEMECOLOR_INDEX" val="13"/>
  <p:tag name="KSO_WM_UNIT_TEXT_FILL_TYPE" val="1"/>
  <p:tag name="KSO_WM_TEMPLATE_ASSEMBLE_XID" val="6065706a4054ed1e2fb814f8"/>
  <p:tag name="KSO_WM_TEMPLATE_ASSEMBLE_GROUPID" val="6065706a4054ed1e2fb814f8"/>
</p:tagLst>
</file>

<file path=ppt/tags/tag863.xml><?xml version="1.0" encoding="utf-8"?>
<p:tagLst xmlns:a="http://schemas.openxmlformats.org/drawingml/2006/main" xmlns:r="http://schemas.openxmlformats.org/officeDocument/2006/relationships" xmlns:p="http://schemas.openxmlformats.org/presentationml/2006/main">
  <p:tag name="KSO_WM_SLIDE_ID" val="custom20189771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9771"/>
  <p:tag name="KSO_WM_SLIDE_LAYOUT" val="a_b"/>
  <p:tag name="KSO_WM_SLIDE_LAYOUT_CNT" val="1_3"/>
  <p:tag name="KSO_WM_TEMPLATE_THUMBS_INDEX" val="1、4、5、6、7、10、15"/>
  <p:tag name="KSO_WM_TEMPLATE_SUBCATEGORY" val="0"/>
  <p:tag name="KSO_WM_TEMPLATE_MASTER_TYPE" val="1"/>
  <p:tag name="KSO_WM_TEMPLATE_COLOR_TYPE" val="1"/>
  <p:tag name="KSO_WM_TEMPLATE_MASTER_THUMB_INDEX" val="12"/>
  <p:tag name="KSO_WM_SPECIAL_SOURCE" val="bdnull"/>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1.1.1.1.1.1.120189771">
      <a:dk1>
        <a:srgbClr val="000000"/>
      </a:dk1>
      <a:lt1>
        <a:srgbClr val="FFFFFF"/>
      </a:lt1>
      <a:dk2>
        <a:srgbClr val="1F1F1F"/>
      </a:dk2>
      <a:lt2>
        <a:srgbClr val="FFFFFF"/>
      </a:lt2>
      <a:accent1>
        <a:srgbClr val="45C0F7"/>
      </a:accent1>
      <a:accent2>
        <a:srgbClr val="3382F1"/>
      </a:accent2>
      <a:accent3>
        <a:srgbClr val="B63AF7"/>
      </a:accent3>
      <a:accent4>
        <a:srgbClr val="EF3AF3"/>
      </a:accent4>
      <a:accent5>
        <a:srgbClr val="EF3393"/>
      </a:accent5>
      <a:accent6>
        <a:srgbClr val="EE4E4B"/>
      </a:accent6>
      <a:hlink>
        <a:srgbClr val="37BEF9"/>
      </a:hlink>
      <a:folHlink>
        <a:srgbClr val="AB69AE"/>
      </a:folHlink>
    </a:clrScheme>
    <a:fontScheme name="ge3zvbh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4155</Words>
  <Application>Microsoft Office PowerPoint</Application>
  <PresentationFormat>宽屏</PresentationFormat>
  <Paragraphs>263</Paragraphs>
  <Slides>39</Slides>
  <Notes>19</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39</vt:i4>
      </vt:variant>
    </vt:vector>
  </HeadingPairs>
  <TitlesOfParts>
    <vt:vector size="49" baseType="lpstr">
      <vt:lpstr>等线</vt:lpstr>
      <vt:lpstr>汉仪旗黑-85S</vt:lpstr>
      <vt:lpstr>黑体</vt:lpstr>
      <vt:lpstr>宋体</vt:lpstr>
      <vt:lpstr>微软雅黑</vt:lpstr>
      <vt:lpstr>Arial</vt:lpstr>
      <vt:lpstr>Calibri</vt:lpstr>
      <vt:lpstr>Wingdings</vt:lpstr>
      <vt:lpstr>第一PPT，www.1ppt.com​</vt:lpstr>
      <vt:lpstr>自定义设计方案</vt:lpstr>
      <vt:lpstr>PowerPoint 演示文稿</vt:lpstr>
      <vt:lpstr>PowerPoint 演示文稿</vt:lpstr>
      <vt:lpstr>区块链概念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核心技术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以太坊-区块链2.0 </vt:lpstr>
      <vt:lpstr>PowerPoint 演示文稿</vt:lpstr>
      <vt:lpstr>PowerPoint 演示文稿</vt:lpstr>
      <vt:lpstr>PowerPoint 演示文稿</vt:lpstr>
      <vt:lpstr>区块链应用 </vt:lpstr>
      <vt:lpstr>PowerPoint 演示文稿</vt:lpstr>
      <vt:lpstr>PowerPoint 演示文稿</vt:lpstr>
      <vt:lpstr>PowerPoint 演示文稿</vt:lpstr>
      <vt:lpstr>PowerPoint 演示文稿</vt:lpstr>
      <vt:lpstr>PowerPoint 演示文稿</vt:lpstr>
      <vt:lpstr>现存问题与未来前景</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31</cp:revision>
  <dcterms:created xsi:type="dcterms:W3CDTF">2021-09-08T02:41:00Z</dcterms:created>
  <dcterms:modified xsi:type="dcterms:W3CDTF">2023-04-17T04:11:48Z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64D6B2C5893A4775ABC8AFCE74EB86C1</vt:lpwstr>
  </property>
  <property fmtid="{D5CDD505-2E9C-101B-9397-08002B2CF9AE}" pid="3" name="KSOProductBuildVer">
    <vt:lpwstr>2052-11.1.0.11294</vt:lpwstr>
  </property>
</Properties>
</file>