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83" r:id="rId3"/>
    <p:sldId id="303" r:id="rId4"/>
    <p:sldId id="285" r:id="rId5"/>
    <p:sldId id="284" r:id="rId6"/>
    <p:sldId id="300" r:id="rId7"/>
    <p:sldId id="294" r:id="rId8"/>
    <p:sldId id="296" r:id="rId9"/>
    <p:sldId id="304" r:id="rId10"/>
    <p:sldId id="290" r:id="rId11"/>
    <p:sldId id="292" r:id="rId12"/>
    <p:sldId id="295" r:id="rId13"/>
    <p:sldId id="293" r:id="rId14"/>
    <p:sldId id="305" r:id="rId15"/>
    <p:sldId id="298" r:id="rId16"/>
    <p:sldId id="287" r:id="rId17"/>
    <p:sldId id="286" r:id="rId18"/>
    <p:sldId id="291" r:id="rId19"/>
    <p:sldId id="306" r:id="rId20"/>
    <p:sldId id="289" r:id="rId21"/>
    <p:sldId id="301" r:id="rId22"/>
    <p:sldId id="297" r:id="rId23"/>
    <p:sldId id="302" r:id="rId24"/>
    <p:sldId id="299" r:id="rId25"/>
    <p:sldId id="308" r:id="rId26"/>
    <p:sldId id="30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2B3C6"/>
    <a:srgbClr val="1B95CE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68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528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30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996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126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943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1356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68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8057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480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92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445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4949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7333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024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980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554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501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20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343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914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158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82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75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21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5019" y="645809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86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9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4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1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5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7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6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38A743-0A6B-4B68-BA92-486124FA0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62A832-B404-484D-B4F2-1A3B280E3A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18471" r="21922" b="20588"/>
          <a:stretch/>
        </p:blipFill>
        <p:spPr>
          <a:xfrm>
            <a:off x="3291840" y="960120"/>
            <a:ext cx="5867401" cy="394716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3F18BD6-3F61-42B9-858C-6C6E59D3887B}"/>
              </a:ext>
            </a:extLst>
          </p:cNvPr>
          <p:cNvSpPr txBox="1"/>
          <p:nvPr/>
        </p:nvSpPr>
        <p:spPr>
          <a:xfrm>
            <a:off x="3718560" y="5029200"/>
            <a:ext cx="466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寒假</a:t>
            </a:r>
            <a:r>
              <a:rPr lang="en-US" altLang="zh-CN" sz="2400" dirty="0" smtClean="0">
                <a:cs typeface="+mn-ea"/>
                <a:sym typeface="+mn-lt"/>
              </a:rPr>
              <a:t>/</a:t>
            </a:r>
            <a:r>
              <a:rPr lang="zh-CN" altLang="en-US" sz="2400" dirty="0" smtClean="0">
                <a:cs typeface="+mn-ea"/>
                <a:sym typeface="+mn-lt"/>
              </a:rPr>
              <a:t>暑</a:t>
            </a:r>
            <a:r>
              <a:rPr lang="zh-CN" altLang="en-US" sz="2400" dirty="0">
                <a:cs typeface="+mn-ea"/>
                <a:sym typeface="+mn-lt"/>
              </a:rPr>
              <a:t>假班招生开始啦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Rectangle 1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4A72C8BB-05A3-450C-9CA6-CACC41F52080}"/>
              </a:ext>
            </a:extLst>
          </p:cNvPr>
          <p:cNvSpPr/>
          <p:nvPr/>
        </p:nvSpPr>
        <p:spPr bwMode="auto">
          <a:xfrm>
            <a:off x="4711902" y="1697552"/>
            <a:ext cx="2574471" cy="3463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0533436-43B9-40C5-A537-AC1135E5A56A}"/>
              </a:ext>
            </a:extLst>
          </p:cNvPr>
          <p:cNvSpPr txBox="1"/>
          <p:nvPr/>
        </p:nvSpPr>
        <p:spPr>
          <a:xfrm>
            <a:off x="4983197" y="2898016"/>
            <a:ext cx="223786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20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b="1" i="0" u="none" strike="noStrike" kern="1200" cap="none" spc="20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E2546468-CDA1-4EC3-A5E9-A0E5E2C9CE31}"/>
              </a:ext>
            </a:extLst>
          </p:cNvPr>
          <p:cNvSpPr txBox="1"/>
          <p:nvPr/>
        </p:nvSpPr>
        <p:spPr>
          <a:xfrm>
            <a:off x="4983197" y="3429001"/>
            <a:ext cx="2237864" cy="18492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6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Files:</a:t>
            </a:r>
          </a:p>
        </p:txBody>
      </p:sp>
      <p:sp>
        <p:nvSpPr>
          <p:cNvPr id="9" name="TextBox 1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D3E6FE1-ED86-4141-8292-C3C928AB00D1}"/>
              </a:ext>
            </a:extLst>
          </p:cNvPr>
          <p:cNvSpPr txBox="1"/>
          <p:nvPr/>
        </p:nvSpPr>
        <p:spPr>
          <a:xfrm>
            <a:off x="4983197" y="3751075"/>
            <a:ext cx="2237864" cy="42338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.PSD .AI. PDF. PPTX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Licensed for 2 project</a:t>
            </a:r>
          </a:p>
        </p:txBody>
      </p:sp>
      <p:cxnSp>
        <p:nvCxnSpPr>
          <p:cNvPr id="10" name="Straight Connector 1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ED03511-FE89-4641-B745-236E0D88C294}"/>
              </a:ext>
            </a:extLst>
          </p:cNvPr>
          <p:cNvCxnSpPr/>
          <p:nvPr/>
        </p:nvCxnSpPr>
        <p:spPr>
          <a:xfrm>
            <a:off x="4983197" y="3206329"/>
            <a:ext cx="6912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F6D344D8-89E5-4B4D-8C56-981632B44510}"/>
              </a:ext>
            </a:extLst>
          </p:cNvPr>
          <p:cNvCxnSpPr/>
          <p:nvPr/>
        </p:nvCxnSpPr>
        <p:spPr>
          <a:xfrm>
            <a:off x="4711902" y="4386323"/>
            <a:ext cx="2574471" cy="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B8BC756-DD49-4CE2-AE1B-1E6E53115FFB}"/>
              </a:ext>
            </a:extLst>
          </p:cNvPr>
          <p:cNvSpPr txBox="1"/>
          <p:nvPr/>
        </p:nvSpPr>
        <p:spPr>
          <a:xfrm>
            <a:off x="4983197" y="4656302"/>
            <a:ext cx="22378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$200</a:t>
            </a:r>
          </a:p>
        </p:txBody>
      </p:sp>
      <p:sp>
        <p:nvSpPr>
          <p:cNvPr id="13" name="Rectangle 1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09C6A4BB-AF53-4FB5-977A-6CE4A297D2EB}"/>
              </a:ext>
            </a:extLst>
          </p:cNvPr>
          <p:cNvSpPr/>
          <p:nvPr/>
        </p:nvSpPr>
        <p:spPr bwMode="auto">
          <a:xfrm>
            <a:off x="7647588" y="1697265"/>
            <a:ext cx="2574471" cy="3463471"/>
          </a:xfrm>
          <a:prstGeom prst="rect">
            <a:avLst/>
          </a:prstGeom>
          <a:noFill/>
          <a:ln>
            <a:solidFill>
              <a:schemeClr val="tx1">
                <a:alpha val="20000"/>
              </a:schemeClr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2CCA6B77-BA60-44A9-93F7-02DA3A829F7A}"/>
              </a:ext>
            </a:extLst>
          </p:cNvPr>
          <p:cNvSpPr txBox="1"/>
          <p:nvPr/>
        </p:nvSpPr>
        <p:spPr>
          <a:xfrm>
            <a:off x="7918883" y="2897729"/>
            <a:ext cx="223786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zh-CN" altLang="en-US" b="1" spc="200" dirty="0">
                <a:solidFill>
                  <a:srgbClr val="1F1F1F"/>
                </a:solidFill>
                <a:cs typeface="+mn-ea"/>
                <a:sym typeface="+mn-lt"/>
              </a:rPr>
              <a:t>添加标题</a:t>
            </a:r>
            <a:endParaRPr lang="en-US" altLang="zh-CN" b="1" spc="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15" name="TextBox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0C49B25A-816C-4B2C-8BE4-2AB3FFE7232A}"/>
              </a:ext>
            </a:extLst>
          </p:cNvPr>
          <p:cNvSpPr txBox="1"/>
          <p:nvPr/>
        </p:nvSpPr>
        <p:spPr>
          <a:xfrm>
            <a:off x="7918883" y="3428714"/>
            <a:ext cx="2237864" cy="18492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6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Files:</a:t>
            </a:r>
          </a:p>
        </p:txBody>
      </p:sp>
      <p:sp>
        <p:nvSpPr>
          <p:cNvPr id="16" name="TextBox 2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15BBAF5E-7A17-4169-B8FC-A968212DB382}"/>
              </a:ext>
            </a:extLst>
          </p:cNvPr>
          <p:cNvSpPr txBox="1"/>
          <p:nvPr/>
        </p:nvSpPr>
        <p:spPr>
          <a:xfrm>
            <a:off x="7918883" y="3750788"/>
            <a:ext cx="2237864" cy="42338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.PSD .AI. PDF. PPTX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Licensed for 2 project</a:t>
            </a:r>
          </a:p>
        </p:txBody>
      </p:sp>
      <p:cxnSp>
        <p:nvCxnSpPr>
          <p:cNvPr id="17" name="Straight Connector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C4EF10BC-F9B0-4EF2-9C8E-67570E213260}"/>
              </a:ext>
            </a:extLst>
          </p:cNvPr>
          <p:cNvCxnSpPr/>
          <p:nvPr/>
        </p:nvCxnSpPr>
        <p:spPr>
          <a:xfrm>
            <a:off x="7918883" y="3206042"/>
            <a:ext cx="6912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8052210-9051-4CE9-95EB-5C85FE493FCF}"/>
              </a:ext>
            </a:extLst>
          </p:cNvPr>
          <p:cNvCxnSpPr/>
          <p:nvPr/>
        </p:nvCxnSpPr>
        <p:spPr>
          <a:xfrm>
            <a:off x="7647588" y="4386036"/>
            <a:ext cx="2574471" cy="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A70F773-1C19-494B-8DA3-A01326F200F7}"/>
              </a:ext>
            </a:extLst>
          </p:cNvPr>
          <p:cNvSpPr txBox="1"/>
          <p:nvPr/>
        </p:nvSpPr>
        <p:spPr>
          <a:xfrm>
            <a:off x="7918883" y="4656015"/>
            <a:ext cx="22378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$300</a:t>
            </a:r>
          </a:p>
        </p:txBody>
      </p:sp>
      <p:sp>
        <p:nvSpPr>
          <p:cNvPr id="20" name="Shape 366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FDC5549-E587-4258-8D28-6AFB95B4B23E}"/>
              </a:ext>
            </a:extLst>
          </p:cNvPr>
          <p:cNvSpPr/>
          <p:nvPr/>
        </p:nvSpPr>
        <p:spPr>
          <a:xfrm>
            <a:off x="4983197" y="2166854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Shape 36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A4E01834-5CAB-408B-AD09-35DD79F6D0E1}"/>
              </a:ext>
            </a:extLst>
          </p:cNvPr>
          <p:cNvSpPr/>
          <p:nvPr/>
        </p:nvSpPr>
        <p:spPr>
          <a:xfrm>
            <a:off x="7918883" y="2162684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图片包含 图书馆, 场景, 房间, 建筑物&#10;&#10;描述已自动生成">
            <a:extLst>
              <a:ext uri="{FF2B5EF4-FFF2-40B4-BE49-F238E27FC236}">
                <a16:creationId xmlns:a16="http://schemas.microsoft.com/office/drawing/2014/main" id="{7D5E80E4-0A8D-4FD7-B777-97FAAC5110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/>
          <a:stretch/>
        </p:blipFill>
        <p:spPr>
          <a:xfrm>
            <a:off x="2129589" y="1697265"/>
            <a:ext cx="2365928" cy="34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/>
      <p:bldP spid="13" grpId="0" animBg="1"/>
      <p:bldP spid="14" grpId="0"/>
      <p:bldP spid="15" grpId="0"/>
      <p:bldP spid="16" grpId="0"/>
      <p:bldP spid="19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Freeform 32">
            <a:extLst>
              <a:ext uri="{FF2B5EF4-FFF2-40B4-BE49-F238E27FC236}">
                <a16:creationId xmlns:a16="http://schemas.microsoft.com/office/drawing/2014/main" id="{F371BF27-DEED-4E3C-BE6A-50F4554DC52A}"/>
              </a:ext>
            </a:extLst>
          </p:cNvPr>
          <p:cNvSpPr>
            <a:spLocks/>
          </p:cNvSpPr>
          <p:nvPr/>
        </p:nvSpPr>
        <p:spPr bwMode="auto">
          <a:xfrm rot="5400000">
            <a:off x="3073706" y="2181492"/>
            <a:ext cx="86258" cy="1840102"/>
          </a:xfrm>
          <a:custGeom>
            <a:avLst/>
            <a:gdLst>
              <a:gd name="T0" fmla="*/ 109 w 218"/>
              <a:gd name="T1" fmla="*/ 0 h 3542"/>
              <a:gd name="T2" fmla="*/ 218 w 218"/>
              <a:gd name="T3" fmla="*/ 89 h 3542"/>
              <a:gd name="T4" fmla="*/ 218 w 218"/>
              <a:gd name="T5" fmla="*/ 3542 h 3542"/>
              <a:gd name="T6" fmla="*/ 0 w 218"/>
              <a:gd name="T7" fmla="*/ 3542 h 3542"/>
              <a:gd name="T8" fmla="*/ 0 w 218"/>
              <a:gd name="T9" fmla="*/ 89 h 3542"/>
              <a:gd name="T10" fmla="*/ 109 w 218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" h="3542">
                <a:moveTo>
                  <a:pt x="109" y="0"/>
                </a:moveTo>
                <a:lnTo>
                  <a:pt x="218" y="89"/>
                </a:lnTo>
                <a:lnTo>
                  <a:pt x="218" y="3542"/>
                </a:lnTo>
                <a:lnTo>
                  <a:pt x="0" y="3542"/>
                </a:lnTo>
                <a:lnTo>
                  <a:pt x="0" y="89"/>
                </a:lnTo>
                <a:lnTo>
                  <a:pt x="109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54EA9F8-04F4-4191-95B2-C78F6E2AC73D}"/>
              </a:ext>
            </a:extLst>
          </p:cNvPr>
          <p:cNvSpPr>
            <a:spLocks/>
          </p:cNvSpPr>
          <p:nvPr/>
        </p:nvSpPr>
        <p:spPr bwMode="auto">
          <a:xfrm rot="5400000">
            <a:off x="3077044" y="2602342"/>
            <a:ext cx="79582" cy="1840102"/>
          </a:xfrm>
          <a:custGeom>
            <a:avLst/>
            <a:gdLst>
              <a:gd name="T0" fmla="*/ 104 w 206"/>
              <a:gd name="T1" fmla="*/ 0 h 3542"/>
              <a:gd name="T2" fmla="*/ 206 w 206"/>
              <a:gd name="T3" fmla="*/ 89 h 3542"/>
              <a:gd name="T4" fmla="*/ 206 w 206"/>
              <a:gd name="T5" fmla="*/ 3542 h 3542"/>
              <a:gd name="T6" fmla="*/ 0 w 206"/>
              <a:gd name="T7" fmla="*/ 3542 h 3542"/>
              <a:gd name="T8" fmla="*/ 0 w 206"/>
              <a:gd name="T9" fmla="*/ 89 h 3542"/>
              <a:gd name="T10" fmla="*/ 104 w 206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3542">
                <a:moveTo>
                  <a:pt x="104" y="0"/>
                </a:moveTo>
                <a:lnTo>
                  <a:pt x="206" y="89"/>
                </a:lnTo>
                <a:lnTo>
                  <a:pt x="206" y="3542"/>
                </a:lnTo>
                <a:lnTo>
                  <a:pt x="0" y="3542"/>
                </a:lnTo>
                <a:lnTo>
                  <a:pt x="0" y="89"/>
                </a:lnTo>
                <a:lnTo>
                  <a:pt x="104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F771751-FA8F-4041-97E7-E1FB3CB42057}"/>
              </a:ext>
            </a:extLst>
          </p:cNvPr>
          <p:cNvSpPr>
            <a:spLocks/>
          </p:cNvSpPr>
          <p:nvPr/>
        </p:nvSpPr>
        <p:spPr bwMode="auto">
          <a:xfrm rot="5400000">
            <a:off x="3077096" y="3018321"/>
            <a:ext cx="79477" cy="1840100"/>
          </a:xfrm>
          <a:custGeom>
            <a:avLst/>
            <a:gdLst>
              <a:gd name="T0" fmla="*/ 103 w 205"/>
              <a:gd name="T1" fmla="*/ 0 h 3542"/>
              <a:gd name="T2" fmla="*/ 205 w 205"/>
              <a:gd name="T3" fmla="*/ 89 h 3542"/>
              <a:gd name="T4" fmla="*/ 205 w 205"/>
              <a:gd name="T5" fmla="*/ 3542 h 3542"/>
              <a:gd name="T6" fmla="*/ 0 w 205"/>
              <a:gd name="T7" fmla="*/ 3542 h 3542"/>
              <a:gd name="T8" fmla="*/ 0 w 205"/>
              <a:gd name="T9" fmla="*/ 89 h 3542"/>
              <a:gd name="T10" fmla="*/ 103 w 205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3542">
                <a:moveTo>
                  <a:pt x="103" y="0"/>
                </a:moveTo>
                <a:lnTo>
                  <a:pt x="205" y="89"/>
                </a:lnTo>
                <a:lnTo>
                  <a:pt x="205" y="3542"/>
                </a:lnTo>
                <a:lnTo>
                  <a:pt x="0" y="3542"/>
                </a:lnTo>
                <a:lnTo>
                  <a:pt x="0" y="89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8EF1502-7165-4A2E-85F5-21096DC8B388}"/>
              </a:ext>
            </a:extLst>
          </p:cNvPr>
          <p:cNvSpPr>
            <a:spLocks/>
          </p:cNvSpPr>
          <p:nvPr/>
        </p:nvSpPr>
        <p:spPr bwMode="auto">
          <a:xfrm rot="5400000">
            <a:off x="3076481" y="3454267"/>
            <a:ext cx="80708" cy="1840102"/>
          </a:xfrm>
          <a:custGeom>
            <a:avLst/>
            <a:gdLst>
              <a:gd name="T0" fmla="*/ 109 w 218"/>
              <a:gd name="T1" fmla="*/ 0 h 3542"/>
              <a:gd name="T2" fmla="*/ 218 w 218"/>
              <a:gd name="T3" fmla="*/ 89 h 3542"/>
              <a:gd name="T4" fmla="*/ 218 w 218"/>
              <a:gd name="T5" fmla="*/ 3542 h 3542"/>
              <a:gd name="T6" fmla="*/ 0 w 218"/>
              <a:gd name="T7" fmla="*/ 3542 h 3542"/>
              <a:gd name="T8" fmla="*/ 0 w 218"/>
              <a:gd name="T9" fmla="*/ 89 h 3542"/>
              <a:gd name="T10" fmla="*/ 109 w 218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" h="3542">
                <a:moveTo>
                  <a:pt x="109" y="0"/>
                </a:moveTo>
                <a:lnTo>
                  <a:pt x="218" y="89"/>
                </a:lnTo>
                <a:lnTo>
                  <a:pt x="218" y="3542"/>
                </a:lnTo>
                <a:lnTo>
                  <a:pt x="0" y="3542"/>
                </a:lnTo>
                <a:lnTo>
                  <a:pt x="0" y="89"/>
                </a:lnTo>
                <a:lnTo>
                  <a:pt x="109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solidFill>
              <a:srgbClr val="42B3C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A0E990A-3E06-490F-8590-C50521D26DD6}"/>
              </a:ext>
            </a:extLst>
          </p:cNvPr>
          <p:cNvSpPr>
            <a:spLocks/>
          </p:cNvSpPr>
          <p:nvPr/>
        </p:nvSpPr>
        <p:spPr bwMode="auto">
          <a:xfrm rot="5400000">
            <a:off x="1133236" y="2074617"/>
            <a:ext cx="1693863" cy="446246"/>
          </a:xfrm>
          <a:custGeom>
            <a:avLst/>
            <a:gdLst>
              <a:gd name="T0" fmla="*/ 849 w 1067"/>
              <a:gd name="T1" fmla="*/ 0 h 277"/>
              <a:gd name="T2" fmla="*/ 1067 w 1067"/>
              <a:gd name="T3" fmla="*/ 0 h 277"/>
              <a:gd name="T4" fmla="*/ 530 w 1067"/>
              <a:gd name="T5" fmla="*/ 277 h 277"/>
              <a:gd name="T6" fmla="*/ 0 w 1067"/>
              <a:gd name="T7" fmla="*/ 277 h 277"/>
              <a:gd name="T8" fmla="*/ 849 w 1067"/>
              <a:gd name="T9" fmla="*/ 0 h 277"/>
              <a:gd name="connsiteX0" fmla="*/ 9384 w 10000"/>
              <a:gd name="connsiteY0" fmla="*/ 0 h 10074"/>
              <a:gd name="connsiteX1" fmla="*/ 10000 w 10000"/>
              <a:gd name="connsiteY1" fmla="*/ 74 h 10074"/>
              <a:gd name="connsiteX2" fmla="*/ 4967 w 10000"/>
              <a:gd name="connsiteY2" fmla="*/ 10074 h 10074"/>
              <a:gd name="connsiteX3" fmla="*/ 0 w 10000"/>
              <a:gd name="connsiteY3" fmla="*/ 10074 h 10074"/>
              <a:gd name="connsiteX4" fmla="*/ 9384 w 10000"/>
              <a:gd name="connsiteY4" fmla="*/ 0 h 10074"/>
              <a:gd name="connsiteX0" fmla="*/ 9500 w 10000"/>
              <a:gd name="connsiteY0" fmla="*/ 0 h 10148"/>
              <a:gd name="connsiteX1" fmla="*/ 10000 w 10000"/>
              <a:gd name="connsiteY1" fmla="*/ 148 h 10148"/>
              <a:gd name="connsiteX2" fmla="*/ 4967 w 10000"/>
              <a:gd name="connsiteY2" fmla="*/ 10148 h 10148"/>
              <a:gd name="connsiteX3" fmla="*/ 0 w 10000"/>
              <a:gd name="connsiteY3" fmla="*/ 10148 h 10148"/>
              <a:gd name="connsiteX4" fmla="*/ 9500 w 10000"/>
              <a:gd name="connsiteY4" fmla="*/ 0 h 1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48">
                <a:moveTo>
                  <a:pt x="9500" y="0"/>
                </a:moveTo>
                <a:lnTo>
                  <a:pt x="10000" y="148"/>
                </a:lnTo>
                <a:lnTo>
                  <a:pt x="4967" y="10148"/>
                </a:lnTo>
                <a:lnTo>
                  <a:pt x="0" y="10148"/>
                </a:lnTo>
                <a:lnTo>
                  <a:pt x="9500" y="0"/>
                </a:lnTo>
                <a:close/>
              </a:path>
            </a:pathLst>
          </a:custGeom>
          <a:gradFill flip="none" rotWithShape="1"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C3DE8A6-472F-42FF-AC35-C2EFB01AEDC4}"/>
              </a:ext>
            </a:extLst>
          </p:cNvPr>
          <p:cNvSpPr>
            <a:spLocks/>
          </p:cNvSpPr>
          <p:nvPr/>
        </p:nvSpPr>
        <p:spPr bwMode="auto">
          <a:xfrm rot="5400000">
            <a:off x="1499869" y="2865272"/>
            <a:ext cx="954088" cy="439738"/>
          </a:xfrm>
          <a:custGeom>
            <a:avLst/>
            <a:gdLst>
              <a:gd name="T0" fmla="*/ 395 w 601"/>
              <a:gd name="T1" fmla="*/ 0 h 277"/>
              <a:gd name="T2" fmla="*/ 601 w 601"/>
              <a:gd name="T3" fmla="*/ 0 h 277"/>
              <a:gd name="T4" fmla="*/ 530 w 601"/>
              <a:gd name="T5" fmla="*/ 277 h 277"/>
              <a:gd name="T6" fmla="*/ 0 w 601"/>
              <a:gd name="T7" fmla="*/ 277 h 277"/>
              <a:gd name="T8" fmla="*/ 395 w 601"/>
              <a:gd name="T9" fmla="*/ 0 h 277"/>
              <a:gd name="connsiteX0" fmla="*/ 9116 w 10000"/>
              <a:gd name="connsiteY0" fmla="*/ 0 h 10000"/>
              <a:gd name="connsiteX1" fmla="*/ 10000 w 10000"/>
              <a:gd name="connsiteY1" fmla="*/ 0 h 10000"/>
              <a:gd name="connsiteX2" fmla="*/ 8819 w 10000"/>
              <a:gd name="connsiteY2" fmla="*/ 10000 h 10000"/>
              <a:gd name="connsiteX3" fmla="*/ 0 w 10000"/>
              <a:gd name="connsiteY3" fmla="*/ 10000 h 10000"/>
              <a:gd name="connsiteX4" fmla="*/ 9116 w 10000"/>
              <a:gd name="connsiteY4" fmla="*/ 0 h 10000"/>
              <a:gd name="connsiteX0" fmla="*/ 9207 w 10000"/>
              <a:gd name="connsiteY0" fmla="*/ 0 h 10000"/>
              <a:gd name="connsiteX1" fmla="*/ 10000 w 10000"/>
              <a:gd name="connsiteY1" fmla="*/ 0 h 10000"/>
              <a:gd name="connsiteX2" fmla="*/ 8819 w 10000"/>
              <a:gd name="connsiteY2" fmla="*/ 10000 h 10000"/>
              <a:gd name="connsiteX3" fmla="*/ 0 w 10000"/>
              <a:gd name="connsiteY3" fmla="*/ 10000 h 10000"/>
              <a:gd name="connsiteX4" fmla="*/ 92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207" y="0"/>
                </a:moveTo>
                <a:lnTo>
                  <a:pt x="10000" y="0"/>
                </a:lnTo>
                <a:lnTo>
                  <a:pt x="8819" y="10000"/>
                </a:lnTo>
                <a:lnTo>
                  <a:pt x="0" y="10000"/>
                </a:lnTo>
                <a:lnTo>
                  <a:pt x="9207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65BB0993-ABD8-4553-AF49-FF57B1F77A05}"/>
              </a:ext>
            </a:extLst>
          </p:cNvPr>
          <p:cNvSpPr>
            <a:spLocks/>
          </p:cNvSpPr>
          <p:nvPr/>
        </p:nvSpPr>
        <p:spPr bwMode="auto">
          <a:xfrm rot="5400000">
            <a:off x="1555445" y="3965423"/>
            <a:ext cx="842937" cy="439738"/>
          </a:xfrm>
          <a:custGeom>
            <a:avLst/>
            <a:gdLst>
              <a:gd name="T0" fmla="*/ 0 w 601"/>
              <a:gd name="T1" fmla="*/ 0 h 277"/>
              <a:gd name="T2" fmla="*/ 205 w 601"/>
              <a:gd name="T3" fmla="*/ 0 h 277"/>
              <a:gd name="T4" fmla="*/ 601 w 601"/>
              <a:gd name="T5" fmla="*/ 277 h 277"/>
              <a:gd name="T6" fmla="*/ 70 w 601"/>
              <a:gd name="T7" fmla="*/ 277 h 277"/>
              <a:gd name="T8" fmla="*/ 0 w 601"/>
              <a:gd name="T9" fmla="*/ 0 h 277"/>
              <a:gd name="connsiteX0" fmla="*/ 1560 w 8835"/>
              <a:gd name="connsiteY0" fmla="*/ 0 h 10000"/>
              <a:gd name="connsiteX1" fmla="*/ 2246 w 8835"/>
              <a:gd name="connsiteY1" fmla="*/ 0 h 10000"/>
              <a:gd name="connsiteX2" fmla="*/ 8835 w 8835"/>
              <a:gd name="connsiteY2" fmla="*/ 10000 h 10000"/>
              <a:gd name="connsiteX3" fmla="*/ 0 w 8835"/>
              <a:gd name="connsiteY3" fmla="*/ 10000 h 10000"/>
              <a:gd name="connsiteX4" fmla="*/ 1560 w 8835"/>
              <a:gd name="connsiteY4" fmla="*/ 0 h 10000"/>
              <a:gd name="connsiteX0" fmla="*/ 1612 w 10000"/>
              <a:gd name="connsiteY0" fmla="*/ 0 h 10000"/>
              <a:gd name="connsiteX1" fmla="*/ 2542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12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12" y="0"/>
                </a:moveTo>
                <a:lnTo>
                  <a:pt x="2542" y="0"/>
                </a:lnTo>
                <a:lnTo>
                  <a:pt x="10000" y="10000"/>
                </a:lnTo>
                <a:lnTo>
                  <a:pt x="0" y="10000"/>
                </a:lnTo>
                <a:lnTo>
                  <a:pt x="161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42C4DF39-0775-464C-93BD-15EAB403A4DE}"/>
              </a:ext>
            </a:extLst>
          </p:cNvPr>
          <p:cNvSpPr>
            <a:spLocks/>
          </p:cNvSpPr>
          <p:nvPr/>
        </p:nvSpPr>
        <p:spPr bwMode="auto">
          <a:xfrm rot="5400000">
            <a:off x="1261461" y="4823488"/>
            <a:ext cx="1437731" cy="446564"/>
          </a:xfrm>
          <a:custGeom>
            <a:avLst/>
            <a:gdLst>
              <a:gd name="T0" fmla="*/ 0 w 1069"/>
              <a:gd name="T1" fmla="*/ 0 h 277"/>
              <a:gd name="T2" fmla="*/ 218 w 1069"/>
              <a:gd name="T3" fmla="*/ 0 h 277"/>
              <a:gd name="T4" fmla="*/ 1069 w 1069"/>
              <a:gd name="T5" fmla="*/ 277 h 277"/>
              <a:gd name="T6" fmla="*/ 537 w 1069"/>
              <a:gd name="T7" fmla="*/ 277 h 277"/>
              <a:gd name="T8" fmla="*/ 0 w 1069"/>
              <a:gd name="T9" fmla="*/ 0 h 277"/>
              <a:gd name="connsiteX0" fmla="*/ 0 w 8472"/>
              <a:gd name="connsiteY0" fmla="*/ 0 h 10233"/>
              <a:gd name="connsiteX1" fmla="*/ 511 w 8472"/>
              <a:gd name="connsiteY1" fmla="*/ 233 h 10233"/>
              <a:gd name="connsiteX2" fmla="*/ 8472 w 8472"/>
              <a:gd name="connsiteY2" fmla="*/ 10233 h 10233"/>
              <a:gd name="connsiteX3" fmla="*/ 3495 w 8472"/>
              <a:gd name="connsiteY3" fmla="*/ 10233 h 10233"/>
              <a:gd name="connsiteX4" fmla="*/ 0 w 8472"/>
              <a:gd name="connsiteY4" fmla="*/ 0 h 10233"/>
              <a:gd name="connsiteX0" fmla="*/ 0 w 10000"/>
              <a:gd name="connsiteY0" fmla="*/ 0 h 9924"/>
              <a:gd name="connsiteX1" fmla="*/ 603 w 10000"/>
              <a:gd name="connsiteY1" fmla="*/ 152 h 9924"/>
              <a:gd name="connsiteX2" fmla="*/ 10000 w 10000"/>
              <a:gd name="connsiteY2" fmla="*/ 9924 h 9924"/>
              <a:gd name="connsiteX3" fmla="*/ 4125 w 10000"/>
              <a:gd name="connsiteY3" fmla="*/ 9924 h 9924"/>
              <a:gd name="connsiteX4" fmla="*/ 0 w 10000"/>
              <a:gd name="connsiteY4" fmla="*/ 0 h 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924">
                <a:moveTo>
                  <a:pt x="0" y="0"/>
                </a:moveTo>
                <a:lnTo>
                  <a:pt x="603" y="152"/>
                </a:lnTo>
                <a:lnTo>
                  <a:pt x="10000" y="9924"/>
                </a:lnTo>
                <a:lnTo>
                  <a:pt x="4125" y="99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08D826B-4E3D-4E31-96F6-E529258DFC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895" y="1473034"/>
            <a:ext cx="841375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B06CCD4-2C7E-423A-A349-9C852250AA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895" y="2630322"/>
            <a:ext cx="841375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0DEAAC3C-509E-470D-853D-0CDCC48D05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101" y="3786816"/>
            <a:ext cx="842963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B7D962AF-03BB-452B-94FE-8BA07DB8EA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6308" y="4944896"/>
            <a:ext cx="844550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D5F1CDBC-4192-4B59-A24B-A3EF4A806AC2}"/>
              </a:ext>
            </a:extLst>
          </p:cNvPr>
          <p:cNvCxnSpPr>
            <a:cxnSpLocks/>
          </p:cNvCxnSpPr>
          <p:nvPr/>
        </p:nvCxnSpPr>
        <p:spPr>
          <a:xfrm flipV="1">
            <a:off x="4000972" y="1486187"/>
            <a:ext cx="785460" cy="1600005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4">
            <a:extLst>
              <a:ext uri="{FF2B5EF4-FFF2-40B4-BE49-F238E27FC236}">
                <a16:creationId xmlns:a16="http://schemas.microsoft.com/office/drawing/2014/main" id="{A302EECA-DF5B-4C1C-8886-7AB40A5F8A33}"/>
              </a:ext>
            </a:extLst>
          </p:cNvPr>
          <p:cNvCxnSpPr>
            <a:cxnSpLocks/>
          </p:cNvCxnSpPr>
          <p:nvPr/>
        </p:nvCxnSpPr>
        <p:spPr>
          <a:xfrm flipV="1">
            <a:off x="3978163" y="2544074"/>
            <a:ext cx="2316215" cy="988556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5">
            <a:extLst>
              <a:ext uri="{FF2B5EF4-FFF2-40B4-BE49-F238E27FC236}">
                <a16:creationId xmlns:a16="http://schemas.microsoft.com/office/drawing/2014/main" id="{5EF2467B-1729-4BC6-809E-7837E74705B4}"/>
              </a:ext>
            </a:extLst>
          </p:cNvPr>
          <p:cNvCxnSpPr>
            <a:cxnSpLocks/>
          </p:cNvCxnSpPr>
          <p:nvPr/>
        </p:nvCxnSpPr>
        <p:spPr>
          <a:xfrm flipV="1">
            <a:off x="3991496" y="3562184"/>
            <a:ext cx="4321243" cy="372551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6">
            <a:extLst>
              <a:ext uri="{FF2B5EF4-FFF2-40B4-BE49-F238E27FC236}">
                <a16:creationId xmlns:a16="http://schemas.microsoft.com/office/drawing/2014/main" id="{B94FDE10-7370-4F27-B2AA-C46B6775C1B8}"/>
              </a:ext>
            </a:extLst>
          </p:cNvPr>
          <p:cNvCxnSpPr>
            <a:cxnSpLocks/>
          </p:cNvCxnSpPr>
          <p:nvPr/>
        </p:nvCxnSpPr>
        <p:spPr>
          <a:xfrm>
            <a:off x="3991496" y="4374318"/>
            <a:ext cx="2166793" cy="268109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47">
            <a:extLst>
              <a:ext uri="{FF2B5EF4-FFF2-40B4-BE49-F238E27FC236}">
                <a16:creationId xmlns:a16="http://schemas.microsoft.com/office/drawing/2014/main" id="{9EDA0968-517D-45D9-8793-59D085210379}"/>
              </a:ext>
            </a:extLst>
          </p:cNvPr>
          <p:cNvSpPr/>
          <p:nvPr/>
        </p:nvSpPr>
        <p:spPr>
          <a:xfrm>
            <a:off x="5904926" y="4287119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Freeform 1120">
            <a:extLst>
              <a:ext uri="{FF2B5EF4-FFF2-40B4-BE49-F238E27FC236}">
                <a16:creationId xmlns:a16="http://schemas.microsoft.com/office/drawing/2014/main" id="{902C16FA-A846-4F93-9A99-DE4175DA7DFB}"/>
              </a:ext>
            </a:extLst>
          </p:cNvPr>
          <p:cNvSpPr>
            <a:spLocks noEditPoints="1"/>
          </p:cNvSpPr>
          <p:nvPr/>
        </p:nvSpPr>
        <p:spPr bwMode="auto">
          <a:xfrm>
            <a:off x="6119234" y="4514874"/>
            <a:ext cx="302820" cy="23971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E78ED6FB-A9CA-4FBD-9C0E-2902901A75BF}"/>
              </a:ext>
            </a:extLst>
          </p:cNvPr>
          <p:cNvSpPr/>
          <p:nvPr/>
        </p:nvSpPr>
        <p:spPr>
          <a:xfrm>
            <a:off x="8020573" y="3144672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Group 1271">
            <a:extLst>
              <a:ext uri="{FF2B5EF4-FFF2-40B4-BE49-F238E27FC236}">
                <a16:creationId xmlns:a16="http://schemas.microsoft.com/office/drawing/2014/main" id="{256DDE58-CCE0-479D-8E07-3268F91414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6406" y="3370329"/>
            <a:ext cx="238593" cy="238353"/>
            <a:chOff x="5516" y="3626"/>
            <a:chExt cx="1981" cy="1979"/>
          </a:xfrm>
          <a:solidFill>
            <a:schemeClr val="bg1"/>
          </a:solidFill>
        </p:grpSpPr>
        <p:sp>
          <p:nvSpPr>
            <p:cNvPr id="25" name="Freeform 1273">
              <a:extLst>
                <a:ext uri="{FF2B5EF4-FFF2-40B4-BE49-F238E27FC236}">
                  <a16:creationId xmlns:a16="http://schemas.microsoft.com/office/drawing/2014/main" id="{8F7AD71D-3C52-4688-AC5C-28745E37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274">
              <a:extLst>
                <a:ext uri="{FF2B5EF4-FFF2-40B4-BE49-F238E27FC236}">
                  <a16:creationId xmlns:a16="http://schemas.microsoft.com/office/drawing/2014/main" id="{149438C4-F340-4336-A4E7-5EB5E7F4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275">
              <a:extLst>
                <a:ext uri="{FF2B5EF4-FFF2-40B4-BE49-F238E27FC236}">
                  <a16:creationId xmlns:a16="http://schemas.microsoft.com/office/drawing/2014/main" id="{F98F83A6-316F-4412-B0B3-7019EF5D2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276">
              <a:extLst>
                <a:ext uri="{FF2B5EF4-FFF2-40B4-BE49-F238E27FC236}">
                  <a16:creationId xmlns:a16="http://schemas.microsoft.com/office/drawing/2014/main" id="{8A46AD18-75AC-41F8-9641-8FA656517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9" name="Oval 72">
            <a:extLst>
              <a:ext uri="{FF2B5EF4-FFF2-40B4-BE49-F238E27FC236}">
                <a16:creationId xmlns:a16="http://schemas.microsoft.com/office/drawing/2014/main" id="{2AA7D365-BFB7-4EFF-B95E-B8CEF5754C24}"/>
              </a:ext>
            </a:extLst>
          </p:cNvPr>
          <p:cNvSpPr/>
          <p:nvPr/>
        </p:nvSpPr>
        <p:spPr>
          <a:xfrm>
            <a:off x="6119234" y="2057006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0" name="Group 1036">
            <a:extLst>
              <a:ext uri="{FF2B5EF4-FFF2-40B4-BE49-F238E27FC236}">
                <a16:creationId xmlns:a16="http://schemas.microsoft.com/office/drawing/2014/main" id="{EF3B1B9B-2106-4C44-81FC-AB62105F6C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0213" y="2274187"/>
            <a:ext cx="245904" cy="244408"/>
            <a:chOff x="9876" y="-1946"/>
            <a:chExt cx="822" cy="817"/>
          </a:xfrm>
          <a:solidFill>
            <a:schemeClr val="bg1"/>
          </a:solidFill>
        </p:grpSpPr>
        <p:sp>
          <p:nvSpPr>
            <p:cNvPr id="31" name="Freeform 1038">
              <a:extLst>
                <a:ext uri="{FF2B5EF4-FFF2-40B4-BE49-F238E27FC236}">
                  <a16:creationId xmlns:a16="http://schemas.microsoft.com/office/drawing/2014/main" id="{877E6C81-C080-499B-9217-4108A9BE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1039">
              <a:extLst>
                <a:ext uri="{FF2B5EF4-FFF2-40B4-BE49-F238E27FC236}">
                  <a16:creationId xmlns:a16="http://schemas.microsoft.com/office/drawing/2014/main" id="{235ECD4C-E397-4461-855F-857C4535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40">
              <a:extLst>
                <a:ext uri="{FF2B5EF4-FFF2-40B4-BE49-F238E27FC236}">
                  <a16:creationId xmlns:a16="http://schemas.microsoft.com/office/drawing/2014/main" id="{60D2E67F-790D-47DF-A8A5-64DCA1249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041">
              <a:extLst>
                <a:ext uri="{FF2B5EF4-FFF2-40B4-BE49-F238E27FC236}">
                  <a16:creationId xmlns:a16="http://schemas.microsoft.com/office/drawing/2014/main" id="{3CADA79F-06DE-4F9A-A527-8F9FBC8E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1042">
              <a:extLst>
                <a:ext uri="{FF2B5EF4-FFF2-40B4-BE49-F238E27FC236}">
                  <a16:creationId xmlns:a16="http://schemas.microsoft.com/office/drawing/2014/main" id="{60B0F295-E6B7-4586-8ADF-403BBD67D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043">
              <a:extLst>
                <a:ext uri="{FF2B5EF4-FFF2-40B4-BE49-F238E27FC236}">
                  <a16:creationId xmlns:a16="http://schemas.microsoft.com/office/drawing/2014/main" id="{4615A890-D974-42F1-9FE5-D6CA3DB5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7" name="Oval 89">
            <a:extLst>
              <a:ext uri="{FF2B5EF4-FFF2-40B4-BE49-F238E27FC236}">
                <a16:creationId xmlns:a16="http://schemas.microsoft.com/office/drawing/2014/main" id="{7AA65A3D-4120-4FB9-B3EB-5D1CA9903D09}"/>
              </a:ext>
            </a:extLst>
          </p:cNvPr>
          <p:cNvSpPr/>
          <p:nvPr/>
        </p:nvSpPr>
        <p:spPr>
          <a:xfrm>
            <a:off x="4571595" y="884957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Freeform 1171">
            <a:extLst>
              <a:ext uri="{FF2B5EF4-FFF2-40B4-BE49-F238E27FC236}">
                <a16:creationId xmlns:a16="http://schemas.microsoft.com/office/drawing/2014/main" id="{36006975-C4F2-492A-8D87-AABCCFAAD659}"/>
              </a:ext>
            </a:extLst>
          </p:cNvPr>
          <p:cNvSpPr>
            <a:spLocks/>
          </p:cNvSpPr>
          <p:nvPr/>
        </p:nvSpPr>
        <p:spPr bwMode="auto">
          <a:xfrm>
            <a:off x="4786432" y="1115129"/>
            <a:ext cx="310007" cy="232481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8" name="TextBox 104">
            <a:extLst>
              <a:ext uri="{FF2B5EF4-FFF2-40B4-BE49-F238E27FC236}">
                <a16:creationId xmlns:a16="http://schemas.microsoft.com/office/drawing/2014/main" id="{12D14A4A-A93D-4305-ACFF-3CEF7B9FC71C}"/>
              </a:ext>
            </a:extLst>
          </p:cNvPr>
          <p:cNvSpPr txBox="1"/>
          <p:nvPr/>
        </p:nvSpPr>
        <p:spPr>
          <a:xfrm>
            <a:off x="1081605" y="1630129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9" name="TextBox 105">
            <a:extLst>
              <a:ext uri="{FF2B5EF4-FFF2-40B4-BE49-F238E27FC236}">
                <a16:creationId xmlns:a16="http://schemas.microsoft.com/office/drawing/2014/main" id="{A0362CAE-979C-44DF-A4CA-1EB0CAC471A8}"/>
              </a:ext>
            </a:extLst>
          </p:cNvPr>
          <p:cNvSpPr txBox="1"/>
          <p:nvPr/>
        </p:nvSpPr>
        <p:spPr>
          <a:xfrm>
            <a:off x="1078399" y="2736396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0" name="TextBox 106">
            <a:extLst>
              <a:ext uri="{FF2B5EF4-FFF2-40B4-BE49-F238E27FC236}">
                <a16:creationId xmlns:a16="http://schemas.microsoft.com/office/drawing/2014/main" id="{2DB13BB3-2027-4EEB-AD49-F801F47BF816}"/>
              </a:ext>
            </a:extLst>
          </p:cNvPr>
          <p:cNvSpPr txBox="1"/>
          <p:nvPr/>
        </p:nvSpPr>
        <p:spPr>
          <a:xfrm>
            <a:off x="1080002" y="3886759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1" name="TextBox 107">
            <a:extLst>
              <a:ext uri="{FF2B5EF4-FFF2-40B4-BE49-F238E27FC236}">
                <a16:creationId xmlns:a16="http://schemas.microsoft.com/office/drawing/2014/main" id="{30056DCD-A786-46CA-8A22-4E9A1B11BCEF}"/>
              </a:ext>
            </a:extLst>
          </p:cNvPr>
          <p:cNvSpPr txBox="1"/>
          <p:nvPr/>
        </p:nvSpPr>
        <p:spPr>
          <a:xfrm>
            <a:off x="1078399" y="5050970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2" name="Shape 233">
            <a:extLst>
              <a:ext uri="{FF2B5EF4-FFF2-40B4-BE49-F238E27FC236}">
                <a16:creationId xmlns:a16="http://schemas.microsoft.com/office/drawing/2014/main" id="{BE4E64A9-C909-450B-9DBB-3EBD48753D6F}"/>
              </a:ext>
            </a:extLst>
          </p:cNvPr>
          <p:cNvSpPr/>
          <p:nvPr/>
        </p:nvSpPr>
        <p:spPr>
          <a:xfrm>
            <a:off x="5698936" y="837401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3" name="Shape 233">
            <a:extLst>
              <a:ext uri="{FF2B5EF4-FFF2-40B4-BE49-F238E27FC236}">
                <a16:creationId xmlns:a16="http://schemas.microsoft.com/office/drawing/2014/main" id="{021C23E2-2CF1-4059-BA24-B991077C64C5}"/>
              </a:ext>
            </a:extLst>
          </p:cNvPr>
          <p:cNvSpPr/>
          <p:nvPr/>
        </p:nvSpPr>
        <p:spPr>
          <a:xfrm>
            <a:off x="7385754" y="2007745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4" name="Shape 233">
            <a:extLst>
              <a:ext uri="{FF2B5EF4-FFF2-40B4-BE49-F238E27FC236}">
                <a16:creationId xmlns:a16="http://schemas.microsoft.com/office/drawing/2014/main" id="{5CC8997C-10F6-426D-930A-5F162882B068}"/>
              </a:ext>
            </a:extLst>
          </p:cNvPr>
          <p:cNvSpPr/>
          <p:nvPr/>
        </p:nvSpPr>
        <p:spPr>
          <a:xfrm>
            <a:off x="6966712" y="4599569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3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343E87-ECA0-4FBC-A48C-FF44A986F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1645604" y="1671813"/>
            <a:ext cx="4061830" cy="3502538"/>
          </a:xfrm>
          <a:prstGeom prst="rect">
            <a:avLst/>
          </a:prstGeom>
        </p:spPr>
      </p:pic>
      <p:sp>
        <p:nvSpPr>
          <p:cNvPr id="7" name="Oval 40">
            <a:extLst>
              <a:ext uri="{FF2B5EF4-FFF2-40B4-BE49-F238E27FC236}">
                <a16:creationId xmlns:a16="http://schemas.microsoft.com/office/drawing/2014/main" id="{FD9276F1-7F2E-45A3-99A5-865C448D8604}"/>
              </a:ext>
            </a:extLst>
          </p:cNvPr>
          <p:cNvSpPr/>
          <p:nvPr/>
        </p:nvSpPr>
        <p:spPr>
          <a:xfrm>
            <a:off x="6103332" y="2129920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8" name="TextBox 41">
            <a:extLst>
              <a:ext uri="{FF2B5EF4-FFF2-40B4-BE49-F238E27FC236}">
                <a16:creationId xmlns:a16="http://schemas.microsoft.com/office/drawing/2014/main" id="{EC4E9D89-A784-4C12-A8FF-D1825F158240}"/>
              </a:ext>
            </a:extLst>
          </p:cNvPr>
          <p:cNvSpPr txBox="1"/>
          <p:nvPr/>
        </p:nvSpPr>
        <p:spPr>
          <a:xfrm>
            <a:off x="6141980" y="2145865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1</a:t>
            </a:r>
          </a:p>
        </p:txBody>
      </p:sp>
      <p:sp>
        <p:nvSpPr>
          <p:cNvPr id="9" name="Oval 43">
            <a:extLst>
              <a:ext uri="{FF2B5EF4-FFF2-40B4-BE49-F238E27FC236}">
                <a16:creationId xmlns:a16="http://schemas.microsoft.com/office/drawing/2014/main" id="{51EA6C26-C1B1-4928-ABA6-3E9D813E4066}"/>
              </a:ext>
            </a:extLst>
          </p:cNvPr>
          <p:cNvSpPr/>
          <p:nvPr/>
        </p:nvSpPr>
        <p:spPr>
          <a:xfrm>
            <a:off x="6103332" y="3209345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5E183D54-437A-4D90-92CE-DE3CC160E959}"/>
              </a:ext>
            </a:extLst>
          </p:cNvPr>
          <p:cNvSpPr txBox="1"/>
          <p:nvPr/>
        </p:nvSpPr>
        <p:spPr>
          <a:xfrm>
            <a:off x="6141980" y="3225290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2</a:t>
            </a: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D97964F6-492D-4950-8BE0-2AC4FC0DDE20}"/>
              </a:ext>
            </a:extLst>
          </p:cNvPr>
          <p:cNvSpPr/>
          <p:nvPr/>
        </p:nvSpPr>
        <p:spPr>
          <a:xfrm>
            <a:off x="6103332" y="4228081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1026EDE0-E225-4E59-8871-A7FE57BE9B7F}"/>
              </a:ext>
            </a:extLst>
          </p:cNvPr>
          <p:cNvSpPr txBox="1"/>
          <p:nvPr/>
        </p:nvSpPr>
        <p:spPr>
          <a:xfrm>
            <a:off x="6141980" y="4244026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3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5AE14D-B05E-4F99-9CC1-00010A54EF04}"/>
              </a:ext>
            </a:extLst>
          </p:cNvPr>
          <p:cNvSpPr/>
          <p:nvPr/>
        </p:nvSpPr>
        <p:spPr>
          <a:xfrm>
            <a:off x="6716219" y="2077891"/>
            <a:ext cx="3428029" cy="61266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566AFE-34B4-4CEF-864B-B0923D31D391}"/>
              </a:ext>
            </a:extLst>
          </p:cNvPr>
          <p:cNvSpPr/>
          <p:nvPr/>
        </p:nvSpPr>
        <p:spPr>
          <a:xfrm>
            <a:off x="6716219" y="3119538"/>
            <a:ext cx="3428029" cy="61266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0521628-54C8-40A5-B89C-D480F343B81C}"/>
              </a:ext>
            </a:extLst>
          </p:cNvPr>
          <p:cNvSpPr/>
          <p:nvPr/>
        </p:nvSpPr>
        <p:spPr>
          <a:xfrm>
            <a:off x="6716219" y="4179948"/>
            <a:ext cx="3428029" cy="61266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单击此处添加您需要的文本，可以根据您的需要修改字体大小和颜色，祝您使用愉快。</a:t>
            </a:r>
          </a:p>
        </p:txBody>
      </p:sp>
    </p:spTree>
    <p:extLst>
      <p:ext uri="{BB962C8B-B14F-4D97-AF65-F5344CB8AC3E}">
        <p14:creationId xmlns:p14="http://schemas.microsoft.com/office/powerpoint/2010/main" val="3816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学习计划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03.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TextBox 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D7EF50B-2F79-493F-A164-41BD5A586423}"/>
              </a:ext>
            </a:extLst>
          </p:cNvPr>
          <p:cNvSpPr txBox="1"/>
          <p:nvPr/>
        </p:nvSpPr>
        <p:spPr>
          <a:xfrm>
            <a:off x="5198076" y="2256549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SOCIAL MEDIA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70EC11B-9690-46F1-B503-3B950C810566}"/>
              </a:ext>
            </a:extLst>
          </p:cNvPr>
          <p:cNvSpPr txBox="1"/>
          <p:nvPr/>
        </p:nvSpPr>
        <p:spPr>
          <a:xfrm>
            <a:off x="5214552" y="2499692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9" name="Rectangle 1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8E4897F-EC1C-4A33-808A-D44324315E0A}"/>
              </a:ext>
            </a:extLst>
          </p:cNvPr>
          <p:cNvSpPr/>
          <p:nvPr/>
        </p:nvSpPr>
        <p:spPr>
          <a:xfrm>
            <a:off x="5049794" y="1137449"/>
            <a:ext cx="2702012" cy="219456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C093527-6EF7-4E3B-9ACC-1DAC64027C86}"/>
              </a:ext>
            </a:extLst>
          </p:cNvPr>
          <p:cNvSpPr/>
          <p:nvPr/>
        </p:nvSpPr>
        <p:spPr>
          <a:xfrm>
            <a:off x="7872283" y="1137449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1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82AEFD9-31B8-4EC4-A372-C9D049456CF3}"/>
              </a:ext>
            </a:extLst>
          </p:cNvPr>
          <p:cNvSpPr/>
          <p:nvPr/>
        </p:nvSpPr>
        <p:spPr>
          <a:xfrm>
            <a:off x="5049794" y="3449176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1F0F597D-BEC2-4C3C-ABCA-C5973923F8E6}"/>
              </a:ext>
            </a:extLst>
          </p:cNvPr>
          <p:cNvSpPr/>
          <p:nvPr/>
        </p:nvSpPr>
        <p:spPr>
          <a:xfrm>
            <a:off x="7872283" y="3449176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6AE601B-CEF4-46B7-BC8E-27902F31192F}"/>
              </a:ext>
            </a:extLst>
          </p:cNvPr>
          <p:cNvSpPr txBox="1"/>
          <p:nvPr/>
        </p:nvSpPr>
        <p:spPr>
          <a:xfrm>
            <a:off x="8040130" y="2256549"/>
            <a:ext cx="2408538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CREATION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BA9F09E2-5EB5-486D-9D60-4877D980D454}"/>
              </a:ext>
            </a:extLst>
          </p:cNvPr>
          <p:cNvSpPr txBox="1"/>
          <p:nvPr/>
        </p:nvSpPr>
        <p:spPr>
          <a:xfrm>
            <a:off x="8056606" y="2499692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15" name="TextBox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8820CEAA-D5C3-4B5D-BDBD-E93452EC08D2}"/>
              </a:ext>
            </a:extLst>
          </p:cNvPr>
          <p:cNvSpPr txBox="1"/>
          <p:nvPr/>
        </p:nvSpPr>
        <p:spPr>
          <a:xfrm>
            <a:off x="5198076" y="4521954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SMART 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2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DA002B5-7838-49E3-A25D-9A24C059225F}"/>
              </a:ext>
            </a:extLst>
          </p:cNvPr>
          <p:cNvSpPr txBox="1"/>
          <p:nvPr/>
        </p:nvSpPr>
        <p:spPr>
          <a:xfrm>
            <a:off x="5214552" y="4765097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17" name="TextBox 2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C372E9A-5347-4356-ABA9-8C20FC57E480}"/>
              </a:ext>
            </a:extLst>
          </p:cNvPr>
          <p:cNvSpPr txBox="1"/>
          <p:nvPr/>
        </p:nvSpPr>
        <p:spPr>
          <a:xfrm>
            <a:off x="8040130" y="4521954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DIGITAL STRATEGY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2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BE91280B-B520-4121-BC30-2A257EE029C1}"/>
              </a:ext>
            </a:extLst>
          </p:cNvPr>
          <p:cNvSpPr txBox="1"/>
          <p:nvPr/>
        </p:nvSpPr>
        <p:spPr>
          <a:xfrm>
            <a:off x="8056606" y="4765097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D432E50-0B3A-4F9C-8303-FC88EBB1D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6142821" y="1270648"/>
            <a:ext cx="874562" cy="7541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8107A23-6DB2-47FD-9528-263E7F08B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5817111" y="3549566"/>
            <a:ext cx="1167377" cy="8552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E4B728C-7745-4A45-93A0-F8AC303472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4121" r="38455" b="63617"/>
          <a:stretch/>
        </p:blipFill>
        <p:spPr>
          <a:xfrm>
            <a:off x="8866406" y="1349471"/>
            <a:ext cx="755986" cy="746368"/>
          </a:xfrm>
          <a:prstGeom prst="rect">
            <a:avLst/>
          </a:prstGeom>
        </p:spPr>
      </p:pic>
      <p:pic>
        <p:nvPicPr>
          <p:cNvPr id="25" name="图片 24" descr="图片包含 图书馆, 场景, 房间, 建筑物&#10;&#10;描述已自动生成">
            <a:extLst>
              <a:ext uri="{FF2B5EF4-FFF2-40B4-BE49-F238E27FC236}">
                <a16:creationId xmlns:a16="http://schemas.microsoft.com/office/drawing/2014/main" id="{3CF0A36E-A7A3-468C-BB92-B9D9AAE0CD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/>
          <a:stretch/>
        </p:blipFill>
        <p:spPr>
          <a:xfrm>
            <a:off x="1870234" y="1254005"/>
            <a:ext cx="2971517" cy="434998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5AD88DE-6519-43D3-A8A1-60FAF060A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38894" r="37047" b="32212"/>
          <a:stretch/>
        </p:blipFill>
        <p:spPr>
          <a:xfrm>
            <a:off x="8866406" y="3633373"/>
            <a:ext cx="644154" cy="7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云形 5">
            <a:extLst>
              <a:ext uri="{FF2B5EF4-FFF2-40B4-BE49-F238E27FC236}">
                <a16:creationId xmlns:a16="http://schemas.microsoft.com/office/drawing/2014/main" id="{E8FC2660-5A0A-40D4-9EF7-1AFBC2C3D30D}"/>
              </a:ext>
            </a:extLst>
          </p:cNvPr>
          <p:cNvSpPr/>
          <p:nvPr/>
        </p:nvSpPr>
        <p:spPr>
          <a:xfrm>
            <a:off x="5207857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云形 6">
            <a:extLst>
              <a:ext uri="{FF2B5EF4-FFF2-40B4-BE49-F238E27FC236}">
                <a16:creationId xmlns:a16="http://schemas.microsoft.com/office/drawing/2014/main" id="{CEC627B5-AB1D-47AC-B2E0-9ACDC02E19FB}"/>
              </a:ext>
            </a:extLst>
          </p:cNvPr>
          <p:cNvSpPr/>
          <p:nvPr/>
        </p:nvSpPr>
        <p:spPr>
          <a:xfrm>
            <a:off x="8549205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737889BF-E164-404D-BBA4-7F5A55DD0C03}"/>
              </a:ext>
            </a:extLst>
          </p:cNvPr>
          <p:cNvSpPr/>
          <p:nvPr/>
        </p:nvSpPr>
        <p:spPr>
          <a:xfrm>
            <a:off x="1865947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9420AEA-EC92-4218-B45A-7F4250636B8E}"/>
              </a:ext>
            </a:extLst>
          </p:cNvPr>
          <p:cNvGrpSpPr/>
          <p:nvPr/>
        </p:nvGrpSpPr>
        <p:grpSpPr>
          <a:xfrm>
            <a:off x="5729732" y="2396411"/>
            <a:ext cx="673550" cy="480867"/>
            <a:chOff x="8657" y="4133"/>
            <a:chExt cx="760" cy="543"/>
          </a:xfrm>
          <a:solidFill>
            <a:schemeClr val="bg1"/>
          </a:solidFill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D4E57FDA-758D-4C45-A9D2-7A76042E69CE}"/>
                </a:ext>
              </a:extLst>
            </p:cNvPr>
            <p:cNvSpPr/>
            <p:nvPr/>
          </p:nvSpPr>
          <p:spPr>
            <a:xfrm>
              <a:off x="8990" y="4430"/>
              <a:ext cx="427" cy="247"/>
            </a:xfrm>
            <a:custGeom>
              <a:avLst/>
              <a:gdLst/>
              <a:ahLst/>
              <a:cxnLst>
                <a:cxn ang="0">
                  <a:pos x="203019" y="63652"/>
                </a:cxn>
                <a:cxn ang="0">
                  <a:pos x="121811" y="9093"/>
                </a:cxn>
                <a:cxn ang="0">
                  <a:pos x="121811" y="43192"/>
                </a:cxn>
                <a:cxn ang="0">
                  <a:pos x="119556" y="43192"/>
                </a:cxn>
                <a:cxn ang="0">
                  <a:pos x="63161" y="43192"/>
                </a:cxn>
                <a:cxn ang="0">
                  <a:pos x="27069" y="0"/>
                </a:cxn>
                <a:cxn ang="0">
                  <a:pos x="0" y="31826"/>
                </a:cxn>
                <a:cxn ang="0">
                  <a:pos x="38348" y="77292"/>
                </a:cxn>
                <a:cxn ang="0">
                  <a:pos x="54138" y="84112"/>
                </a:cxn>
                <a:cxn ang="0">
                  <a:pos x="119556" y="84112"/>
                </a:cxn>
                <a:cxn ang="0">
                  <a:pos x="121811" y="84112"/>
                </a:cxn>
                <a:cxn ang="0">
                  <a:pos x="121811" y="118211"/>
                </a:cxn>
                <a:cxn ang="0">
                  <a:pos x="203019" y="63652"/>
                </a:cxn>
              </a:cxnLst>
              <a:rect l="0" t="0" r="0" b="0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AED8C7DC-B4CA-4F3C-8EB1-0B9BFB6EB15B}"/>
                </a:ext>
              </a:extLst>
            </p:cNvPr>
            <p:cNvSpPr/>
            <p:nvPr/>
          </p:nvSpPr>
          <p:spPr>
            <a:xfrm>
              <a:off x="8660" y="4203"/>
              <a:ext cx="293" cy="177"/>
            </a:xfrm>
            <a:custGeom>
              <a:avLst/>
              <a:gdLst/>
              <a:ahLst/>
              <a:cxnLst>
                <a:cxn ang="0">
                  <a:pos x="87293" y="0"/>
                </a:cxn>
                <a:cxn ang="0">
                  <a:pos x="20144" y="0"/>
                </a:cxn>
                <a:cxn ang="0">
                  <a:pos x="0" y="20628"/>
                </a:cxn>
                <a:cxn ang="0">
                  <a:pos x="20144" y="41256"/>
                </a:cxn>
                <a:cxn ang="0">
                  <a:pos x="76101" y="41256"/>
                </a:cxn>
                <a:cxn ang="0">
                  <a:pos x="111914" y="84804"/>
                </a:cxn>
                <a:cxn ang="0">
                  <a:pos x="138773" y="52716"/>
                </a:cxn>
                <a:cxn ang="0">
                  <a:pos x="100722" y="6876"/>
                </a:cxn>
                <a:cxn ang="0">
                  <a:pos x="87293" y="0"/>
                </a:cxn>
              </a:cxnLst>
              <a:rect l="0" t="0" r="0" b="0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88469F10-7CB7-4975-B922-D4BAC48D471D}"/>
                </a:ext>
              </a:extLst>
            </p:cNvPr>
            <p:cNvSpPr/>
            <p:nvPr/>
          </p:nvSpPr>
          <p:spPr>
            <a:xfrm>
              <a:off x="8657" y="4133"/>
              <a:ext cx="760" cy="473"/>
            </a:xfrm>
            <a:custGeom>
              <a:avLst/>
              <a:gdLst/>
              <a:ahLst/>
              <a:cxnLst>
                <a:cxn ang="0">
                  <a:pos x="362350" y="54823"/>
                </a:cxn>
                <a:cxn ang="0">
                  <a:pos x="280821" y="0"/>
                </a:cxn>
                <a:cxn ang="0">
                  <a:pos x="280821" y="34264"/>
                </a:cxn>
                <a:cxn ang="0">
                  <a:pos x="278557" y="34264"/>
                </a:cxn>
                <a:cxn ang="0">
                  <a:pos x="212881" y="34264"/>
                </a:cxn>
                <a:cxn ang="0">
                  <a:pos x="197028" y="41117"/>
                </a:cxn>
                <a:cxn ang="0">
                  <a:pos x="79264" y="185026"/>
                </a:cxn>
                <a:cxn ang="0">
                  <a:pos x="20382" y="185026"/>
                </a:cxn>
                <a:cxn ang="0">
                  <a:pos x="0" y="205585"/>
                </a:cxn>
                <a:cxn ang="0">
                  <a:pos x="20382" y="226143"/>
                </a:cxn>
                <a:cxn ang="0">
                  <a:pos x="90588" y="226143"/>
                </a:cxn>
                <a:cxn ang="0">
                  <a:pos x="104176" y="219290"/>
                </a:cxn>
                <a:cxn ang="0">
                  <a:pos x="221939" y="75381"/>
                </a:cxn>
                <a:cxn ang="0">
                  <a:pos x="278557" y="75381"/>
                </a:cxn>
                <a:cxn ang="0">
                  <a:pos x="280821" y="75381"/>
                </a:cxn>
                <a:cxn ang="0">
                  <a:pos x="280821" y="109645"/>
                </a:cxn>
                <a:cxn ang="0">
                  <a:pos x="362350" y="54823"/>
                </a:cxn>
              </a:cxnLst>
              <a:rect l="0" t="0" r="0" b="0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3" name="加号 12">
            <a:extLst>
              <a:ext uri="{FF2B5EF4-FFF2-40B4-BE49-F238E27FC236}">
                <a16:creationId xmlns:a16="http://schemas.microsoft.com/office/drawing/2014/main" id="{A7B2018D-0CD9-4B85-83D6-46F717C40CE0}"/>
              </a:ext>
            </a:extLst>
          </p:cNvPr>
          <p:cNvSpPr/>
          <p:nvPr/>
        </p:nvSpPr>
        <p:spPr>
          <a:xfrm>
            <a:off x="3928168" y="2030706"/>
            <a:ext cx="885895" cy="1230816"/>
          </a:xfrm>
          <a:prstGeom prst="mathPlus">
            <a:avLst>
              <a:gd name="adj1" fmla="val 9511"/>
            </a:avLst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等于号 2">
            <a:extLst>
              <a:ext uri="{FF2B5EF4-FFF2-40B4-BE49-F238E27FC236}">
                <a16:creationId xmlns:a16="http://schemas.microsoft.com/office/drawing/2014/main" id="{DCCA9239-D5B1-4D36-80FA-3FB01C2F706D}"/>
              </a:ext>
            </a:extLst>
          </p:cNvPr>
          <p:cNvSpPr/>
          <p:nvPr/>
        </p:nvSpPr>
        <p:spPr>
          <a:xfrm>
            <a:off x="7248169" y="2217210"/>
            <a:ext cx="1006112" cy="701638"/>
          </a:xfrm>
          <a:prstGeom prst="mathEqual">
            <a:avLst>
              <a:gd name="adj1" fmla="val 10561"/>
              <a:gd name="adj2" fmla="val 11760"/>
            </a:avLst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11940794-CAE6-4058-AE7F-D61EB42602FC}"/>
              </a:ext>
            </a:extLst>
          </p:cNvPr>
          <p:cNvSpPr>
            <a:spLocks noEditPoints="1"/>
          </p:cNvSpPr>
          <p:nvPr/>
        </p:nvSpPr>
        <p:spPr bwMode="auto">
          <a:xfrm>
            <a:off x="2446245" y="2404838"/>
            <a:ext cx="585354" cy="637598"/>
          </a:xfrm>
          <a:custGeom>
            <a:avLst/>
            <a:gdLst>
              <a:gd name="T0" fmla="*/ 2087 w 3036"/>
              <a:gd name="T1" fmla="*/ 1440 h 3305"/>
              <a:gd name="T2" fmla="*/ 2227 w 3036"/>
              <a:gd name="T3" fmla="*/ 1439 h 3305"/>
              <a:gd name="T4" fmla="*/ 1778 w 3036"/>
              <a:gd name="T5" fmla="*/ 1554 h 3305"/>
              <a:gd name="T6" fmla="*/ 1628 w 3036"/>
              <a:gd name="T7" fmla="*/ 1050 h 3305"/>
              <a:gd name="T8" fmla="*/ 1739 w 3036"/>
              <a:gd name="T9" fmla="*/ 1190 h 3305"/>
              <a:gd name="T10" fmla="*/ 1660 w 3036"/>
              <a:gd name="T11" fmla="*/ 1411 h 3305"/>
              <a:gd name="T12" fmla="*/ 1447 w 3036"/>
              <a:gd name="T13" fmla="*/ 1592 h 3305"/>
              <a:gd name="T14" fmla="*/ 1448 w 3036"/>
              <a:gd name="T15" fmla="*/ 1442 h 3305"/>
              <a:gd name="T16" fmla="*/ 1588 w 3036"/>
              <a:gd name="T17" fmla="*/ 1241 h 3305"/>
              <a:gd name="T18" fmla="*/ 1494 w 3036"/>
              <a:gd name="T19" fmla="*/ 1159 h 3305"/>
              <a:gd name="T20" fmla="*/ 1356 w 3036"/>
              <a:gd name="T21" fmla="*/ 1075 h 3305"/>
              <a:gd name="T22" fmla="*/ 2028 w 3036"/>
              <a:gd name="T23" fmla="*/ 181 h 3305"/>
              <a:gd name="T24" fmla="*/ 2521 w 3036"/>
              <a:gd name="T25" fmla="*/ 356 h 3305"/>
              <a:gd name="T26" fmla="*/ 2889 w 3036"/>
              <a:gd name="T27" fmla="*/ 745 h 3305"/>
              <a:gd name="T28" fmla="*/ 3036 w 3036"/>
              <a:gd name="T29" fmla="*/ 1282 h 3305"/>
              <a:gd name="T30" fmla="*/ 2908 w 3036"/>
              <a:gd name="T31" fmla="*/ 1825 h 3305"/>
              <a:gd name="T32" fmla="*/ 2537 w 3036"/>
              <a:gd name="T33" fmla="*/ 2238 h 3305"/>
              <a:gd name="T34" fmla="*/ 2280 w 3036"/>
              <a:gd name="T35" fmla="*/ 2325 h 3305"/>
              <a:gd name="T36" fmla="*/ 2172 w 3036"/>
              <a:gd name="T37" fmla="*/ 2191 h 3305"/>
              <a:gd name="T38" fmla="*/ 2261 w 3036"/>
              <a:gd name="T39" fmla="*/ 2036 h 3305"/>
              <a:gd name="T40" fmla="*/ 2592 w 3036"/>
              <a:gd name="T41" fmla="*/ 1745 h 3305"/>
              <a:gd name="T42" fmla="*/ 2724 w 3036"/>
              <a:gd name="T43" fmla="*/ 1293 h 3305"/>
              <a:gd name="T44" fmla="*/ 2578 w 3036"/>
              <a:gd name="T45" fmla="*/ 836 h 3305"/>
              <a:gd name="T46" fmla="*/ 2239 w 3036"/>
              <a:gd name="T47" fmla="*/ 557 h 3305"/>
              <a:gd name="T48" fmla="*/ 1809 w 3036"/>
              <a:gd name="T49" fmla="*/ 493 h 3305"/>
              <a:gd name="T50" fmla="*/ 1478 w 3036"/>
              <a:gd name="T51" fmla="*/ 581 h 3305"/>
              <a:gd name="T52" fmla="*/ 1341 w 3036"/>
              <a:gd name="T53" fmla="*/ 467 h 3305"/>
              <a:gd name="T54" fmla="*/ 1400 w 3036"/>
              <a:gd name="T55" fmla="*/ 300 h 3305"/>
              <a:gd name="T56" fmla="*/ 1877 w 3036"/>
              <a:gd name="T57" fmla="*/ 176 h 3305"/>
              <a:gd name="T58" fmla="*/ 924 w 3036"/>
              <a:gd name="T59" fmla="*/ 14 h 3305"/>
              <a:gd name="T60" fmla="*/ 1053 w 3036"/>
              <a:gd name="T61" fmla="*/ 173 h 3305"/>
              <a:gd name="T62" fmla="*/ 1125 w 3036"/>
              <a:gd name="T63" fmla="*/ 473 h 3305"/>
              <a:gd name="T64" fmla="*/ 1145 w 3036"/>
              <a:gd name="T65" fmla="*/ 721 h 3305"/>
              <a:gd name="T66" fmla="*/ 1056 w 3036"/>
              <a:gd name="T67" fmla="*/ 831 h 3305"/>
              <a:gd name="T68" fmla="*/ 829 w 3036"/>
              <a:gd name="T69" fmla="*/ 893 h 3305"/>
              <a:gd name="T70" fmla="*/ 742 w 3036"/>
              <a:gd name="T71" fmla="*/ 972 h 3305"/>
              <a:gd name="T72" fmla="*/ 903 w 3036"/>
              <a:gd name="T73" fmla="*/ 1423 h 3305"/>
              <a:gd name="T74" fmla="*/ 1106 w 3036"/>
              <a:gd name="T75" fmla="*/ 1852 h 3305"/>
              <a:gd name="T76" fmla="*/ 1289 w 3036"/>
              <a:gd name="T77" fmla="*/ 2187 h 3305"/>
              <a:gd name="T78" fmla="*/ 1392 w 3036"/>
              <a:gd name="T79" fmla="*/ 2360 h 3305"/>
              <a:gd name="T80" fmla="*/ 1566 w 3036"/>
              <a:gd name="T81" fmla="*/ 2228 h 3305"/>
              <a:gd name="T82" fmla="*/ 1750 w 3036"/>
              <a:gd name="T83" fmla="*/ 2139 h 3305"/>
              <a:gd name="T84" fmla="*/ 1982 w 3036"/>
              <a:gd name="T85" fmla="*/ 2263 h 3305"/>
              <a:gd name="T86" fmla="*/ 2167 w 3036"/>
              <a:gd name="T87" fmla="*/ 2520 h 3305"/>
              <a:gd name="T88" fmla="*/ 2210 w 3036"/>
              <a:gd name="T89" fmla="*/ 2721 h 3305"/>
              <a:gd name="T90" fmla="*/ 2087 w 3036"/>
              <a:gd name="T91" fmla="*/ 2910 h 3305"/>
              <a:gd name="T92" fmla="*/ 1721 w 3036"/>
              <a:gd name="T93" fmla="*/ 3216 h 3305"/>
              <a:gd name="T94" fmla="*/ 1434 w 3036"/>
              <a:gd name="T95" fmla="*/ 3305 h 3305"/>
              <a:gd name="T96" fmla="*/ 1214 w 3036"/>
              <a:gd name="T97" fmla="*/ 3247 h 3305"/>
              <a:gd name="T98" fmla="*/ 1049 w 3036"/>
              <a:gd name="T99" fmla="*/ 3110 h 3305"/>
              <a:gd name="T100" fmla="*/ 580 w 3036"/>
              <a:gd name="T101" fmla="*/ 2472 h 3305"/>
              <a:gd name="T102" fmla="*/ 213 w 3036"/>
              <a:gd name="T103" fmla="*/ 1698 h 3305"/>
              <a:gd name="T104" fmla="*/ 47 w 3036"/>
              <a:gd name="T105" fmla="*/ 1079 h 3305"/>
              <a:gd name="T106" fmla="*/ 2 w 3036"/>
              <a:gd name="T107" fmla="*/ 710 h 3305"/>
              <a:gd name="T108" fmla="*/ 29 w 3036"/>
              <a:gd name="T109" fmla="*/ 480 h 3305"/>
              <a:gd name="T110" fmla="*/ 210 w 3036"/>
              <a:gd name="T111" fmla="*/ 201 h 3305"/>
              <a:gd name="T112" fmla="*/ 478 w 3036"/>
              <a:gd name="T113" fmla="*/ 52 h 3305"/>
              <a:gd name="T114" fmla="*/ 745 w 3036"/>
              <a:gd name="T115" fmla="*/ 1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6" h="3305">
                <a:moveTo>
                  <a:pt x="2145" y="1161"/>
                </a:moveTo>
                <a:lnTo>
                  <a:pt x="2116" y="1206"/>
                </a:lnTo>
                <a:lnTo>
                  <a:pt x="2087" y="1250"/>
                </a:lnTo>
                <a:lnTo>
                  <a:pt x="2057" y="1294"/>
                </a:lnTo>
                <a:lnTo>
                  <a:pt x="1947" y="1438"/>
                </a:lnTo>
                <a:lnTo>
                  <a:pt x="1946" y="1440"/>
                </a:lnTo>
                <a:lnTo>
                  <a:pt x="2087" y="1440"/>
                </a:lnTo>
                <a:lnTo>
                  <a:pt x="2118" y="1293"/>
                </a:lnTo>
                <a:lnTo>
                  <a:pt x="2127" y="1249"/>
                </a:lnTo>
                <a:lnTo>
                  <a:pt x="2139" y="1205"/>
                </a:lnTo>
                <a:lnTo>
                  <a:pt x="2149" y="1161"/>
                </a:lnTo>
                <a:lnTo>
                  <a:pt x="2145" y="1161"/>
                </a:lnTo>
                <a:close/>
                <a:moveTo>
                  <a:pt x="2300" y="1043"/>
                </a:moveTo>
                <a:lnTo>
                  <a:pt x="2227" y="1439"/>
                </a:lnTo>
                <a:lnTo>
                  <a:pt x="2305" y="1439"/>
                </a:lnTo>
                <a:lnTo>
                  <a:pt x="2285" y="1552"/>
                </a:lnTo>
                <a:lnTo>
                  <a:pt x="2206" y="1553"/>
                </a:lnTo>
                <a:lnTo>
                  <a:pt x="2175" y="1717"/>
                </a:lnTo>
                <a:lnTo>
                  <a:pt x="2035" y="1718"/>
                </a:lnTo>
                <a:lnTo>
                  <a:pt x="2065" y="1553"/>
                </a:lnTo>
                <a:lnTo>
                  <a:pt x="1778" y="1554"/>
                </a:lnTo>
                <a:lnTo>
                  <a:pt x="1797" y="1455"/>
                </a:lnTo>
                <a:lnTo>
                  <a:pt x="2117" y="1043"/>
                </a:lnTo>
                <a:lnTo>
                  <a:pt x="2300" y="1043"/>
                </a:lnTo>
                <a:close/>
                <a:moveTo>
                  <a:pt x="1530" y="1034"/>
                </a:moveTo>
                <a:lnTo>
                  <a:pt x="1566" y="1036"/>
                </a:lnTo>
                <a:lnTo>
                  <a:pt x="1598" y="1041"/>
                </a:lnTo>
                <a:lnTo>
                  <a:pt x="1628" y="1050"/>
                </a:lnTo>
                <a:lnTo>
                  <a:pt x="1654" y="1063"/>
                </a:lnTo>
                <a:lnTo>
                  <a:pt x="1677" y="1078"/>
                </a:lnTo>
                <a:lnTo>
                  <a:pt x="1696" y="1095"/>
                </a:lnTo>
                <a:lnTo>
                  <a:pt x="1711" y="1116"/>
                </a:lnTo>
                <a:lnTo>
                  <a:pt x="1724" y="1138"/>
                </a:lnTo>
                <a:lnTo>
                  <a:pt x="1733" y="1164"/>
                </a:lnTo>
                <a:lnTo>
                  <a:pt x="1739" y="1190"/>
                </a:lnTo>
                <a:lnTo>
                  <a:pt x="1741" y="1217"/>
                </a:lnTo>
                <a:lnTo>
                  <a:pt x="1739" y="1254"/>
                </a:lnTo>
                <a:lnTo>
                  <a:pt x="1731" y="1288"/>
                </a:lnTo>
                <a:lnTo>
                  <a:pt x="1719" y="1321"/>
                </a:lnTo>
                <a:lnTo>
                  <a:pt x="1703" y="1352"/>
                </a:lnTo>
                <a:lnTo>
                  <a:pt x="1683" y="1382"/>
                </a:lnTo>
                <a:lnTo>
                  <a:pt x="1660" y="1411"/>
                </a:lnTo>
                <a:lnTo>
                  <a:pt x="1634" y="1439"/>
                </a:lnTo>
                <a:lnTo>
                  <a:pt x="1607" y="1465"/>
                </a:lnTo>
                <a:lnTo>
                  <a:pt x="1576" y="1491"/>
                </a:lnTo>
                <a:lnTo>
                  <a:pt x="1545" y="1516"/>
                </a:lnTo>
                <a:lnTo>
                  <a:pt x="1513" y="1542"/>
                </a:lnTo>
                <a:lnTo>
                  <a:pt x="1447" y="1590"/>
                </a:lnTo>
                <a:lnTo>
                  <a:pt x="1447" y="1592"/>
                </a:lnTo>
                <a:lnTo>
                  <a:pt x="1688" y="1591"/>
                </a:lnTo>
                <a:lnTo>
                  <a:pt x="1665" y="1719"/>
                </a:lnTo>
                <a:lnTo>
                  <a:pt x="1204" y="1720"/>
                </a:lnTo>
                <a:lnTo>
                  <a:pt x="1222" y="1623"/>
                </a:lnTo>
                <a:lnTo>
                  <a:pt x="1367" y="1511"/>
                </a:lnTo>
                <a:lnTo>
                  <a:pt x="1410" y="1476"/>
                </a:lnTo>
                <a:lnTo>
                  <a:pt x="1448" y="1442"/>
                </a:lnTo>
                <a:lnTo>
                  <a:pt x="1484" y="1410"/>
                </a:lnTo>
                <a:lnTo>
                  <a:pt x="1514" y="1380"/>
                </a:lnTo>
                <a:lnTo>
                  <a:pt x="1540" y="1351"/>
                </a:lnTo>
                <a:lnTo>
                  <a:pt x="1561" y="1323"/>
                </a:lnTo>
                <a:lnTo>
                  <a:pt x="1575" y="1296"/>
                </a:lnTo>
                <a:lnTo>
                  <a:pt x="1585" y="1268"/>
                </a:lnTo>
                <a:lnTo>
                  <a:pt x="1588" y="1241"/>
                </a:lnTo>
                <a:lnTo>
                  <a:pt x="1586" y="1221"/>
                </a:lnTo>
                <a:lnTo>
                  <a:pt x="1579" y="1204"/>
                </a:lnTo>
                <a:lnTo>
                  <a:pt x="1570" y="1189"/>
                </a:lnTo>
                <a:lnTo>
                  <a:pt x="1556" y="1177"/>
                </a:lnTo>
                <a:lnTo>
                  <a:pt x="1539" y="1168"/>
                </a:lnTo>
                <a:lnTo>
                  <a:pt x="1518" y="1161"/>
                </a:lnTo>
                <a:lnTo>
                  <a:pt x="1494" y="1159"/>
                </a:lnTo>
                <a:lnTo>
                  <a:pt x="1460" y="1161"/>
                </a:lnTo>
                <a:lnTo>
                  <a:pt x="1429" y="1168"/>
                </a:lnTo>
                <a:lnTo>
                  <a:pt x="1400" y="1176"/>
                </a:lnTo>
                <a:lnTo>
                  <a:pt x="1375" y="1187"/>
                </a:lnTo>
                <a:lnTo>
                  <a:pt x="1352" y="1199"/>
                </a:lnTo>
                <a:lnTo>
                  <a:pt x="1322" y="1093"/>
                </a:lnTo>
                <a:lnTo>
                  <a:pt x="1356" y="1075"/>
                </a:lnTo>
                <a:lnTo>
                  <a:pt x="1396" y="1058"/>
                </a:lnTo>
                <a:lnTo>
                  <a:pt x="1439" y="1045"/>
                </a:lnTo>
                <a:lnTo>
                  <a:pt x="1484" y="1037"/>
                </a:lnTo>
                <a:lnTo>
                  <a:pt x="1530" y="1034"/>
                </a:lnTo>
                <a:close/>
                <a:moveTo>
                  <a:pt x="1877" y="176"/>
                </a:moveTo>
                <a:lnTo>
                  <a:pt x="1952" y="176"/>
                </a:lnTo>
                <a:lnTo>
                  <a:pt x="2028" y="181"/>
                </a:lnTo>
                <a:lnTo>
                  <a:pt x="2103" y="192"/>
                </a:lnTo>
                <a:lnTo>
                  <a:pt x="2176" y="207"/>
                </a:lnTo>
                <a:lnTo>
                  <a:pt x="2250" y="228"/>
                </a:lnTo>
                <a:lnTo>
                  <a:pt x="2320" y="253"/>
                </a:lnTo>
                <a:lnTo>
                  <a:pt x="2389" y="283"/>
                </a:lnTo>
                <a:lnTo>
                  <a:pt x="2456" y="317"/>
                </a:lnTo>
                <a:lnTo>
                  <a:pt x="2521" y="356"/>
                </a:lnTo>
                <a:lnTo>
                  <a:pt x="2584" y="399"/>
                </a:lnTo>
                <a:lnTo>
                  <a:pt x="2643" y="446"/>
                </a:lnTo>
                <a:lnTo>
                  <a:pt x="2699" y="499"/>
                </a:lnTo>
                <a:lnTo>
                  <a:pt x="2752" y="554"/>
                </a:lnTo>
                <a:lnTo>
                  <a:pt x="2802" y="614"/>
                </a:lnTo>
                <a:lnTo>
                  <a:pt x="2848" y="678"/>
                </a:lnTo>
                <a:lnTo>
                  <a:pt x="2889" y="745"/>
                </a:lnTo>
                <a:lnTo>
                  <a:pt x="2926" y="816"/>
                </a:lnTo>
                <a:lnTo>
                  <a:pt x="2959" y="891"/>
                </a:lnTo>
                <a:lnTo>
                  <a:pt x="2986" y="967"/>
                </a:lnTo>
                <a:lnTo>
                  <a:pt x="3007" y="1044"/>
                </a:lnTo>
                <a:lnTo>
                  <a:pt x="3023" y="1123"/>
                </a:lnTo>
                <a:lnTo>
                  <a:pt x="3032" y="1202"/>
                </a:lnTo>
                <a:lnTo>
                  <a:pt x="3036" y="1282"/>
                </a:lnTo>
                <a:lnTo>
                  <a:pt x="3035" y="1361"/>
                </a:lnTo>
                <a:lnTo>
                  <a:pt x="3028" y="1441"/>
                </a:lnTo>
                <a:lnTo>
                  <a:pt x="3015" y="1520"/>
                </a:lnTo>
                <a:lnTo>
                  <a:pt x="2997" y="1599"/>
                </a:lnTo>
                <a:lnTo>
                  <a:pt x="2972" y="1677"/>
                </a:lnTo>
                <a:lnTo>
                  <a:pt x="2942" y="1752"/>
                </a:lnTo>
                <a:lnTo>
                  <a:pt x="2908" y="1825"/>
                </a:lnTo>
                <a:lnTo>
                  <a:pt x="2868" y="1896"/>
                </a:lnTo>
                <a:lnTo>
                  <a:pt x="2823" y="1962"/>
                </a:lnTo>
                <a:lnTo>
                  <a:pt x="2774" y="2025"/>
                </a:lnTo>
                <a:lnTo>
                  <a:pt x="2721" y="2084"/>
                </a:lnTo>
                <a:lnTo>
                  <a:pt x="2663" y="2140"/>
                </a:lnTo>
                <a:lnTo>
                  <a:pt x="2602" y="2191"/>
                </a:lnTo>
                <a:lnTo>
                  <a:pt x="2537" y="2238"/>
                </a:lnTo>
                <a:lnTo>
                  <a:pt x="2468" y="2280"/>
                </a:lnTo>
                <a:lnTo>
                  <a:pt x="2395" y="2318"/>
                </a:lnTo>
                <a:lnTo>
                  <a:pt x="2373" y="2326"/>
                </a:lnTo>
                <a:lnTo>
                  <a:pt x="2351" y="2331"/>
                </a:lnTo>
                <a:lnTo>
                  <a:pt x="2329" y="2333"/>
                </a:lnTo>
                <a:lnTo>
                  <a:pt x="2304" y="2331"/>
                </a:lnTo>
                <a:lnTo>
                  <a:pt x="2280" y="2325"/>
                </a:lnTo>
                <a:lnTo>
                  <a:pt x="2257" y="2316"/>
                </a:lnTo>
                <a:lnTo>
                  <a:pt x="2236" y="2303"/>
                </a:lnTo>
                <a:lnTo>
                  <a:pt x="2217" y="2286"/>
                </a:lnTo>
                <a:lnTo>
                  <a:pt x="2201" y="2266"/>
                </a:lnTo>
                <a:lnTo>
                  <a:pt x="2188" y="2244"/>
                </a:lnTo>
                <a:lnTo>
                  <a:pt x="2177" y="2217"/>
                </a:lnTo>
                <a:lnTo>
                  <a:pt x="2172" y="2191"/>
                </a:lnTo>
                <a:lnTo>
                  <a:pt x="2172" y="2164"/>
                </a:lnTo>
                <a:lnTo>
                  <a:pt x="2177" y="2138"/>
                </a:lnTo>
                <a:lnTo>
                  <a:pt x="2186" y="2112"/>
                </a:lnTo>
                <a:lnTo>
                  <a:pt x="2199" y="2089"/>
                </a:lnTo>
                <a:lnTo>
                  <a:pt x="2216" y="2068"/>
                </a:lnTo>
                <a:lnTo>
                  <a:pt x="2237" y="2051"/>
                </a:lnTo>
                <a:lnTo>
                  <a:pt x="2261" y="2036"/>
                </a:lnTo>
                <a:lnTo>
                  <a:pt x="2319" y="2006"/>
                </a:lnTo>
                <a:lnTo>
                  <a:pt x="2372" y="1971"/>
                </a:lnTo>
                <a:lnTo>
                  <a:pt x="2424" y="1933"/>
                </a:lnTo>
                <a:lnTo>
                  <a:pt x="2472" y="1891"/>
                </a:lnTo>
                <a:lnTo>
                  <a:pt x="2516" y="1846"/>
                </a:lnTo>
                <a:lnTo>
                  <a:pt x="2557" y="1797"/>
                </a:lnTo>
                <a:lnTo>
                  <a:pt x="2592" y="1745"/>
                </a:lnTo>
                <a:lnTo>
                  <a:pt x="2626" y="1690"/>
                </a:lnTo>
                <a:lnTo>
                  <a:pt x="2654" y="1633"/>
                </a:lnTo>
                <a:lnTo>
                  <a:pt x="2677" y="1573"/>
                </a:lnTo>
                <a:lnTo>
                  <a:pt x="2699" y="1504"/>
                </a:lnTo>
                <a:lnTo>
                  <a:pt x="2714" y="1434"/>
                </a:lnTo>
                <a:lnTo>
                  <a:pt x="2722" y="1364"/>
                </a:lnTo>
                <a:lnTo>
                  <a:pt x="2724" y="1293"/>
                </a:lnTo>
                <a:lnTo>
                  <a:pt x="2721" y="1223"/>
                </a:lnTo>
                <a:lnTo>
                  <a:pt x="2711" y="1153"/>
                </a:lnTo>
                <a:lnTo>
                  <a:pt x="2695" y="1084"/>
                </a:lnTo>
                <a:lnTo>
                  <a:pt x="2673" y="1017"/>
                </a:lnTo>
                <a:lnTo>
                  <a:pt x="2645" y="951"/>
                </a:lnTo>
                <a:lnTo>
                  <a:pt x="2613" y="891"/>
                </a:lnTo>
                <a:lnTo>
                  <a:pt x="2578" y="836"/>
                </a:lnTo>
                <a:lnTo>
                  <a:pt x="2539" y="784"/>
                </a:lnTo>
                <a:lnTo>
                  <a:pt x="2496" y="736"/>
                </a:lnTo>
                <a:lnTo>
                  <a:pt x="2450" y="692"/>
                </a:lnTo>
                <a:lnTo>
                  <a:pt x="2402" y="652"/>
                </a:lnTo>
                <a:lnTo>
                  <a:pt x="2349" y="617"/>
                </a:lnTo>
                <a:lnTo>
                  <a:pt x="2296" y="584"/>
                </a:lnTo>
                <a:lnTo>
                  <a:pt x="2239" y="557"/>
                </a:lnTo>
                <a:lnTo>
                  <a:pt x="2181" y="534"/>
                </a:lnTo>
                <a:lnTo>
                  <a:pt x="2121" y="515"/>
                </a:lnTo>
                <a:lnTo>
                  <a:pt x="2060" y="502"/>
                </a:lnTo>
                <a:lnTo>
                  <a:pt x="1998" y="492"/>
                </a:lnTo>
                <a:lnTo>
                  <a:pt x="1936" y="488"/>
                </a:lnTo>
                <a:lnTo>
                  <a:pt x="1872" y="488"/>
                </a:lnTo>
                <a:lnTo>
                  <a:pt x="1809" y="493"/>
                </a:lnTo>
                <a:lnTo>
                  <a:pt x="1745" y="504"/>
                </a:lnTo>
                <a:lnTo>
                  <a:pt x="1682" y="519"/>
                </a:lnTo>
                <a:lnTo>
                  <a:pt x="1620" y="540"/>
                </a:lnTo>
                <a:lnTo>
                  <a:pt x="1558" y="567"/>
                </a:lnTo>
                <a:lnTo>
                  <a:pt x="1532" y="577"/>
                </a:lnTo>
                <a:lnTo>
                  <a:pt x="1505" y="581"/>
                </a:lnTo>
                <a:lnTo>
                  <a:pt x="1478" y="581"/>
                </a:lnTo>
                <a:lnTo>
                  <a:pt x="1452" y="577"/>
                </a:lnTo>
                <a:lnTo>
                  <a:pt x="1427" y="569"/>
                </a:lnTo>
                <a:lnTo>
                  <a:pt x="1403" y="555"/>
                </a:lnTo>
                <a:lnTo>
                  <a:pt x="1383" y="538"/>
                </a:lnTo>
                <a:lnTo>
                  <a:pt x="1365" y="517"/>
                </a:lnTo>
                <a:lnTo>
                  <a:pt x="1350" y="493"/>
                </a:lnTo>
                <a:lnTo>
                  <a:pt x="1341" y="467"/>
                </a:lnTo>
                <a:lnTo>
                  <a:pt x="1335" y="440"/>
                </a:lnTo>
                <a:lnTo>
                  <a:pt x="1335" y="413"/>
                </a:lnTo>
                <a:lnTo>
                  <a:pt x="1341" y="386"/>
                </a:lnTo>
                <a:lnTo>
                  <a:pt x="1349" y="361"/>
                </a:lnTo>
                <a:lnTo>
                  <a:pt x="1363" y="338"/>
                </a:lnTo>
                <a:lnTo>
                  <a:pt x="1379" y="317"/>
                </a:lnTo>
                <a:lnTo>
                  <a:pt x="1400" y="300"/>
                </a:lnTo>
                <a:lnTo>
                  <a:pt x="1424" y="285"/>
                </a:lnTo>
                <a:lnTo>
                  <a:pt x="1498" y="253"/>
                </a:lnTo>
                <a:lnTo>
                  <a:pt x="1572" y="226"/>
                </a:lnTo>
                <a:lnTo>
                  <a:pt x="1647" y="205"/>
                </a:lnTo>
                <a:lnTo>
                  <a:pt x="1724" y="191"/>
                </a:lnTo>
                <a:lnTo>
                  <a:pt x="1800" y="180"/>
                </a:lnTo>
                <a:lnTo>
                  <a:pt x="1877" y="176"/>
                </a:lnTo>
                <a:close/>
                <a:moveTo>
                  <a:pt x="806" y="0"/>
                </a:moveTo>
                <a:lnTo>
                  <a:pt x="809" y="0"/>
                </a:lnTo>
                <a:lnTo>
                  <a:pt x="837" y="1"/>
                </a:lnTo>
                <a:lnTo>
                  <a:pt x="863" y="3"/>
                </a:lnTo>
                <a:lnTo>
                  <a:pt x="886" y="5"/>
                </a:lnTo>
                <a:lnTo>
                  <a:pt x="907" y="9"/>
                </a:lnTo>
                <a:lnTo>
                  <a:pt x="924" y="14"/>
                </a:lnTo>
                <a:lnTo>
                  <a:pt x="937" y="18"/>
                </a:lnTo>
                <a:lnTo>
                  <a:pt x="960" y="31"/>
                </a:lnTo>
                <a:lnTo>
                  <a:pt x="981" y="50"/>
                </a:lnTo>
                <a:lnTo>
                  <a:pt x="1001" y="75"/>
                </a:lnTo>
                <a:lnTo>
                  <a:pt x="1020" y="104"/>
                </a:lnTo>
                <a:lnTo>
                  <a:pt x="1037" y="136"/>
                </a:lnTo>
                <a:lnTo>
                  <a:pt x="1053" y="173"/>
                </a:lnTo>
                <a:lnTo>
                  <a:pt x="1067" y="212"/>
                </a:lnTo>
                <a:lnTo>
                  <a:pt x="1080" y="252"/>
                </a:lnTo>
                <a:lnTo>
                  <a:pt x="1091" y="295"/>
                </a:lnTo>
                <a:lnTo>
                  <a:pt x="1102" y="339"/>
                </a:lnTo>
                <a:lnTo>
                  <a:pt x="1110" y="384"/>
                </a:lnTo>
                <a:lnTo>
                  <a:pt x="1119" y="429"/>
                </a:lnTo>
                <a:lnTo>
                  <a:pt x="1125" y="473"/>
                </a:lnTo>
                <a:lnTo>
                  <a:pt x="1131" y="516"/>
                </a:lnTo>
                <a:lnTo>
                  <a:pt x="1135" y="557"/>
                </a:lnTo>
                <a:lnTo>
                  <a:pt x="1140" y="597"/>
                </a:lnTo>
                <a:lnTo>
                  <a:pt x="1142" y="634"/>
                </a:lnTo>
                <a:lnTo>
                  <a:pt x="1144" y="667"/>
                </a:lnTo>
                <a:lnTo>
                  <a:pt x="1145" y="696"/>
                </a:lnTo>
                <a:lnTo>
                  <a:pt x="1145" y="721"/>
                </a:lnTo>
                <a:lnTo>
                  <a:pt x="1144" y="740"/>
                </a:lnTo>
                <a:lnTo>
                  <a:pt x="1143" y="755"/>
                </a:lnTo>
                <a:lnTo>
                  <a:pt x="1136" y="773"/>
                </a:lnTo>
                <a:lnTo>
                  <a:pt x="1124" y="789"/>
                </a:lnTo>
                <a:lnTo>
                  <a:pt x="1105" y="804"/>
                </a:lnTo>
                <a:lnTo>
                  <a:pt x="1083" y="818"/>
                </a:lnTo>
                <a:lnTo>
                  <a:pt x="1056" y="831"/>
                </a:lnTo>
                <a:lnTo>
                  <a:pt x="1026" y="843"/>
                </a:lnTo>
                <a:lnTo>
                  <a:pt x="995" y="854"/>
                </a:lnTo>
                <a:lnTo>
                  <a:pt x="961" y="864"/>
                </a:lnTo>
                <a:lnTo>
                  <a:pt x="927" y="872"/>
                </a:lnTo>
                <a:lnTo>
                  <a:pt x="893" y="881"/>
                </a:lnTo>
                <a:lnTo>
                  <a:pt x="861" y="887"/>
                </a:lnTo>
                <a:lnTo>
                  <a:pt x="829" y="893"/>
                </a:lnTo>
                <a:lnTo>
                  <a:pt x="801" y="899"/>
                </a:lnTo>
                <a:lnTo>
                  <a:pt x="776" y="903"/>
                </a:lnTo>
                <a:lnTo>
                  <a:pt x="755" y="906"/>
                </a:lnTo>
                <a:lnTo>
                  <a:pt x="739" y="908"/>
                </a:lnTo>
                <a:lnTo>
                  <a:pt x="729" y="909"/>
                </a:lnTo>
                <a:lnTo>
                  <a:pt x="726" y="910"/>
                </a:lnTo>
                <a:lnTo>
                  <a:pt x="742" y="972"/>
                </a:lnTo>
                <a:lnTo>
                  <a:pt x="759" y="1036"/>
                </a:lnTo>
                <a:lnTo>
                  <a:pt x="780" y="1100"/>
                </a:lnTo>
                <a:lnTo>
                  <a:pt x="801" y="1165"/>
                </a:lnTo>
                <a:lnTo>
                  <a:pt x="825" y="1230"/>
                </a:lnTo>
                <a:lnTo>
                  <a:pt x="849" y="1294"/>
                </a:lnTo>
                <a:lnTo>
                  <a:pt x="876" y="1359"/>
                </a:lnTo>
                <a:lnTo>
                  <a:pt x="903" y="1423"/>
                </a:lnTo>
                <a:lnTo>
                  <a:pt x="931" y="1488"/>
                </a:lnTo>
                <a:lnTo>
                  <a:pt x="959" y="1551"/>
                </a:lnTo>
                <a:lnTo>
                  <a:pt x="989" y="1614"/>
                </a:lnTo>
                <a:lnTo>
                  <a:pt x="1018" y="1676"/>
                </a:lnTo>
                <a:lnTo>
                  <a:pt x="1047" y="1735"/>
                </a:lnTo>
                <a:lnTo>
                  <a:pt x="1077" y="1794"/>
                </a:lnTo>
                <a:lnTo>
                  <a:pt x="1106" y="1852"/>
                </a:lnTo>
                <a:lnTo>
                  <a:pt x="1134" y="1907"/>
                </a:lnTo>
                <a:lnTo>
                  <a:pt x="1163" y="1959"/>
                </a:lnTo>
                <a:lnTo>
                  <a:pt x="1190" y="2011"/>
                </a:lnTo>
                <a:lnTo>
                  <a:pt x="1217" y="2059"/>
                </a:lnTo>
                <a:lnTo>
                  <a:pt x="1242" y="2104"/>
                </a:lnTo>
                <a:lnTo>
                  <a:pt x="1266" y="2147"/>
                </a:lnTo>
                <a:lnTo>
                  <a:pt x="1289" y="2187"/>
                </a:lnTo>
                <a:lnTo>
                  <a:pt x="1310" y="2222"/>
                </a:lnTo>
                <a:lnTo>
                  <a:pt x="1329" y="2255"/>
                </a:lnTo>
                <a:lnTo>
                  <a:pt x="1347" y="2284"/>
                </a:lnTo>
                <a:lnTo>
                  <a:pt x="1362" y="2309"/>
                </a:lnTo>
                <a:lnTo>
                  <a:pt x="1374" y="2330"/>
                </a:lnTo>
                <a:lnTo>
                  <a:pt x="1385" y="2347"/>
                </a:lnTo>
                <a:lnTo>
                  <a:pt x="1392" y="2360"/>
                </a:lnTo>
                <a:lnTo>
                  <a:pt x="1397" y="2367"/>
                </a:lnTo>
                <a:lnTo>
                  <a:pt x="1398" y="2369"/>
                </a:lnTo>
                <a:lnTo>
                  <a:pt x="1431" y="2334"/>
                </a:lnTo>
                <a:lnTo>
                  <a:pt x="1464" y="2304"/>
                </a:lnTo>
                <a:lnTo>
                  <a:pt x="1498" y="2276"/>
                </a:lnTo>
                <a:lnTo>
                  <a:pt x="1532" y="2251"/>
                </a:lnTo>
                <a:lnTo>
                  <a:pt x="1566" y="2228"/>
                </a:lnTo>
                <a:lnTo>
                  <a:pt x="1598" y="2208"/>
                </a:lnTo>
                <a:lnTo>
                  <a:pt x="1630" y="2191"/>
                </a:lnTo>
                <a:lnTo>
                  <a:pt x="1660" y="2175"/>
                </a:lnTo>
                <a:lnTo>
                  <a:pt x="1687" y="2164"/>
                </a:lnTo>
                <a:lnTo>
                  <a:pt x="1711" y="2153"/>
                </a:lnTo>
                <a:lnTo>
                  <a:pt x="1732" y="2145"/>
                </a:lnTo>
                <a:lnTo>
                  <a:pt x="1750" y="2139"/>
                </a:lnTo>
                <a:lnTo>
                  <a:pt x="1763" y="2134"/>
                </a:lnTo>
                <a:lnTo>
                  <a:pt x="1771" y="2132"/>
                </a:lnTo>
                <a:lnTo>
                  <a:pt x="1773" y="2131"/>
                </a:lnTo>
                <a:lnTo>
                  <a:pt x="1834" y="2162"/>
                </a:lnTo>
                <a:lnTo>
                  <a:pt x="1888" y="2194"/>
                </a:lnTo>
                <a:lnTo>
                  <a:pt x="1938" y="2228"/>
                </a:lnTo>
                <a:lnTo>
                  <a:pt x="1982" y="2263"/>
                </a:lnTo>
                <a:lnTo>
                  <a:pt x="2020" y="2299"/>
                </a:lnTo>
                <a:lnTo>
                  <a:pt x="2055" y="2335"/>
                </a:lnTo>
                <a:lnTo>
                  <a:pt x="2084" y="2373"/>
                </a:lnTo>
                <a:lnTo>
                  <a:pt x="2110" y="2410"/>
                </a:lnTo>
                <a:lnTo>
                  <a:pt x="2132" y="2448"/>
                </a:lnTo>
                <a:lnTo>
                  <a:pt x="2151" y="2484"/>
                </a:lnTo>
                <a:lnTo>
                  <a:pt x="2167" y="2520"/>
                </a:lnTo>
                <a:lnTo>
                  <a:pt x="2180" y="2554"/>
                </a:lnTo>
                <a:lnTo>
                  <a:pt x="2189" y="2587"/>
                </a:lnTo>
                <a:lnTo>
                  <a:pt x="2196" y="2618"/>
                </a:lnTo>
                <a:lnTo>
                  <a:pt x="2203" y="2648"/>
                </a:lnTo>
                <a:lnTo>
                  <a:pt x="2206" y="2675"/>
                </a:lnTo>
                <a:lnTo>
                  <a:pt x="2209" y="2699"/>
                </a:lnTo>
                <a:lnTo>
                  <a:pt x="2210" y="2721"/>
                </a:lnTo>
                <a:lnTo>
                  <a:pt x="2210" y="2739"/>
                </a:lnTo>
                <a:lnTo>
                  <a:pt x="2210" y="2753"/>
                </a:lnTo>
                <a:lnTo>
                  <a:pt x="2209" y="2765"/>
                </a:lnTo>
                <a:lnTo>
                  <a:pt x="2209" y="2771"/>
                </a:lnTo>
                <a:lnTo>
                  <a:pt x="2209" y="2773"/>
                </a:lnTo>
                <a:lnTo>
                  <a:pt x="2147" y="2845"/>
                </a:lnTo>
                <a:lnTo>
                  <a:pt x="2087" y="2910"/>
                </a:lnTo>
                <a:lnTo>
                  <a:pt x="2030" y="2970"/>
                </a:lnTo>
                <a:lnTo>
                  <a:pt x="1974" y="3024"/>
                </a:lnTo>
                <a:lnTo>
                  <a:pt x="1920" y="3073"/>
                </a:lnTo>
                <a:lnTo>
                  <a:pt x="1867" y="3116"/>
                </a:lnTo>
                <a:lnTo>
                  <a:pt x="1817" y="3154"/>
                </a:lnTo>
                <a:lnTo>
                  <a:pt x="1768" y="3188"/>
                </a:lnTo>
                <a:lnTo>
                  <a:pt x="1721" y="3216"/>
                </a:lnTo>
                <a:lnTo>
                  <a:pt x="1676" y="3240"/>
                </a:lnTo>
                <a:lnTo>
                  <a:pt x="1632" y="3260"/>
                </a:lnTo>
                <a:lnTo>
                  <a:pt x="1589" y="3277"/>
                </a:lnTo>
                <a:lnTo>
                  <a:pt x="1548" y="3290"/>
                </a:lnTo>
                <a:lnTo>
                  <a:pt x="1508" y="3298"/>
                </a:lnTo>
                <a:lnTo>
                  <a:pt x="1470" y="3303"/>
                </a:lnTo>
                <a:lnTo>
                  <a:pt x="1434" y="3305"/>
                </a:lnTo>
                <a:lnTo>
                  <a:pt x="1399" y="3304"/>
                </a:lnTo>
                <a:lnTo>
                  <a:pt x="1365" y="3300"/>
                </a:lnTo>
                <a:lnTo>
                  <a:pt x="1332" y="3294"/>
                </a:lnTo>
                <a:lnTo>
                  <a:pt x="1301" y="3285"/>
                </a:lnTo>
                <a:lnTo>
                  <a:pt x="1270" y="3274"/>
                </a:lnTo>
                <a:lnTo>
                  <a:pt x="1242" y="3261"/>
                </a:lnTo>
                <a:lnTo>
                  <a:pt x="1214" y="3247"/>
                </a:lnTo>
                <a:lnTo>
                  <a:pt x="1188" y="3230"/>
                </a:lnTo>
                <a:lnTo>
                  <a:pt x="1163" y="3212"/>
                </a:lnTo>
                <a:lnTo>
                  <a:pt x="1137" y="3193"/>
                </a:lnTo>
                <a:lnTo>
                  <a:pt x="1114" y="3173"/>
                </a:lnTo>
                <a:lnTo>
                  <a:pt x="1091" y="3153"/>
                </a:lnTo>
                <a:lnTo>
                  <a:pt x="1070" y="3131"/>
                </a:lnTo>
                <a:lnTo>
                  <a:pt x="1049" y="3110"/>
                </a:lnTo>
                <a:lnTo>
                  <a:pt x="1030" y="3088"/>
                </a:lnTo>
                <a:lnTo>
                  <a:pt x="1011" y="3066"/>
                </a:lnTo>
                <a:lnTo>
                  <a:pt x="912" y="2947"/>
                </a:lnTo>
                <a:lnTo>
                  <a:pt x="820" y="2827"/>
                </a:lnTo>
                <a:lnTo>
                  <a:pt x="734" y="2707"/>
                </a:lnTo>
                <a:lnTo>
                  <a:pt x="655" y="2589"/>
                </a:lnTo>
                <a:lnTo>
                  <a:pt x="580" y="2472"/>
                </a:lnTo>
                <a:lnTo>
                  <a:pt x="512" y="2354"/>
                </a:lnTo>
                <a:lnTo>
                  <a:pt x="450" y="2240"/>
                </a:lnTo>
                <a:lnTo>
                  <a:pt x="393" y="2127"/>
                </a:lnTo>
                <a:lnTo>
                  <a:pt x="341" y="2016"/>
                </a:lnTo>
                <a:lnTo>
                  <a:pt x="294" y="1907"/>
                </a:lnTo>
                <a:lnTo>
                  <a:pt x="251" y="1800"/>
                </a:lnTo>
                <a:lnTo>
                  <a:pt x="213" y="1698"/>
                </a:lnTo>
                <a:lnTo>
                  <a:pt x="179" y="1597"/>
                </a:lnTo>
                <a:lnTo>
                  <a:pt x="149" y="1501"/>
                </a:lnTo>
                <a:lnTo>
                  <a:pt x="121" y="1408"/>
                </a:lnTo>
                <a:lnTo>
                  <a:pt x="98" y="1319"/>
                </a:lnTo>
                <a:lnTo>
                  <a:pt x="79" y="1234"/>
                </a:lnTo>
                <a:lnTo>
                  <a:pt x="61" y="1154"/>
                </a:lnTo>
                <a:lnTo>
                  <a:pt x="47" y="1079"/>
                </a:lnTo>
                <a:lnTo>
                  <a:pt x="35" y="1009"/>
                </a:lnTo>
                <a:lnTo>
                  <a:pt x="25" y="944"/>
                </a:lnTo>
                <a:lnTo>
                  <a:pt x="18" y="884"/>
                </a:lnTo>
                <a:lnTo>
                  <a:pt x="11" y="832"/>
                </a:lnTo>
                <a:lnTo>
                  <a:pt x="7" y="784"/>
                </a:lnTo>
                <a:lnTo>
                  <a:pt x="4" y="744"/>
                </a:lnTo>
                <a:lnTo>
                  <a:pt x="2" y="710"/>
                </a:lnTo>
                <a:lnTo>
                  <a:pt x="1" y="683"/>
                </a:lnTo>
                <a:lnTo>
                  <a:pt x="0" y="664"/>
                </a:lnTo>
                <a:lnTo>
                  <a:pt x="0" y="652"/>
                </a:lnTo>
                <a:lnTo>
                  <a:pt x="0" y="647"/>
                </a:lnTo>
                <a:lnTo>
                  <a:pt x="6" y="588"/>
                </a:lnTo>
                <a:lnTo>
                  <a:pt x="16" y="532"/>
                </a:lnTo>
                <a:lnTo>
                  <a:pt x="29" y="480"/>
                </a:lnTo>
                <a:lnTo>
                  <a:pt x="47" y="430"/>
                </a:lnTo>
                <a:lnTo>
                  <a:pt x="67" y="384"/>
                </a:lnTo>
                <a:lnTo>
                  <a:pt x="91" y="341"/>
                </a:lnTo>
                <a:lnTo>
                  <a:pt x="117" y="302"/>
                </a:lnTo>
                <a:lnTo>
                  <a:pt x="146" y="265"/>
                </a:lnTo>
                <a:lnTo>
                  <a:pt x="177" y="231"/>
                </a:lnTo>
                <a:lnTo>
                  <a:pt x="210" y="201"/>
                </a:lnTo>
                <a:lnTo>
                  <a:pt x="245" y="172"/>
                </a:lnTo>
                <a:lnTo>
                  <a:pt x="282" y="147"/>
                </a:lnTo>
                <a:lnTo>
                  <a:pt x="319" y="124"/>
                </a:lnTo>
                <a:lnTo>
                  <a:pt x="358" y="103"/>
                </a:lnTo>
                <a:lnTo>
                  <a:pt x="397" y="84"/>
                </a:lnTo>
                <a:lnTo>
                  <a:pt x="438" y="67"/>
                </a:lnTo>
                <a:lnTo>
                  <a:pt x="478" y="52"/>
                </a:lnTo>
                <a:lnTo>
                  <a:pt x="517" y="40"/>
                </a:lnTo>
                <a:lnTo>
                  <a:pt x="557" y="29"/>
                </a:lnTo>
                <a:lnTo>
                  <a:pt x="597" y="21"/>
                </a:lnTo>
                <a:lnTo>
                  <a:pt x="636" y="14"/>
                </a:lnTo>
                <a:lnTo>
                  <a:pt x="673" y="8"/>
                </a:lnTo>
                <a:lnTo>
                  <a:pt x="709" y="4"/>
                </a:lnTo>
                <a:lnTo>
                  <a:pt x="745" y="1"/>
                </a:lnTo>
                <a:lnTo>
                  <a:pt x="777" y="0"/>
                </a:lnTo>
                <a:lnTo>
                  <a:pt x="8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grpSp>
        <p:nvGrpSpPr>
          <p:cNvPr id="16" name="Group 129">
            <a:extLst>
              <a:ext uri="{FF2B5EF4-FFF2-40B4-BE49-F238E27FC236}">
                <a16:creationId xmlns:a16="http://schemas.microsoft.com/office/drawing/2014/main" id="{AFEDBDAD-ADC4-4466-9E96-7706E8AD8EA9}"/>
              </a:ext>
            </a:extLst>
          </p:cNvPr>
          <p:cNvGrpSpPr/>
          <p:nvPr/>
        </p:nvGrpSpPr>
        <p:grpSpPr>
          <a:xfrm>
            <a:off x="9110965" y="2169460"/>
            <a:ext cx="738714" cy="875222"/>
            <a:chOff x="857119" y="2039938"/>
            <a:chExt cx="2055814" cy="2436812"/>
          </a:xfrm>
          <a:solidFill>
            <a:schemeClr val="bg1"/>
          </a:solidFill>
          <a:effectLst/>
        </p:grpSpPr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E4B38F1C-B55B-458B-BC49-48F2D083A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720" y="2039938"/>
              <a:ext cx="1855788" cy="2362200"/>
            </a:xfrm>
            <a:custGeom>
              <a:avLst/>
              <a:gdLst>
                <a:gd name="T0" fmla="*/ 471 w 492"/>
                <a:gd name="T1" fmla="*/ 108 h 627"/>
                <a:gd name="T2" fmla="*/ 437 w 492"/>
                <a:gd name="T3" fmla="*/ 98 h 627"/>
                <a:gd name="T4" fmla="*/ 417 w 492"/>
                <a:gd name="T5" fmla="*/ 100 h 627"/>
                <a:gd name="T6" fmla="*/ 420 w 492"/>
                <a:gd name="T7" fmla="*/ 60 h 627"/>
                <a:gd name="T8" fmla="*/ 70 w 492"/>
                <a:gd name="T9" fmla="*/ 60 h 627"/>
                <a:gd name="T10" fmla="*/ 74 w 492"/>
                <a:gd name="T11" fmla="*/ 99 h 627"/>
                <a:gd name="T12" fmla="*/ 55 w 492"/>
                <a:gd name="T13" fmla="*/ 98 h 627"/>
                <a:gd name="T14" fmla="*/ 20 w 492"/>
                <a:gd name="T15" fmla="*/ 108 h 627"/>
                <a:gd name="T16" fmla="*/ 5 w 492"/>
                <a:gd name="T17" fmla="*/ 182 h 627"/>
                <a:gd name="T18" fmla="*/ 127 w 492"/>
                <a:gd name="T19" fmla="*/ 351 h 627"/>
                <a:gd name="T20" fmla="*/ 191 w 492"/>
                <a:gd name="T21" fmla="*/ 418 h 627"/>
                <a:gd name="T22" fmla="*/ 182 w 492"/>
                <a:gd name="T23" fmla="*/ 431 h 627"/>
                <a:gd name="T24" fmla="*/ 207 w 492"/>
                <a:gd name="T25" fmla="*/ 451 h 627"/>
                <a:gd name="T26" fmla="*/ 211 w 492"/>
                <a:gd name="T27" fmla="*/ 495 h 627"/>
                <a:gd name="T28" fmla="*/ 199 w 492"/>
                <a:gd name="T29" fmla="*/ 508 h 627"/>
                <a:gd name="T30" fmla="*/ 207 w 492"/>
                <a:gd name="T31" fmla="*/ 519 h 627"/>
                <a:gd name="T32" fmla="*/ 170 w 492"/>
                <a:gd name="T33" fmla="*/ 602 h 627"/>
                <a:gd name="T34" fmla="*/ 167 w 492"/>
                <a:gd name="T35" fmla="*/ 608 h 627"/>
                <a:gd name="T36" fmla="*/ 246 w 492"/>
                <a:gd name="T37" fmla="*/ 627 h 627"/>
                <a:gd name="T38" fmla="*/ 325 w 492"/>
                <a:gd name="T39" fmla="*/ 608 h 627"/>
                <a:gd name="T40" fmla="*/ 322 w 492"/>
                <a:gd name="T41" fmla="*/ 602 h 627"/>
                <a:gd name="T42" fmla="*/ 285 w 492"/>
                <a:gd name="T43" fmla="*/ 519 h 627"/>
                <a:gd name="T44" fmla="*/ 293 w 492"/>
                <a:gd name="T45" fmla="*/ 508 h 627"/>
                <a:gd name="T46" fmla="*/ 281 w 492"/>
                <a:gd name="T47" fmla="*/ 495 h 627"/>
                <a:gd name="T48" fmla="*/ 285 w 492"/>
                <a:gd name="T49" fmla="*/ 451 h 627"/>
                <a:gd name="T50" fmla="*/ 310 w 492"/>
                <a:gd name="T51" fmla="*/ 431 h 627"/>
                <a:gd name="T52" fmla="*/ 301 w 492"/>
                <a:gd name="T53" fmla="*/ 418 h 627"/>
                <a:gd name="T54" fmla="*/ 363 w 492"/>
                <a:gd name="T55" fmla="*/ 352 h 627"/>
                <a:gd name="T56" fmla="*/ 365 w 492"/>
                <a:gd name="T57" fmla="*/ 351 h 627"/>
                <a:gd name="T58" fmla="*/ 487 w 492"/>
                <a:gd name="T59" fmla="*/ 182 h 627"/>
                <a:gd name="T60" fmla="*/ 471 w 492"/>
                <a:gd name="T61" fmla="*/ 108 h 627"/>
                <a:gd name="T62" fmla="*/ 21 w 492"/>
                <a:gd name="T63" fmla="*/ 179 h 627"/>
                <a:gd name="T64" fmla="*/ 32 w 492"/>
                <a:gd name="T65" fmla="*/ 119 h 627"/>
                <a:gd name="T66" fmla="*/ 55 w 492"/>
                <a:gd name="T67" fmla="*/ 114 h 627"/>
                <a:gd name="T68" fmla="*/ 76 w 492"/>
                <a:gd name="T69" fmla="*/ 116 h 627"/>
                <a:gd name="T70" fmla="*/ 88 w 492"/>
                <a:gd name="T71" fmla="*/ 186 h 627"/>
                <a:gd name="T72" fmla="*/ 114 w 492"/>
                <a:gd name="T73" fmla="*/ 324 h 627"/>
                <a:gd name="T74" fmla="*/ 21 w 492"/>
                <a:gd name="T75" fmla="*/ 179 h 627"/>
                <a:gd name="T76" fmla="*/ 117 w 492"/>
                <a:gd name="T77" fmla="*/ 189 h 627"/>
                <a:gd name="T78" fmla="*/ 102 w 492"/>
                <a:gd name="T79" fmla="*/ 83 h 627"/>
                <a:gd name="T80" fmla="*/ 120 w 492"/>
                <a:gd name="T81" fmla="*/ 90 h 627"/>
                <a:gd name="T82" fmla="*/ 135 w 492"/>
                <a:gd name="T83" fmla="*/ 199 h 627"/>
                <a:gd name="T84" fmla="*/ 203 w 492"/>
                <a:gd name="T85" fmla="*/ 386 h 627"/>
                <a:gd name="T86" fmla="*/ 117 w 492"/>
                <a:gd name="T87" fmla="*/ 189 h 627"/>
                <a:gd name="T88" fmla="*/ 471 w 492"/>
                <a:gd name="T89" fmla="*/ 179 h 627"/>
                <a:gd name="T90" fmla="*/ 376 w 492"/>
                <a:gd name="T91" fmla="*/ 325 h 627"/>
                <a:gd name="T92" fmla="*/ 403 w 492"/>
                <a:gd name="T93" fmla="*/ 186 h 627"/>
                <a:gd name="T94" fmla="*/ 414 w 492"/>
                <a:gd name="T95" fmla="*/ 116 h 627"/>
                <a:gd name="T96" fmla="*/ 437 w 492"/>
                <a:gd name="T97" fmla="*/ 114 h 627"/>
                <a:gd name="T98" fmla="*/ 460 w 492"/>
                <a:gd name="T99" fmla="*/ 119 h 627"/>
                <a:gd name="T100" fmla="*/ 471 w 492"/>
                <a:gd name="T101" fmla="*/ 1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2" h="627">
                  <a:moveTo>
                    <a:pt x="471" y="108"/>
                  </a:moveTo>
                  <a:cubicBezTo>
                    <a:pt x="465" y="101"/>
                    <a:pt x="454" y="98"/>
                    <a:pt x="437" y="98"/>
                  </a:cubicBezTo>
                  <a:cubicBezTo>
                    <a:pt x="430" y="98"/>
                    <a:pt x="423" y="99"/>
                    <a:pt x="417" y="100"/>
                  </a:cubicBezTo>
                  <a:cubicBezTo>
                    <a:pt x="420" y="79"/>
                    <a:pt x="422" y="62"/>
                    <a:pt x="420" y="60"/>
                  </a:cubicBezTo>
                  <a:cubicBezTo>
                    <a:pt x="357" y="0"/>
                    <a:pt x="134" y="0"/>
                    <a:pt x="70" y="60"/>
                  </a:cubicBezTo>
                  <a:cubicBezTo>
                    <a:pt x="69" y="62"/>
                    <a:pt x="71" y="79"/>
                    <a:pt x="74" y="99"/>
                  </a:cubicBezTo>
                  <a:cubicBezTo>
                    <a:pt x="68" y="99"/>
                    <a:pt x="61" y="98"/>
                    <a:pt x="55" y="98"/>
                  </a:cubicBezTo>
                  <a:cubicBezTo>
                    <a:pt x="37" y="98"/>
                    <a:pt x="27" y="101"/>
                    <a:pt x="20" y="108"/>
                  </a:cubicBezTo>
                  <a:cubicBezTo>
                    <a:pt x="5" y="124"/>
                    <a:pt x="0" y="150"/>
                    <a:pt x="5" y="182"/>
                  </a:cubicBezTo>
                  <a:cubicBezTo>
                    <a:pt x="14" y="238"/>
                    <a:pt x="59" y="315"/>
                    <a:pt x="127" y="351"/>
                  </a:cubicBezTo>
                  <a:cubicBezTo>
                    <a:pt x="144" y="381"/>
                    <a:pt x="166" y="405"/>
                    <a:pt x="191" y="418"/>
                  </a:cubicBezTo>
                  <a:cubicBezTo>
                    <a:pt x="185" y="422"/>
                    <a:pt x="182" y="427"/>
                    <a:pt x="182" y="431"/>
                  </a:cubicBezTo>
                  <a:cubicBezTo>
                    <a:pt x="182" y="439"/>
                    <a:pt x="192" y="447"/>
                    <a:pt x="207" y="451"/>
                  </a:cubicBezTo>
                  <a:cubicBezTo>
                    <a:pt x="209" y="465"/>
                    <a:pt x="212" y="480"/>
                    <a:pt x="211" y="495"/>
                  </a:cubicBezTo>
                  <a:cubicBezTo>
                    <a:pt x="204" y="499"/>
                    <a:pt x="199" y="503"/>
                    <a:pt x="199" y="508"/>
                  </a:cubicBezTo>
                  <a:cubicBezTo>
                    <a:pt x="199" y="512"/>
                    <a:pt x="202" y="516"/>
                    <a:pt x="207" y="519"/>
                  </a:cubicBezTo>
                  <a:cubicBezTo>
                    <a:pt x="197" y="556"/>
                    <a:pt x="178" y="589"/>
                    <a:pt x="170" y="602"/>
                  </a:cubicBezTo>
                  <a:cubicBezTo>
                    <a:pt x="168" y="604"/>
                    <a:pt x="167" y="606"/>
                    <a:pt x="167" y="608"/>
                  </a:cubicBezTo>
                  <a:cubicBezTo>
                    <a:pt x="167" y="618"/>
                    <a:pt x="202" y="627"/>
                    <a:pt x="246" y="627"/>
                  </a:cubicBezTo>
                  <a:cubicBezTo>
                    <a:pt x="290" y="627"/>
                    <a:pt x="325" y="618"/>
                    <a:pt x="325" y="608"/>
                  </a:cubicBezTo>
                  <a:cubicBezTo>
                    <a:pt x="325" y="606"/>
                    <a:pt x="324" y="604"/>
                    <a:pt x="322" y="602"/>
                  </a:cubicBezTo>
                  <a:cubicBezTo>
                    <a:pt x="314" y="589"/>
                    <a:pt x="295" y="556"/>
                    <a:pt x="285" y="519"/>
                  </a:cubicBezTo>
                  <a:cubicBezTo>
                    <a:pt x="290" y="516"/>
                    <a:pt x="293" y="512"/>
                    <a:pt x="293" y="508"/>
                  </a:cubicBezTo>
                  <a:cubicBezTo>
                    <a:pt x="293" y="503"/>
                    <a:pt x="288" y="499"/>
                    <a:pt x="281" y="495"/>
                  </a:cubicBezTo>
                  <a:cubicBezTo>
                    <a:pt x="280" y="480"/>
                    <a:pt x="282" y="465"/>
                    <a:pt x="285" y="451"/>
                  </a:cubicBezTo>
                  <a:cubicBezTo>
                    <a:pt x="300" y="447"/>
                    <a:pt x="310" y="439"/>
                    <a:pt x="310" y="431"/>
                  </a:cubicBezTo>
                  <a:cubicBezTo>
                    <a:pt x="310" y="426"/>
                    <a:pt x="306" y="422"/>
                    <a:pt x="301" y="418"/>
                  </a:cubicBezTo>
                  <a:cubicBezTo>
                    <a:pt x="325" y="404"/>
                    <a:pt x="347" y="382"/>
                    <a:pt x="363" y="352"/>
                  </a:cubicBezTo>
                  <a:cubicBezTo>
                    <a:pt x="365" y="351"/>
                    <a:pt x="365" y="351"/>
                    <a:pt x="365" y="351"/>
                  </a:cubicBezTo>
                  <a:cubicBezTo>
                    <a:pt x="433" y="315"/>
                    <a:pt x="478" y="238"/>
                    <a:pt x="487" y="182"/>
                  </a:cubicBezTo>
                  <a:cubicBezTo>
                    <a:pt x="492" y="150"/>
                    <a:pt x="487" y="124"/>
                    <a:pt x="471" y="108"/>
                  </a:cubicBezTo>
                  <a:close/>
                  <a:moveTo>
                    <a:pt x="21" y="179"/>
                  </a:moveTo>
                  <a:cubicBezTo>
                    <a:pt x="16" y="153"/>
                    <a:pt x="20" y="131"/>
                    <a:pt x="32" y="119"/>
                  </a:cubicBezTo>
                  <a:cubicBezTo>
                    <a:pt x="33" y="118"/>
                    <a:pt x="37" y="114"/>
                    <a:pt x="55" y="114"/>
                  </a:cubicBezTo>
                  <a:cubicBezTo>
                    <a:pt x="62" y="114"/>
                    <a:pt x="69" y="115"/>
                    <a:pt x="76" y="116"/>
                  </a:cubicBezTo>
                  <a:cubicBezTo>
                    <a:pt x="82" y="148"/>
                    <a:pt x="88" y="182"/>
                    <a:pt x="88" y="186"/>
                  </a:cubicBezTo>
                  <a:cubicBezTo>
                    <a:pt x="88" y="237"/>
                    <a:pt x="97" y="285"/>
                    <a:pt x="114" y="324"/>
                  </a:cubicBezTo>
                  <a:cubicBezTo>
                    <a:pt x="62" y="287"/>
                    <a:pt x="28" y="226"/>
                    <a:pt x="21" y="179"/>
                  </a:cubicBezTo>
                  <a:close/>
                  <a:moveTo>
                    <a:pt x="117" y="189"/>
                  </a:moveTo>
                  <a:cubicBezTo>
                    <a:pt x="117" y="184"/>
                    <a:pt x="101" y="88"/>
                    <a:pt x="102" y="83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5"/>
                    <a:pt x="135" y="194"/>
                    <a:pt x="135" y="199"/>
                  </a:cubicBezTo>
                  <a:cubicBezTo>
                    <a:pt x="135" y="279"/>
                    <a:pt x="161" y="349"/>
                    <a:pt x="203" y="386"/>
                  </a:cubicBezTo>
                  <a:cubicBezTo>
                    <a:pt x="151" y="357"/>
                    <a:pt x="117" y="280"/>
                    <a:pt x="117" y="189"/>
                  </a:cubicBezTo>
                  <a:close/>
                  <a:moveTo>
                    <a:pt x="471" y="179"/>
                  </a:moveTo>
                  <a:cubicBezTo>
                    <a:pt x="463" y="226"/>
                    <a:pt x="429" y="288"/>
                    <a:pt x="376" y="325"/>
                  </a:cubicBezTo>
                  <a:cubicBezTo>
                    <a:pt x="393" y="286"/>
                    <a:pt x="403" y="237"/>
                    <a:pt x="403" y="186"/>
                  </a:cubicBezTo>
                  <a:cubicBezTo>
                    <a:pt x="403" y="182"/>
                    <a:pt x="409" y="148"/>
                    <a:pt x="414" y="116"/>
                  </a:cubicBezTo>
                  <a:cubicBezTo>
                    <a:pt x="422" y="115"/>
                    <a:pt x="430" y="114"/>
                    <a:pt x="437" y="114"/>
                  </a:cubicBezTo>
                  <a:cubicBezTo>
                    <a:pt x="455" y="114"/>
                    <a:pt x="459" y="118"/>
                    <a:pt x="460" y="119"/>
                  </a:cubicBezTo>
                  <a:cubicBezTo>
                    <a:pt x="471" y="131"/>
                    <a:pt x="475" y="153"/>
                    <a:pt x="471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cs typeface="+mn-ea"/>
                <a:sym typeface="+mn-lt"/>
              </a:endParaRPr>
            </a:p>
          </p:txBody>
        </p:sp>
        <p:grpSp>
          <p:nvGrpSpPr>
            <p:cNvPr id="18" name="Group 131">
              <a:extLst>
                <a:ext uri="{FF2B5EF4-FFF2-40B4-BE49-F238E27FC236}">
                  <a16:creationId xmlns:a16="http://schemas.microsoft.com/office/drawing/2014/main" id="{B302483E-DA87-4393-810A-E3AF717D4F15}"/>
                </a:ext>
              </a:extLst>
            </p:cNvPr>
            <p:cNvGrpSpPr/>
            <p:nvPr/>
          </p:nvGrpSpPr>
          <p:grpSpPr>
            <a:xfrm>
              <a:off x="2219195" y="3189288"/>
              <a:ext cx="693738" cy="1273175"/>
              <a:chOff x="2219195" y="3189288"/>
              <a:chExt cx="693738" cy="1273175"/>
            </a:xfrm>
            <a:grpFill/>
          </p:grpSpPr>
          <p:sp>
            <p:nvSpPr>
              <p:cNvPr id="37" name="Freeform 51">
                <a:extLst>
                  <a:ext uri="{FF2B5EF4-FFF2-40B4-BE49-F238E27FC236}">
                    <a16:creationId xmlns:a16="http://schemas.microsoft.com/office/drawing/2014/main" id="{E93ABEF1-7B81-42B5-8F6E-695BDE4AD146}"/>
                  </a:ext>
                </a:extLst>
              </p:cNvPr>
              <p:cNvSpPr/>
              <p:nvPr/>
            </p:nvSpPr>
            <p:spPr bwMode="auto">
              <a:xfrm>
                <a:off x="2614482" y="3189288"/>
                <a:ext cx="147638" cy="203200"/>
              </a:xfrm>
              <a:custGeom>
                <a:avLst/>
                <a:gdLst>
                  <a:gd name="T0" fmla="*/ 38 w 39"/>
                  <a:gd name="T1" fmla="*/ 53 h 54"/>
                  <a:gd name="T2" fmla="*/ 28 w 39"/>
                  <a:gd name="T3" fmla="*/ 18 h 54"/>
                  <a:gd name="T4" fmla="*/ 1 w 39"/>
                  <a:gd name="T5" fmla="*/ 2 h 54"/>
                  <a:gd name="T6" fmla="*/ 14 w 39"/>
                  <a:gd name="T7" fmla="*/ 34 h 54"/>
                  <a:gd name="T8" fmla="*/ 38 w 39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38" y="53"/>
                    </a:moveTo>
                    <a:cubicBezTo>
                      <a:pt x="39" y="51"/>
                      <a:pt x="39" y="33"/>
                      <a:pt x="28" y="18"/>
                    </a:cubicBezTo>
                    <a:cubicBezTo>
                      <a:pt x="17" y="4"/>
                      <a:pt x="2" y="0"/>
                      <a:pt x="1" y="2"/>
                    </a:cubicBezTo>
                    <a:cubicBezTo>
                      <a:pt x="0" y="5"/>
                      <a:pt x="4" y="21"/>
                      <a:pt x="14" y="34"/>
                    </a:cubicBezTo>
                    <a:cubicBezTo>
                      <a:pt x="23" y="47"/>
                      <a:pt x="35" y="54"/>
                      <a:pt x="3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 52">
                <a:extLst>
                  <a:ext uri="{FF2B5EF4-FFF2-40B4-BE49-F238E27FC236}">
                    <a16:creationId xmlns:a16="http://schemas.microsoft.com/office/drawing/2014/main" id="{89789E70-C313-440A-A840-84EEAF5B799E}"/>
                  </a:ext>
                </a:extLst>
              </p:cNvPr>
              <p:cNvSpPr/>
              <p:nvPr/>
            </p:nvSpPr>
            <p:spPr bwMode="auto">
              <a:xfrm>
                <a:off x="2776407" y="3238500"/>
                <a:ext cx="98425" cy="233362"/>
              </a:xfrm>
              <a:custGeom>
                <a:avLst/>
                <a:gdLst>
                  <a:gd name="T0" fmla="*/ 23 w 26"/>
                  <a:gd name="T1" fmla="*/ 40 h 62"/>
                  <a:gd name="T2" fmla="*/ 14 w 26"/>
                  <a:gd name="T3" fmla="*/ 2 h 62"/>
                  <a:gd name="T4" fmla="*/ 1 w 26"/>
                  <a:gd name="T5" fmla="*/ 25 h 62"/>
                  <a:gd name="T6" fmla="*/ 7 w 26"/>
                  <a:gd name="T7" fmla="*/ 60 h 62"/>
                  <a:gd name="T8" fmla="*/ 23 w 26"/>
                  <a:gd name="T9" fmla="*/ 4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2">
                    <a:moveTo>
                      <a:pt x="23" y="40"/>
                    </a:moveTo>
                    <a:cubicBezTo>
                      <a:pt x="26" y="24"/>
                      <a:pt x="17" y="4"/>
                      <a:pt x="14" y="2"/>
                    </a:cubicBezTo>
                    <a:cubicBezTo>
                      <a:pt x="10" y="0"/>
                      <a:pt x="2" y="9"/>
                      <a:pt x="1" y="25"/>
                    </a:cubicBezTo>
                    <a:cubicBezTo>
                      <a:pt x="0" y="41"/>
                      <a:pt x="4" y="58"/>
                      <a:pt x="7" y="60"/>
                    </a:cubicBezTo>
                    <a:cubicBezTo>
                      <a:pt x="9" y="62"/>
                      <a:pt x="20" y="56"/>
                      <a:pt x="2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 53">
                <a:extLst>
                  <a:ext uri="{FF2B5EF4-FFF2-40B4-BE49-F238E27FC236}">
                    <a16:creationId xmlns:a16="http://schemas.microsoft.com/office/drawing/2014/main" id="{EBB12062-8243-4ACF-B35C-7B6C264A0129}"/>
                  </a:ext>
                </a:extLst>
              </p:cNvPr>
              <p:cNvSpPr/>
              <p:nvPr/>
            </p:nvSpPr>
            <p:spPr bwMode="auto">
              <a:xfrm>
                <a:off x="2652582" y="3384550"/>
                <a:ext cx="158750" cy="153987"/>
              </a:xfrm>
              <a:custGeom>
                <a:avLst/>
                <a:gdLst>
                  <a:gd name="T0" fmla="*/ 24 w 42"/>
                  <a:gd name="T1" fmla="*/ 7 h 41"/>
                  <a:gd name="T2" fmla="*/ 0 w 42"/>
                  <a:gd name="T3" fmla="*/ 7 h 41"/>
                  <a:gd name="T4" fmla="*/ 18 w 42"/>
                  <a:gd name="T5" fmla="*/ 33 h 41"/>
                  <a:gd name="T6" fmla="*/ 41 w 42"/>
                  <a:gd name="T7" fmla="*/ 36 h 41"/>
                  <a:gd name="T8" fmla="*/ 24 w 42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4" y="7"/>
                    </a:moveTo>
                    <a:cubicBezTo>
                      <a:pt x="12" y="0"/>
                      <a:pt x="1" y="5"/>
                      <a:pt x="0" y="7"/>
                    </a:cubicBezTo>
                    <a:cubicBezTo>
                      <a:pt x="0" y="11"/>
                      <a:pt x="7" y="25"/>
                      <a:pt x="18" y="33"/>
                    </a:cubicBezTo>
                    <a:cubicBezTo>
                      <a:pt x="28" y="41"/>
                      <a:pt x="40" y="39"/>
                      <a:pt x="41" y="36"/>
                    </a:cubicBezTo>
                    <a:cubicBezTo>
                      <a:pt x="42" y="33"/>
                      <a:pt x="36" y="15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 54">
                <a:extLst>
                  <a:ext uri="{FF2B5EF4-FFF2-40B4-BE49-F238E27FC236}">
                    <a16:creationId xmlns:a16="http://schemas.microsoft.com/office/drawing/2014/main" id="{10B50A20-EB02-4E94-B7C1-296FBEAF0411}"/>
                  </a:ext>
                </a:extLst>
              </p:cNvPr>
              <p:cNvSpPr/>
              <p:nvPr/>
            </p:nvSpPr>
            <p:spPr bwMode="auto">
              <a:xfrm>
                <a:off x="2803395" y="3441700"/>
                <a:ext cx="109538" cy="206375"/>
              </a:xfrm>
              <a:custGeom>
                <a:avLst/>
                <a:gdLst>
                  <a:gd name="T0" fmla="*/ 5 w 29"/>
                  <a:gd name="T1" fmla="*/ 19 h 55"/>
                  <a:gd name="T2" fmla="*/ 2 w 29"/>
                  <a:gd name="T3" fmla="*/ 53 h 55"/>
                  <a:gd name="T4" fmla="*/ 23 w 29"/>
                  <a:gd name="T5" fmla="*/ 40 h 55"/>
                  <a:gd name="T6" fmla="*/ 23 w 29"/>
                  <a:gd name="T7" fmla="*/ 3 h 55"/>
                  <a:gd name="T8" fmla="*/ 5 w 29"/>
                  <a:gd name="T9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5" y="19"/>
                    </a:moveTo>
                    <a:cubicBezTo>
                      <a:pt x="0" y="33"/>
                      <a:pt x="0" y="51"/>
                      <a:pt x="2" y="53"/>
                    </a:cubicBezTo>
                    <a:cubicBezTo>
                      <a:pt x="4" y="55"/>
                      <a:pt x="16" y="54"/>
                      <a:pt x="23" y="40"/>
                    </a:cubicBezTo>
                    <a:cubicBezTo>
                      <a:pt x="29" y="26"/>
                      <a:pt x="26" y="5"/>
                      <a:pt x="23" y="3"/>
                    </a:cubicBezTo>
                    <a:cubicBezTo>
                      <a:pt x="20" y="0"/>
                      <a:pt x="10" y="6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55">
                <a:extLst>
                  <a:ext uri="{FF2B5EF4-FFF2-40B4-BE49-F238E27FC236}">
                    <a16:creationId xmlns:a16="http://schemas.microsoft.com/office/drawing/2014/main" id="{ADFEB1F6-6C0F-49F4-898F-D8DD27C87693}"/>
                  </a:ext>
                </a:extLst>
              </p:cNvPr>
              <p:cNvSpPr/>
              <p:nvPr/>
            </p:nvSpPr>
            <p:spPr bwMode="auto">
              <a:xfrm>
                <a:off x="2674807" y="3538538"/>
                <a:ext cx="136525" cy="166687"/>
              </a:xfrm>
              <a:custGeom>
                <a:avLst/>
                <a:gdLst>
                  <a:gd name="T0" fmla="*/ 34 w 36"/>
                  <a:gd name="T1" fmla="*/ 41 h 44"/>
                  <a:gd name="T2" fmla="*/ 24 w 36"/>
                  <a:gd name="T3" fmla="*/ 10 h 44"/>
                  <a:gd name="T4" fmla="*/ 1 w 36"/>
                  <a:gd name="T5" fmla="*/ 4 h 44"/>
                  <a:gd name="T6" fmla="*/ 12 w 36"/>
                  <a:gd name="T7" fmla="*/ 32 h 44"/>
                  <a:gd name="T8" fmla="*/ 34 w 36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34" y="41"/>
                    </a:moveTo>
                    <a:cubicBezTo>
                      <a:pt x="36" y="39"/>
                      <a:pt x="34" y="20"/>
                      <a:pt x="24" y="10"/>
                    </a:cubicBezTo>
                    <a:cubicBezTo>
                      <a:pt x="14" y="0"/>
                      <a:pt x="2" y="1"/>
                      <a:pt x="1" y="4"/>
                    </a:cubicBezTo>
                    <a:cubicBezTo>
                      <a:pt x="0" y="7"/>
                      <a:pt x="3" y="21"/>
                      <a:pt x="12" y="32"/>
                    </a:cubicBezTo>
                    <a:cubicBezTo>
                      <a:pt x="20" y="42"/>
                      <a:pt x="32" y="44"/>
                      <a:pt x="3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56">
                <a:extLst>
                  <a:ext uri="{FF2B5EF4-FFF2-40B4-BE49-F238E27FC236}">
                    <a16:creationId xmlns:a16="http://schemas.microsoft.com/office/drawing/2014/main" id="{01BE20D2-5BA2-48F8-B6C2-27BB171E62BC}"/>
                  </a:ext>
                </a:extLst>
              </p:cNvPr>
              <p:cNvSpPr/>
              <p:nvPr/>
            </p:nvSpPr>
            <p:spPr bwMode="auto">
              <a:xfrm>
                <a:off x="2781170" y="3633788"/>
                <a:ext cx="123825" cy="187325"/>
              </a:xfrm>
              <a:custGeom>
                <a:avLst/>
                <a:gdLst>
                  <a:gd name="T0" fmla="*/ 10 w 33"/>
                  <a:gd name="T1" fmla="*/ 16 h 50"/>
                  <a:gd name="T2" fmla="*/ 2 w 33"/>
                  <a:gd name="T3" fmla="*/ 47 h 50"/>
                  <a:gd name="T4" fmla="*/ 24 w 33"/>
                  <a:gd name="T5" fmla="*/ 38 h 50"/>
                  <a:gd name="T6" fmla="*/ 31 w 33"/>
                  <a:gd name="T7" fmla="*/ 3 h 50"/>
                  <a:gd name="T8" fmla="*/ 10 w 33"/>
                  <a:gd name="T9" fmla="*/ 1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10" y="16"/>
                    </a:moveTo>
                    <a:cubicBezTo>
                      <a:pt x="3" y="28"/>
                      <a:pt x="0" y="44"/>
                      <a:pt x="2" y="47"/>
                    </a:cubicBezTo>
                    <a:cubicBezTo>
                      <a:pt x="3" y="50"/>
                      <a:pt x="15" y="50"/>
                      <a:pt x="24" y="38"/>
                    </a:cubicBezTo>
                    <a:cubicBezTo>
                      <a:pt x="33" y="26"/>
                      <a:pt x="33" y="6"/>
                      <a:pt x="31" y="3"/>
                    </a:cubicBezTo>
                    <a:cubicBezTo>
                      <a:pt x="29" y="0"/>
                      <a:pt x="18" y="3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57">
                <a:extLst>
                  <a:ext uri="{FF2B5EF4-FFF2-40B4-BE49-F238E27FC236}">
                    <a16:creationId xmlns:a16="http://schemas.microsoft.com/office/drawing/2014/main" id="{B92DBE71-B3E4-46D8-98DF-4CC507AA1804}"/>
                  </a:ext>
                </a:extLst>
              </p:cNvPr>
              <p:cNvSpPr/>
              <p:nvPr/>
            </p:nvSpPr>
            <p:spPr bwMode="auto">
              <a:xfrm>
                <a:off x="2663695" y="3697288"/>
                <a:ext cx="117475" cy="173037"/>
              </a:xfrm>
              <a:custGeom>
                <a:avLst/>
                <a:gdLst>
                  <a:gd name="T0" fmla="*/ 28 w 31"/>
                  <a:gd name="T1" fmla="*/ 43 h 46"/>
                  <a:gd name="T2" fmla="*/ 24 w 31"/>
                  <a:gd name="T3" fmla="*/ 12 h 46"/>
                  <a:gd name="T4" fmla="*/ 2 w 31"/>
                  <a:gd name="T5" fmla="*/ 2 h 46"/>
                  <a:gd name="T6" fmla="*/ 8 w 31"/>
                  <a:gd name="T7" fmla="*/ 30 h 46"/>
                  <a:gd name="T8" fmla="*/ 28 w 31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6">
                    <a:moveTo>
                      <a:pt x="28" y="43"/>
                    </a:moveTo>
                    <a:cubicBezTo>
                      <a:pt x="30" y="41"/>
                      <a:pt x="31" y="23"/>
                      <a:pt x="24" y="12"/>
                    </a:cubicBezTo>
                    <a:cubicBezTo>
                      <a:pt x="16" y="0"/>
                      <a:pt x="4" y="0"/>
                      <a:pt x="2" y="2"/>
                    </a:cubicBezTo>
                    <a:cubicBezTo>
                      <a:pt x="0" y="4"/>
                      <a:pt x="1" y="19"/>
                      <a:pt x="8" y="30"/>
                    </a:cubicBezTo>
                    <a:cubicBezTo>
                      <a:pt x="14" y="42"/>
                      <a:pt x="25" y="46"/>
                      <a:pt x="2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58">
                <a:extLst>
                  <a:ext uri="{FF2B5EF4-FFF2-40B4-BE49-F238E27FC236}">
                    <a16:creationId xmlns:a16="http://schemas.microsoft.com/office/drawing/2014/main" id="{FFE88038-6126-4CF6-A3BF-7ACA8C43ECEB}"/>
                  </a:ext>
                </a:extLst>
              </p:cNvPr>
              <p:cNvSpPr/>
              <p:nvPr/>
            </p:nvSpPr>
            <p:spPr bwMode="auto">
              <a:xfrm>
                <a:off x="2724020" y="3817938"/>
                <a:ext cx="150813" cy="169862"/>
              </a:xfrm>
              <a:custGeom>
                <a:avLst/>
                <a:gdLst>
                  <a:gd name="T0" fmla="*/ 15 w 40"/>
                  <a:gd name="T1" fmla="*/ 11 h 45"/>
                  <a:gd name="T2" fmla="*/ 1 w 40"/>
                  <a:gd name="T3" fmla="*/ 40 h 45"/>
                  <a:gd name="T4" fmla="*/ 25 w 40"/>
                  <a:gd name="T5" fmla="*/ 35 h 45"/>
                  <a:gd name="T6" fmla="*/ 38 w 40"/>
                  <a:gd name="T7" fmla="*/ 3 h 45"/>
                  <a:gd name="T8" fmla="*/ 15 w 40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15" y="11"/>
                    </a:moveTo>
                    <a:cubicBezTo>
                      <a:pt x="6" y="21"/>
                      <a:pt x="0" y="37"/>
                      <a:pt x="1" y="40"/>
                    </a:cubicBezTo>
                    <a:cubicBezTo>
                      <a:pt x="2" y="42"/>
                      <a:pt x="14" y="45"/>
                      <a:pt x="25" y="35"/>
                    </a:cubicBezTo>
                    <a:cubicBezTo>
                      <a:pt x="36" y="25"/>
                      <a:pt x="40" y="6"/>
                      <a:pt x="38" y="3"/>
                    </a:cubicBezTo>
                    <a:cubicBezTo>
                      <a:pt x="37" y="0"/>
                      <a:pt x="25" y="1"/>
                      <a:pt x="1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E2EE8F41-3EA2-454D-87ED-74EA0F316BE8}"/>
                  </a:ext>
                </a:extLst>
              </p:cNvPr>
              <p:cNvSpPr/>
              <p:nvPr/>
            </p:nvSpPr>
            <p:spPr bwMode="auto">
              <a:xfrm>
                <a:off x="2619245" y="3840163"/>
                <a:ext cx="107950" cy="177800"/>
              </a:xfrm>
              <a:custGeom>
                <a:avLst/>
                <a:gdLst>
                  <a:gd name="T0" fmla="*/ 4 w 29"/>
                  <a:gd name="T1" fmla="*/ 1 h 47"/>
                  <a:gd name="T2" fmla="*/ 5 w 29"/>
                  <a:gd name="T3" fmla="*/ 29 h 47"/>
                  <a:gd name="T4" fmla="*/ 23 w 29"/>
                  <a:gd name="T5" fmla="*/ 45 h 47"/>
                  <a:gd name="T6" fmla="*/ 24 w 29"/>
                  <a:gd name="T7" fmla="*/ 15 h 47"/>
                  <a:gd name="T8" fmla="*/ 4 w 2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4" y="1"/>
                    </a:moveTo>
                    <a:cubicBezTo>
                      <a:pt x="2" y="3"/>
                      <a:pt x="0" y="17"/>
                      <a:pt x="5" y="29"/>
                    </a:cubicBezTo>
                    <a:cubicBezTo>
                      <a:pt x="10" y="41"/>
                      <a:pt x="20" y="47"/>
                      <a:pt x="23" y="45"/>
                    </a:cubicBezTo>
                    <a:cubicBezTo>
                      <a:pt x="25" y="44"/>
                      <a:pt x="29" y="27"/>
                      <a:pt x="24" y="15"/>
                    </a:cubicBezTo>
                    <a:cubicBezTo>
                      <a:pt x="18" y="2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60">
                <a:extLst>
                  <a:ext uri="{FF2B5EF4-FFF2-40B4-BE49-F238E27FC236}">
                    <a16:creationId xmlns:a16="http://schemas.microsoft.com/office/drawing/2014/main" id="{D980AC71-5F8C-452A-B158-74105D979743}"/>
                  </a:ext>
                </a:extLst>
              </p:cNvPr>
              <p:cNvSpPr/>
              <p:nvPr/>
            </p:nvSpPr>
            <p:spPr bwMode="auto">
              <a:xfrm>
                <a:off x="2644645" y="3983038"/>
                <a:ext cx="166688" cy="155575"/>
              </a:xfrm>
              <a:custGeom>
                <a:avLst/>
                <a:gdLst>
                  <a:gd name="T0" fmla="*/ 19 w 44"/>
                  <a:gd name="T1" fmla="*/ 8 h 41"/>
                  <a:gd name="T2" fmla="*/ 0 w 44"/>
                  <a:gd name="T3" fmla="*/ 33 h 41"/>
                  <a:gd name="T4" fmla="*/ 24 w 44"/>
                  <a:gd name="T5" fmla="*/ 33 h 41"/>
                  <a:gd name="T6" fmla="*/ 43 w 44"/>
                  <a:gd name="T7" fmla="*/ 4 h 41"/>
                  <a:gd name="T8" fmla="*/ 19 w 44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19" y="8"/>
                    </a:moveTo>
                    <a:cubicBezTo>
                      <a:pt x="8" y="16"/>
                      <a:pt x="0" y="30"/>
                      <a:pt x="0" y="33"/>
                    </a:cubicBezTo>
                    <a:cubicBezTo>
                      <a:pt x="1" y="36"/>
                      <a:pt x="12" y="41"/>
                      <a:pt x="24" y="33"/>
                    </a:cubicBezTo>
                    <a:cubicBezTo>
                      <a:pt x="37" y="25"/>
                      <a:pt x="44" y="7"/>
                      <a:pt x="43" y="4"/>
                    </a:cubicBezTo>
                    <a:cubicBezTo>
                      <a:pt x="42" y="1"/>
                      <a:pt x="30" y="0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61">
                <a:extLst>
                  <a:ext uri="{FF2B5EF4-FFF2-40B4-BE49-F238E27FC236}">
                    <a16:creationId xmlns:a16="http://schemas.microsoft.com/office/drawing/2014/main" id="{0D3AE085-AE07-40D3-AA3F-3C6B75F67424}"/>
                  </a:ext>
                </a:extLst>
              </p:cNvPr>
              <p:cNvSpPr/>
              <p:nvPr/>
            </p:nvSpPr>
            <p:spPr bwMode="auto">
              <a:xfrm>
                <a:off x="2550982" y="3968750"/>
                <a:ext cx="101600" cy="180975"/>
              </a:xfrm>
              <a:custGeom>
                <a:avLst/>
                <a:gdLst>
                  <a:gd name="T0" fmla="*/ 17 w 27"/>
                  <a:gd name="T1" fmla="*/ 47 h 48"/>
                  <a:gd name="T2" fmla="*/ 23 w 27"/>
                  <a:gd name="T3" fmla="*/ 17 h 48"/>
                  <a:gd name="T4" fmla="*/ 6 w 27"/>
                  <a:gd name="T5" fmla="*/ 1 h 48"/>
                  <a:gd name="T6" fmla="*/ 2 w 27"/>
                  <a:gd name="T7" fmla="*/ 28 h 48"/>
                  <a:gd name="T8" fmla="*/ 17 w 2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7" y="47"/>
                    </a:moveTo>
                    <a:cubicBezTo>
                      <a:pt x="19" y="46"/>
                      <a:pt x="27" y="30"/>
                      <a:pt x="23" y="17"/>
                    </a:cubicBezTo>
                    <a:cubicBezTo>
                      <a:pt x="19" y="5"/>
                      <a:pt x="8" y="0"/>
                      <a:pt x="6" y="1"/>
                    </a:cubicBezTo>
                    <a:cubicBezTo>
                      <a:pt x="3" y="3"/>
                      <a:pt x="0" y="16"/>
                      <a:pt x="2" y="28"/>
                    </a:cubicBezTo>
                    <a:cubicBezTo>
                      <a:pt x="5" y="41"/>
                      <a:pt x="14" y="48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62">
                <a:extLst>
                  <a:ext uri="{FF2B5EF4-FFF2-40B4-BE49-F238E27FC236}">
                    <a16:creationId xmlns:a16="http://schemas.microsoft.com/office/drawing/2014/main" id="{6DD6A67D-E606-4A4F-B0BE-82680BD72D39}"/>
                  </a:ext>
                </a:extLst>
              </p:cNvPr>
              <p:cNvSpPr/>
              <p:nvPr/>
            </p:nvSpPr>
            <p:spPr bwMode="auto">
              <a:xfrm>
                <a:off x="2539870" y="4127500"/>
                <a:ext cx="176213" cy="134937"/>
              </a:xfrm>
              <a:custGeom>
                <a:avLst/>
                <a:gdLst>
                  <a:gd name="T0" fmla="*/ 23 w 47"/>
                  <a:gd name="T1" fmla="*/ 6 h 36"/>
                  <a:gd name="T2" fmla="*/ 1 w 47"/>
                  <a:gd name="T3" fmla="*/ 27 h 36"/>
                  <a:gd name="T4" fmla="*/ 24 w 47"/>
                  <a:gd name="T5" fmla="*/ 31 h 36"/>
                  <a:gd name="T6" fmla="*/ 47 w 47"/>
                  <a:gd name="T7" fmla="*/ 7 h 36"/>
                  <a:gd name="T8" fmla="*/ 23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23" y="6"/>
                    </a:moveTo>
                    <a:cubicBezTo>
                      <a:pt x="11" y="12"/>
                      <a:pt x="1" y="24"/>
                      <a:pt x="1" y="27"/>
                    </a:cubicBezTo>
                    <a:cubicBezTo>
                      <a:pt x="0" y="29"/>
                      <a:pt x="11" y="36"/>
                      <a:pt x="24" y="31"/>
                    </a:cubicBezTo>
                    <a:cubicBezTo>
                      <a:pt x="38" y="26"/>
                      <a:pt x="47" y="10"/>
                      <a:pt x="47" y="7"/>
                    </a:cubicBezTo>
                    <a:cubicBezTo>
                      <a:pt x="46" y="3"/>
                      <a:pt x="35" y="0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9" name="Freeform 63">
                <a:extLst>
                  <a:ext uri="{FF2B5EF4-FFF2-40B4-BE49-F238E27FC236}">
                    <a16:creationId xmlns:a16="http://schemas.microsoft.com/office/drawing/2014/main" id="{59E6F3C0-6A78-4C73-97F6-FE9DB54E82AB}"/>
                  </a:ext>
                </a:extLst>
              </p:cNvPr>
              <p:cNvSpPr/>
              <p:nvPr/>
            </p:nvSpPr>
            <p:spPr bwMode="auto">
              <a:xfrm>
                <a:off x="2460495" y="4081463"/>
                <a:ext cx="90488" cy="180975"/>
              </a:xfrm>
              <a:custGeom>
                <a:avLst/>
                <a:gdLst>
                  <a:gd name="T0" fmla="*/ 12 w 24"/>
                  <a:gd name="T1" fmla="*/ 47 h 48"/>
                  <a:gd name="T2" fmla="*/ 23 w 24"/>
                  <a:gd name="T3" fmla="*/ 19 h 48"/>
                  <a:gd name="T4" fmla="*/ 9 w 24"/>
                  <a:gd name="T5" fmla="*/ 1 h 48"/>
                  <a:gd name="T6" fmla="*/ 0 w 24"/>
                  <a:gd name="T7" fmla="*/ 26 h 48"/>
                  <a:gd name="T8" fmla="*/ 12 w 24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12" y="47"/>
                    </a:moveTo>
                    <a:cubicBezTo>
                      <a:pt x="14" y="46"/>
                      <a:pt x="24" y="33"/>
                      <a:pt x="23" y="19"/>
                    </a:cubicBezTo>
                    <a:cubicBezTo>
                      <a:pt x="21" y="6"/>
                      <a:pt x="11" y="0"/>
                      <a:pt x="9" y="1"/>
                    </a:cubicBezTo>
                    <a:cubicBezTo>
                      <a:pt x="6" y="2"/>
                      <a:pt x="0" y="13"/>
                      <a:pt x="0" y="26"/>
                    </a:cubicBezTo>
                    <a:cubicBezTo>
                      <a:pt x="1" y="39"/>
                      <a:pt x="8" y="48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8D76044B-7911-4441-947E-BB7D810FED5B}"/>
                  </a:ext>
                </a:extLst>
              </p:cNvPr>
              <p:cNvSpPr/>
              <p:nvPr/>
            </p:nvSpPr>
            <p:spPr bwMode="auto">
              <a:xfrm>
                <a:off x="2422395" y="4259263"/>
                <a:ext cx="188913" cy="115887"/>
              </a:xfrm>
              <a:custGeom>
                <a:avLst/>
                <a:gdLst>
                  <a:gd name="T0" fmla="*/ 26 w 50"/>
                  <a:gd name="T1" fmla="*/ 3 h 31"/>
                  <a:gd name="T2" fmla="*/ 1 w 50"/>
                  <a:gd name="T3" fmla="*/ 20 h 31"/>
                  <a:gd name="T4" fmla="*/ 23 w 50"/>
                  <a:gd name="T5" fmla="*/ 28 h 31"/>
                  <a:gd name="T6" fmla="*/ 50 w 50"/>
                  <a:gd name="T7" fmla="*/ 8 h 31"/>
                  <a:gd name="T8" fmla="*/ 26 w 50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1">
                    <a:moveTo>
                      <a:pt x="26" y="3"/>
                    </a:moveTo>
                    <a:cubicBezTo>
                      <a:pt x="13" y="7"/>
                      <a:pt x="1" y="16"/>
                      <a:pt x="1" y="20"/>
                    </a:cubicBezTo>
                    <a:cubicBezTo>
                      <a:pt x="0" y="22"/>
                      <a:pt x="9" y="31"/>
                      <a:pt x="23" y="28"/>
                    </a:cubicBezTo>
                    <a:cubicBezTo>
                      <a:pt x="37" y="25"/>
                      <a:pt x="50" y="11"/>
                      <a:pt x="50" y="8"/>
                    </a:cubicBezTo>
                    <a:cubicBezTo>
                      <a:pt x="50" y="5"/>
                      <a:pt x="39" y="0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000D93C5-33D9-412A-AD41-DAD4A94887F1}"/>
                  </a:ext>
                </a:extLst>
              </p:cNvPr>
              <p:cNvSpPr/>
              <p:nvPr/>
            </p:nvSpPr>
            <p:spPr bwMode="auto">
              <a:xfrm>
                <a:off x="2346195" y="4179888"/>
                <a:ext cx="98425" cy="176212"/>
              </a:xfrm>
              <a:custGeom>
                <a:avLst/>
                <a:gdLst>
                  <a:gd name="T0" fmla="*/ 9 w 26"/>
                  <a:gd name="T1" fmla="*/ 46 h 47"/>
                  <a:gd name="T2" fmla="*/ 25 w 26"/>
                  <a:gd name="T3" fmla="*/ 22 h 47"/>
                  <a:gd name="T4" fmla="*/ 15 w 26"/>
                  <a:gd name="T5" fmla="*/ 1 h 47"/>
                  <a:gd name="T6" fmla="*/ 2 w 26"/>
                  <a:gd name="T7" fmla="*/ 24 h 47"/>
                  <a:gd name="T8" fmla="*/ 9 w 26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9" y="46"/>
                    </a:moveTo>
                    <a:cubicBezTo>
                      <a:pt x="12" y="47"/>
                      <a:pt x="24" y="35"/>
                      <a:pt x="25" y="22"/>
                    </a:cubicBezTo>
                    <a:cubicBezTo>
                      <a:pt x="26" y="9"/>
                      <a:pt x="17" y="0"/>
                      <a:pt x="15" y="1"/>
                    </a:cubicBezTo>
                    <a:cubicBezTo>
                      <a:pt x="12" y="1"/>
                      <a:pt x="4" y="12"/>
                      <a:pt x="2" y="24"/>
                    </a:cubicBezTo>
                    <a:cubicBezTo>
                      <a:pt x="0" y="36"/>
                      <a:pt x="6" y="47"/>
                      <a:pt x="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66">
                <a:extLst>
                  <a:ext uri="{FF2B5EF4-FFF2-40B4-BE49-F238E27FC236}">
                    <a16:creationId xmlns:a16="http://schemas.microsoft.com/office/drawing/2014/main" id="{CC6DC61A-90AE-44C3-BCD4-A88A2E1F0095}"/>
                  </a:ext>
                </a:extLst>
              </p:cNvPr>
              <p:cNvSpPr/>
              <p:nvPr/>
            </p:nvSpPr>
            <p:spPr bwMode="auto">
              <a:xfrm>
                <a:off x="2285870" y="4367213"/>
                <a:ext cx="200025" cy="95250"/>
              </a:xfrm>
              <a:custGeom>
                <a:avLst/>
                <a:gdLst>
                  <a:gd name="T0" fmla="*/ 30 w 53"/>
                  <a:gd name="T1" fmla="*/ 1 h 25"/>
                  <a:gd name="T2" fmla="*/ 1 w 53"/>
                  <a:gd name="T3" fmla="*/ 13 h 25"/>
                  <a:gd name="T4" fmla="*/ 22 w 53"/>
                  <a:gd name="T5" fmla="*/ 25 h 25"/>
                  <a:gd name="T6" fmla="*/ 52 w 53"/>
                  <a:gd name="T7" fmla="*/ 11 h 25"/>
                  <a:gd name="T8" fmla="*/ 30 w 53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30" y="1"/>
                    </a:moveTo>
                    <a:cubicBezTo>
                      <a:pt x="16" y="2"/>
                      <a:pt x="3" y="10"/>
                      <a:pt x="1" y="13"/>
                    </a:cubicBezTo>
                    <a:cubicBezTo>
                      <a:pt x="0" y="15"/>
                      <a:pt x="7" y="25"/>
                      <a:pt x="22" y="25"/>
                    </a:cubicBezTo>
                    <a:cubicBezTo>
                      <a:pt x="36" y="25"/>
                      <a:pt x="51" y="13"/>
                      <a:pt x="52" y="11"/>
                    </a:cubicBezTo>
                    <a:cubicBezTo>
                      <a:pt x="53" y="7"/>
                      <a:pt x="43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9191D465-9001-4E56-9227-3625C53C1E75}"/>
                  </a:ext>
                </a:extLst>
              </p:cNvPr>
              <p:cNvSpPr/>
              <p:nvPr/>
            </p:nvSpPr>
            <p:spPr bwMode="auto">
              <a:xfrm>
                <a:off x="2219195" y="4262438"/>
                <a:ext cx="115888" cy="169862"/>
              </a:xfrm>
              <a:custGeom>
                <a:avLst/>
                <a:gdLst>
                  <a:gd name="T0" fmla="*/ 21 w 31"/>
                  <a:gd name="T1" fmla="*/ 0 h 45"/>
                  <a:gd name="T2" fmla="*/ 4 w 31"/>
                  <a:gd name="T3" fmla="*/ 21 h 45"/>
                  <a:gd name="T4" fmla="*/ 7 w 31"/>
                  <a:gd name="T5" fmla="*/ 45 h 45"/>
                  <a:gd name="T6" fmla="*/ 27 w 31"/>
                  <a:gd name="T7" fmla="*/ 23 h 45"/>
                  <a:gd name="T8" fmla="*/ 21 w 3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1" y="0"/>
                    </a:moveTo>
                    <a:cubicBezTo>
                      <a:pt x="18" y="0"/>
                      <a:pt x="8" y="9"/>
                      <a:pt x="4" y="21"/>
                    </a:cubicBezTo>
                    <a:cubicBezTo>
                      <a:pt x="0" y="33"/>
                      <a:pt x="3" y="44"/>
                      <a:pt x="7" y="45"/>
                    </a:cubicBezTo>
                    <a:cubicBezTo>
                      <a:pt x="9" y="45"/>
                      <a:pt x="24" y="36"/>
                      <a:pt x="27" y="23"/>
                    </a:cubicBezTo>
                    <a:cubicBezTo>
                      <a:pt x="31" y="10"/>
                      <a:pt x="2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32">
              <a:extLst>
                <a:ext uri="{FF2B5EF4-FFF2-40B4-BE49-F238E27FC236}">
                  <a16:creationId xmlns:a16="http://schemas.microsoft.com/office/drawing/2014/main" id="{9A25EDA0-0174-4607-9920-5386DE0BE12E}"/>
                </a:ext>
              </a:extLst>
            </p:cNvPr>
            <p:cNvGrpSpPr/>
            <p:nvPr/>
          </p:nvGrpSpPr>
          <p:grpSpPr>
            <a:xfrm>
              <a:off x="857119" y="3203575"/>
              <a:ext cx="698501" cy="1273175"/>
              <a:chOff x="857119" y="3203575"/>
              <a:chExt cx="698501" cy="1273175"/>
            </a:xfrm>
            <a:grpFill/>
          </p:grpSpPr>
          <p:sp>
            <p:nvSpPr>
              <p:cNvPr id="20" name="Freeform 68">
                <a:extLst>
                  <a:ext uri="{FF2B5EF4-FFF2-40B4-BE49-F238E27FC236}">
                    <a16:creationId xmlns:a16="http://schemas.microsoft.com/office/drawing/2014/main" id="{1A2DC3B1-B62C-4850-8B7C-462C1EE8C25A}"/>
                  </a:ext>
                </a:extLst>
              </p:cNvPr>
              <p:cNvSpPr/>
              <p:nvPr/>
            </p:nvSpPr>
            <p:spPr bwMode="auto">
              <a:xfrm>
                <a:off x="1011107" y="3203575"/>
                <a:ext cx="147638" cy="203200"/>
              </a:xfrm>
              <a:custGeom>
                <a:avLst/>
                <a:gdLst>
                  <a:gd name="T0" fmla="*/ 25 w 39"/>
                  <a:gd name="T1" fmla="*/ 34 h 54"/>
                  <a:gd name="T2" fmla="*/ 38 w 39"/>
                  <a:gd name="T3" fmla="*/ 2 h 54"/>
                  <a:gd name="T4" fmla="*/ 11 w 39"/>
                  <a:gd name="T5" fmla="*/ 18 h 54"/>
                  <a:gd name="T6" fmla="*/ 1 w 39"/>
                  <a:gd name="T7" fmla="*/ 53 h 54"/>
                  <a:gd name="T8" fmla="*/ 25 w 39"/>
                  <a:gd name="T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25" y="34"/>
                    </a:moveTo>
                    <a:cubicBezTo>
                      <a:pt x="35" y="21"/>
                      <a:pt x="39" y="5"/>
                      <a:pt x="38" y="2"/>
                    </a:cubicBezTo>
                    <a:cubicBezTo>
                      <a:pt x="36" y="0"/>
                      <a:pt x="22" y="4"/>
                      <a:pt x="11" y="18"/>
                    </a:cubicBezTo>
                    <a:cubicBezTo>
                      <a:pt x="0" y="33"/>
                      <a:pt x="0" y="51"/>
                      <a:pt x="1" y="53"/>
                    </a:cubicBezTo>
                    <a:cubicBezTo>
                      <a:pt x="4" y="54"/>
                      <a:pt x="16" y="47"/>
                      <a:pt x="2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69">
                <a:extLst>
                  <a:ext uri="{FF2B5EF4-FFF2-40B4-BE49-F238E27FC236}">
                    <a16:creationId xmlns:a16="http://schemas.microsoft.com/office/drawing/2014/main" id="{BCCA7F2D-D58F-4481-8060-416469B23D8D}"/>
                  </a:ext>
                </a:extLst>
              </p:cNvPr>
              <p:cNvSpPr/>
              <p:nvPr/>
            </p:nvSpPr>
            <p:spPr bwMode="auto">
              <a:xfrm>
                <a:off x="898395" y="3252788"/>
                <a:ext cx="98425" cy="233362"/>
              </a:xfrm>
              <a:custGeom>
                <a:avLst/>
                <a:gdLst>
                  <a:gd name="T0" fmla="*/ 19 w 26"/>
                  <a:gd name="T1" fmla="*/ 60 h 62"/>
                  <a:gd name="T2" fmla="*/ 25 w 26"/>
                  <a:gd name="T3" fmla="*/ 25 h 62"/>
                  <a:gd name="T4" fmla="*/ 12 w 26"/>
                  <a:gd name="T5" fmla="*/ 2 h 62"/>
                  <a:gd name="T6" fmla="*/ 3 w 26"/>
                  <a:gd name="T7" fmla="*/ 40 h 62"/>
                  <a:gd name="T8" fmla="*/ 19 w 26"/>
                  <a:gd name="T9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2">
                    <a:moveTo>
                      <a:pt x="19" y="60"/>
                    </a:moveTo>
                    <a:cubicBezTo>
                      <a:pt x="22" y="58"/>
                      <a:pt x="26" y="41"/>
                      <a:pt x="25" y="25"/>
                    </a:cubicBezTo>
                    <a:cubicBezTo>
                      <a:pt x="24" y="9"/>
                      <a:pt x="16" y="0"/>
                      <a:pt x="12" y="2"/>
                    </a:cubicBezTo>
                    <a:cubicBezTo>
                      <a:pt x="9" y="4"/>
                      <a:pt x="0" y="24"/>
                      <a:pt x="3" y="40"/>
                    </a:cubicBezTo>
                    <a:cubicBezTo>
                      <a:pt x="6" y="56"/>
                      <a:pt x="17" y="62"/>
                      <a:pt x="1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70">
                <a:extLst>
                  <a:ext uri="{FF2B5EF4-FFF2-40B4-BE49-F238E27FC236}">
                    <a16:creationId xmlns:a16="http://schemas.microsoft.com/office/drawing/2014/main" id="{09630B0B-8D90-499A-AF7C-B6234323F398}"/>
                  </a:ext>
                </a:extLst>
              </p:cNvPr>
              <p:cNvSpPr/>
              <p:nvPr/>
            </p:nvSpPr>
            <p:spPr bwMode="auto">
              <a:xfrm>
                <a:off x="963482" y="3400425"/>
                <a:ext cx="157163" cy="153987"/>
              </a:xfrm>
              <a:custGeom>
                <a:avLst/>
                <a:gdLst>
                  <a:gd name="T0" fmla="*/ 24 w 42"/>
                  <a:gd name="T1" fmla="*/ 33 h 41"/>
                  <a:gd name="T2" fmla="*/ 41 w 42"/>
                  <a:gd name="T3" fmla="*/ 7 h 41"/>
                  <a:gd name="T4" fmla="*/ 18 w 42"/>
                  <a:gd name="T5" fmla="*/ 7 h 41"/>
                  <a:gd name="T6" fmla="*/ 1 w 42"/>
                  <a:gd name="T7" fmla="*/ 36 h 41"/>
                  <a:gd name="T8" fmla="*/ 24 w 42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4" y="33"/>
                    </a:moveTo>
                    <a:cubicBezTo>
                      <a:pt x="35" y="25"/>
                      <a:pt x="42" y="11"/>
                      <a:pt x="41" y="7"/>
                    </a:cubicBezTo>
                    <a:cubicBezTo>
                      <a:pt x="41" y="5"/>
                      <a:pt x="30" y="0"/>
                      <a:pt x="18" y="7"/>
                    </a:cubicBezTo>
                    <a:cubicBezTo>
                      <a:pt x="6" y="15"/>
                      <a:pt x="0" y="33"/>
                      <a:pt x="1" y="36"/>
                    </a:cubicBezTo>
                    <a:cubicBezTo>
                      <a:pt x="2" y="39"/>
                      <a:pt x="14" y="41"/>
                      <a:pt x="2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28DBE8F0-34F7-4B7D-A6FD-88320B6D9ACC}"/>
                  </a:ext>
                </a:extLst>
              </p:cNvPr>
              <p:cNvSpPr/>
              <p:nvPr/>
            </p:nvSpPr>
            <p:spPr bwMode="auto">
              <a:xfrm>
                <a:off x="857119" y="3455988"/>
                <a:ext cx="112713" cy="207962"/>
              </a:xfrm>
              <a:custGeom>
                <a:avLst/>
                <a:gdLst>
                  <a:gd name="T0" fmla="*/ 28 w 30"/>
                  <a:gd name="T1" fmla="*/ 53 h 55"/>
                  <a:gd name="T2" fmla="*/ 25 w 30"/>
                  <a:gd name="T3" fmla="*/ 19 h 55"/>
                  <a:gd name="T4" fmla="*/ 6 w 30"/>
                  <a:gd name="T5" fmla="*/ 3 h 55"/>
                  <a:gd name="T6" fmla="*/ 7 w 30"/>
                  <a:gd name="T7" fmla="*/ 40 h 55"/>
                  <a:gd name="T8" fmla="*/ 28 w 30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5">
                    <a:moveTo>
                      <a:pt x="28" y="53"/>
                    </a:moveTo>
                    <a:cubicBezTo>
                      <a:pt x="30" y="51"/>
                      <a:pt x="30" y="33"/>
                      <a:pt x="25" y="19"/>
                    </a:cubicBezTo>
                    <a:cubicBezTo>
                      <a:pt x="20" y="6"/>
                      <a:pt x="9" y="0"/>
                      <a:pt x="6" y="3"/>
                    </a:cubicBezTo>
                    <a:cubicBezTo>
                      <a:pt x="4" y="5"/>
                      <a:pt x="0" y="26"/>
                      <a:pt x="7" y="40"/>
                    </a:cubicBezTo>
                    <a:cubicBezTo>
                      <a:pt x="14" y="54"/>
                      <a:pt x="26" y="55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72">
                <a:extLst>
                  <a:ext uri="{FF2B5EF4-FFF2-40B4-BE49-F238E27FC236}">
                    <a16:creationId xmlns:a16="http://schemas.microsoft.com/office/drawing/2014/main" id="{7BEF2AB3-921A-4BB7-B336-E76C76AC6976}"/>
                  </a:ext>
                </a:extLst>
              </p:cNvPr>
              <p:cNvSpPr/>
              <p:nvPr/>
            </p:nvSpPr>
            <p:spPr bwMode="auto">
              <a:xfrm>
                <a:off x="963482" y="3554413"/>
                <a:ext cx="134938" cy="165100"/>
              </a:xfrm>
              <a:custGeom>
                <a:avLst/>
                <a:gdLst>
                  <a:gd name="T0" fmla="*/ 24 w 36"/>
                  <a:gd name="T1" fmla="*/ 32 h 44"/>
                  <a:gd name="T2" fmla="*/ 35 w 36"/>
                  <a:gd name="T3" fmla="*/ 4 h 44"/>
                  <a:gd name="T4" fmla="*/ 12 w 36"/>
                  <a:gd name="T5" fmla="*/ 10 h 44"/>
                  <a:gd name="T6" fmla="*/ 2 w 36"/>
                  <a:gd name="T7" fmla="*/ 41 h 44"/>
                  <a:gd name="T8" fmla="*/ 24 w 36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24" y="32"/>
                    </a:moveTo>
                    <a:cubicBezTo>
                      <a:pt x="33" y="21"/>
                      <a:pt x="36" y="7"/>
                      <a:pt x="35" y="4"/>
                    </a:cubicBezTo>
                    <a:cubicBezTo>
                      <a:pt x="34" y="1"/>
                      <a:pt x="22" y="0"/>
                      <a:pt x="12" y="10"/>
                    </a:cubicBezTo>
                    <a:cubicBezTo>
                      <a:pt x="2" y="20"/>
                      <a:pt x="0" y="39"/>
                      <a:pt x="2" y="41"/>
                    </a:cubicBezTo>
                    <a:cubicBezTo>
                      <a:pt x="4" y="44"/>
                      <a:pt x="16" y="4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7678E4B4-2461-4162-995B-BCD68352A2D8}"/>
                  </a:ext>
                </a:extLst>
              </p:cNvPr>
              <p:cNvSpPr/>
              <p:nvPr/>
            </p:nvSpPr>
            <p:spPr bwMode="auto">
              <a:xfrm>
                <a:off x="868232" y="3648075"/>
                <a:ext cx="125413" cy="188912"/>
              </a:xfrm>
              <a:custGeom>
                <a:avLst/>
                <a:gdLst>
                  <a:gd name="T0" fmla="*/ 31 w 33"/>
                  <a:gd name="T1" fmla="*/ 47 h 50"/>
                  <a:gd name="T2" fmla="*/ 23 w 33"/>
                  <a:gd name="T3" fmla="*/ 16 h 50"/>
                  <a:gd name="T4" fmla="*/ 1 w 33"/>
                  <a:gd name="T5" fmla="*/ 3 h 50"/>
                  <a:gd name="T6" fmla="*/ 9 w 33"/>
                  <a:gd name="T7" fmla="*/ 38 h 50"/>
                  <a:gd name="T8" fmla="*/ 31 w 33"/>
                  <a:gd name="T9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31" y="47"/>
                    </a:moveTo>
                    <a:cubicBezTo>
                      <a:pt x="33" y="44"/>
                      <a:pt x="30" y="28"/>
                      <a:pt x="23" y="16"/>
                    </a:cubicBezTo>
                    <a:cubicBezTo>
                      <a:pt x="15" y="3"/>
                      <a:pt x="4" y="0"/>
                      <a:pt x="1" y="3"/>
                    </a:cubicBezTo>
                    <a:cubicBezTo>
                      <a:pt x="0" y="6"/>
                      <a:pt x="0" y="26"/>
                      <a:pt x="9" y="38"/>
                    </a:cubicBezTo>
                    <a:cubicBezTo>
                      <a:pt x="18" y="50"/>
                      <a:pt x="30" y="50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0F48B074-EA60-46D8-8789-79F68039CA5F}"/>
                  </a:ext>
                </a:extLst>
              </p:cNvPr>
              <p:cNvSpPr/>
              <p:nvPr/>
            </p:nvSpPr>
            <p:spPr bwMode="auto">
              <a:xfrm>
                <a:off x="988882" y="3713163"/>
                <a:ext cx="120650" cy="173037"/>
              </a:xfrm>
              <a:custGeom>
                <a:avLst/>
                <a:gdLst>
                  <a:gd name="T0" fmla="*/ 24 w 32"/>
                  <a:gd name="T1" fmla="*/ 30 h 46"/>
                  <a:gd name="T2" fmla="*/ 30 w 32"/>
                  <a:gd name="T3" fmla="*/ 2 h 46"/>
                  <a:gd name="T4" fmla="*/ 8 w 32"/>
                  <a:gd name="T5" fmla="*/ 12 h 46"/>
                  <a:gd name="T6" fmla="*/ 4 w 32"/>
                  <a:gd name="T7" fmla="*/ 43 h 46"/>
                  <a:gd name="T8" fmla="*/ 24 w 32"/>
                  <a:gd name="T9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6">
                    <a:moveTo>
                      <a:pt x="24" y="30"/>
                    </a:moveTo>
                    <a:cubicBezTo>
                      <a:pt x="31" y="19"/>
                      <a:pt x="32" y="4"/>
                      <a:pt x="30" y="2"/>
                    </a:cubicBezTo>
                    <a:cubicBezTo>
                      <a:pt x="28" y="0"/>
                      <a:pt x="16" y="0"/>
                      <a:pt x="8" y="12"/>
                    </a:cubicBezTo>
                    <a:cubicBezTo>
                      <a:pt x="0" y="23"/>
                      <a:pt x="2" y="41"/>
                      <a:pt x="4" y="43"/>
                    </a:cubicBezTo>
                    <a:cubicBezTo>
                      <a:pt x="6" y="46"/>
                      <a:pt x="18" y="42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6676EAB7-CD50-4157-9AE5-D93045278672}"/>
                  </a:ext>
                </a:extLst>
              </p:cNvPr>
              <p:cNvSpPr/>
              <p:nvPr/>
            </p:nvSpPr>
            <p:spPr bwMode="auto">
              <a:xfrm>
                <a:off x="898395" y="3833813"/>
                <a:ext cx="150813" cy="168275"/>
              </a:xfrm>
              <a:custGeom>
                <a:avLst/>
                <a:gdLst>
                  <a:gd name="T0" fmla="*/ 39 w 40"/>
                  <a:gd name="T1" fmla="*/ 40 h 45"/>
                  <a:gd name="T2" fmla="*/ 25 w 40"/>
                  <a:gd name="T3" fmla="*/ 11 h 45"/>
                  <a:gd name="T4" fmla="*/ 2 w 40"/>
                  <a:gd name="T5" fmla="*/ 3 h 45"/>
                  <a:gd name="T6" fmla="*/ 15 w 40"/>
                  <a:gd name="T7" fmla="*/ 35 h 45"/>
                  <a:gd name="T8" fmla="*/ 39 w 40"/>
                  <a:gd name="T9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39" y="40"/>
                    </a:moveTo>
                    <a:cubicBezTo>
                      <a:pt x="40" y="37"/>
                      <a:pt x="34" y="21"/>
                      <a:pt x="25" y="11"/>
                    </a:cubicBezTo>
                    <a:cubicBezTo>
                      <a:pt x="15" y="1"/>
                      <a:pt x="3" y="0"/>
                      <a:pt x="2" y="3"/>
                    </a:cubicBezTo>
                    <a:cubicBezTo>
                      <a:pt x="0" y="6"/>
                      <a:pt x="4" y="25"/>
                      <a:pt x="15" y="35"/>
                    </a:cubicBezTo>
                    <a:cubicBezTo>
                      <a:pt x="26" y="45"/>
                      <a:pt x="38" y="42"/>
                      <a:pt x="3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EA220498-560D-4065-8708-FC1A5EC562A2}"/>
                  </a:ext>
                </a:extLst>
              </p:cNvPr>
              <p:cNvSpPr/>
              <p:nvPr/>
            </p:nvSpPr>
            <p:spPr bwMode="auto">
              <a:xfrm>
                <a:off x="1041270" y="3856038"/>
                <a:ext cx="109538" cy="176212"/>
              </a:xfrm>
              <a:custGeom>
                <a:avLst/>
                <a:gdLst>
                  <a:gd name="T0" fmla="*/ 7 w 29"/>
                  <a:gd name="T1" fmla="*/ 45 h 47"/>
                  <a:gd name="T2" fmla="*/ 25 w 29"/>
                  <a:gd name="T3" fmla="*/ 29 h 47"/>
                  <a:gd name="T4" fmla="*/ 26 w 29"/>
                  <a:gd name="T5" fmla="*/ 1 h 47"/>
                  <a:gd name="T6" fmla="*/ 6 w 29"/>
                  <a:gd name="T7" fmla="*/ 15 h 47"/>
                  <a:gd name="T8" fmla="*/ 7 w 29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7" y="45"/>
                    </a:moveTo>
                    <a:cubicBezTo>
                      <a:pt x="10" y="47"/>
                      <a:pt x="20" y="41"/>
                      <a:pt x="25" y="29"/>
                    </a:cubicBezTo>
                    <a:cubicBezTo>
                      <a:pt x="29" y="17"/>
                      <a:pt x="28" y="3"/>
                      <a:pt x="26" y="1"/>
                    </a:cubicBezTo>
                    <a:cubicBezTo>
                      <a:pt x="24" y="0"/>
                      <a:pt x="12" y="2"/>
                      <a:pt x="6" y="15"/>
                    </a:cubicBezTo>
                    <a:cubicBezTo>
                      <a:pt x="0" y="27"/>
                      <a:pt x="5" y="44"/>
                      <a:pt x="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B23FC42D-AC08-4748-8100-EC579168D365}"/>
                  </a:ext>
                </a:extLst>
              </p:cNvPr>
              <p:cNvSpPr/>
              <p:nvPr/>
            </p:nvSpPr>
            <p:spPr bwMode="auto">
              <a:xfrm>
                <a:off x="963482" y="3998913"/>
                <a:ext cx="165100" cy="153987"/>
              </a:xfrm>
              <a:custGeom>
                <a:avLst/>
                <a:gdLst>
                  <a:gd name="T0" fmla="*/ 44 w 44"/>
                  <a:gd name="T1" fmla="*/ 33 h 41"/>
                  <a:gd name="T2" fmla="*/ 25 w 44"/>
                  <a:gd name="T3" fmla="*/ 8 h 41"/>
                  <a:gd name="T4" fmla="*/ 1 w 44"/>
                  <a:gd name="T5" fmla="*/ 4 h 41"/>
                  <a:gd name="T6" fmla="*/ 20 w 44"/>
                  <a:gd name="T7" fmla="*/ 33 h 41"/>
                  <a:gd name="T8" fmla="*/ 44 w 44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44" y="33"/>
                    </a:moveTo>
                    <a:cubicBezTo>
                      <a:pt x="44" y="30"/>
                      <a:pt x="36" y="16"/>
                      <a:pt x="25" y="8"/>
                    </a:cubicBezTo>
                    <a:cubicBezTo>
                      <a:pt x="14" y="0"/>
                      <a:pt x="2" y="1"/>
                      <a:pt x="1" y="4"/>
                    </a:cubicBezTo>
                    <a:cubicBezTo>
                      <a:pt x="0" y="7"/>
                      <a:pt x="7" y="25"/>
                      <a:pt x="20" y="33"/>
                    </a:cubicBezTo>
                    <a:cubicBezTo>
                      <a:pt x="32" y="41"/>
                      <a:pt x="43" y="36"/>
                      <a:pt x="4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CD849DDA-79D2-4769-A4F4-0DF55B50E822}"/>
                  </a:ext>
                </a:extLst>
              </p:cNvPr>
              <p:cNvSpPr/>
              <p:nvPr/>
            </p:nvSpPr>
            <p:spPr bwMode="auto">
              <a:xfrm>
                <a:off x="1120645" y="3983038"/>
                <a:ext cx="101600" cy="180975"/>
              </a:xfrm>
              <a:custGeom>
                <a:avLst/>
                <a:gdLst>
                  <a:gd name="T0" fmla="*/ 10 w 27"/>
                  <a:gd name="T1" fmla="*/ 47 h 48"/>
                  <a:gd name="T2" fmla="*/ 25 w 27"/>
                  <a:gd name="T3" fmla="*/ 28 h 48"/>
                  <a:gd name="T4" fmla="*/ 21 w 27"/>
                  <a:gd name="T5" fmla="*/ 1 h 48"/>
                  <a:gd name="T6" fmla="*/ 4 w 27"/>
                  <a:gd name="T7" fmla="*/ 17 h 48"/>
                  <a:gd name="T8" fmla="*/ 10 w 2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0" y="47"/>
                    </a:moveTo>
                    <a:cubicBezTo>
                      <a:pt x="13" y="48"/>
                      <a:pt x="22" y="41"/>
                      <a:pt x="25" y="28"/>
                    </a:cubicBezTo>
                    <a:cubicBezTo>
                      <a:pt x="27" y="16"/>
                      <a:pt x="24" y="3"/>
                      <a:pt x="21" y="1"/>
                    </a:cubicBezTo>
                    <a:cubicBezTo>
                      <a:pt x="19" y="0"/>
                      <a:pt x="7" y="5"/>
                      <a:pt x="4" y="17"/>
                    </a:cubicBezTo>
                    <a:cubicBezTo>
                      <a:pt x="0" y="30"/>
                      <a:pt x="8" y="46"/>
                      <a:pt x="10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8C886A69-D114-4D08-B037-BB5E6853F74B}"/>
                  </a:ext>
                </a:extLst>
              </p:cNvPr>
              <p:cNvSpPr/>
              <p:nvPr/>
            </p:nvSpPr>
            <p:spPr bwMode="auto">
              <a:xfrm>
                <a:off x="1053970" y="4141788"/>
                <a:ext cx="176213" cy="136525"/>
              </a:xfrm>
              <a:custGeom>
                <a:avLst/>
                <a:gdLst>
                  <a:gd name="T0" fmla="*/ 47 w 47"/>
                  <a:gd name="T1" fmla="*/ 27 h 36"/>
                  <a:gd name="T2" fmla="*/ 25 w 47"/>
                  <a:gd name="T3" fmla="*/ 6 h 36"/>
                  <a:gd name="T4" fmla="*/ 1 w 47"/>
                  <a:gd name="T5" fmla="*/ 7 h 36"/>
                  <a:gd name="T6" fmla="*/ 24 w 47"/>
                  <a:gd name="T7" fmla="*/ 31 h 36"/>
                  <a:gd name="T8" fmla="*/ 47 w 47"/>
                  <a:gd name="T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47" y="27"/>
                    </a:moveTo>
                    <a:cubicBezTo>
                      <a:pt x="47" y="24"/>
                      <a:pt x="37" y="12"/>
                      <a:pt x="25" y="6"/>
                    </a:cubicBezTo>
                    <a:cubicBezTo>
                      <a:pt x="13" y="0"/>
                      <a:pt x="1" y="3"/>
                      <a:pt x="1" y="7"/>
                    </a:cubicBezTo>
                    <a:cubicBezTo>
                      <a:pt x="0" y="10"/>
                      <a:pt x="10" y="26"/>
                      <a:pt x="24" y="31"/>
                    </a:cubicBezTo>
                    <a:cubicBezTo>
                      <a:pt x="37" y="36"/>
                      <a:pt x="47" y="29"/>
                      <a:pt x="47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876A6C23-257E-4121-A43D-5648C911B4F5}"/>
                  </a:ext>
                </a:extLst>
              </p:cNvPr>
              <p:cNvSpPr/>
              <p:nvPr/>
            </p:nvSpPr>
            <p:spPr bwMode="auto">
              <a:xfrm>
                <a:off x="1222245" y="4097338"/>
                <a:ext cx="90488" cy="180975"/>
              </a:xfrm>
              <a:custGeom>
                <a:avLst/>
                <a:gdLst>
                  <a:gd name="T0" fmla="*/ 12 w 24"/>
                  <a:gd name="T1" fmla="*/ 47 h 48"/>
                  <a:gd name="T2" fmla="*/ 23 w 24"/>
                  <a:gd name="T3" fmla="*/ 26 h 48"/>
                  <a:gd name="T4" fmla="*/ 15 w 24"/>
                  <a:gd name="T5" fmla="*/ 1 h 48"/>
                  <a:gd name="T6" fmla="*/ 1 w 24"/>
                  <a:gd name="T7" fmla="*/ 19 h 48"/>
                  <a:gd name="T8" fmla="*/ 12 w 24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12" y="47"/>
                    </a:moveTo>
                    <a:cubicBezTo>
                      <a:pt x="15" y="48"/>
                      <a:pt x="23" y="39"/>
                      <a:pt x="23" y="26"/>
                    </a:cubicBezTo>
                    <a:cubicBezTo>
                      <a:pt x="24" y="13"/>
                      <a:pt x="18" y="2"/>
                      <a:pt x="15" y="1"/>
                    </a:cubicBezTo>
                    <a:cubicBezTo>
                      <a:pt x="13" y="0"/>
                      <a:pt x="3" y="6"/>
                      <a:pt x="1" y="19"/>
                    </a:cubicBezTo>
                    <a:cubicBezTo>
                      <a:pt x="0" y="33"/>
                      <a:pt x="10" y="46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F4FD0CC2-C8C4-4F14-95CD-BFE0A9A70811}"/>
                  </a:ext>
                </a:extLst>
              </p:cNvPr>
              <p:cNvSpPr/>
              <p:nvPr/>
            </p:nvSpPr>
            <p:spPr bwMode="auto">
              <a:xfrm>
                <a:off x="1161920" y="4273550"/>
                <a:ext cx="188913" cy="117475"/>
              </a:xfrm>
              <a:custGeom>
                <a:avLst/>
                <a:gdLst>
                  <a:gd name="T0" fmla="*/ 49 w 50"/>
                  <a:gd name="T1" fmla="*/ 20 h 31"/>
                  <a:gd name="T2" fmla="*/ 24 w 50"/>
                  <a:gd name="T3" fmla="*/ 3 h 31"/>
                  <a:gd name="T4" fmla="*/ 0 w 50"/>
                  <a:gd name="T5" fmla="*/ 8 h 31"/>
                  <a:gd name="T6" fmla="*/ 27 w 50"/>
                  <a:gd name="T7" fmla="*/ 28 h 31"/>
                  <a:gd name="T8" fmla="*/ 49 w 50"/>
                  <a:gd name="T9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1">
                    <a:moveTo>
                      <a:pt x="49" y="20"/>
                    </a:moveTo>
                    <a:cubicBezTo>
                      <a:pt x="49" y="16"/>
                      <a:pt x="37" y="7"/>
                      <a:pt x="24" y="3"/>
                    </a:cubicBezTo>
                    <a:cubicBezTo>
                      <a:pt x="11" y="0"/>
                      <a:pt x="0" y="5"/>
                      <a:pt x="0" y="8"/>
                    </a:cubicBezTo>
                    <a:cubicBezTo>
                      <a:pt x="0" y="11"/>
                      <a:pt x="13" y="25"/>
                      <a:pt x="27" y="28"/>
                    </a:cubicBezTo>
                    <a:cubicBezTo>
                      <a:pt x="41" y="31"/>
                      <a:pt x="50" y="22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881B1347-B84F-4FE8-8150-A52AD9520AC0}"/>
                  </a:ext>
                </a:extLst>
              </p:cNvPr>
              <p:cNvSpPr/>
              <p:nvPr/>
            </p:nvSpPr>
            <p:spPr bwMode="auto">
              <a:xfrm>
                <a:off x="1328607" y="4194175"/>
                <a:ext cx="98425" cy="177800"/>
              </a:xfrm>
              <a:custGeom>
                <a:avLst/>
                <a:gdLst>
                  <a:gd name="T0" fmla="*/ 17 w 26"/>
                  <a:gd name="T1" fmla="*/ 46 h 47"/>
                  <a:gd name="T2" fmla="*/ 24 w 26"/>
                  <a:gd name="T3" fmla="*/ 24 h 47"/>
                  <a:gd name="T4" fmla="*/ 11 w 26"/>
                  <a:gd name="T5" fmla="*/ 1 h 47"/>
                  <a:gd name="T6" fmla="*/ 1 w 26"/>
                  <a:gd name="T7" fmla="*/ 22 h 47"/>
                  <a:gd name="T8" fmla="*/ 17 w 26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17" y="46"/>
                    </a:moveTo>
                    <a:cubicBezTo>
                      <a:pt x="20" y="47"/>
                      <a:pt x="26" y="36"/>
                      <a:pt x="24" y="24"/>
                    </a:cubicBezTo>
                    <a:cubicBezTo>
                      <a:pt x="22" y="12"/>
                      <a:pt x="14" y="1"/>
                      <a:pt x="11" y="1"/>
                    </a:cubicBezTo>
                    <a:cubicBezTo>
                      <a:pt x="9" y="0"/>
                      <a:pt x="0" y="9"/>
                      <a:pt x="1" y="22"/>
                    </a:cubicBezTo>
                    <a:cubicBezTo>
                      <a:pt x="2" y="35"/>
                      <a:pt x="14" y="47"/>
                      <a:pt x="1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83">
                <a:extLst>
                  <a:ext uri="{FF2B5EF4-FFF2-40B4-BE49-F238E27FC236}">
                    <a16:creationId xmlns:a16="http://schemas.microsoft.com/office/drawing/2014/main" id="{F2FF22FD-E663-46AA-ACF3-75795E1711BB}"/>
                  </a:ext>
                </a:extLst>
              </p:cNvPr>
              <p:cNvSpPr/>
              <p:nvPr/>
            </p:nvSpPr>
            <p:spPr bwMode="auto">
              <a:xfrm>
                <a:off x="1287332" y="4383088"/>
                <a:ext cx="200025" cy="93662"/>
              </a:xfrm>
              <a:custGeom>
                <a:avLst/>
                <a:gdLst>
                  <a:gd name="T0" fmla="*/ 23 w 53"/>
                  <a:gd name="T1" fmla="*/ 1 h 25"/>
                  <a:gd name="T2" fmla="*/ 1 w 53"/>
                  <a:gd name="T3" fmla="*/ 11 h 25"/>
                  <a:gd name="T4" fmla="*/ 31 w 53"/>
                  <a:gd name="T5" fmla="*/ 25 h 25"/>
                  <a:gd name="T6" fmla="*/ 52 w 53"/>
                  <a:gd name="T7" fmla="*/ 13 h 25"/>
                  <a:gd name="T8" fmla="*/ 23 w 53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23" y="1"/>
                    </a:moveTo>
                    <a:cubicBezTo>
                      <a:pt x="9" y="0"/>
                      <a:pt x="0" y="7"/>
                      <a:pt x="1" y="11"/>
                    </a:cubicBezTo>
                    <a:cubicBezTo>
                      <a:pt x="1" y="13"/>
                      <a:pt x="16" y="25"/>
                      <a:pt x="31" y="25"/>
                    </a:cubicBezTo>
                    <a:cubicBezTo>
                      <a:pt x="46" y="25"/>
                      <a:pt x="53" y="15"/>
                      <a:pt x="52" y="13"/>
                    </a:cubicBezTo>
                    <a:cubicBezTo>
                      <a:pt x="50" y="10"/>
                      <a:pt x="37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84">
                <a:extLst>
                  <a:ext uri="{FF2B5EF4-FFF2-40B4-BE49-F238E27FC236}">
                    <a16:creationId xmlns:a16="http://schemas.microsoft.com/office/drawing/2014/main" id="{1526AD44-A1D5-485C-87B7-F9C6625A5AB3}"/>
                  </a:ext>
                </a:extLst>
              </p:cNvPr>
              <p:cNvSpPr/>
              <p:nvPr/>
            </p:nvSpPr>
            <p:spPr bwMode="auto">
              <a:xfrm>
                <a:off x="1438145" y="4278313"/>
                <a:ext cx="117475" cy="168275"/>
              </a:xfrm>
              <a:custGeom>
                <a:avLst/>
                <a:gdLst>
                  <a:gd name="T0" fmla="*/ 27 w 31"/>
                  <a:gd name="T1" fmla="*/ 21 h 45"/>
                  <a:gd name="T2" fmla="*/ 10 w 31"/>
                  <a:gd name="T3" fmla="*/ 0 h 45"/>
                  <a:gd name="T4" fmla="*/ 4 w 31"/>
                  <a:gd name="T5" fmla="*/ 23 h 45"/>
                  <a:gd name="T6" fmla="*/ 24 w 31"/>
                  <a:gd name="T7" fmla="*/ 45 h 45"/>
                  <a:gd name="T8" fmla="*/ 27 w 31"/>
                  <a:gd name="T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7" y="21"/>
                    </a:moveTo>
                    <a:cubicBezTo>
                      <a:pt x="22" y="9"/>
                      <a:pt x="13" y="0"/>
                      <a:pt x="10" y="0"/>
                    </a:cubicBezTo>
                    <a:cubicBezTo>
                      <a:pt x="8" y="1"/>
                      <a:pt x="0" y="10"/>
                      <a:pt x="4" y="23"/>
                    </a:cubicBezTo>
                    <a:cubicBezTo>
                      <a:pt x="7" y="36"/>
                      <a:pt x="22" y="45"/>
                      <a:pt x="24" y="45"/>
                    </a:cubicBezTo>
                    <a:cubicBezTo>
                      <a:pt x="27" y="44"/>
                      <a:pt x="31" y="33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Shape 233">
            <a:extLst>
              <a:ext uri="{FF2B5EF4-FFF2-40B4-BE49-F238E27FC236}">
                <a16:creationId xmlns:a16="http://schemas.microsoft.com/office/drawing/2014/main" id="{955C8BC7-AF04-4F91-B898-5643FCC846B2}"/>
              </a:ext>
            </a:extLst>
          </p:cNvPr>
          <p:cNvSpPr/>
          <p:nvPr/>
        </p:nvSpPr>
        <p:spPr>
          <a:xfrm>
            <a:off x="1865947" y="4195761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5" name="Shape 233">
            <a:extLst>
              <a:ext uri="{FF2B5EF4-FFF2-40B4-BE49-F238E27FC236}">
                <a16:creationId xmlns:a16="http://schemas.microsoft.com/office/drawing/2014/main" id="{31FEDE2F-6789-4B4C-B911-004084088E78}"/>
              </a:ext>
            </a:extLst>
          </p:cNvPr>
          <p:cNvSpPr/>
          <p:nvPr/>
        </p:nvSpPr>
        <p:spPr>
          <a:xfrm>
            <a:off x="5207857" y="4195761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6" name="Shape 233">
            <a:extLst>
              <a:ext uri="{FF2B5EF4-FFF2-40B4-BE49-F238E27FC236}">
                <a16:creationId xmlns:a16="http://schemas.microsoft.com/office/drawing/2014/main" id="{904FF15D-E09D-45B4-815F-0764AF578E84}"/>
              </a:ext>
            </a:extLst>
          </p:cNvPr>
          <p:cNvSpPr/>
          <p:nvPr/>
        </p:nvSpPr>
        <p:spPr>
          <a:xfrm>
            <a:off x="8439492" y="4177033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2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98EA62-F56F-462A-9B1F-737C968C1B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t="71754" r="41168" b="4035"/>
          <a:stretch/>
        </p:blipFill>
        <p:spPr>
          <a:xfrm>
            <a:off x="3388343" y="1693729"/>
            <a:ext cx="5415313" cy="3109595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06A8AF77-59C6-482C-9FF4-5C6750092E12}"/>
              </a:ext>
            </a:extLst>
          </p:cNvPr>
          <p:cNvSpPr/>
          <p:nvPr/>
        </p:nvSpPr>
        <p:spPr>
          <a:xfrm>
            <a:off x="1564088" y="4501830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Shape 233">
            <a:extLst>
              <a:ext uri="{FF2B5EF4-FFF2-40B4-BE49-F238E27FC236}">
                <a16:creationId xmlns:a16="http://schemas.microsoft.com/office/drawing/2014/main" id="{6C94869B-6468-4BEE-8ECD-9226311CF874}"/>
              </a:ext>
            </a:extLst>
          </p:cNvPr>
          <p:cNvSpPr/>
          <p:nvPr/>
        </p:nvSpPr>
        <p:spPr>
          <a:xfrm>
            <a:off x="4908867" y="1373619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BDFF5AD5-81E3-406A-80D6-54CCC3EF6796}"/>
              </a:ext>
            </a:extLst>
          </p:cNvPr>
          <p:cNvSpPr/>
          <p:nvPr/>
        </p:nvSpPr>
        <p:spPr>
          <a:xfrm>
            <a:off x="8249936" y="4362177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7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2F8087-4A27-46E8-9E25-1DCB3B8E0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4121" r="38455" b="63617"/>
          <a:stretch/>
        </p:blipFill>
        <p:spPr>
          <a:xfrm>
            <a:off x="4578014" y="1865231"/>
            <a:ext cx="2864627" cy="282818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43A2842A-BD0E-4EA6-8960-32DD6D8AC332}"/>
              </a:ext>
            </a:extLst>
          </p:cNvPr>
          <p:cNvSpPr/>
          <p:nvPr/>
        </p:nvSpPr>
        <p:spPr>
          <a:xfrm>
            <a:off x="2410993" y="1939580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559DD2-D697-4650-BAD7-32EC546BBA56}"/>
              </a:ext>
            </a:extLst>
          </p:cNvPr>
          <p:cNvSpPr txBox="1"/>
          <p:nvPr/>
        </p:nvSpPr>
        <p:spPr>
          <a:xfrm>
            <a:off x="1534737" y="186523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A9D620FC-EA58-432D-9E8A-5C1835EC0671}"/>
              </a:ext>
            </a:extLst>
          </p:cNvPr>
          <p:cNvSpPr/>
          <p:nvPr/>
        </p:nvSpPr>
        <p:spPr>
          <a:xfrm>
            <a:off x="2410993" y="3859692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48CC5E-EA8D-414C-83AC-1A64C0E26624}"/>
              </a:ext>
            </a:extLst>
          </p:cNvPr>
          <p:cNvSpPr txBox="1"/>
          <p:nvPr/>
        </p:nvSpPr>
        <p:spPr>
          <a:xfrm>
            <a:off x="1534737" y="3785343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B54B3110-8444-450B-97DF-77A9064D85C2}"/>
              </a:ext>
            </a:extLst>
          </p:cNvPr>
          <p:cNvSpPr/>
          <p:nvPr/>
        </p:nvSpPr>
        <p:spPr>
          <a:xfrm>
            <a:off x="8418001" y="2083959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A02811-4F08-45E6-B20A-EB77B64C9C2A}"/>
              </a:ext>
            </a:extLst>
          </p:cNvPr>
          <p:cNvSpPr txBox="1"/>
          <p:nvPr/>
        </p:nvSpPr>
        <p:spPr>
          <a:xfrm>
            <a:off x="7541745" y="2009610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2" name="Shape 233">
            <a:extLst>
              <a:ext uri="{FF2B5EF4-FFF2-40B4-BE49-F238E27FC236}">
                <a16:creationId xmlns:a16="http://schemas.microsoft.com/office/drawing/2014/main" id="{88AA91C0-5B78-49F6-879C-AA4D92B231EA}"/>
              </a:ext>
            </a:extLst>
          </p:cNvPr>
          <p:cNvSpPr/>
          <p:nvPr/>
        </p:nvSpPr>
        <p:spPr>
          <a:xfrm>
            <a:off x="8418001" y="4004071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252FEA-2B34-43FB-B912-BE63EDACC6D2}"/>
              </a:ext>
            </a:extLst>
          </p:cNvPr>
          <p:cNvSpPr txBox="1"/>
          <p:nvPr/>
        </p:nvSpPr>
        <p:spPr>
          <a:xfrm>
            <a:off x="7541745" y="3929722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04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47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课程安排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04.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9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315BFC-5619-4E60-88E3-A8F41AAE1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37439" r="53945" b="30550"/>
          <a:stretch/>
        </p:blipFill>
        <p:spPr>
          <a:xfrm>
            <a:off x="1661160" y="1564244"/>
            <a:ext cx="3810000" cy="3911600"/>
          </a:xfrm>
          <a:prstGeom prst="rect">
            <a:avLst/>
          </a:prstGeom>
        </p:spPr>
      </p:pic>
      <p:sp>
        <p:nvSpPr>
          <p:cNvPr id="6" name="TextBox 43">
            <a:extLst>
              <a:ext uri="{FF2B5EF4-FFF2-40B4-BE49-F238E27FC236}">
                <a16:creationId xmlns:a16="http://schemas.microsoft.com/office/drawing/2014/main" id="{1999F27C-E0CF-41C3-AA02-478D6D38D884}"/>
              </a:ext>
            </a:extLst>
          </p:cNvPr>
          <p:cNvSpPr txBox="1"/>
          <p:nvPr/>
        </p:nvSpPr>
        <p:spPr>
          <a:xfrm>
            <a:off x="6131326" y="1573615"/>
            <a:ext cx="561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1</a:t>
            </a:r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9593EE78-9B87-41BC-9197-FF6781839C39}"/>
              </a:ext>
            </a:extLst>
          </p:cNvPr>
          <p:cNvSpPr txBox="1"/>
          <p:nvPr/>
        </p:nvSpPr>
        <p:spPr>
          <a:xfrm>
            <a:off x="6118502" y="2958132"/>
            <a:ext cx="574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2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3AB4002E-6D26-465C-A7C9-9F45B2BF345B}"/>
              </a:ext>
            </a:extLst>
          </p:cNvPr>
          <p:cNvSpPr txBox="1"/>
          <p:nvPr/>
        </p:nvSpPr>
        <p:spPr>
          <a:xfrm>
            <a:off x="6124914" y="4370790"/>
            <a:ext cx="567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3</a:t>
            </a:r>
          </a:p>
        </p:txBody>
      </p:sp>
      <p:sp>
        <p:nvSpPr>
          <p:cNvPr id="9" name="Shape 233">
            <a:extLst>
              <a:ext uri="{FF2B5EF4-FFF2-40B4-BE49-F238E27FC236}">
                <a16:creationId xmlns:a16="http://schemas.microsoft.com/office/drawing/2014/main" id="{F7BD6F8C-4792-441D-BB3E-948B434B2EA4}"/>
              </a:ext>
            </a:extLst>
          </p:cNvPr>
          <p:cNvSpPr/>
          <p:nvPr/>
        </p:nvSpPr>
        <p:spPr>
          <a:xfrm>
            <a:off x="7138986" y="1758929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E92740F0-117E-4DF6-9F82-70204E7DD26D}"/>
              </a:ext>
            </a:extLst>
          </p:cNvPr>
          <p:cNvSpPr/>
          <p:nvPr/>
        </p:nvSpPr>
        <p:spPr>
          <a:xfrm>
            <a:off x="7138985" y="3129414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D84DE077-1985-444D-B0ED-373F0D5FBC6C}"/>
              </a:ext>
            </a:extLst>
          </p:cNvPr>
          <p:cNvSpPr/>
          <p:nvPr/>
        </p:nvSpPr>
        <p:spPr>
          <a:xfrm>
            <a:off x="7138984" y="4483641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20A76E-3DEC-4981-BBC3-11C34F7B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reeform 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5021084-73AD-473A-B1CE-1F44018B83F8}"/>
              </a:ext>
            </a:extLst>
          </p:cNvPr>
          <p:cNvSpPr/>
          <p:nvPr/>
        </p:nvSpPr>
        <p:spPr>
          <a:xfrm rot="16200000" flipH="1" flipV="1">
            <a:off x="2808998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 flip="none" rotWithShape="1"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4E5448AA-3A46-4963-BC3E-C499CEA53820}"/>
              </a:ext>
            </a:extLst>
          </p:cNvPr>
          <p:cNvSpPr txBox="1"/>
          <p:nvPr/>
        </p:nvSpPr>
        <p:spPr>
          <a:xfrm>
            <a:off x="3025800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5" name="Freeform 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EFF0B757-DBA1-49D2-B190-CB5BB9B5633A}"/>
              </a:ext>
            </a:extLst>
          </p:cNvPr>
          <p:cNvSpPr/>
          <p:nvPr/>
        </p:nvSpPr>
        <p:spPr>
          <a:xfrm rot="16200000" flipH="1" flipV="1">
            <a:off x="4542525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3D6C834-93F1-4B9F-8152-06CF79E41C53}"/>
              </a:ext>
            </a:extLst>
          </p:cNvPr>
          <p:cNvSpPr txBox="1"/>
          <p:nvPr/>
        </p:nvSpPr>
        <p:spPr>
          <a:xfrm>
            <a:off x="4789807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7" name="Freeform 1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C8DD735-E454-45AD-BB22-D0FE4E544B9F}"/>
              </a:ext>
            </a:extLst>
          </p:cNvPr>
          <p:cNvSpPr/>
          <p:nvPr/>
        </p:nvSpPr>
        <p:spPr>
          <a:xfrm rot="16200000" flipH="1" flipV="1">
            <a:off x="6275326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06701AEB-B624-48F9-AAA3-91E4AB05F59F}"/>
              </a:ext>
            </a:extLst>
          </p:cNvPr>
          <p:cNvSpPr txBox="1"/>
          <p:nvPr/>
        </p:nvSpPr>
        <p:spPr>
          <a:xfrm>
            <a:off x="6492128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9" name="Freeform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86050A58-FA65-4C35-9143-1DC88E1C4DC9}"/>
              </a:ext>
            </a:extLst>
          </p:cNvPr>
          <p:cNvSpPr/>
          <p:nvPr/>
        </p:nvSpPr>
        <p:spPr>
          <a:xfrm rot="16200000" flipH="1" flipV="1">
            <a:off x="8039333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B7C85B20-4E62-4E37-A9F6-4F03AD25B6CC}"/>
              </a:ext>
            </a:extLst>
          </p:cNvPr>
          <p:cNvSpPr txBox="1"/>
          <p:nvPr/>
        </p:nvSpPr>
        <p:spPr>
          <a:xfrm>
            <a:off x="8256135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0D6226-F9BB-45D0-BE4A-7F724D6B99E4}"/>
              </a:ext>
            </a:extLst>
          </p:cNvPr>
          <p:cNvSpPr txBox="1"/>
          <p:nvPr/>
        </p:nvSpPr>
        <p:spPr>
          <a:xfrm>
            <a:off x="2885837" y="2817122"/>
            <a:ext cx="108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招生计划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FEF54D-2C9D-4BDD-9A97-E144999110B6}"/>
              </a:ext>
            </a:extLst>
          </p:cNvPr>
          <p:cNvSpPr txBox="1"/>
          <p:nvPr/>
        </p:nvSpPr>
        <p:spPr>
          <a:xfrm>
            <a:off x="4535362" y="2817122"/>
            <a:ext cx="108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招生简章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BB7F5F-715F-414A-BCB5-D1CC205E78D3}"/>
              </a:ext>
            </a:extLst>
          </p:cNvPr>
          <p:cNvSpPr txBox="1"/>
          <p:nvPr/>
        </p:nvSpPr>
        <p:spPr>
          <a:xfrm>
            <a:off x="6298642" y="2817122"/>
            <a:ext cx="108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学习计划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C3D73C-5876-451F-9651-47D5D39B634A}"/>
              </a:ext>
            </a:extLst>
          </p:cNvPr>
          <p:cNvSpPr txBox="1"/>
          <p:nvPr/>
        </p:nvSpPr>
        <p:spPr>
          <a:xfrm>
            <a:off x="7948167" y="2817122"/>
            <a:ext cx="108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课程安排</a:t>
            </a:r>
          </a:p>
        </p:txBody>
      </p:sp>
    </p:spTree>
    <p:extLst>
      <p:ext uri="{BB962C8B-B14F-4D97-AF65-F5344CB8AC3E}">
        <p14:creationId xmlns:p14="http://schemas.microsoft.com/office/powerpoint/2010/main" val="8746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泪滴形 3">
            <a:extLst>
              <a:ext uri="{FF2B5EF4-FFF2-40B4-BE49-F238E27FC236}">
                <a16:creationId xmlns:a16="http://schemas.microsoft.com/office/drawing/2014/main" id="{5F85F944-9CB3-4945-B6F2-DFF5ED7D4F8E}"/>
              </a:ext>
            </a:extLst>
          </p:cNvPr>
          <p:cNvSpPr/>
          <p:nvPr/>
        </p:nvSpPr>
        <p:spPr>
          <a:xfrm>
            <a:off x="6433458" y="1680274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泪滴形 5">
            <a:extLst>
              <a:ext uri="{FF2B5EF4-FFF2-40B4-BE49-F238E27FC236}">
                <a16:creationId xmlns:a16="http://schemas.microsoft.com/office/drawing/2014/main" id="{8DF90E08-184A-41C1-9FC2-2564E88AFFF3}"/>
              </a:ext>
            </a:extLst>
          </p:cNvPr>
          <p:cNvSpPr/>
          <p:nvPr/>
        </p:nvSpPr>
        <p:spPr>
          <a:xfrm>
            <a:off x="6433458" y="2985834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泪滴形 6">
            <a:extLst>
              <a:ext uri="{FF2B5EF4-FFF2-40B4-BE49-F238E27FC236}">
                <a16:creationId xmlns:a16="http://schemas.microsoft.com/office/drawing/2014/main" id="{12109C9D-AF6F-43E0-9CA6-77EE87204007}"/>
              </a:ext>
            </a:extLst>
          </p:cNvPr>
          <p:cNvSpPr/>
          <p:nvPr/>
        </p:nvSpPr>
        <p:spPr>
          <a:xfrm>
            <a:off x="6433458" y="4352989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338">
            <a:extLst>
              <a:ext uri="{FF2B5EF4-FFF2-40B4-BE49-F238E27FC236}">
                <a16:creationId xmlns:a16="http://schemas.microsoft.com/office/drawing/2014/main" id="{46B76722-16E7-4232-8E43-E3B087912C2F}"/>
              </a:ext>
            </a:extLst>
          </p:cNvPr>
          <p:cNvSpPr>
            <a:spLocks noEditPoints="1"/>
          </p:cNvSpPr>
          <p:nvPr/>
        </p:nvSpPr>
        <p:spPr bwMode="auto">
          <a:xfrm>
            <a:off x="6588398" y="1887284"/>
            <a:ext cx="371475" cy="275590"/>
          </a:xfrm>
          <a:custGeom>
            <a:avLst/>
            <a:gdLst>
              <a:gd name="T0" fmla="*/ 190 w 190"/>
              <a:gd name="T1" fmla="*/ 142 h 142"/>
              <a:gd name="T2" fmla="*/ 0 w 190"/>
              <a:gd name="T3" fmla="*/ 142 h 142"/>
              <a:gd name="T4" fmla="*/ 0 w 190"/>
              <a:gd name="T5" fmla="*/ 0 h 142"/>
              <a:gd name="T6" fmla="*/ 12 w 190"/>
              <a:gd name="T7" fmla="*/ 0 h 142"/>
              <a:gd name="T8" fmla="*/ 12 w 190"/>
              <a:gd name="T9" fmla="*/ 130 h 142"/>
              <a:gd name="T10" fmla="*/ 190 w 190"/>
              <a:gd name="T11" fmla="*/ 130 h 142"/>
              <a:gd name="T12" fmla="*/ 190 w 190"/>
              <a:gd name="T13" fmla="*/ 142 h 142"/>
              <a:gd name="T14" fmla="*/ 178 w 190"/>
              <a:gd name="T15" fmla="*/ 55 h 142"/>
              <a:gd name="T16" fmla="*/ 173 w 190"/>
              <a:gd name="T17" fmla="*/ 57 h 142"/>
              <a:gd name="T18" fmla="*/ 161 w 190"/>
              <a:gd name="T19" fmla="*/ 46 h 142"/>
              <a:gd name="T20" fmla="*/ 103 w 190"/>
              <a:gd name="T21" fmla="*/ 104 h 142"/>
              <a:gd name="T22" fmla="*/ 99 w 190"/>
              <a:gd name="T23" fmla="*/ 104 h 142"/>
              <a:gd name="T24" fmla="*/ 77 w 190"/>
              <a:gd name="T25" fmla="*/ 83 h 142"/>
              <a:gd name="T26" fmla="*/ 39 w 190"/>
              <a:gd name="T27" fmla="*/ 121 h 142"/>
              <a:gd name="T28" fmla="*/ 21 w 190"/>
              <a:gd name="T29" fmla="*/ 103 h 142"/>
              <a:gd name="T30" fmla="*/ 75 w 190"/>
              <a:gd name="T31" fmla="*/ 49 h 142"/>
              <a:gd name="T32" fmla="*/ 79 w 190"/>
              <a:gd name="T33" fmla="*/ 49 h 142"/>
              <a:gd name="T34" fmla="*/ 101 w 190"/>
              <a:gd name="T35" fmla="*/ 71 h 142"/>
              <a:gd name="T36" fmla="*/ 144 w 190"/>
              <a:gd name="T37" fmla="*/ 28 h 142"/>
              <a:gd name="T38" fmla="*/ 133 w 190"/>
              <a:gd name="T39" fmla="*/ 17 h 142"/>
              <a:gd name="T40" fmla="*/ 135 w 190"/>
              <a:gd name="T41" fmla="*/ 12 h 142"/>
              <a:gd name="T42" fmla="*/ 175 w 190"/>
              <a:gd name="T43" fmla="*/ 12 h 142"/>
              <a:gd name="T44" fmla="*/ 178 w 190"/>
              <a:gd name="T45" fmla="*/ 15 h 142"/>
              <a:gd name="T46" fmla="*/ 178 w 190"/>
              <a:gd name="T47" fmla="*/ 5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0" h="142">
                <a:moveTo>
                  <a:pt x="190" y="14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90" y="130"/>
                  <a:pt x="190" y="130"/>
                  <a:pt x="190" y="130"/>
                </a:cubicBezTo>
                <a:lnTo>
                  <a:pt x="190" y="142"/>
                </a:lnTo>
                <a:close/>
                <a:moveTo>
                  <a:pt x="178" y="55"/>
                </a:moveTo>
                <a:cubicBezTo>
                  <a:pt x="178" y="57"/>
                  <a:pt x="175" y="59"/>
                  <a:pt x="173" y="57"/>
                </a:cubicBezTo>
                <a:cubicBezTo>
                  <a:pt x="161" y="46"/>
                  <a:pt x="161" y="46"/>
                  <a:pt x="161" y="46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2" y="105"/>
                  <a:pt x="100" y="105"/>
                  <a:pt x="99" y="104"/>
                </a:cubicBezTo>
                <a:cubicBezTo>
                  <a:pt x="77" y="83"/>
                  <a:pt x="77" y="83"/>
                  <a:pt x="77" y="83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75" y="49"/>
                  <a:pt x="75" y="49"/>
                  <a:pt x="75" y="49"/>
                </a:cubicBezTo>
                <a:cubicBezTo>
                  <a:pt x="76" y="48"/>
                  <a:pt x="78" y="48"/>
                  <a:pt x="79" y="49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1" y="15"/>
                  <a:pt x="132" y="12"/>
                  <a:pt x="135" y="12"/>
                </a:cubicBezTo>
                <a:cubicBezTo>
                  <a:pt x="175" y="12"/>
                  <a:pt x="175" y="12"/>
                  <a:pt x="175" y="12"/>
                </a:cubicBezTo>
                <a:cubicBezTo>
                  <a:pt x="176" y="12"/>
                  <a:pt x="178" y="13"/>
                  <a:pt x="178" y="15"/>
                </a:cubicBezTo>
                <a:lnTo>
                  <a:pt x="178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9" name="Freeform 343">
            <a:extLst>
              <a:ext uri="{FF2B5EF4-FFF2-40B4-BE49-F238E27FC236}">
                <a16:creationId xmlns:a16="http://schemas.microsoft.com/office/drawing/2014/main" id="{9D7B771B-F3A3-4C5A-B61B-18144FF2118F}"/>
              </a:ext>
            </a:extLst>
          </p:cNvPr>
          <p:cNvSpPr>
            <a:spLocks noEditPoints="1"/>
          </p:cNvSpPr>
          <p:nvPr/>
        </p:nvSpPr>
        <p:spPr bwMode="auto">
          <a:xfrm>
            <a:off x="6604908" y="3121724"/>
            <a:ext cx="372745" cy="370840"/>
          </a:xfrm>
          <a:custGeom>
            <a:avLst/>
            <a:gdLst>
              <a:gd name="T0" fmla="*/ 121 w 152"/>
              <a:gd name="T1" fmla="*/ 76 h 151"/>
              <a:gd name="T2" fmla="*/ 103 w 152"/>
              <a:gd name="T3" fmla="*/ 92 h 151"/>
              <a:gd name="T4" fmla="*/ 101 w 152"/>
              <a:gd name="T5" fmla="*/ 127 h 151"/>
              <a:gd name="T6" fmla="*/ 100 w 152"/>
              <a:gd name="T7" fmla="*/ 130 h 151"/>
              <a:gd name="T8" fmla="*/ 64 w 152"/>
              <a:gd name="T9" fmla="*/ 150 h 151"/>
              <a:gd name="T10" fmla="*/ 63 w 152"/>
              <a:gd name="T11" fmla="*/ 151 h 151"/>
              <a:gd name="T12" fmla="*/ 61 w 152"/>
              <a:gd name="T13" fmla="*/ 150 h 151"/>
              <a:gd name="T14" fmla="*/ 55 w 152"/>
              <a:gd name="T15" fmla="*/ 144 h 151"/>
              <a:gd name="T16" fmla="*/ 54 w 152"/>
              <a:gd name="T17" fmla="*/ 141 h 151"/>
              <a:gd name="T18" fmla="*/ 62 w 152"/>
              <a:gd name="T19" fmla="*/ 115 h 151"/>
              <a:gd name="T20" fmla="*/ 36 w 152"/>
              <a:gd name="T21" fmla="*/ 89 h 151"/>
              <a:gd name="T22" fmla="*/ 10 w 152"/>
              <a:gd name="T23" fmla="*/ 97 h 151"/>
              <a:gd name="T24" fmla="*/ 10 w 152"/>
              <a:gd name="T25" fmla="*/ 97 h 151"/>
              <a:gd name="T26" fmla="*/ 7 w 152"/>
              <a:gd name="T27" fmla="*/ 97 h 151"/>
              <a:gd name="T28" fmla="*/ 2 w 152"/>
              <a:gd name="T29" fmla="*/ 91 h 151"/>
              <a:gd name="T30" fmla="*/ 1 w 152"/>
              <a:gd name="T31" fmla="*/ 87 h 151"/>
              <a:gd name="T32" fmla="*/ 22 w 152"/>
              <a:gd name="T33" fmla="*/ 52 h 151"/>
              <a:gd name="T34" fmla="*/ 24 w 152"/>
              <a:gd name="T35" fmla="*/ 50 h 151"/>
              <a:gd name="T36" fmla="*/ 59 w 152"/>
              <a:gd name="T37" fmla="*/ 48 h 151"/>
              <a:gd name="T38" fmla="*/ 75 w 152"/>
              <a:gd name="T39" fmla="*/ 30 h 151"/>
              <a:gd name="T40" fmla="*/ 148 w 152"/>
              <a:gd name="T41" fmla="*/ 0 h 151"/>
              <a:gd name="T42" fmla="*/ 152 w 152"/>
              <a:gd name="T43" fmla="*/ 3 h 151"/>
              <a:gd name="T44" fmla="*/ 121 w 152"/>
              <a:gd name="T45" fmla="*/ 76 h 151"/>
              <a:gd name="T46" fmla="*/ 122 w 152"/>
              <a:gd name="T47" fmla="*/ 21 h 151"/>
              <a:gd name="T48" fmla="*/ 113 w 152"/>
              <a:gd name="T49" fmla="*/ 29 h 151"/>
              <a:gd name="T50" fmla="*/ 122 w 152"/>
              <a:gd name="T51" fmla="*/ 38 h 151"/>
              <a:gd name="T52" fmla="*/ 131 w 152"/>
              <a:gd name="T53" fmla="*/ 29 h 151"/>
              <a:gd name="T54" fmla="*/ 122 w 152"/>
              <a:gd name="T55" fmla="*/ 2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1">
                <a:moveTo>
                  <a:pt x="121" y="76"/>
                </a:moveTo>
                <a:cubicBezTo>
                  <a:pt x="116" y="81"/>
                  <a:pt x="110" y="87"/>
                  <a:pt x="103" y="92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1" y="128"/>
                  <a:pt x="101" y="129"/>
                  <a:pt x="100" y="130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4" y="151"/>
                  <a:pt x="63" y="151"/>
                  <a:pt x="63" y="151"/>
                </a:cubicBezTo>
                <a:cubicBezTo>
                  <a:pt x="62" y="151"/>
                  <a:pt x="61" y="150"/>
                  <a:pt x="61" y="15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4" y="143"/>
                  <a:pt x="54" y="142"/>
                  <a:pt x="54" y="141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36" y="89"/>
                  <a:pt x="36" y="89"/>
                  <a:pt x="36" y="89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9" y="97"/>
                  <a:pt x="8" y="97"/>
                  <a:pt x="7" y="97"/>
                </a:cubicBezTo>
                <a:cubicBezTo>
                  <a:pt x="2" y="91"/>
                  <a:pt x="2" y="91"/>
                  <a:pt x="2" y="91"/>
                </a:cubicBezTo>
                <a:cubicBezTo>
                  <a:pt x="1" y="90"/>
                  <a:pt x="0" y="88"/>
                  <a:pt x="1" y="87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1"/>
                  <a:pt x="23" y="50"/>
                  <a:pt x="24" y="50"/>
                </a:cubicBezTo>
                <a:cubicBezTo>
                  <a:pt x="59" y="48"/>
                  <a:pt x="59" y="48"/>
                  <a:pt x="59" y="48"/>
                </a:cubicBezTo>
                <a:cubicBezTo>
                  <a:pt x="65" y="42"/>
                  <a:pt x="70" y="36"/>
                  <a:pt x="75" y="30"/>
                </a:cubicBezTo>
                <a:cubicBezTo>
                  <a:pt x="99" y="7"/>
                  <a:pt x="116" y="0"/>
                  <a:pt x="148" y="0"/>
                </a:cubicBezTo>
                <a:cubicBezTo>
                  <a:pt x="150" y="0"/>
                  <a:pt x="152" y="1"/>
                  <a:pt x="152" y="3"/>
                </a:cubicBezTo>
                <a:cubicBezTo>
                  <a:pt x="152" y="33"/>
                  <a:pt x="143" y="54"/>
                  <a:pt x="121" y="76"/>
                </a:cubicBezTo>
                <a:close/>
                <a:moveTo>
                  <a:pt x="122" y="21"/>
                </a:moveTo>
                <a:cubicBezTo>
                  <a:pt x="117" y="21"/>
                  <a:pt x="113" y="25"/>
                  <a:pt x="113" y="29"/>
                </a:cubicBezTo>
                <a:cubicBezTo>
                  <a:pt x="113" y="34"/>
                  <a:pt x="117" y="38"/>
                  <a:pt x="122" y="38"/>
                </a:cubicBezTo>
                <a:cubicBezTo>
                  <a:pt x="127" y="38"/>
                  <a:pt x="131" y="34"/>
                  <a:pt x="131" y="29"/>
                </a:cubicBezTo>
                <a:cubicBezTo>
                  <a:pt x="131" y="25"/>
                  <a:pt x="127" y="21"/>
                  <a:pt x="122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10" name="Freeform 345">
            <a:extLst>
              <a:ext uri="{FF2B5EF4-FFF2-40B4-BE49-F238E27FC236}">
                <a16:creationId xmlns:a16="http://schemas.microsoft.com/office/drawing/2014/main" id="{A2BCE62E-5DD7-4EFE-A925-19624A96D7AF}"/>
              </a:ext>
            </a:extLst>
          </p:cNvPr>
          <p:cNvSpPr/>
          <p:nvPr/>
        </p:nvSpPr>
        <p:spPr bwMode="auto">
          <a:xfrm>
            <a:off x="6613163" y="4506659"/>
            <a:ext cx="370840" cy="370840"/>
          </a:xfrm>
          <a:custGeom>
            <a:avLst/>
            <a:gdLst>
              <a:gd name="T0" fmla="*/ 162 w 167"/>
              <a:gd name="T1" fmla="*/ 60 h 167"/>
              <a:gd name="T2" fmla="*/ 125 w 167"/>
              <a:gd name="T3" fmla="*/ 97 h 167"/>
              <a:gd name="T4" fmla="*/ 139 w 167"/>
              <a:gd name="T5" fmla="*/ 110 h 167"/>
              <a:gd name="T6" fmla="*/ 125 w 167"/>
              <a:gd name="T7" fmla="*/ 125 h 167"/>
              <a:gd name="T8" fmla="*/ 50 w 167"/>
              <a:gd name="T9" fmla="*/ 133 h 167"/>
              <a:gd name="T10" fmla="*/ 17 w 167"/>
              <a:gd name="T11" fmla="*/ 167 h 167"/>
              <a:gd name="T12" fmla="*/ 0 w 167"/>
              <a:gd name="T13" fmla="*/ 167 h 167"/>
              <a:gd name="T14" fmla="*/ 0 w 167"/>
              <a:gd name="T15" fmla="*/ 150 h 167"/>
              <a:gd name="T16" fmla="*/ 34 w 167"/>
              <a:gd name="T17" fmla="*/ 116 h 167"/>
              <a:gd name="T18" fmla="*/ 42 w 167"/>
              <a:gd name="T19" fmla="*/ 42 h 167"/>
              <a:gd name="T20" fmla="*/ 56 w 167"/>
              <a:gd name="T21" fmla="*/ 28 h 167"/>
              <a:gd name="T22" fmla="*/ 70 w 167"/>
              <a:gd name="T23" fmla="*/ 41 h 167"/>
              <a:gd name="T24" fmla="*/ 107 w 167"/>
              <a:gd name="T25" fmla="*/ 4 h 167"/>
              <a:gd name="T26" fmla="*/ 124 w 167"/>
              <a:gd name="T27" fmla="*/ 4 h 167"/>
              <a:gd name="T28" fmla="*/ 124 w 167"/>
              <a:gd name="T29" fmla="*/ 21 h 167"/>
              <a:gd name="T30" fmla="*/ 87 w 167"/>
              <a:gd name="T31" fmla="*/ 58 h 167"/>
              <a:gd name="T32" fmla="*/ 109 w 167"/>
              <a:gd name="T33" fmla="*/ 80 h 167"/>
              <a:gd name="T34" fmla="*/ 146 w 167"/>
              <a:gd name="T35" fmla="*/ 43 h 167"/>
              <a:gd name="T36" fmla="*/ 162 w 167"/>
              <a:gd name="T37" fmla="*/ 43 h 167"/>
              <a:gd name="T38" fmla="*/ 162 w 167"/>
              <a:gd name="T39" fmla="*/ 6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7" h="167">
                <a:moveTo>
                  <a:pt x="162" y="60"/>
                </a:moveTo>
                <a:cubicBezTo>
                  <a:pt x="125" y="97"/>
                  <a:pt x="125" y="97"/>
                  <a:pt x="125" y="97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04" y="145"/>
                  <a:pt x="73" y="148"/>
                  <a:pt x="50" y="133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50"/>
                  <a:pt x="0" y="150"/>
                  <a:pt x="0" y="15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19" y="94"/>
                  <a:pt x="21" y="63"/>
                  <a:pt x="42" y="42"/>
                </a:cubicBezTo>
                <a:cubicBezTo>
                  <a:pt x="56" y="28"/>
                  <a:pt x="56" y="28"/>
                  <a:pt x="56" y="28"/>
                </a:cubicBezTo>
                <a:cubicBezTo>
                  <a:pt x="70" y="41"/>
                  <a:pt x="70" y="41"/>
                  <a:pt x="70" y="41"/>
                </a:cubicBezTo>
                <a:cubicBezTo>
                  <a:pt x="107" y="4"/>
                  <a:pt x="107" y="4"/>
                  <a:pt x="107" y="4"/>
                </a:cubicBezTo>
                <a:cubicBezTo>
                  <a:pt x="112" y="0"/>
                  <a:pt x="119" y="0"/>
                  <a:pt x="124" y="4"/>
                </a:cubicBezTo>
                <a:cubicBezTo>
                  <a:pt x="129" y="9"/>
                  <a:pt x="129" y="17"/>
                  <a:pt x="124" y="21"/>
                </a:cubicBezTo>
                <a:cubicBezTo>
                  <a:pt x="87" y="58"/>
                  <a:pt x="87" y="58"/>
                  <a:pt x="87" y="58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50" y="38"/>
                  <a:pt x="158" y="38"/>
                  <a:pt x="162" y="43"/>
                </a:cubicBezTo>
                <a:cubicBezTo>
                  <a:pt x="167" y="47"/>
                  <a:pt x="167" y="55"/>
                  <a:pt x="162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E082E88A-67DE-44B5-BFDD-570B52D2A0E4}"/>
              </a:ext>
            </a:extLst>
          </p:cNvPr>
          <p:cNvSpPr/>
          <p:nvPr/>
        </p:nvSpPr>
        <p:spPr>
          <a:xfrm>
            <a:off x="7476129" y="1578534"/>
            <a:ext cx="2953432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Shape 233">
            <a:extLst>
              <a:ext uri="{FF2B5EF4-FFF2-40B4-BE49-F238E27FC236}">
                <a16:creationId xmlns:a16="http://schemas.microsoft.com/office/drawing/2014/main" id="{C12E75AD-EDD6-4C81-8DE0-D4812FA704A3}"/>
              </a:ext>
            </a:extLst>
          </p:cNvPr>
          <p:cNvSpPr/>
          <p:nvPr/>
        </p:nvSpPr>
        <p:spPr>
          <a:xfrm>
            <a:off x="7476129" y="2903969"/>
            <a:ext cx="2953432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Shape 233">
            <a:extLst>
              <a:ext uri="{FF2B5EF4-FFF2-40B4-BE49-F238E27FC236}">
                <a16:creationId xmlns:a16="http://schemas.microsoft.com/office/drawing/2014/main" id="{22873B27-E4AD-4B52-8DE9-915A096D06AA}"/>
              </a:ext>
            </a:extLst>
          </p:cNvPr>
          <p:cNvSpPr/>
          <p:nvPr/>
        </p:nvSpPr>
        <p:spPr>
          <a:xfrm>
            <a:off x="7476129" y="4260284"/>
            <a:ext cx="2953432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4" name="图片 13" descr="图片包含 人员, 服装, 墙壁, 妇女&#10;&#10;描述已自动生成">
            <a:extLst>
              <a:ext uri="{FF2B5EF4-FFF2-40B4-BE49-F238E27FC236}">
                <a16:creationId xmlns:a16="http://schemas.microsoft.com/office/drawing/2014/main" id="{F5B98C11-CC39-4234-B9AD-0713D75C3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-552" r="797" b="552"/>
          <a:stretch/>
        </p:blipFill>
        <p:spPr>
          <a:xfrm>
            <a:off x="1653456" y="1826196"/>
            <a:ext cx="4287101" cy="32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FD357AF-F7F1-4FA7-A345-16A2111E9916}"/>
              </a:ext>
            </a:extLst>
          </p:cNvPr>
          <p:cNvSpPr>
            <a:spLocks/>
          </p:cNvSpPr>
          <p:nvPr/>
        </p:nvSpPr>
        <p:spPr bwMode="auto">
          <a:xfrm>
            <a:off x="5212235" y="1574962"/>
            <a:ext cx="1801626" cy="1799743"/>
          </a:xfrm>
          <a:custGeom>
            <a:avLst/>
            <a:gdLst>
              <a:gd name="T0" fmla="*/ 1032 w 1914"/>
              <a:gd name="T1" fmla="*/ 2 h 1912"/>
              <a:gd name="T2" fmla="*/ 1182 w 1914"/>
              <a:gd name="T3" fmla="*/ 27 h 1912"/>
              <a:gd name="T4" fmla="*/ 1326 w 1914"/>
              <a:gd name="T5" fmla="*/ 74 h 1912"/>
              <a:gd name="T6" fmla="*/ 1460 w 1914"/>
              <a:gd name="T7" fmla="*/ 142 h 1912"/>
              <a:gd name="T8" fmla="*/ 1584 w 1914"/>
              <a:gd name="T9" fmla="*/ 234 h 1912"/>
              <a:gd name="T10" fmla="*/ 1695 w 1914"/>
              <a:gd name="T11" fmla="*/ 345 h 1912"/>
              <a:gd name="T12" fmla="*/ 1786 w 1914"/>
              <a:gd name="T13" fmla="*/ 477 h 1912"/>
              <a:gd name="T14" fmla="*/ 1855 w 1914"/>
              <a:gd name="T15" fmla="*/ 625 h 1912"/>
              <a:gd name="T16" fmla="*/ 1898 w 1914"/>
              <a:gd name="T17" fmla="*/ 780 h 1912"/>
              <a:gd name="T18" fmla="*/ 1914 w 1914"/>
              <a:gd name="T19" fmla="*/ 934 h 1912"/>
              <a:gd name="T20" fmla="*/ 1905 w 1914"/>
              <a:gd name="T21" fmla="*/ 1089 h 1912"/>
              <a:gd name="T22" fmla="*/ 1871 w 1914"/>
              <a:gd name="T23" fmla="*/ 1240 h 1912"/>
              <a:gd name="T24" fmla="*/ 1813 w 1914"/>
              <a:gd name="T25" fmla="*/ 1384 h 1912"/>
              <a:gd name="T26" fmla="*/ 1732 w 1914"/>
              <a:gd name="T27" fmla="*/ 1517 h 1912"/>
              <a:gd name="T28" fmla="*/ 1629 w 1914"/>
              <a:gd name="T29" fmla="*/ 1637 h 1912"/>
              <a:gd name="T30" fmla="*/ 1505 w 1914"/>
              <a:gd name="T31" fmla="*/ 1740 h 1912"/>
              <a:gd name="T32" fmla="*/ 1362 w 1914"/>
              <a:gd name="T33" fmla="*/ 1822 h 1912"/>
              <a:gd name="T34" fmla="*/ 1210 w 1914"/>
              <a:gd name="T35" fmla="*/ 1879 h 1912"/>
              <a:gd name="T36" fmla="*/ 1055 w 1914"/>
              <a:gd name="T37" fmla="*/ 1907 h 1912"/>
              <a:gd name="T38" fmla="*/ 899 w 1914"/>
              <a:gd name="T39" fmla="*/ 1911 h 1912"/>
              <a:gd name="T40" fmla="*/ 747 w 1914"/>
              <a:gd name="T41" fmla="*/ 1889 h 1912"/>
              <a:gd name="T42" fmla="*/ 599 w 1914"/>
              <a:gd name="T43" fmla="*/ 1842 h 1912"/>
              <a:gd name="T44" fmla="*/ 460 w 1914"/>
              <a:gd name="T45" fmla="*/ 1774 h 1912"/>
              <a:gd name="T46" fmla="*/ 332 w 1914"/>
              <a:gd name="T47" fmla="*/ 1682 h 1912"/>
              <a:gd name="T48" fmla="*/ 221 w 1914"/>
              <a:gd name="T49" fmla="*/ 1568 h 1912"/>
              <a:gd name="T50" fmla="*/ 128 w 1914"/>
              <a:gd name="T51" fmla="*/ 1433 h 1912"/>
              <a:gd name="T52" fmla="*/ 58 w 1914"/>
              <a:gd name="T53" fmla="*/ 1286 h 1912"/>
              <a:gd name="T54" fmla="*/ 16 w 1914"/>
              <a:gd name="T55" fmla="*/ 1132 h 1912"/>
              <a:gd name="T56" fmla="*/ 0 w 1914"/>
              <a:gd name="T57" fmla="*/ 976 h 1912"/>
              <a:gd name="T58" fmla="*/ 9 w 1914"/>
              <a:gd name="T59" fmla="*/ 821 h 1912"/>
              <a:gd name="T60" fmla="*/ 43 w 1914"/>
              <a:gd name="T61" fmla="*/ 671 h 1912"/>
              <a:gd name="T62" fmla="*/ 101 w 1914"/>
              <a:gd name="T63" fmla="*/ 527 h 1912"/>
              <a:gd name="T64" fmla="*/ 182 w 1914"/>
              <a:gd name="T65" fmla="*/ 394 h 1912"/>
              <a:gd name="T66" fmla="*/ 284 w 1914"/>
              <a:gd name="T67" fmla="*/ 274 h 1912"/>
              <a:gd name="T68" fmla="*/ 408 w 1914"/>
              <a:gd name="T69" fmla="*/ 172 h 1912"/>
              <a:gd name="T70" fmla="*/ 555 w 1914"/>
              <a:gd name="T71" fmla="*/ 87 h 1912"/>
              <a:gd name="T72" fmla="*/ 712 w 1914"/>
              <a:gd name="T73" fmla="*/ 31 h 1912"/>
              <a:gd name="T74" fmla="*/ 875 w 1914"/>
              <a:gd name="T75" fmla="*/ 2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2">
                <a:moveTo>
                  <a:pt x="956" y="0"/>
                </a:moveTo>
                <a:lnTo>
                  <a:pt x="1032" y="2"/>
                </a:lnTo>
                <a:lnTo>
                  <a:pt x="1108" y="10"/>
                </a:lnTo>
                <a:lnTo>
                  <a:pt x="1182" y="27"/>
                </a:lnTo>
                <a:lnTo>
                  <a:pt x="1254" y="47"/>
                </a:lnTo>
                <a:lnTo>
                  <a:pt x="1326" y="74"/>
                </a:lnTo>
                <a:lnTo>
                  <a:pt x="1394" y="105"/>
                </a:lnTo>
                <a:lnTo>
                  <a:pt x="1460" y="142"/>
                </a:lnTo>
                <a:lnTo>
                  <a:pt x="1525" y="185"/>
                </a:lnTo>
                <a:lnTo>
                  <a:pt x="1584" y="234"/>
                </a:lnTo>
                <a:lnTo>
                  <a:pt x="1641" y="288"/>
                </a:lnTo>
                <a:lnTo>
                  <a:pt x="1695" y="345"/>
                </a:lnTo>
                <a:lnTo>
                  <a:pt x="1742" y="409"/>
                </a:lnTo>
                <a:lnTo>
                  <a:pt x="1786" y="477"/>
                </a:lnTo>
                <a:lnTo>
                  <a:pt x="1824" y="551"/>
                </a:lnTo>
                <a:lnTo>
                  <a:pt x="1855" y="625"/>
                </a:lnTo>
                <a:lnTo>
                  <a:pt x="1880" y="702"/>
                </a:lnTo>
                <a:lnTo>
                  <a:pt x="1898" y="780"/>
                </a:lnTo>
                <a:lnTo>
                  <a:pt x="1909" y="856"/>
                </a:lnTo>
                <a:lnTo>
                  <a:pt x="1914" y="934"/>
                </a:lnTo>
                <a:lnTo>
                  <a:pt x="1913" y="1012"/>
                </a:lnTo>
                <a:lnTo>
                  <a:pt x="1905" y="1089"/>
                </a:lnTo>
                <a:lnTo>
                  <a:pt x="1891" y="1166"/>
                </a:lnTo>
                <a:lnTo>
                  <a:pt x="1871" y="1240"/>
                </a:lnTo>
                <a:lnTo>
                  <a:pt x="1844" y="1314"/>
                </a:lnTo>
                <a:lnTo>
                  <a:pt x="1813" y="1384"/>
                </a:lnTo>
                <a:lnTo>
                  <a:pt x="1775" y="1452"/>
                </a:lnTo>
                <a:lnTo>
                  <a:pt x="1732" y="1517"/>
                </a:lnTo>
                <a:lnTo>
                  <a:pt x="1684" y="1579"/>
                </a:lnTo>
                <a:lnTo>
                  <a:pt x="1629" y="1637"/>
                </a:lnTo>
                <a:lnTo>
                  <a:pt x="1569" y="1690"/>
                </a:lnTo>
                <a:lnTo>
                  <a:pt x="1505" y="1740"/>
                </a:lnTo>
                <a:lnTo>
                  <a:pt x="1435" y="1784"/>
                </a:lnTo>
                <a:lnTo>
                  <a:pt x="1362" y="1822"/>
                </a:lnTo>
                <a:lnTo>
                  <a:pt x="1287" y="1853"/>
                </a:lnTo>
                <a:lnTo>
                  <a:pt x="1210" y="1879"/>
                </a:lnTo>
                <a:lnTo>
                  <a:pt x="1133" y="1896"/>
                </a:lnTo>
                <a:lnTo>
                  <a:pt x="1055" y="1907"/>
                </a:lnTo>
                <a:lnTo>
                  <a:pt x="977" y="1912"/>
                </a:lnTo>
                <a:lnTo>
                  <a:pt x="899" y="1911"/>
                </a:lnTo>
                <a:lnTo>
                  <a:pt x="822" y="1903"/>
                </a:lnTo>
                <a:lnTo>
                  <a:pt x="747" y="1889"/>
                </a:lnTo>
                <a:lnTo>
                  <a:pt x="672" y="1869"/>
                </a:lnTo>
                <a:lnTo>
                  <a:pt x="599" y="1842"/>
                </a:lnTo>
                <a:lnTo>
                  <a:pt x="528" y="1811"/>
                </a:lnTo>
                <a:lnTo>
                  <a:pt x="460" y="1774"/>
                </a:lnTo>
                <a:lnTo>
                  <a:pt x="394" y="1731"/>
                </a:lnTo>
                <a:lnTo>
                  <a:pt x="332" y="1682"/>
                </a:lnTo>
                <a:lnTo>
                  <a:pt x="275" y="1627"/>
                </a:lnTo>
                <a:lnTo>
                  <a:pt x="221" y="1568"/>
                </a:lnTo>
                <a:lnTo>
                  <a:pt x="172" y="1503"/>
                </a:lnTo>
                <a:lnTo>
                  <a:pt x="128" y="1433"/>
                </a:lnTo>
                <a:lnTo>
                  <a:pt x="89" y="1361"/>
                </a:lnTo>
                <a:lnTo>
                  <a:pt x="58" y="1286"/>
                </a:lnTo>
                <a:lnTo>
                  <a:pt x="34" y="1209"/>
                </a:lnTo>
                <a:lnTo>
                  <a:pt x="16" y="1132"/>
                </a:lnTo>
                <a:lnTo>
                  <a:pt x="4" y="1054"/>
                </a:lnTo>
                <a:lnTo>
                  <a:pt x="0" y="976"/>
                </a:lnTo>
                <a:lnTo>
                  <a:pt x="1" y="900"/>
                </a:lnTo>
                <a:lnTo>
                  <a:pt x="9" y="821"/>
                </a:lnTo>
                <a:lnTo>
                  <a:pt x="23" y="746"/>
                </a:lnTo>
                <a:lnTo>
                  <a:pt x="43" y="671"/>
                </a:lnTo>
                <a:lnTo>
                  <a:pt x="69" y="598"/>
                </a:lnTo>
                <a:lnTo>
                  <a:pt x="101" y="527"/>
                </a:lnTo>
                <a:lnTo>
                  <a:pt x="139" y="460"/>
                </a:lnTo>
                <a:lnTo>
                  <a:pt x="182" y="394"/>
                </a:lnTo>
                <a:lnTo>
                  <a:pt x="230" y="333"/>
                </a:lnTo>
                <a:lnTo>
                  <a:pt x="284" y="274"/>
                </a:lnTo>
                <a:lnTo>
                  <a:pt x="343" y="220"/>
                </a:lnTo>
                <a:lnTo>
                  <a:pt x="408" y="172"/>
                </a:lnTo>
                <a:lnTo>
                  <a:pt x="478" y="127"/>
                </a:lnTo>
                <a:lnTo>
                  <a:pt x="555" y="87"/>
                </a:lnTo>
                <a:lnTo>
                  <a:pt x="633" y="55"/>
                </a:lnTo>
                <a:lnTo>
                  <a:pt x="712" y="31"/>
                </a:lnTo>
                <a:lnTo>
                  <a:pt x="793" y="13"/>
                </a:lnTo>
                <a:lnTo>
                  <a:pt x="875" y="2"/>
                </a:lnTo>
                <a:lnTo>
                  <a:pt x="956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3C340DFB-BFD7-4C2F-B2F9-37C4EC82EB5B}"/>
              </a:ext>
            </a:extLst>
          </p:cNvPr>
          <p:cNvSpPr>
            <a:spLocks/>
          </p:cNvSpPr>
          <p:nvPr/>
        </p:nvSpPr>
        <p:spPr bwMode="auto">
          <a:xfrm>
            <a:off x="4022447" y="2437182"/>
            <a:ext cx="1801626" cy="1801625"/>
          </a:xfrm>
          <a:custGeom>
            <a:avLst/>
            <a:gdLst>
              <a:gd name="T0" fmla="*/ 1039 w 1914"/>
              <a:gd name="T1" fmla="*/ 4 h 1914"/>
              <a:gd name="T2" fmla="*/ 1202 w 1914"/>
              <a:gd name="T3" fmla="*/ 32 h 1914"/>
              <a:gd name="T4" fmla="*/ 1360 w 1914"/>
              <a:gd name="T5" fmla="*/ 88 h 1914"/>
              <a:gd name="T6" fmla="*/ 1506 w 1914"/>
              <a:gd name="T7" fmla="*/ 173 h 1914"/>
              <a:gd name="T8" fmla="*/ 1630 w 1914"/>
              <a:gd name="T9" fmla="*/ 275 h 1914"/>
              <a:gd name="T10" fmla="*/ 1732 w 1914"/>
              <a:gd name="T11" fmla="*/ 395 h 1914"/>
              <a:gd name="T12" fmla="*/ 1813 w 1914"/>
              <a:gd name="T13" fmla="*/ 528 h 1914"/>
              <a:gd name="T14" fmla="*/ 1871 w 1914"/>
              <a:gd name="T15" fmla="*/ 672 h 1914"/>
              <a:gd name="T16" fmla="*/ 1905 w 1914"/>
              <a:gd name="T17" fmla="*/ 823 h 1914"/>
              <a:gd name="T18" fmla="*/ 1914 w 1914"/>
              <a:gd name="T19" fmla="*/ 977 h 1914"/>
              <a:gd name="T20" fmla="*/ 1898 w 1914"/>
              <a:gd name="T21" fmla="*/ 1133 h 1914"/>
              <a:gd name="T22" fmla="*/ 1856 w 1914"/>
              <a:gd name="T23" fmla="*/ 1287 h 1914"/>
              <a:gd name="T24" fmla="*/ 1786 w 1914"/>
              <a:gd name="T25" fmla="*/ 1435 h 1914"/>
              <a:gd name="T26" fmla="*/ 1693 w 1914"/>
              <a:gd name="T27" fmla="*/ 1569 h 1914"/>
              <a:gd name="T28" fmla="*/ 1582 w 1914"/>
              <a:gd name="T29" fmla="*/ 1682 h 1914"/>
              <a:gd name="T30" fmla="*/ 1454 w 1914"/>
              <a:gd name="T31" fmla="*/ 1775 h 1914"/>
              <a:gd name="T32" fmla="*/ 1315 w 1914"/>
              <a:gd name="T33" fmla="*/ 1844 h 1914"/>
              <a:gd name="T34" fmla="*/ 1167 w 1914"/>
              <a:gd name="T35" fmla="*/ 1889 h 1914"/>
              <a:gd name="T36" fmla="*/ 1015 w 1914"/>
              <a:gd name="T37" fmla="*/ 1912 h 1914"/>
              <a:gd name="T38" fmla="*/ 859 w 1914"/>
              <a:gd name="T39" fmla="*/ 1908 h 1914"/>
              <a:gd name="T40" fmla="*/ 704 w 1914"/>
              <a:gd name="T41" fmla="*/ 1879 h 1914"/>
              <a:gd name="T42" fmla="*/ 552 w 1914"/>
              <a:gd name="T43" fmla="*/ 1823 h 1914"/>
              <a:gd name="T44" fmla="*/ 409 w 1914"/>
              <a:gd name="T45" fmla="*/ 1741 h 1914"/>
              <a:gd name="T46" fmla="*/ 285 w 1914"/>
              <a:gd name="T47" fmla="*/ 1638 h 1914"/>
              <a:gd name="T48" fmla="*/ 182 w 1914"/>
              <a:gd name="T49" fmla="*/ 1518 h 1914"/>
              <a:gd name="T50" fmla="*/ 101 w 1914"/>
              <a:gd name="T51" fmla="*/ 1385 h 1914"/>
              <a:gd name="T52" fmla="*/ 43 w 1914"/>
              <a:gd name="T53" fmla="*/ 1241 h 1914"/>
              <a:gd name="T54" fmla="*/ 9 w 1914"/>
              <a:gd name="T55" fmla="*/ 1090 h 1914"/>
              <a:gd name="T56" fmla="*/ 0 w 1914"/>
              <a:gd name="T57" fmla="*/ 936 h 1914"/>
              <a:gd name="T58" fmla="*/ 16 w 1914"/>
              <a:gd name="T59" fmla="*/ 780 h 1914"/>
              <a:gd name="T60" fmla="*/ 59 w 1914"/>
              <a:gd name="T61" fmla="*/ 626 h 1914"/>
              <a:gd name="T62" fmla="*/ 128 w 1914"/>
              <a:gd name="T63" fmla="*/ 478 h 1914"/>
              <a:gd name="T64" fmla="*/ 219 w 1914"/>
              <a:gd name="T65" fmla="*/ 347 h 1914"/>
              <a:gd name="T66" fmla="*/ 330 w 1914"/>
              <a:gd name="T67" fmla="*/ 235 h 1914"/>
              <a:gd name="T68" fmla="*/ 452 w 1914"/>
              <a:gd name="T69" fmla="*/ 144 h 1914"/>
              <a:gd name="T70" fmla="*/ 588 w 1914"/>
              <a:gd name="T71" fmla="*/ 74 h 1914"/>
              <a:gd name="T72" fmla="*/ 732 w 1914"/>
              <a:gd name="T73" fmla="*/ 27 h 1914"/>
              <a:gd name="T74" fmla="*/ 882 w 1914"/>
              <a:gd name="T75" fmla="*/ 4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4">
                <a:moveTo>
                  <a:pt x="958" y="0"/>
                </a:moveTo>
                <a:lnTo>
                  <a:pt x="1039" y="4"/>
                </a:lnTo>
                <a:lnTo>
                  <a:pt x="1121" y="14"/>
                </a:lnTo>
                <a:lnTo>
                  <a:pt x="1202" y="32"/>
                </a:lnTo>
                <a:lnTo>
                  <a:pt x="1281" y="56"/>
                </a:lnTo>
                <a:lnTo>
                  <a:pt x="1360" y="88"/>
                </a:lnTo>
                <a:lnTo>
                  <a:pt x="1436" y="129"/>
                </a:lnTo>
                <a:lnTo>
                  <a:pt x="1506" y="173"/>
                </a:lnTo>
                <a:lnTo>
                  <a:pt x="1571" y="222"/>
                </a:lnTo>
                <a:lnTo>
                  <a:pt x="1630" y="275"/>
                </a:lnTo>
                <a:lnTo>
                  <a:pt x="1684" y="333"/>
                </a:lnTo>
                <a:lnTo>
                  <a:pt x="1732" y="395"/>
                </a:lnTo>
                <a:lnTo>
                  <a:pt x="1775" y="461"/>
                </a:lnTo>
                <a:lnTo>
                  <a:pt x="1813" y="528"/>
                </a:lnTo>
                <a:lnTo>
                  <a:pt x="1845" y="599"/>
                </a:lnTo>
                <a:lnTo>
                  <a:pt x="1871" y="672"/>
                </a:lnTo>
                <a:lnTo>
                  <a:pt x="1891" y="746"/>
                </a:lnTo>
                <a:lnTo>
                  <a:pt x="1905" y="823"/>
                </a:lnTo>
                <a:lnTo>
                  <a:pt x="1913" y="899"/>
                </a:lnTo>
                <a:lnTo>
                  <a:pt x="1914" y="977"/>
                </a:lnTo>
                <a:lnTo>
                  <a:pt x="1910" y="1055"/>
                </a:lnTo>
                <a:lnTo>
                  <a:pt x="1898" y="1133"/>
                </a:lnTo>
                <a:lnTo>
                  <a:pt x="1880" y="1210"/>
                </a:lnTo>
                <a:lnTo>
                  <a:pt x="1856" y="1287"/>
                </a:lnTo>
                <a:lnTo>
                  <a:pt x="1825" y="1362"/>
                </a:lnTo>
                <a:lnTo>
                  <a:pt x="1786" y="1435"/>
                </a:lnTo>
                <a:lnTo>
                  <a:pt x="1742" y="1505"/>
                </a:lnTo>
                <a:lnTo>
                  <a:pt x="1693" y="1569"/>
                </a:lnTo>
                <a:lnTo>
                  <a:pt x="1640" y="1628"/>
                </a:lnTo>
                <a:lnTo>
                  <a:pt x="1582" y="1682"/>
                </a:lnTo>
                <a:lnTo>
                  <a:pt x="1520" y="1732"/>
                </a:lnTo>
                <a:lnTo>
                  <a:pt x="1454" y="1775"/>
                </a:lnTo>
                <a:lnTo>
                  <a:pt x="1386" y="1813"/>
                </a:lnTo>
                <a:lnTo>
                  <a:pt x="1315" y="1844"/>
                </a:lnTo>
                <a:lnTo>
                  <a:pt x="1242" y="1870"/>
                </a:lnTo>
                <a:lnTo>
                  <a:pt x="1167" y="1889"/>
                </a:lnTo>
                <a:lnTo>
                  <a:pt x="1092" y="1904"/>
                </a:lnTo>
                <a:lnTo>
                  <a:pt x="1015" y="1912"/>
                </a:lnTo>
                <a:lnTo>
                  <a:pt x="937" y="1914"/>
                </a:lnTo>
                <a:lnTo>
                  <a:pt x="859" y="1908"/>
                </a:lnTo>
                <a:lnTo>
                  <a:pt x="781" y="1897"/>
                </a:lnTo>
                <a:lnTo>
                  <a:pt x="704" y="1879"/>
                </a:lnTo>
                <a:lnTo>
                  <a:pt x="627" y="1854"/>
                </a:lnTo>
                <a:lnTo>
                  <a:pt x="552" y="1823"/>
                </a:lnTo>
                <a:lnTo>
                  <a:pt x="479" y="1784"/>
                </a:lnTo>
                <a:lnTo>
                  <a:pt x="409" y="1741"/>
                </a:lnTo>
                <a:lnTo>
                  <a:pt x="345" y="1692"/>
                </a:lnTo>
                <a:lnTo>
                  <a:pt x="285" y="1638"/>
                </a:lnTo>
                <a:lnTo>
                  <a:pt x="230" y="1580"/>
                </a:lnTo>
                <a:lnTo>
                  <a:pt x="182" y="1518"/>
                </a:lnTo>
                <a:lnTo>
                  <a:pt x="139" y="1454"/>
                </a:lnTo>
                <a:lnTo>
                  <a:pt x="101" y="1385"/>
                </a:lnTo>
                <a:lnTo>
                  <a:pt x="70" y="1314"/>
                </a:lnTo>
                <a:lnTo>
                  <a:pt x="43" y="1241"/>
                </a:lnTo>
                <a:lnTo>
                  <a:pt x="23" y="1167"/>
                </a:lnTo>
                <a:lnTo>
                  <a:pt x="9" y="1090"/>
                </a:lnTo>
                <a:lnTo>
                  <a:pt x="1" y="1014"/>
                </a:lnTo>
                <a:lnTo>
                  <a:pt x="0" y="936"/>
                </a:lnTo>
                <a:lnTo>
                  <a:pt x="5" y="858"/>
                </a:lnTo>
                <a:lnTo>
                  <a:pt x="16" y="780"/>
                </a:lnTo>
                <a:lnTo>
                  <a:pt x="34" y="703"/>
                </a:lnTo>
                <a:lnTo>
                  <a:pt x="59" y="626"/>
                </a:lnTo>
                <a:lnTo>
                  <a:pt x="90" y="551"/>
                </a:lnTo>
                <a:lnTo>
                  <a:pt x="128" y="478"/>
                </a:lnTo>
                <a:lnTo>
                  <a:pt x="172" y="410"/>
                </a:lnTo>
                <a:lnTo>
                  <a:pt x="219" y="347"/>
                </a:lnTo>
                <a:lnTo>
                  <a:pt x="272" y="287"/>
                </a:lnTo>
                <a:lnTo>
                  <a:pt x="330" y="235"/>
                </a:lnTo>
                <a:lnTo>
                  <a:pt x="389" y="187"/>
                </a:lnTo>
                <a:lnTo>
                  <a:pt x="452" y="144"/>
                </a:lnTo>
                <a:lnTo>
                  <a:pt x="520" y="106"/>
                </a:lnTo>
                <a:lnTo>
                  <a:pt x="588" y="74"/>
                </a:lnTo>
                <a:lnTo>
                  <a:pt x="660" y="48"/>
                </a:lnTo>
                <a:lnTo>
                  <a:pt x="732" y="27"/>
                </a:lnTo>
                <a:lnTo>
                  <a:pt x="806" y="12"/>
                </a:lnTo>
                <a:lnTo>
                  <a:pt x="882" y="4"/>
                </a:lnTo>
                <a:lnTo>
                  <a:pt x="958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AF9681D7-BBA3-4095-9684-DBD0E8C33259}"/>
              </a:ext>
            </a:extLst>
          </p:cNvPr>
          <p:cNvSpPr>
            <a:spLocks/>
          </p:cNvSpPr>
          <p:nvPr/>
        </p:nvSpPr>
        <p:spPr bwMode="auto">
          <a:xfrm>
            <a:off x="4477089" y="3833112"/>
            <a:ext cx="1801626" cy="1801625"/>
          </a:xfrm>
          <a:custGeom>
            <a:avLst/>
            <a:gdLst>
              <a:gd name="T0" fmla="*/ 1033 w 1914"/>
              <a:gd name="T1" fmla="*/ 4 h 1914"/>
              <a:gd name="T2" fmla="*/ 1182 w 1914"/>
              <a:gd name="T3" fmla="*/ 28 h 1914"/>
              <a:gd name="T4" fmla="*/ 1326 w 1914"/>
              <a:gd name="T5" fmla="*/ 75 h 1914"/>
              <a:gd name="T6" fmla="*/ 1462 w 1914"/>
              <a:gd name="T7" fmla="*/ 144 h 1914"/>
              <a:gd name="T8" fmla="*/ 1585 w 1914"/>
              <a:gd name="T9" fmla="*/ 235 h 1914"/>
              <a:gd name="T10" fmla="*/ 1695 w 1914"/>
              <a:gd name="T11" fmla="*/ 347 h 1914"/>
              <a:gd name="T12" fmla="*/ 1786 w 1914"/>
              <a:gd name="T13" fmla="*/ 479 h 1914"/>
              <a:gd name="T14" fmla="*/ 1855 w 1914"/>
              <a:gd name="T15" fmla="*/ 627 h 1914"/>
              <a:gd name="T16" fmla="*/ 1898 w 1914"/>
              <a:gd name="T17" fmla="*/ 780 h 1914"/>
              <a:gd name="T18" fmla="*/ 1914 w 1914"/>
              <a:gd name="T19" fmla="*/ 936 h 1914"/>
              <a:gd name="T20" fmla="*/ 1905 w 1914"/>
              <a:gd name="T21" fmla="*/ 1091 h 1914"/>
              <a:gd name="T22" fmla="*/ 1871 w 1914"/>
              <a:gd name="T23" fmla="*/ 1242 h 1914"/>
              <a:gd name="T24" fmla="*/ 1813 w 1914"/>
              <a:gd name="T25" fmla="*/ 1385 h 1914"/>
              <a:gd name="T26" fmla="*/ 1733 w 1914"/>
              <a:gd name="T27" fmla="*/ 1519 h 1914"/>
              <a:gd name="T28" fmla="*/ 1629 w 1914"/>
              <a:gd name="T29" fmla="*/ 1638 h 1914"/>
              <a:gd name="T30" fmla="*/ 1505 w 1914"/>
              <a:gd name="T31" fmla="*/ 1742 h 1914"/>
              <a:gd name="T32" fmla="*/ 1362 w 1914"/>
              <a:gd name="T33" fmla="*/ 1824 h 1914"/>
              <a:gd name="T34" fmla="*/ 1210 w 1914"/>
              <a:gd name="T35" fmla="*/ 1880 h 1914"/>
              <a:gd name="T36" fmla="*/ 1056 w 1914"/>
              <a:gd name="T37" fmla="*/ 1909 h 1914"/>
              <a:gd name="T38" fmla="*/ 899 w 1914"/>
              <a:gd name="T39" fmla="*/ 1913 h 1914"/>
              <a:gd name="T40" fmla="*/ 747 w 1914"/>
              <a:gd name="T41" fmla="*/ 1891 h 1914"/>
              <a:gd name="T42" fmla="*/ 599 w 1914"/>
              <a:gd name="T43" fmla="*/ 1844 h 1914"/>
              <a:gd name="T44" fmla="*/ 461 w 1914"/>
              <a:gd name="T45" fmla="*/ 1775 h 1914"/>
              <a:gd name="T46" fmla="*/ 333 w 1914"/>
              <a:gd name="T47" fmla="*/ 1684 h 1914"/>
              <a:gd name="T48" fmla="*/ 221 w 1914"/>
              <a:gd name="T49" fmla="*/ 1570 h 1914"/>
              <a:gd name="T50" fmla="*/ 128 w 1914"/>
              <a:gd name="T51" fmla="*/ 1435 h 1914"/>
              <a:gd name="T52" fmla="*/ 58 w 1914"/>
              <a:gd name="T53" fmla="*/ 1287 h 1914"/>
              <a:gd name="T54" fmla="*/ 16 w 1914"/>
              <a:gd name="T55" fmla="*/ 1134 h 1914"/>
              <a:gd name="T56" fmla="*/ 0 w 1914"/>
              <a:gd name="T57" fmla="*/ 978 h 1914"/>
              <a:gd name="T58" fmla="*/ 10 w 1914"/>
              <a:gd name="T59" fmla="*/ 823 h 1914"/>
              <a:gd name="T60" fmla="*/ 43 w 1914"/>
              <a:gd name="T61" fmla="*/ 673 h 1914"/>
              <a:gd name="T62" fmla="*/ 101 w 1914"/>
              <a:gd name="T63" fmla="*/ 529 h 1914"/>
              <a:gd name="T64" fmla="*/ 182 w 1914"/>
              <a:gd name="T65" fmla="*/ 396 h 1914"/>
              <a:gd name="T66" fmla="*/ 284 w 1914"/>
              <a:gd name="T67" fmla="*/ 276 h 1914"/>
              <a:gd name="T68" fmla="*/ 408 w 1914"/>
              <a:gd name="T69" fmla="*/ 174 h 1914"/>
              <a:gd name="T70" fmla="*/ 555 w 1914"/>
              <a:gd name="T71" fmla="*/ 89 h 1914"/>
              <a:gd name="T72" fmla="*/ 712 w 1914"/>
              <a:gd name="T73" fmla="*/ 32 h 1914"/>
              <a:gd name="T74" fmla="*/ 875 w 1914"/>
              <a:gd name="T75" fmla="*/ 4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4">
                <a:moveTo>
                  <a:pt x="956" y="0"/>
                </a:moveTo>
                <a:lnTo>
                  <a:pt x="1033" y="4"/>
                </a:lnTo>
                <a:lnTo>
                  <a:pt x="1108" y="12"/>
                </a:lnTo>
                <a:lnTo>
                  <a:pt x="1182" y="28"/>
                </a:lnTo>
                <a:lnTo>
                  <a:pt x="1255" y="49"/>
                </a:lnTo>
                <a:lnTo>
                  <a:pt x="1326" y="75"/>
                </a:lnTo>
                <a:lnTo>
                  <a:pt x="1395" y="106"/>
                </a:lnTo>
                <a:lnTo>
                  <a:pt x="1462" y="144"/>
                </a:lnTo>
                <a:lnTo>
                  <a:pt x="1525" y="187"/>
                </a:lnTo>
                <a:lnTo>
                  <a:pt x="1585" y="235"/>
                </a:lnTo>
                <a:lnTo>
                  <a:pt x="1642" y="289"/>
                </a:lnTo>
                <a:lnTo>
                  <a:pt x="1695" y="347"/>
                </a:lnTo>
                <a:lnTo>
                  <a:pt x="1742" y="410"/>
                </a:lnTo>
                <a:lnTo>
                  <a:pt x="1786" y="479"/>
                </a:lnTo>
                <a:lnTo>
                  <a:pt x="1824" y="553"/>
                </a:lnTo>
                <a:lnTo>
                  <a:pt x="1855" y="627"/>
                </a:lnTo>
                <a:lnTo>
                  <a:pt x="1881" y="704"/>
                </a:lnTo>
                <a:lnTo>
                  <a:pt x="1898" y="780"/>
                </a:lnTo>
                <a:lnTo>
                  <a:pt x="1909" y="858"/>
                </a:lnTo>
                <a:lnTo>
                  <a:pt x="1914" y="936"/>
                </a:lnTo>
                <a:lnTo>
                  <a:pt x="1913" y="1014"/>
                </a:lnTo>
                <a:lnTo>
                  <a:pt x="1905" y="1091"/>
                </a:lnTo>
                <a:lnTo>
                  <a:pt x="1891" y="1168"/>
                </a:lnTo>
                <a:lnTo>
                  <a:pt x="1871" y="1242"/>
                </a:lnTo>
                <a:lnTo>
                  <a:pt x="1844" y="1315"/>
                </a:lnTo>
                <a:lnTo>
                  <a:pt x="1813" y="1385"/>
                </a:lnTo>
                <a:lnTo>
                  <a:pt x="1776" y="1454"/>
                </a:lnTo>
                <a:lnTo>
                  <a:pt x="1733" y="1519"/>
                </a:lnTo>
                <a:lnTo>
                  <a:pt x="1684" y="1580"/>
                </a:lnTo>
                <a:lnTo>
                  <a:pt x="1629" y="1638"/>
                </a:lnTo>
                <a:lnTo>
                  <a:pt x="1570" y="1692"/>
                </a:lnTo>
                <a:lnTo>
                  <a:pt x="1505" y="1742"/>
                </a:lnTo>
                <a:lnTo>
                  <a:pt x="1435" y="1786"/>
                </a:lnTo>
                <a:lnTo>
                  <a:pt x="1362" y="1824"/>
                </a:lnTo>
                <a:lnTo>
                  <a:pt x="1287" y="1855"/>
                </a:lnTo>
                <a:lnTo>
                  <a:pt x="1210" y="1880"/>
                </a:lnTo>
                <a:lnTo>
                  <a:pt x="1134" y="1898"/>
                </a:lnTo>
                <a:lnTo>
                  <a:pt x="1056" y="1909"/>
                </a:lnTo>
                <a:lnTo>
                  <a:pt x="977" y="1914"/>
                </a:lnTo>
                <a:lnTo>
                  <a:pt x="899" y="1913"/>
                </a:lnTo>
                <a:lnTo>
                  <a:pt x="823" y="1905"/>
                </a:lnTo>
                <a:lnTo>
                  <a:pt x="747" y="1891"/>
                </a:lnTo>
                <a:lnTo>
                  <a:pt x="672" y="1871"/>
                </a:lnTo>
                <a:lnTo>
                  <a:pt x="599" y="1844"/>
                </a:lnTo>
                <a:lnTo>
                  <a:pt x="528" y="1813"/>
                </a:lnTo>
                <a:lnTo>
                  <a:pt x="461" y="1775"/>
                </a:lnTo>
                <a:lnTo>
                  <a:pt x="395" y="1732"/>
                </a:lnTo>
                <a:lnTo>
                  <a:pt x="333" y="1684"/>
                </a:lnTo>
                <a:lnTo>
                  <a:pt x="275" y="1629"/>
                </a:lnTo>
                <a:lnTo>
                  <a:pt x="221" y="1570"/>
                </a:lnTo>
                <a:lnTo>
                  <a:pt x="173" y="1505"/>
                </a:lnTo>
                <a:lnTo>
                  <a:pt x="128" y="1435"/>
                </a:lnTo>
                <a:lnTo>
                  <a:pt x="89" y="1363"/>
                </a:lnTo>
                <a:lnTo>
                  <a:pt x="58" y="1287"/>
                </a:lnTo>
                <a:lnTo>
                  <a:pt x="34" y="1211"/>
                </a:lnTo>
                <a:lnTo>
                  <a:pt x="16" y="1134"/>
                </a:lnTo>
                <a:lnTo>
                  <a:pt x="4" y="1056"/>
                </a:lnTo>
                <a:lnTo>
                  <a:pt x="0" y="978"/>
                </a:lnTo>
                <a:lnTo>
                  <a:pt x="2" y="900"/>
                </a:lnTo>
                <a:lnTo>
                  <a:pt x="10" y="823"/>
                </a:lnTo>
                <a:lnTo>
                  <a:pt x="23" y="748"/>
                </a:lnTo>
                <a:lnTo>
                  <a:pt x="43" y="673"/>
                </a:lnTo>
                <a:lnTo>
                  <a:pt x="69" y="600"/>
                </a:lnTo>
                <a:lnTo>
                  <a:pt x="101" y="529"/>
                </a:lnTo>
                <a:lnTo>
                  <a:pt x="139" y="461"/>
                </a:lnTo>
                <a:lnTo>
                  <a:pt x="182" y="396"/>
                </a:lnTo>
                <a:lnTo>
                  <a:pt x="230" y="335"/>
                </a:lnTo>
                <a:lnTo>
                  <a:pt x="284" y="276"/>
                </a:lnTo>
                <a:lnTo>
                  <a:pt x="343" y="222"/>
                </a:lnTo>
                <a:lnTo>
                  <a:pt x="408" y="174"/>
                </a:lnTo>
                <a:lnTo>
                  <a:pt x="478" y="129"/>
                </a:lnTo>
                <a:lnTo>
                  <a:pt x="555" y="89"/>
                </a:lnTo>
                <a:lnTo>
                  <a:pt x="633" y="57"/>
                </a:lnTo>
                <a:lnTo>
                  <a:pt x="712" y="32"/>
                </a:lnTo>
                <a:lnTo>
                  <a:pt x="793" y="15"/>
                </a:lnTo>
                <a:lnTo>
                  <a:pt x="875" y="4"/>
                </a:lnTo>
                <a:lnTo>
                  <a:pt x="956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66185F4-AAD1-486B-99B5-1A4D3B900C94}"/>
              </a:ext>
            </a:extLst>
          </p:cNvPr>
          <p:cNvSpPr>
            <a:spLocks/>
          </p:cNvSpPr>
          <p:nvPr/>
        </p:nvSpPr>
        <p:spPr bwMode="auto">
          <a:xfrm>
            <a:off x="5945499" y="3834054"/>
            <a:ext cx="1803508" cy="1800684"/>
          </a:xfrm>
          <a:custGeom>
            <a:avLst/>
            <a:gdLst>
              <a:gd name="T0" fmla="*/ 1045 w 1916"/>
              <a:gd name="T1" fmla="*/ 3 h 1913"/>
              <a:gd name="T2" fmla="*/ 1213 w 1916"/>
              <a:gd name="T3" fmla="*/ 34 h 1913"/>
              <a:gd name="T4" fmla="*/ 1369 w 1916"/>
              <a:gd name="T5" fmla="*/ 92 h 1913"/>
              <a:gd name="T6" fmla="*/ 1511 w 1916"/>
              <a:gd name="T7" fmla="*/ 175 h 1913"/>
              <a:gd name="T8" fmla="*/ 1636 w 1916"/>
              <a:gd name="T9" fmla="*/ 280 h 1913"/>
              <a:gd name="T10" fmla="*/ 1741 w 1916"/>
              <a:gd name="T11" fmla="*/ 405 h 1913"/>
              <a:gd name="T12" fmla="*/ 1823 w 1916"/>
              <a:gd name="T13" fmla="*/ 547 h 1913"/>
              <a:gd name="T14" fmla="*/ 1881 w 1916"/>
              <a:gd name="T15" fmla="*/ 703 h 1913"/>
              <a:gd name="T16" fmla="*/ 1912 w 1916"/>
              <a:gd name="T17" fmla="*/ 869 h 1913"/>
              <a:gd name="T18" fmla="*/ 1912 w 1916"/>
              <a:gd name="T19" fmla="*/ 1043 h 1913"/>
              <a:gd name="T20" fmla="*/ 1881 w 1916"/>
              <a:gd name="T21" fmla="*/ 1211 h 1913"/>
              <a:gd name="T22" fmla="*/ 1823 w 1916"/>
              <a:gd name="T23" fmla="*/ 1367 h 1913"/>
              <a:gd name="T24" fmla="*/ 1741 w 1916"/>
              <a:gd name="T25" fmla="*/ 1508 h 1913"/>
              <a:gd name="T26" fmla="*/ 1636 w 1916"/>
              <a:gd name="T27" fmla="*/ 1633 h 1913"/>
              <a:gd name="T28" fmla="*/ 1511 w 1916"/>
              <a:gd name="T29" fmla="*/ 1738 h 1913"/>
              <a:gd name="T30" fmla="*/ 1369 w 1916"/>
              <a:gd name="T31" fmla="*/ 1820 h 1913"/>
              <a:gd name="T32" fmla="*/ 1213 w 1916"/>
              <a:gd name="T33" fmla="*/ 1879 h 1913"/>
              <a:gd name="T34" fmla="*/ 1045 w 1916"/>
              <a:gd name="T35" fmla="*/ 1909 h 1913"/>
              <a:gd name="T36" fmla="*/ 871 w 1916"/>
              <a:gd name="T37" fmla="*/ 1909 h 1913"/>
              <a:gd name="T38" fmla="*/ 704 w 1916"/>
              <a:gd name="T39" fmla="*/ 1879 h 1913"/>
              <a:gd name="T40" fmla="*/ 548 w 1916"/>
              <a:gd name="T41" fmla="*/ 1820 h 1913"/>
              <a:gd name="T42" fmla="*/ 407 w 1916"/>
              <a:gd name="T43" fmla="*/ 1738 h 1913"/>
              <a:gd name="T44" fmla="*/ 282 w 1916"/>
              <a:gd name="T45" fmla="*/ 1633 h 1913"/>
              <a:gd name="T46" fmla="*/ 177 w 1916"/>
              <a:gd name="T47" fmla="*/ 1508 h 1913"/>
              <a:gd name="T48" fmla="*/ 93 w 1916"/>
              <a:gd name="T49" fmla="*/ 1367 h 1913"/>
              <a:gd name="T50" fmla="*/ 35 w 1916"/>
              <a:gd name="T51" fmla="*/ 1211 h 1913"/>
              <a:gd name="T52" fmla="*/ 4 w 1916"/>
              <a:gd name="T53" fmla="*/ 1043 h 1913"/>
              <a:gd name="T54" fmla="*/ 4 w 1916"/>
              <a:gd name="T55" fmla="*/ 869 h 1913"/>
              <a:gd name="T56" fmla="*/ 35 w 1916"/>
              <a:gd name="T57" fmla="*/ 703 h 1913"/>
              <a:gd name="T58" fmla="*/ 93 w 1916"/>
              <a:gd name="T59" fmla="*/ 547 h 1913"/>
              <a:gd name="T60" fmla="*/ 177 w 1916"/>
              <a:gd name="T61" fmla="*/ 405 h 1913"/>
              <a:gd name="T62" fmla="*/ 282 w 1916"/>
              <a:gd name="T63" fmla="*/ 280 h 1913"/>
              <a:gd name="T64" fmla="*/ 407 w 1916"/>
              <a:gd name="T65" fmla="*/ 175 h 1913"/>
              <a:gd name="T66" fmla="*/ 548 w 1916"/>
              <a:gd name="T67" fmla="*/ 92 h 1913"/>
              <a:gd name="T68" fmla="*/ 704 w 1916"/>
              <a:gd name="T69" fmla="*/ 34 h 1913"/>
              <a:gd name="T70" fmla="*/ 871 w 1916"/>
              <a:gd name="T71" fmla="*/ 3 h 1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6" h="1913">
                <a:moveTo>
                  <a:pt x="959" y="0"/>
                </a:moveTo>
                <a:lnTo>
                  <a:pt x="1045" y="3"/>
                </a:lnTo>
                <a:lnTo>
                  <a:pt x="1130" y="15"/>
                </a:lnTo>
                <a:lnTo>
                  <a:pt x="1213" y="34"/>
                </a:lnTo>
                <a:lnTo>
                  <a:pt x="1293" y="60"/>
                </a:lnTo>
                <a:lnTo>
                  <a:pt x="1369" y="92"/>
                </a:lnTo>
                <a:lnTo>
                  <a:pt x="1442" y="131"/>
                </a:lnTo>
                <a:lnTo>
                  <a:pt x="1511" y="175"/>
                </a:lnTo>
                <a:lnTo>
                  <a:pt x="1575" y="225"/>
                </a:lnTo>
                <a:lnTo>
                  <a:pt x="1636" y="280"/>
                </a:lnTo>
                <a:lnTo>
                  <a:pt x="1691" y="341"/>
                </a:lnTo>
                <a:lnTo>
                  <a:pt x="1741" y="405"/>
                </a:lnTo>
                <a:lnTo>
                  <a:pt x="1785" y="474"/>
                </a:lnTo>
                <a:lnTo>
                  <a:pt x="1823" y="547"/>
                </a:lnTo>
                <a:lnTo>
                  <a:pt x="1855" y="623"/>
                </a:lnTo>
                <a:lnTo>
                  <a:pt x="1881" y="703"/>
                </a:lnTo>
                <a:lnTo>
                  <a:pt x="1900" y="785"/>
                </a:lnTo>
                <a:lnTo>
                  <a:pt x="1912" y="869"/>
                </a:lnTo>
                <a:lnTo>
                  <a:pt x="1916" y="957"/>
                </a:lnTo>
                <a:lnTo>
                  <a:pt x="1912" y="1043"/>
                </a:lnTo>
                <a:lnTo>
                  <a:pt x="1900" y="1129"/>
                </a:lnTo>
                <a:lnTo>
                  <a:pt x="1881" y="1211"/>
                </a:lnTo>
                <a:lnTo>
                  <a:pt x="1855" y="1290"/>
                </a:lnTo>
                <a:lnTo>
                  <a:pt x="1823" y="1367"/>
                </a:lnTo>
                <a:lnTo>
                  <a:pt x="1785" y="1440"/>
                </a:lnTo>
                <a:lnTo>
                  <a:pt x="1741" y="1508"/>
                </a:lnTo>
                <a:lnTo>
                  <a:pt x="1691" y="1573"/>
                </a:lnTo>
                <a:lnTo>
                  <a:pt x="1636" y="1633"/>
                </a:lnTo>
                <a:lnTo>
                  <a:pt x="1575" y="1688"/>
                </a:lnTo>
                <a:lnTo>
                  <a:pt x="1511" y="1738"/>
                </a:lnTo>
                <a:lnTo>
                  <a:pt x="1442" y="1783"/>
                </a:lnTo>
                <a:lnTo>
                  <a:pt x="1369" y="1820"/>
                </a:lnTo>
                <a:lnTo>
                  <a:pt x="1293" y="1852"/>
                </a:lnTo>
                <a:lnTo>
                  <a:pt x="1213" y="1879"/>
                </a:lnTo>
                <a:lnTo>
                  <a:pt x="1130" y="1897"/>
                </a:lnTo>
                <a:lnTo>
                  <a:pt x="1045" y="1909"/>
                </a:lnTo>
                <a:lnTo>
                  <a:pt x="959" y="1913"/>
                </a:lnTo>
                <a:lnTo>
                  <a:pt x="871" y="1909"/>
                </a:lnTo>
                <a:lnTo>
                  <a:pt x="786" y="1897"/>
                </a:lnTo>
                <a:lnTo>
                  <a:pt x="704" y="1879"/>
                </a:lnTo>
                <a:lnTo>
                  <a:pt x="625" y="1852"/>
                </a:lnTo>
                <a:lnTo>
                  <a:pt x="548" y="1820"/>
                </a:lnTo>
                <a:lnTo>
                  <a:pt x="475" y="1783"/>
                </a:lnTo>
                <a:lnTo>
                  <a:pt x="407" y="1738"/>
                </a:lnTo>
                <a:lnTo>
                  <a:pt x="341" y="1688"/>
                </a:lnTo>
                <a:lnTo>
                  <a:pt x="282" y="1633"/>
                </a:lnTo>
                <a:lnTo>
                  <a:pt x="226" y="1573"/>
                </a:lnTo>
                <a:lnTo>
                  <a:pt x="177" y="1508"/>
                </a:lnTo>
                <a:lnTo>
                  <a:pt x="132" y="1440"/>
                </a:lnTo>
                <a:lnTo>
                  <a:pt x="93" y="1367"/>
                </a:lnTo>
                <a:lnTo>
                  <a:pt x="61" y="1290"/>
                </a:lnTo>
                <a:lnTo>
                  <a:pt x="35" y="1211"/>
                </a:lnTo>
                <a:lnTo>
                  <a:pt x="16" y="1129"/>
                </a:lnTo>
                <a:lnTo>
                  <a:pt x="4" y="1043"/>
                </a:lnTo>
                <a:lnTo>
                  <a:pt x="0" y="957"/>
                </a:lnTo>
                <a:lnTo>
                  <a:pt x="4" y="869"/>
                </a:lnTo>
                <a:lnTo>
                  <a:pt x="16" y="785"/>
                </a:lnTo>
                <a:lnTo>
                  <a:pt x="35" y="703"/>
                </a:lnTo>
                <a:lnTo>
                  <a:pt x="61" y="623"/>
                </a:lnTo>
                <a:lnTo>
                  <a:pt x="93" y="547"/>
                </a:lnTo>
                <a:lnTo>
                  <a:pt x="132" y="474"/>
                </a:lnTo>
                <a:lnTo>
                  <a:pt x="177" y="405"/>
                </a:lnTo>
                <a:lnTo>
                  <a:pt x="226" y="341"/>
                </a:lnTo>
                <a:lnTo>
                  <a:pt x="282" y="280"/>
                </a:lnTo>
                <a:lnTo>
                  <a:pt x="341" y="225"/>
                </a:lnTo>
                <a:lnTo>
                  <a:pt x="407" y="175"/>
                </a:lnTo>
                <a:lnTo>
                  <a:pt x="475" y="131"/>
                </a:lnTo>
                <a:lnTo>
                  <a:pt x="548" y="92"/>
                </a:lnTo>
                <a:lnTo>
                  <a:pt x="625" y="60"/>
                </a:lnTo>
                <a:lnTo>
                  <a:pt x="704" y="34"/>
                </a:lnTo>
                <a:lnTo>
                  <a:pt x="786" y="15"/>
                </a:lnTo>
                <a:lnTo>
                  <a:pt x="871" y="3"/>
                </a:lnTo>
                <a:lnTo>
                  <a:pt x="959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9242E9B-D617-4F77-A120-D28DCC9E6C84}"/>
              </a:ext>
            </a:extLst>
          </p:cNvPr>
          <p:cNvSpPr>
            <a:spLocks/>
          </p:cNvSpPr>
          <p:nvPr/>
        </p:nvSpPr>
        <p:spPr bwMode="auto">
          <a:xfrm>
            <a:off x="6401082" y="2437182"/>
            <a:ext cx="1801626" cy="1801625"/>
          </a:xfrm>
          <a:custGeom>
            <a:avLst/>
            <a:gdLst>
              <a:gd name="T0" fmla="*/ 1039 w 1914"/>
              <a:gd name="T1" fmla="*/ 4 h 1914"/>
              <a:gd name="T2" fmla="*/ 1202 w 1914"/>
              <a:gd name="T3" fmla="*/ 32 h 1914"/>
              <a:gd name="T4" fmla="*/ 1359 w 1914"/>
              <a:gd name="T5" fmla="*/ 88 h 1914"/>
              <a:gd name="T6" fmla="*/ 1506 w 1914"/>
              <a:gd name="T7" fmla="*/ 173 h 1914"/>
              <a:gd name="T8" fmla="*/ 1630 w 1914"/>
              <a:gd name="T9" fmla="*/ 275 h 1914"/>
              <a:gd name="T10" fmla="*/ 1732 w 1914"/>
              <a:gd name="T11" fmla="*/ 395 h 1914"/>
              <a:gd name="T12" fmla="*/ 1813 w 1914"/>
              <a:gd name="T13" fmla="*/ 528 h 1914"/>
              <a:gd name="T14" fmla="*/ 1871 w 1914"/>
              <a:gd name="T15" fmla="*/ 672 h 1914"/>
              <a:gd name="T16" fmla="*/ 1904 w 1914"/>
              <a:gd name="T17" fmla="*/ 823 h 1914"/>
              <a:gd name="T18" fmla="*/ 1914 w 1914"/>
              <a:gd name="T19" fmla="*/ 977 h 1914"/>
              <a:gd name="T20" fmla="*/ 1898 w 1914"/>
              <a:gd name="T21" fmla="*/ 1133 h 1914"/>
              <a:gd name="T22" fmla="*/ 1856 w 1914"/>
              <a:gd name="T23" fmla="*/ 1287 h 1914"/>
              <a:gd name="T24" fmla="*/ 1786 w 1914"/>
              <a:gd name="T25" fmla="*/ 1435 h 1914"/>
              <a:gd name="T26" fmla="*/ 1692 w 1914"/>
              <a:gd name="T27" fmla="*/ 1569 h 1914"/>
              <a:gd name="T28" fmla="*/ 1580 w 1914"/>
              <a:gd name="T29" fmla="*/ 1682 h 1914"/>
              <a:gd name="T30" fmla="*/ 1453 w 1914"/>
              <a:gd name="T31" fmla="*/ 1775 h 1914"/>
              <a:gd name="T32" fmla="*/ 1315 w 1914"/>
              <a:gd name="T33" fmla="*/ 1844 h 1914"/>
              <a:gd name="T34" fmla="*/ 1167 w 1914"/>
              <a:gd name="T35" fmla="*/ 1889 h 1914"/>
              <a:gd name="T36" fmla="*/ 1013 w 1914"/>
              <a:gd name="T37" fmla="*/ 1912 h 1914"/>
              <a:gd name="T38" fmla="*/ 858 w 1914"/>
              <a:gd name="T39" fmla="*/ 1908 h 1914"/>
              <a:gd name="T40" fmla="*/ 702 w 1914"/>
              <a:gd name="T41" fmla="*/ 1879 h 1914"/>
              <a:gd name="T42" fmla="*/ 551 w 1914"/>
              <a:gd name="T43" fmla="*/ 1823 h 1914"/>
              <a:gd name="T44" fmla="*/ 409 w 1914"/>
              <a:gd name="T45" fmla="*/ 1741 h 1914"/>
              <a:gd name="T46" fmla="*/ 286 w 1914"/>
              <a:gd name="T47" fmla="*/ 1639 h 1914"/>
              <a:gd name="T48" fmla="*/ 184 w 1914"/>
              <a:gd name="T49" fmla="*/ 1521 h 1914"/>
              <a:gd name="T50" fmla="*/ 103 w 1914"/>
              <a:gd name="T51" fmla="*/ 1390 h 1914"/>
              <a:gd name="T52" fmla="*/ 45 w 1914"/>
              <a:gd name="T53" fmla="*/ 1248 h 1914"/>
              <a:gd name="T54" fmla="*/ 10 w 1914"/>
              <a:gd name="T55" fmla="*/ 1100 h 1914"/>
              <a:gd name="T56" fmla="*/ 0 w 1914"/>
              <a:gd name="T57" fmla="*/ 946 h 1914"/>
              <a:gd name="T58" fmla="*/ 115 w 1914"/>
              <a:gd name="T59" fmla="*/ 898 h 1914"/>
              <a:gd name="T60" fmla="*/ 241 w 1914"/>
              <a:gd name="T61" fmla="*/ 825 h 1914"/>
              <a:gd name="T62" fmla="*/ 360 w 1914"/>
              <a:gd name="T63" fmla="*/ 726 h 1914"/>
              <a:gd name="T64" fmla="*/ 461 w 1914"/>
              <a:gd name="T65" fmla="*/ 610 h 1914"/>
              <a:gd name="T66" fmla="*/ 542 w 1914"/>
              <a:gd name="T67" fmla="*/ 482 h 1914"/>
              <a:gd name="T68" fmla="*/ 601 w 1914"/>
              <a:gd name="T69" fmla="*/ 345 h 1914"/>
              <a:gd name="T70" fmla="*/ 638 w 1914"/>
              <a:gd name="T71" fmla="*/ 200 h 1914"/>
              <a:gd name="T72" fmla="*/ 651 w 1914"/>
              <a:gd name="T73" fmla="*/ 51 h 1914"/>
              <a:gd name="T74" fmla="*/ 802 w 1914"/>
              <a:gd name="T75" fmla="*/ 13 h 1914"/>
              <a:gd name="T76" fmla="*/ 958 w 1914"/>
              <a:gd name="T77" fmla="*/ 0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4" h="1914">
                <a:moveTo>
                  <a:pt x="958" y="0"/>
                </a:moveTo>
                <a:lnTo>
                  <a:pt x="1039" y="4"/>
                </a:lnTo>
                <a:lnTo>
                  <a:pt x="1121" y="14"/>
                </a:lnTo>
                <a:lnTo>
                  <a:pt x="1202" y="32"/>
                </a:lnTo>
                <a:lnTo>
                  <a:pt x="1281" y="56"/>
                </a:lnTo>
                <a:lnTo>
                  <a:pt x="1359" y="88"/>
                </a:lnTo>
                <a:lnTo>
                  <a:pt x="1436" y="129"/>
                </a:lnTo>
                <a:lnTo>
                  <a:pt x="1506" y="173"/>
                </a:lnTo>
                <a:lnTo>
                  <a:pt x="1570" y="222"/>
                </a:lnTo>
                <a:lnTo>
                  <a:pt x="1630" y="275"/>
                </a:lnTo>
                <a:lnTo>
                  <a:pt x="1683" y="333"/>
                </a:lnTo>
                <a:lnTo>
                  <a:pt x="1732" y="395"/>
                </a:lnTo>
                <a:lnTo>
                  <a:pt x="1775" y="461"/>
                </a:lnTo>
                <a:lnTo>
                  <a:pt x="1813" y="528"/>
                </a:lnTo>
                <a:lnTo>
                  <a:pt x="1845" y="599"/>
                </a:lnTo>
                <a:lnTo>
                  <a:pt x="1871" y="672"/>
                </a:lnTo>
                <a:lnTo>
                  <a:pt x="1891" y="746"/>
                </a:lnTo>
                <a:lnTo>
                  <a:pt x="1904" y="823"/>
                </a:lnTo>
                <a:lnTo>
                  <a:pt x="1912" y="899"/>
                </a:lnTo>
                <a:lnTo>
                  <a:pt x="1914" y="977"/>
                </a:lnTo>
                <a:lnTo>
                  <a:pt x="1910" y="1055"/>
                </a:lnTo>
                <a:lnTo>
                  <a:pt x="1898" y="1133"/>
                </a:lnTo>
                <a:lnTo>
                  <a:pt x="1880" y="1210"/>
                </a:lnTo>
                <a:lnTo>
                  <a:pt x="1856" y="1287"/>
                </a:lnTo>
                <a:lnTo>
                  <a:pt x="1823" y="1362"/>
                </a:lnTo>
                <a:lnTo>
                  <a:pt x="1786" y="1435"/>
                </a:lnTo>
                <a:lnTo>
                  <a:pt x="1741" y="1505"/>
                </a:lnTo>
                <a:lnTo>
                  <a:pt x="1692" y="1569"/>
                </a:lnTo>
                <a:lnTo>
                  <a:pt x="1638" y="1628"/>
                </a:lnTo>
                <a:lnTo>
                  <a:pt x="1580" y="1682"/>
                </a:lnTo>
                <a:lnTo>
                  <a:pt x="1518" y="1732"/>
                </a:lnTo>
                <a:lnTo>
                  <a:pt x="1453" y="1775"/>
                </a:lnTo>
                <a:lnTo>
                  <a:pt x="1385" y="1813"/>
                </a:lnTo>
                <a:lnTo>
                  <a:pt x="1315" y="1844"/>
                </a:lnTo>
                <a:lnTo>
                  <a:pt x="1242" y="1870"/>
                </a:lnTo>
                <a:lnTo>
                  <a:pt x="1167" y="1889"/>
                </a:lnTo>
                <a:lnTo>
                  <a:pt x="1091" y="1904"/>
                </a:lnTo>
                <a:lnTo>
                  <a:pt x="1013" y="1912"/>
                </a:lnTo>
                <a:lnTo>
                  <a:pt x="936" y="1914"/>
                </a:lnTo>
                <a:lnTo>
                  <a:pt x="858" y="1908"/>
                </a:lnTo>
                <a:lnTo>
                  <a:pt x="780" y="1897"/>
                </a:lnTo>
                <a:lnTo>
                  <a:pt x="702" y="1879"/>
                </a:lnTo>
                <a:lnTo>
                  <a:pt x="627" y="1854"/>
                </a:lnTo>
                <a:lnTo>
                  <a:pt x="551" y="1823"/>
                </a:lnTo>
                <a:lnTo>
                  <a:pt x="479" y="1784"/>
                </a:lnTo>
                <a:lnTo>
                  <a:pt x="409" y="1741"/>
                </a:lnTo>
                <a:lnTo>
                  <a:pt x="345" y="1693"/>
                </a:lnTo>
                <a:lnTo>
                  <a:pt x="286" y="1639"/>
                </a:lnTo>
                <a:lnTo>
                  <a:pt x="232" y="1583"/>
                </a:lnTo>
                <a:lnTo>
                  <a:pt x="184" y="1521"/>
                </a:lnTo>
                <a:lnTo>
                  <a:pt x="141" y="1458"/>
                </a:lnTo>
                <a:lnTo>
                  <a:pt x="103" y="1390"/>
                </a:lnTo>
                <a:lnTo>
                  <a:pt x="71" y="1320"/>
                </a:lnTo>
                <a:lnTo>
                  <a:pt x="45" y="1248"/>
                </a:lnTo>
                <a:lnTo>
                  <a:pt x="25" y="1174"/>
                </a:lnTo>
                <a:lnTo>
                  <a:pt x="10" y="1100"/>
                </a:lnTo>
                <a:lnTo>
                  <a:pt x="2" y="1023"/>
                </a:lnTo>
                <a:lnTo>
                  <a:pt x="0" y="946"/>
                </a:lnTo>
                <a:lnTo>
                  <a:pt x="57" y="924"/>
                </a:lnTo>
                <a:lnTo>
                  <a:pt x="115" y="898"/>
                </a:lnTo>
                <a:lnTo>
                  <a:pt x="172" y="868"/>
                </a:lnTo>
                <a:lnTo>
                  <a:pt x="241" y="825"/>
                </a:lnTo>
                <a:lnTo>
                  <a:pt x="302" y="778"/>
                </a:lnTo>
                <a:lnTo>
                  <a:pt x="360" y="726"/>
                </a:lnTo>
                <a:lnTo>
                  <a:pt x="414" y="671"/>
                </a:lnTo>
                <a:lnTo>
                  <a:pt x="461" y="610"/>
                </a:lnTo>
                <a:lnTo>
                  <a:pt x="504" y="548"/>
                </a:lnTo>
                <a:lnTo>
                  <a:pt x="542" y="482"/>
                </a:lnTo>
                <a:lnTo>
                  <a:pt x="574" y="415"/>
                </a:lnTo>
                <a:lnTo>
                  <a:pt x="601" y="345"/>
                </a:lnTo>
                <a:lnTo>
                  <a:pt x="621" y="273"/>
                </a:lnTo>
                <a:lnTo>
                  <a:pt x="638" y="200"/>
                </a:lnTo>
                <a:lnTo>
                  <a:pt x="647" y="126"/>
                </a:lnTo>
                <a:lnTo>
                  <a:pt x="651" y="51"/>
                </a:lnTo>
                <a:lnTo>
                  <a:pt x="725" y="28"/>
                </a:lnTo>
                <a:lnTo>
                  <a:pt x="802" y="13"/>
                </a:lnTo>
                <a:lnTo>
                  <a:pt x="880" y="4"/>
                </a:lnTo>
                <a:lnTo>
                  <a:pt x="958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9393AFE9-D885-436E-B25D-94F249ED9769}"/>
              </a:ext>
            </a:extLst>
          </p:cNvPr>
          <p:cNvSpPr>
            <a:spLocks/>
          </p:cNvSpPr>
          <p:nvPr/>
        </p:nvSpPr>
        <p:spPr bwMode="auto">
          <a:xfrm>
            <a:off x="4871489" y="2364702"/>
            <a:ext cx="2482177" cy="2358868"/>
          </a:xfrm>
          <a:custGeom>
            <a:avLst/>
            <a:gdLst>
              <a:gd name="T0" fmla="*/ 1318 w 2637"/>
              <a:gd name="T1" fmla="*/ 0 h 2506"/>
              <a:gd name="T2" fmla="*/ 2637 w 2637"/>
              <a:gd name="T3" fmla="*/ 956 h 2506"/>
              <a:gd name="T4" fmla="*/ 2133 w 2637"/>
              <a:gd name="T5" fmla="*/ 2506 h 2506"/>
              <a:gd name="T6" fmla="*/ 503 w 2637"/>
              <a:gd name="T7" fmla="*/ 2506 h 2506"/>
              <a:gd name="T8" fmla="*/ 0 w 2637"/>
              <a:gd name="T9" fmla="*/ 956 h 2506"/>
              <a:gd name="T10" fmla="*/ 1318 w 2637"/>
              <a:gd name="T11" fmla="*/ 0 h 2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37" h="2506">
                <a:moveTo>
                  <a:pt x="1318" y="0"/>
                </a:moveTo>
                <a:lnTo>
                  <a:pt x="2637" y="956"/>
                </a:lnTo>
                <a:lnTo>
                  <a:pt x="2133" y="2506"/>
                </a:lnTo>
                <a:lnTo>
                  <a:pt x="503" y="2506"/>
                </a:lnTo>
                <a:lnTo>
                  <a:pt x="0" y="956"/>
                </a:lnTo>
                <a:lnTo>
                  <a:pt x="13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5A0EFD8A-CB99-4DB1-9915-91689C677360}"/>
              </a:ext>
            </a:extLst>
          </p:cNvPr>
          <p:cNvSpPr>
            <a:spLocks/>
          </p:cNvSpPr>
          <p:nvPr/>
        </p:nvSpPr>
        <p:spPr bwMode="auto">
          <a:xfrm>
            <a:off x="5582162" y="1943947"/>
            <a:ext cx="1060832" cy="1059890"/>
          </a:xfrm>
          <a:custGeom>
            <a:avLst/>
            <a:gdLst>
              <a:gd name="T0" fmla="*/ 567 w 1127"/>
              <a:gd name="T1" fmla="*/ 0 h 1126"/>
              <a:gd name="T2" fmla="*/ 625 w 1127"/>
              <a:gd name="T3" fmla="*/ 4 h 1126"/>
              <a:gd name="T4" fmla="*/ 681 w 1127"/>
              <a:gd name="T5" fmla="*/ 14 h 1126"/>
              <a:gd name="T6" fmla="*/ 738 w 1127"/>
              <a:gd name="T7" fmla="*/ 29 h 1126"/>
              <a:gd name="T8" fmla="*/ 791 w 1127"/>
              <a:gd name="T9" fmla="*/ 49 h 1126"/>
              <a:gd name="T10" fmla="*/ 843 w 1127"/>
              <a:gd name="T11" fmla="*/ 74 h 1126"/>
              <a:gd name="T12" fmla="*/ 891 w 1127"/>
              <a:gd name="T13" fmla="*/ 105 h 1126"/>
              <a:gd name="T14" fmla="*/ 938 w 1127"/>
              <a:gd name="T15" fmla="*/ 143 h 1126"/>
              <a:gd name="T16" fmla="*/ 980 w 1127"/>
              <a:gd name="T17" fmla="*/ 185 h 1126"/>
              <a:gd name="T18" fmla="*/ 1018 w 1127"/>
              <a:gd name="T19" fmla="*/ 230 h 1126"/>
              <a:gd name="T20" fmla="*/ 1051 w 1127"/>
              <a:gd name="T21" fmla="*/ 283 h 1126"/>
              <a:gd name="T22" fmla="*/ 1080 w 1127"/>
              <a:gd name="T23" fmla="*/ 337 h 1126"/>
              <a:gd name="T24" fmla="*/ 1101 w 1127"/>
              <a:gd name="T25" fmla="*/ 393 h 1126"/>
              <a:gd name="T26" fmla="*/ 1116 w 1127"/>
              <a:gd name="T27" fmla="*/ 451 h 1126"/>
              <a:gd name="T28" fmla="*/ 1124 w 1127"/>
              <a:gd name="T29" fmla="*/ 509 h 1126"/>
              <a:gd name="T30" fmla="*/ 1127 w 1127"/>
              <a:gd name="T31" fmla="*/ 567 h 1126"/>
              <a:gd name="T32" fmla="*/ 1124 w 1127"/>
              <a:gd name="T33" fmla="*/ 625 h 1126"/>
              <a:gd name="T34" fmla="*/ 1115 w 1127"/>
              <a:gd name="T35" fmla="*/ 681 h 1126"/>
              <a:gd name="T36" fmla="*/ 1100 w 1127"/>
              <a:gd name="T37" fmla="*/ 737 h 1126"/>
              <a:gd name="T38" fmla="*/ 1080 w 1127"/>
              <a:gd name="T39" fmla="*/ 791 h 1126"/>
              <a:gd name="T40" fmla="*/ 1053 w 1127"/>
              <a:gd name="T41" fmla="*/ 842 h 1126"/>
              <a:gd name="T42" fmla="*/ 1022 w 1127"/>
              <a:gd name="T43" fmla="*/ 892 h 1126"/>
              <a:gd name="T44" fmla="*/ 985 w 1127"/>
              <a:gd name="T45" fmla="*/ 938 h 1126"/>
              <a:gd name="T46" fmla="*/ 944 w 1127"/>
              <a:gd name="T47" fmla="*/ 980 h 1126"/>
              <a:gd name="T48" fmla="*/ 896 w 1127"/>
              <a:gd name="T49" fmla="*/ 1017 h 1126"/>
              <a:gd name="T50" fmla="*/ 845 w 1127"/>
              <a:gd name="T51" fmla="*/ 1051 h 1126"/>
              <a:gd name="T52" fmla="*/ 790 w 1127"/>
              <a:gd name="T53" fmla="*/ 1079 h 1126"/>
              <a:gd name="T54" fmla="*/ 734 w 1127"/>
              <a:gd name="T55" fmla="*/ 1101 h 1126"/>
              <a:gd name="T56" fmla="*/ 677 w 1127"/>
              <a:gd name="T57" fmla="*/ 1115 h 1126"/>
              <a:gd name="T58" fmla="*/ 619 w 1127"/>
              <a:gd name="T59" fmla="*/ 1123 h 1126"/>
              <a:gd name="T60" fmla="*/ 560 w 1127"/>
              <a:gd name="T61" fmla="*/ 1126 h 1126"/>
              <a:gd name="T62" fmla="*/ 503 w 1127"/>
              <a:gd name="T63" fmla="*/ 1123 h 1126"/>
              <a:gd name="T64" fmla="*/ 446 w 1127"/>
              <a:gd name="T65" fmla="*/ 1114 h 1126"/>
              <a:gd name="T66" fmla="*/ 390 w 1127"/>
              <a:gd name="T67" fmla="*/ 1099 h 1126"/>
              <a:gd name="T68" fmla="*/ 337 w 1127"/>
              <a:gd name="T69" fmla="*/ 1079 h 1126"/>
              <a:gd name="T70" fmla="*/ 284 w 1127"/>
              <a:gd name="T71" fmla="*/ 1052 h 1126"/>
              <a:gd name="T72" fmla="*/ 236 w 1127"/>
              <a:gd name="T73" fmla="*/ 1021 h 1126"/>
              <a:gd name="T74" fmla="*/ 190 w 1127"/>
              <a:gd name="T75" fmla="*/ 985 h 1126"/>
              <a:gd name="T76" fmla="*/ 148 w 1127"/>
              <a:gd name="T77" fmla="*/ 943 h 1126"/>
              <a:gd name="T78" fmla="*/ 109 w 1127"/>
              <a:gd name="T79" fmla="*/ 896 h 1126"/>
              <a:gd name="T80" fmla="*/ 75 w 1127"/>
              <a:gd name="T81" fmla="*/ 845 h 1126"/>
              <a:gd name="T82" fmla="*/ 48 w 1127"/>
              <a:gd name="T83" fmla="*/ 790 h 1126"/>
              <a:gd name="T84" fmla="*/ 27 w 1127"/>
              <a:gd name="T85" fmla="*/ 733 h 1126"/>
              <a:gd name="T86" fmla="*/ 12 w 1127"/>
              <a:gd name="T87" fmla="*/ 677 h 1126"/>
              <a:gd name="T88" fmla="*/ 3 w 1127"/>
              <a:gd name="T89" fmla="*/ 619 h 1126"/>
              <a:gd name="T90" fmla="*/ 0 w 1127"/>
              <a:gd name="T91" fmla="*/ 561 h 1126"/>
              <a:gd name="T92" fmla="*/ 4 w 1127"/>
              <a:gd name="T93" fmla="*/ 503 h 1126"/>
              <a:gd name="T94" fmla="*/ 12 w 1127"/>
              <a:gd name="T95" fmla="*/ 446 h 1126"/>
              <a:gd name="T96" fmla="*/ 28 w 1127"/>
              <a:gd name="T97" fmla="*/ 390 h 1126"/>
              <a:gd name="T98" fmla="*/ 48 w 1127"/>
              <a:gd name="T99" fmla="*/ 337 h 1126"/>
              <a:gd name="T100" fmla="*/ 74 w 1127"/>
              <a:gd name="T101" fmla="*/ 284 h 1126"/>
              <a:gd name="T102" fmla="*/ 105 w 1127"/>
              <a:gd name="T103" fmla="*/ 236 h 1126"/>
              <a:gd name="T104" fmla="*/ 143 w 1127"/>
              <a:gd name="T105" fmla="*/ 190 h 1126"/>
              <a:gd name="T106" fmla="*/ 184 w 1127"/>
              <a:gd name="T107" fmla="*/ 148 h 1126"/>
              <a:gd name="T108" fmla="*/ 230 w 1127"/>
              <a:gd name="T109" fmla="*/ 109 h 1126"/>
              <a:gd name="T110" fmla="*/ 281 w 1127"/>
              <a:gd name="T111" fmla="*/ 76 h 1126"/>
              <a:gd name="T112" fmla="*/ 337 w 1127"/>
              <a:gd name="T113" fmla="*/ 49 h 1126"/>
              <a:gd name="T114" fmla="*/ 393 w 1127"/>
              <a:gd name="T115" fmla="*/ 27 h 1126"/>
              <a:gd name="T116" fmla="*/ 451 w 1127"/>
              <a:gd name="T117" fmla="*/ 13 h 1126"/>
              <a:gd name="T118" fmla="*/ 509 w 1127"/>
              <a:gd name="T119" fmla="*/ 3 h 1126"/>
              <a:gd name="T120" fmla="*/ 567 w 1127"/>
              <a:gd name="T121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6">
                <a:moveTo>
                  <a:pt x="567" y="0"/>
                </a:moveTo>
                <a:lnTo>
                  <a:pt x="625" y="4"/>
                </a:lnTo>
                <a:lnTo>
                  <a:pt x="681" y="14"/>
                </a:lnTo>
                <a:lnTo>
                  <a:pt x="738" y="29"/>
                </a:lnTo>
                <a:lnTo>
                  <a:pt x="791" y="49"/>
                </a:lnTo>
                <a:lnTo>
                  <a:pt x="843" y="74"/>
                </a:lnTo>
                <a:lnTo>
                  <a:pt x="891" y="105"/>
                </a:lnTo>
                <a:lnTo>
                  <a:pt x="938" y="143"/>
                </a:lnTo>
                <a:lnTo>
                  <a:pt x="980" y="185"/>
                </a:lnTo>
                <a:lnTo>
                  <a:pt x="1018" y="230"/>
                </a:lnTo>
                <a:lnTo>
                  <a:pt x="1051" y="283"/>
                </a:lnTo>
                <a:lnTo>
                  <a:pt x="1080" y="337"/>
                </a:lnTo>
                <a:lnTo>
                  <a:pt x="1101" y="393"/>
                </a:lnTo>
                <a:lnTo>
                  <a:pt x="1116" y="451"/>
                </a:lnTo>
                <a:lnTo>
                  <a:pt x="1124" y="509"/>
                </a:lnTo>
                <a:lnTo>
                  <a:pt x="1127" y="567"/>
                </a:lnTo>
                <a:lnTo>
                  <a:pt x="1124" y="625"/>
                </a:lnTo>
                <a:lnTo>
                  <a:pt x="1115" y="681"/>
                </a:lnTo>
                <a:lnTo>
                  <a:pt x="1100" y="737"/>
                </a:lnTo>
                <a:lnTo>
                  <a:pt x="1080" y="791"/>
                </a:lnTo>
                <a:lnTo>
                  <a:pt x="1053" y="842"/>
                </a:lnTo>
                <a:lnTo>
                  <a:pt x="1022" y="892"/>
                </a:lnTo>
                <a:lnTo>
                  <a:pt x="985" y="938"/>
                </a:lnTo>
                <a:lnTo>
                  <a:pt x="944" y="980"/>
                </a:lnTo>
                <a:lnTo>
                  <a:pt x="896" y="1017"/>
                </a:lnTo>
                <a:lnTo>
                  <a:pt x="845" y="1051"/>
                </a:lnTo>
                <a:lnTo>
                  <a:pt x="790" y="1079"/>
                </a:lnTo>
                <a:lnTo>
                  <a:pt x="734" y="1101"/>
                </a:lnTo>
                <a:lnTo>
                  <a:pt x="677" y="1115"/>
                </a:lnTo>
                <a:lnTo>
                  <a:pt x="619" y="1123"/>
                </a:lnTo>
                <a:lnTo>
                  <a:pt x="560" y="1126"/>
                </a:lnTo>
                <a:lnTo>
                  <a:pt x="503" y="1123"/>
                </a:lnTo>
                <a:lnTo>
                  <a:pt x="446" y="1114"/>
                </a:lnTo>
                <a:lnTo>
                  <a:pt x="390" y="1099"/>
                </a:lnTo>
                <a:lnTo>
                  <a:pt x="337" y="1079"/>
                </a:lnTo>
                <a:lnTo>
                  <a:pt x="284" y="1052"/>
                </a:lnTo>
                <a:lnTo>
                  <a:pt x="236" y="1021"/>
                </a:lnTo>
                <a:lnTo>
                  <a:pt x="190" y="985"/>
                </a:lnTo>
                <a:lnTo>
                  <a:pt x="148" y="943"/>
                </a:lnTo>
                <a:lnTo>
                  <a:pt x="109" y="896"/>
                </a:lnTo>
                <a:lnTo>
                  <a:pt x="75" y="845"/>
                </a:lnTo>
                <a:lnTo>
                  <a:pt x="48" y="790"/>
                </a:lnTo>
                <a:lnTo>
                  <a:pt x="27" y="733"/>
                </a:lnTo>
                <a:lnTo>
                  <a:pt x="12" y="677"/>
                </a:lnTo>
                <a:lnTo>
                  <a:pt x="3" y="619"/>
                </a:lnTo>
                <a:lnTo>
                  <a:pt x="0" y="561"/>
                </a:lnTo>
                <a:lnTo>
                  <a:pt x="4" y="503"/>
                </a:lnTo>
                <a:lnTo>
                  <a:pt x="12" y="446"/>
                </a:lnTo>
                <a:lnTo>
                  <a:pt x="28" y="390"/>
                </a:lnTo>
                <a:lnTo>
                  <a:pt x="48" y="337"/>
                </a:lnTo>
                <a:lnTo>
                  <a:pt x="74" y="284"/>
                </a:lnTo>
                <a:lnTo>
                  <a:pt x="105" y="236"/>
                </a:lnTo>
                <a:lnTo>
                  <a:pt x="143" y="190"/>
                </a:lnTo>
                <a:lnTo>
                  <a:pt x="184" y="148"/>
                </a:lnTo>
                <a:lnTo>
                  <a:pt x="230" y="109"/>
                </a:lnTo>
                <a:lnTo>
                  <a:pt x="281" y="76"/>
                </a:lnTo>
                <a:lnTo>
                  <a:pt x="337" y="49"/>
                </a:lnTo>
                <a:lnTo>
                  <a:pt x="393" y="27"/>
                </a:lnTo>
                <a:lnTo>
                  <a:pt x="451" y="13"/>
                </a:lnTo>
                <a:lnTo>
                  <a:pt x="509" y="3"/>
                </a:lnTo>
                <a:lnTo>
                  <a:pt x="5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3086CE67-75D1-4F08-B76C-8AC7A09D11D6}"/>
              </a:ext>
            </a:extLst>
          </p:cNvPr>
          <p:cNvSpPr>
            <a:spLocks/>
          </p:cNvSpPr>
          <p:nvPr/>
        </p:nvSpPr>
        <p:spPr bwMode="auto">
          <a:xfrm>
            <a:off x="6771950" y="2808049"/>
            <a:ext cx="1060832" cy="1058949"/>
          </a:xfrm>
          <a:custGeom>
            <a:avLst/>
            <a:gdLst>
              <a:gd name="T0" fmla="*/ 560 w 1127"/>
              <a:gd name="T1" fmla="*/ 0 h 1125"/>
              <a:gd name="T2" fmla="*/ 618 w 1127"/>
              <a:gd name="T3" fmla="*/ 2 h 1125"/>
              <a:gd name="T4" fmla="*/ 676 w 1127"/>
              <a:gd name="T5" fmla="*/ 10 h 1125"/>
              <a:gd name="T6" fmla="*/ 734 w 1127"/>
              <a:gd name="T7" fmla="*/ 27 h 1125"/>
              <a:gd name="T8" fmla="*/ 790 w 1127"/>
              <a:gd name="T9" fmla="*/ 47 h 1125"/>
              <a:gd name="T10" fmla="*/ 844 w 1127"/>
              <a:gd name="T11" fmla="*/ 75 h 1125"/>
              <a:gd name="T12" fmla="*/ 896 w 1127"/>
              <a:gd name="T13" fmla="*/ 109 h 1125"/>
              <a:gd name="T14" fmla="*/ 942 w 1127"/>
              <a:gd name="T15" fmla="*/ 146 h 1125"/>
              <a:gd name="T16" fmla="*/ 984 w 1127"/>
              <a:gd name="T17" fmla="*/ 189 h 1125"/>
              <a:gd name="T18" fmla="*/ 1020 w 1127"/>
              <a:gd name="T19" fmla="*/ 235 h 1125"/>
              <a:gd name="T20" fmla="*/ 1053 w 1127"/>
              <a:gd name="T21" fmla="*/ 283 h 1125"/>
              <a:gd name="T22" fmla="*/ 1078 w 1127"/>
              <a:gd name="T23" fmla="*/ 336 h 1125"/>
              <a:gd name="T24" fmla="*/ 1098 w 1127"/>
              <a:gd name="T25" fmla="*/ 390 h 1125"/>
              <a:gd name="T26" fmla="*/ 1113 w 1127"/>
              <a:gd name="T27" fmla="*/ 445 h 1125"/>
              <a:gd name="T28" fmla="*/ 1123 w 1127"/>
              <a:gd name="T29" fmla="*/ 501 h 1125"/>
              <a:gd name="T30" fmla="*/ 1127 w 1127"/>
              <a:gd name="T31" fmla="*/ 559 h 1125"/>
              <a:gd name="T32" fmla="*/ 1124 w 1127"/>
              <a:gd name="T33" fmla="*/ 618 h 1125"/>
              <a:gd name="T34" fmla="*/ 1114 w 1127"/>
              <a:gd name="T35" fmla="*/ 676 h 1125"/>
              <a:gd name="T36" fmla="*/ 1100 w 1127"/>
              <a:gd name="T37" fmla="*/ 733 h 1125"/>
              <a:gd name="T38" fmla="*/ 1078 w 1127"/>
              <a:gd name="T39" fmla="*/ 789 h 1125"/>
              <a:gd name="T40" fmla="*/ 1051 w 1127"/>
              <a:gd name="T41" fmla="*/ 844 h 1125"/>
              <a:gd name="T42" fmla="*/ 1018 w 1127"/>
              <a:gd name="T43" fmla="*/ 895 h 1125"/>
              <a:gd name="T44" fmla="*/ 979 w 1127"/>
              <a:gd name="T45" fmla="*/ 943 h 1125"/>
              <a:gd name="T46" fmla="*/ 937 w 1127"/>
              <a:gd name="T47" fmla="*/ 984 h 1125"/>
              <a:gd name="T48" fmla="*/ 891 w 1127"/>
              <a:gd name="T49" fmla="*/ 1021 h 1125"/>
              <a:gd name="T50" fmla="*/ 841 w 1127"/>
              <a:gd name="T51" fmla="*/ 1051 h 1125"/>
              <a:gd name="T52" fmla="*/ 790 w 1127"/>
              <a:gd name="T53" fmla="*/ 1078 h 1125"/>
              <a:gd name="T54" fmla="*/ 736 w 1127"/>
              <a:gd name="T55" fmla="*/ 1099 h 1125"/>
              <a:gd name="T56" fmla="*/ 681 w 1127"/>
              <a:gd name="T57" fmla="*/ 1113 h 1125"/>
              <a:gd name="T58" fmla="*/ 623 w 1127"/>
              <a:gd name="T59" fmla="*/ 1123 h 1125"/>
              <a:gd name="T60" fmla="*/ 565 w 1127"/>
              <a:gd name="T61" fmla="*/ 1125 h 1125"/>
              <a:gd name="T62" fmla="*/ 507 w 1127"/>
              <a:gd name="T63" fmla="*/ 1123 h 1125"/>
              <a:gd name="T64" fmla="*/ 450 w 1127"/>
              <a:gd name="T65" fmla="*/ 1115 h 1125"/>
              <a:gd name="T66" fmla="*/ 392 w 1127"/>
              <a:gd name="T67" fmla="*/ 1100 h 1125"/>
              <a:gd name="T68" fmla="*/ 336 w 1127"/>
              <a:gd name="T69" fmla="*/ 1078 h 1125"/>
              <a:gd name="T70" fmla="*/ 281 w 1127"/>
              <a:gd name="T71" fmla="*/ 1050 h 1125"/>
              <a:gd name="T72" fmla="*/ 230 w 1127"/>
              <a:gd name="T73" fmla="*/ 1016 h 1125"/>
              <a:gd name="T74" fmla="*/ 183 w 1127"/>
              <a:gd name="T75" fmla="*/ 979 h 1125"/>
              <a:gd name="T76" fmla="*/ 141 w 1127"/>
              <a:gd name="T77" fmla="*/ 936 h 1125"/>
              <a:gd name="T78" fmla="*/ 105 w 1127"/>
              <a:gd name="T79" fmla="*/ 890 h 1125"/>
              <a:gd name="T80" fmla="*/ 73 w 1127"/>
              <a:gd name="T81" fmla="*/ 842 h 1125"/>
              <a:gd name="T82" fmla="*/ 47 w 1127"/>
              <a:gd name="T83" fmla="*/ 791 h 1125"/>
              <a:gd name="T84" fmla="*/ 27 w 1127"/>
              <a:gd name="T85" fmla="*/ 735 h 1125"/>
              <a:gd name="T86" fmla="*/ 12 w 1127"/>
              <a:gd name="T87" fmla="*/ 680 h 1125"/>
              <a:gd name="T88" fmla="*/ 3 w 1127"/>
              <a:gd name="T89" fmla="*/ 624 h 1125"/>
              <a:gd name="T90" fmla="*/ 0 w 1127"/>
              <a:gd name="T91" fmla="*/ 566 h 1125"/>
              <a:gd name="T92" fmla="*/ 1 w 1127"/>
              <a:gd name="T93" fmla="*/ 508 h 1125"/>
              <a:gd name="T94" fmla="*/ 11 w 1127"/>
              <a:gd name="T95" fmla="*/ 450 h 1125"/>
              <a:gd name="T96" fmla="*/ 26 w 1127"/>
              <a:gd name="T97" fmla="*/ 392 h 1125"/>
              <a:gd name="T98" fmla="*/ 47 w 1127"/>
              <a:gd name="T99" fmla="*/ 336 h 1125"/>
              <a:gd name="T100" fmla="*/ 75 w 1127"/>
              <a:gd name="T101" fmla="*/ 281 h 1125"/>
              <a:gd name="T102" fmla="*/ 109 w 1127"/>
              <a:gd name="T103" fmla="*/ 230 h 1125"/>
              <a:gd name="T104" fmla="*/ 147 w 1127"/>
              <a:gd name="T105" fmla="*/ 183 h 1125"/>
              <a:gd name="T106" fmla="*/ 188 w 1127"/>
              <a:gd name="T107" fmla="*/ 141 h 1125"/>
              <a:gd name="T108" fmla="*/ 234 w 1127"/>
              <a:gd name="T109" fmla="*/ 105 h 1125"/>
              <a:gd name="T110" fmla="*/ 284 w 1127"/>
              <a:gd name="T111" fmla="*/ 74 h 1125"/>
              <a:gd name="T112" fmla="*/ 335 w 1127"/>
              <a:gd name="T113" fmla="*/ 48 h 1125"/>
              <a:gd name="T114" fmla="*/ 389 w 1127"/>
              <a:gd name="T115" fmla="*/ 27 h 1125"/>
              <a:gd name="T116" fmla="*/ 445 w 1127"/>
              <a:gd name="T117" fmla="*/ 12 h 1125"/>
              <a:gd name="T118" fmla="*/ 502 w 1127"/>
              <a:gd name="T119" fmla="*/ 4 h 1125"/>
              <a:gd name="T120" fmla="*/ 560 w 1127"/>
              <a:gd name="T1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5">
                <a:moveTo>
                  <a:pt x="560" y="0"/>
                </a:moveTo>
                <a:lnTo>
                  <a:pt x="618" y="2"/>
                </a:lnTo>
                <a:lnTo>
                  <a:pt x="676" y="10"/>
                </a:lnTo>
                <a:lnTo>
                  <a:pt x="734" y="27"/>
                </a:lnTo>
                <a:lnTo>
                  <a:pt x="790" y="47"/>
                </a:lnTo>
                <a:lnTo>
                  <a:pt x="844" y="75"/>
                </a:lnTo>
                <a:lnTo>
                  <a:pt x="896" y="109"/>
                </a:lnTo>
                <a:lnTo>
                  <a:pt x="942" y="146"/>
                </a:lnTo>
                <a:lnTo>
                  <a:pt x="984" y="189"/>
                </a:lnTo>
                <a:lnTo>
                  <a:pt x="1020" y="235"/>
                </a:lnTo>
                <a:lnTo>
                  <a:pt x="1053" y="283"/>
                </a:lnTo>
                <a:lnTo>
                  <a:pt x="1078" y="336"/>
                </a:lnTo>
                <a:lnTo>
                  <a:pt x="1098" y="390"/>
                </a:lnTo>
                <a:lnTo>
                  <a:pt x="1113" y="445"/>
                </a:lnTo>
                <a:lnTo>
                  <a:pt x="1123" y="501"/>
                </a:lnTo>
                <a:lnTo>
                  <a:pt x="1127" y="559"/>
                </a:lnTo>
                <a:lnTo>
                  <a:pt x="1124" y="618"/>
                </a:lnTo>
                <a:lnTo>
                  <a:pt x="1114" y="676"/>
                </a:lnTo>
                <a:lnTo>
                  <a:pt x="1100" y="733"/>
                </a:lnTo>
                <a:lnTo>
                  <a:pt x="1078" y="789"/>
                </a:lnTo>
                <a:lnTo>
                  <a:pt x="1051" y="844"/>
                </a:lnTo>
                <a:lnTo>
                  <a:pt x="1018" y="895"/>
                </a:lnTo>
                <a:lnTo>
                  <a:pt x="979" y="943"/>
                </a:lnTo>
                <a:lnTo>
                  <a:pt x="937" y="984"/>
                </a:lnTo>
                <a:lnTo>
                  <a:pt x="891" y="1021"/>
                </a:lnTo>
                <a:lnTo>
                  <a:pt x="841" y="1051"/>
                </a:lnTo>
                <a:lnTo>
                  <a:pt x="790" y="1078"/>
                </a:lnTo>
                <a:lnTo>
                  <a:pt x="736" y="1099"/>
                </a:lnTo>
                <a:lnTo>
                  <a:pt x="681" y="1113"/>
                </a:lnTo>
                <a:lnTo>
                  <a:pt x="623" y="1123"/>
                </a:lnTo>
                <a:lnTo>
                  <a:pt x="565" y="1125"/>
                </a:lnTo>
                <a:lnTo>
                  <a:pt x="507" y="1123"/>
                </a:lnTo>
                <a:lnTo>
                  <a:pt x="450" y="1115"/>
                </a:lnTo>
                <a:lnTo>
                  <a:pt x="392" y="1100"/>
                </a:lnTo>
                <a:lnTo>
                  <a:pt x="336" y="1078"/>
                </a:lnTo>
                <a:lnTo>
                  <a:pt x="281" y="1050"/>
                </a:lnTo>
                <a:lnTo>
                  <a:pt x="230" y="1016"/>
                </a:lnTo>
                <a:lnTo>
                  <a:pt x="183" y="979"/>
                </a:lnTo>
                <a:lnTo>
                  <a:pt x="141" y="936"/>
                </a:lnTo>
                <a:lnTo>
                  <a:pt x="105" y="890"/>
                </a:lnTo>
                <a:lnTo>
                  <a:pt x="73" y="842"/>
                </a:lnTo>
                <a:lnTo>
                  <a:pt x="47" y="791"/>
                </a:lnTo>
                <a:lnTo>
                  <a:pt x="27" y="735"/>
                </a:lnTo>
                <a:lnTo>
                  <a:pt x="12" y="680"/>
                </a:lnTo>
                <a:lnTo>
                  <a:pt x="3" y="624"/>
                </a:lnTo>
                <a:lnTo>
                  <a:pt x="0" y="566"/>
                </a:lnTo>
                <a:lnTo>
                  <a:pt x="1" y="508"/>
                </a:lnTo>
                <a:lnTo>
                  <a:pt x="11" y="450"/>
                </a:lnTo>
                <a:lnTo>
                  <a:pt x="26" y="392"/>
                </a:lnTo>
                <a:lnTo>
                  <a:pt x="47" y="336"/>
                </a:lnTo>
                <a:lnTo>
                  <a:pt x="75" y="281"/>
                </a:lnTo>
                <a:lnTo>
                  <a:pt x="109" y="230"/>
                </a:lnTo>
                <a:lnTo>
                  <a:pt x="147" y="183"/>
                </a:lnTo>
                <a:lnTo>
                  <a:pt x="188" y="141"/>
                </a:lnTo>
                <a:lnTo>
                  <a:pt x="234" y="105"/>
                </a:lnTo>
                <a:lnTo>
                  <a:pt x="284" y="74"/>
                </a:lnTo>
                <a:lnTo>
                  <a:pt x="335" y="48"/>
                </a:lnTo>
                <a:lnTo>
                  <a:pt x="389" y="27"/>
                </a:lnTo>
                <a:lnTo>
                  <a:pt x="445" y="12"/>
                </a:lnTo>
                <a:lnTo>
                  <a:pt x="502" y="4"/>
                </a:lnTo>
                <a:lnTo>
                  <a:pt x="5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BF7440B2-597D-4958-AF77-4DA3BE69C11D}"/>
              </a:ext>
            </a:extLst>
          </p:cNvPr>
          <p:cNvSpPr>
            <a:spLocks/>
          </p:cNvSpPr>
          <p:nvPr/>
        </p:nvSpPr>
        <p:spPr bwMode="auto">
          <a:xfrm>
            <a:off x="4393315" y="2808049"/>
            <a:ext cx="1060832" cy="1058949"/>
          </a:xfrm>
          <a:custGeom>
            <a:avLst/>
            <a:gdLst>
              <a:gd name="T0" fmla="*/ 560 w 1127"/>
              <a:gd name="T1" fmla="*/ 0 h 1125"/>
              <a:gd name="T2" fmla="*/ 618 w 1127"/>
              <a:gd name="T3" fmla="*/ 2 h 1125"/>
              <a:gd name="T4" fmla="*/ 676 w 1127"/>
              <a:gd name="T5" fmla="*/ 10 h 1125"/>
              <a:gd name="T6" fmla="*/ 734 w 1127"/>
              <a:gd name="T7" fmla="*/ 27 h 1125"/>
              <a:gd name="T8" fmla="*/ 791 w 1127"/>
              <a:gd name="T9" fmla="*/ 47 h 1125"/>
              <a:gd name="T10" fmla="*/ 846 w 1127"/>
              <a:gd name="T11" fmla="*/ 75 h 1125"/>
              <a:gd name="T12" fmla="*/ 897 w 1127"/>
              <a:gd name="T13" fmla="*/ 109 h 1125"/>
              <a:gd name="T14" fmla="*/ 943 w 1127"/>
              <a:gd name="T15" fmla="*/ 146 h 1125"/>
              <a:gd name="T16" fmla="*/ 984 w 1127"/>
              <a:gd name="T17" fmla="*/ 189 h 1125"/>
              <a:gd name="T18" fmla="*/ 1022 w 1127"/>
              <a:gd name="T19" fmla="*/ 235 h 1125"/>
              <a:gd name="T20" fmla="*/ 1053 w 1127"/>
              <a:gd name="T21" fmla="*/ 283 h 1125"/>
              <a:gd name="T22" fmla="*/ 1079 w 1127"/>
              <a:gd name="T23" fmla="*/ 336 h 1125"/>
              <a:gd name="T24" fmla="*/ 1099 w 1127"/>
              <a:gd name="T25" fmla="*/ 390 h 1125"/>
              <a:gd name="T26" fmla="*/ 1115 w 1127"/>
              <a:gd name="T27" fmla="*/ 445 h 1125"/>
              <a:gd name="T28" fmla="*/ 1123 w 1127"/>
              <a:gd name="T29" fmla="*/ 501 h 1125"/>
              <a:gd name="T30" fmla="*/ 1127 w 1127"/>
              <a:gd name="T31" fmla="*/ 559 h 1125"/>
              <a:gd name="T32" fmla="*/ 1124 w 1127"/>
              <a:gd name="T33" fmla="*/ 618 h 1125"/>
              <a:gd name="T34" fmla="*/ 1115 w 1127"/>
              <a:gd name="T35" fmla="*/ 676 h 1125"/>
              <a:gd name="T36" fmla="*/ 1100 w 1127"/>
              <a:gd name="T37" fmla="*/ 733 h 1125"/>
              <a:gd name="T38" fmla="*/ 1079 w 1127"/>
              <a:gd name="T39" fmla="*/ 789 h 1125"/>
              <a:gd name="T40" fmla="*/ 1052 w 1127"/>
              <a:gd name="T41" fmla="*/ 844 h 1125"/>
              <a:gd name="T42" fmla="*/ 1018 w 1127"/>
              <a:gd name="T43" fmla="*/ 895 h 1125"/>
              <a:gd name="T44" fmla="*/ 979 w 1127"/>
              <a:gd name="T45" fmla="*/ 943 h 1125"/>
              <a:gd name="T46" fmla="*/ 937 w 1127"/>
              <a:gd name="T47" fmla="*/ 984 h 1125"/>
              <a:gd name="T48" fmla="*/ 891 w 1127"/>
              <a:gd name="T49" fmla="*/ 1021 h 1125"/>
              <a:gd name="T50" fmla="*/ 843 w 1127"/>
              <a:gd name="T51" fmla="*/ 1051 h 1125"/>
              <a:gd name="T52" fmla="*/ 791 w 1127"/>
              <a:gd name="T53" fmla="*/ 1078 h 1125"/>
              <a:gd name="T54" fmla="*/ 737 w 1127"/>
              <a:gd name="T55" fmla="*/ 1099 h 1125"/>
              <a:gd name="T56" fmla="*/ 682 w 1127"/>
              <a:gd name="T57" fmla="*/ 1113 h 1125"/>
              <a:gd name="T58" fmla="*/ 624 w 1127"/>
              <a:gd name="T59" fmla="*/ 1123 h 1125"/>
              <a:gd name="T60" fmla="*/ 567 w 1127"/>
              <a:gd name="T61" fmla="*/ 1125 h 1125"/>
              <a:gd name="T62" fmla="*/ 508 w 1127"/>
              <a:gd name="T63" fmla="*/ 1123 h 1125"/>
              <a:gd name="T64" fmla="*/ 450 w 1127"/>
              <a:gd name="T65" fmla="*/ 1115 h 1125"/>
              <a:gd name="T66" fmla="*/ 393 w 1127"/>
              <a:gd name="T67" fmla="*/ 1100 h 1125"/>
              <a:gd name="T68" fmla="*/ 337 w 1127"/>
              <a:gd name="T69" fmla="*/ 1078 h 1125"/>
              <a:gd name="T70" fmla="*/ 282 w 1127"/>
              <a:gd name="T71" fmla="*/ 1050 h 1125"/>
              <a:gd name="T72" fmla="*/ 231 w 1127"/>
              <a:gd name="T73" fmla="*/ 1016 h 1125"/>
              <a:gd name="T74" fmla="*/ 183 w 1127"/>
              <a:gd name="T75" fmla="*/ 979 h 1125"/>
              <a:gd name="T76" fmla="*/ 142 w 1127"/>
              <a:gd name="T77" fmla="*/ 936 h 1125"/>
              <a:gd name="T78" fmla="*/ 105 w 1127"/>
              <a:gd name="T79" fmla="*/ 890 h 1125"/>
              <a:gd name="T80" fmla="*/ 74 w 1127"/>
              <a:gd name="T81" fmla="*/ 842 h 1125"/>
              <a:gd name="T82" fmla="*/ 48 w 1127"/>
              <a:gd name="T83" fmla="*/ 791 h 1125"/>
              <a:gd name="T84" fmla="*/ 27 w 1127"/>
              <a:gd name="T85" fmla="*/ 735 h 1125"/>
              <a:gd name="T86" fmla="*/ 13 w 1127"/>
              <a:gd name="T87" fmla="*/ 680 h 1125"/>
              <a:gd name="T88" fmla="*/ 3 w 1127"/>
              <a:gd name="T89" fmla="*/ 624 h 1125"/>
              <a:gd name="T90" fmla="*/ 0 w 1127"/>
              <a:gd name="T91" fmla="*/ 566 h 1125"/>
              <a:gd name="T92" fmla="*/ 3 w 1127"/>
              <a:gd name="T93" fmla="*/ 508 h 1125"/>
              <a:gd name="T94" fmla="*/ 11 w 1127"/>
              <a:gd name="T95" fmla="*/ 450 h 1125"/>
              <a:gd name="T96" fmla="*/ 26 w 1127"/>
              <a:gd name="T97" fmla="*/ 392 h 1125"/>
              <a:gd name="T98" fmla="*/ 48 w 1127"/>
              <a:gd name="T99" fmla="*/ 336 h 1125"/>
              <a:gd name="T100" fmla="*/ 76 w 1127"/>
              <a:gd name="T101" fmla="*/ 281 h 1125"/>
              <a:gd name="T102" fmla="*/ 109 w 1127"/>
              <a:gd name="T103" fmla="*/ 230 h 1125"/>
              <a:gd name="T104" fmla="*/ 147 w 1127"/>
              <a:gd name="T105" fmla="*/ 183 h 1125"/>
              <a:gd name="T106" fmla="*/ 189 w 1127"/>
              <a:gd name="T107" fmla="*/ 141 h 1125"/>
              <a:gd name="T108" fmla="*/ 236 w 1127"/>
              <a:gd name="T109" fmla="*/ 105 h 1125"/>
              <a:gd name="T110" fmla="*/ 284 w 1127"/>
              <a:gd name="T111" fmla="*/ 74 h 1125"/>
              <a:gd name="T112" fmla="*/ 336 w 1127"/>
              <a:gd name="T113" fmla="*/ 48 h 1125"/>
              <a:gd name="T114" fmla="*/ 389 w 1127"/>
              <a:gd name="T115" fmla="*/ 27 h 1125"/>
              <a:gd name="T116" fmla="*/ 446 w 1127"/>
              <a:gd name="T117" fmla="*/ 12 h 1125"/>
              <a:gd name="T118" fmla="*/ 502 w 1127"/>
              <a:gd name="T119" fmla="*/ 2 h 1125"/>
              <a:gd name="T120" fmla="*/ 560 w 1127"/>
              <a:gd name="T1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5">
                <a:moveTo>
                  <a:pt x="560" y="0"/>
                </a:moveTo>
                <a:lnTo>
                  <a:pt x="618" y="2"/>
                </a:lnTo>
                <a:lnTo>
                  <a:pt x="676" y="10"/>
                </a:lnTo>
                <a:lnTo>
                  <a:pt x="734" y="27"/>
                </a:lnTo>
                <a:lnTo>
                  <a:pt x="791" y="47"/>
                </a:lnTo>
                <a:lnTo>
                  <a:pt x="846" y="75"/>
                </a:lnTo>
                <a:lnTo>
                  <a:pt x="897" y="109"/>
                </a:lnTo>
                <a:lnTo>
                  <a:pt x="943" y="146"/>
                </a:lnTo>
                <a:lnTo>
                  <a:pt x="984" y="189"/>
                </a:lnTo>
                <a:lnTo>
                  <a:pt x="1022" y="235"/>
                </a:lnTo>
                <a:lnTo>
                  <a:pt x="1053" y="283"/>
                </a:lnTo>
                <a:lnTo>
                  <a:pt x="1079" y="336"/>
                </a:lnTo>
                <a:lnTo>
                  <a:pt x="1099" y="390"/>
                </a:lnTo>
                <a:lnTo>
                  <a:pt x="1115" y="445"/>
                </a:lnTo>
                <a:lnTo>
                  <a:pt x="1123" y="501"/>
                </a:lnTo>
                <a:lnTo>
                  <a:pt x="1127" y="559"/>
                </a:lnTo>
                <a:lnTo>
                  <a:pt x="1124" y="618"/>
                </a:lnTo>
                <a:lnTo>
                  <a:pt x="1115" y="676"/>
                </a:lnTo>
                <a:lnTo>
                  <a:pt x="1100" y="733"/>
                </a:lnTo>
                <a:lnTo>
                  <a:pt x="1079" y="789"/>
                </a:lnTo>
                <a:lnTo>
                  <a:pt x="1052" y="844"/>
                </a:lnTo>
                <a:lnTo>
                  <a:pt x="1018" y="895"/>
                </a:lnTo>
                <a:lnTo>
                  <a:pt x="979" y="943"/>
                </a:lnTo>
                <a:lnTo>
                  <a:pt x="937" y="984"/>
                </a:lnTo>
                <a:lnTo>
                  <a:pt x="891" y="1021"/>
                </a:lnTo>
                <a:lnTo>
                  <a:pt x="843" y="1051"/>
                </a:lnTo>
                <a:lnTo>
                  <a:pt x="791" y="1078"/>
                </a:lnTo>
                <a:lnTo>
                  <a:pt x="737" y="1099"/>
                </a:lnTo>
                <a:lnTo>
                  <a:pt x="682" y="1113"/>
                </a:lnTo>
                <a:lnTo>
                  <a:pt x="624" y="1123"/>
                </a:lnTo>
                <a:lnTo>
                  <a:pt x="567" y="1125"/>
                </a:lnTo>
                <a:lnTo>
                  <a:pt x="508" y="1123"/>
                </a:lnTo>
                <a:lnTo>
                  <a:pt x="450" y="1115"/>
                </a:lnTo>
                <a:lnTo>
                  <a:pt x="393" y="1100"/>
                </a:lnTo>
                <a:lnTo>
                  <a:pt x="337" y="1078"/>
                </a:lnTo>
                <a:lnTo>
                  <a:pt x="282" y="1050"/>
                </a:lnTo>
                <a:lnTo>
                  <a:pt x="231" y="1016"/>
                </a:lnTo>
                <a:lnTo>
                  <a:pt x="183" y="979"/>
                </a:lnTo>
                <a:lnTo>
                  <a:pt x="142" y="936"/>
                </a:lnTo>
                <a:lnTo>
                  <a:pt x="105" y="890"/>
                </a:lnTo>
                <a:lnTo>
                  <a:pt x="74" y="842"/>
                </a:lnTo>
                <a:lnTo>
                  <a:pt x="48" y="791"/>
                </a:lnTo>
                <a:lnTo>
                  <a:pt x="27" y="735"/>
                </a:lnTo>
                <a:lnTo>
                  <a:pt x="13" y="680"/>
                </a:lnTo>
                <a:lnTo>
                  <a:pt x="3" y="624"/>
                </a:lnTo>
                <a:lnTo>
                  <a:pt x="0" y="566"/>
                </a:lnTo>
                <a:lnTo>
                  <a:pt x="3" y="508"/>
                </a:lnTo>
                <a:lnTo>
                  <a:pt x="11" y="450"/>
                </a:lnTo>
                <a:lnTo>
                  <a:pt x="26" y="392"/>
                </a:lnTo>
                <a:lnTo>
                  <a:pt x="48" y="336"/>
                </a:lnTo>
                <a:lnTo>
                  <a:pt x="76" y="281"/>
                </a:lnTo>
                <a:lnTo>
                  <a:pt x="109" y="230"/>
                </a:lnTo>
                <a:lnTo>
                  <a:pt x="147" y="183"/>
                </a:lnTo>
                <a:lnTo>
                  <a:pt x="189" y="141"/>
                </a:lnTo>
                <a:lnTo>
                  <a:pt x="236" y="105"/>
                </a:lnTo>
                <a:lnTo>
                  <a:pt x="284" y="74"/>
                </a:lnTo>
                <a:lnTo>
                  <a:pt x="336" y="48"/>
                </a:lnTo>
                <a:lnTo>
                  <a:pt x="389" y="27"/>
                </a:lnTo>
                <a:lnTo>
                  <a:pt x="446" y="12"/>
                </a:lnTo>
                <a:lnTo>
                  <a:pt x="502" y="2"/>
                </a:lnTo>
                <a:lnTo>
                  <a:pt x="5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5A92F3AD-0566-4239-BE89-A99531A32C98}"/>
              </a:ext>
            </a:extLst>
          </p:cNvPr>
          <p:cNvSpPr>
            <a:spLocks/>
          </p:cNvSpPr>
          <p:nvPr/>
        </p:nvSpPr>
        <p:spPr bwMode="auto">
          <a:xfrm>
            <a:off x="4847015" y="4203979"/>
            <a:ext cx="1060832" cy="1059890"/>
          </a:xfrm>
          <a:custGeom>
            <a:avLst/>
            <a:gdLst>
              <a:gd name="T0" fmla="*/ 567 w 1127"/>
              <a:gd name="T1" fmla="*/ 0 h 1126"/>
              <a:gd name="T2" fmla="*/ 625 w 1127"/>
              <a:gd name="T3" fmla="*/ 4 h 1126"/>
              <a:gd name="T4" fmla="*/ 681 w 1127"/>
              <a:gd name="T5" fmla="*/ 12 h 1126"/>
              <a:gd name="T6" fmla="*/ 738 w 1127"/>
              <a:gd name="T7" fmla="*/ 28 h 1126"/>
              <a:gd name="T8" fmla="*/ 792 w 1127"/>
              <a:gd name="T9" fmla="*/ 49 h 1126"/>
              <a:gd name="T10" fmla="*/ 843 w 1127"/>
              <a:gd name="T11" fmla="*/ 74 h 1126"/>
              <a:gd name="T12" fmla="*/ 891 w 1127"/>
              <a:gd name="T13" fmla="*/ 105 h 1126"/>
              <a:gd name="T14" fmla="*/ 938 w 1127"/>
              <a:gd name="T15" fmla="*/ 143 h 1126"/>
              <a:gd name="T16" fmla="*/ 980 w 1127"/>
              <a:gd name="T17" fmla="*/ 184 h 1126"/>
              <a:gd name="T18" fmla="*/ 1018 w 1127"/>
              <a:gd name="T19" fmla="*/ 230 h 1126"/>
              <a:gd name="T20" fmla="*/ 1052 w 1127"/>
              <a:gd name="T21" fmla="*/ 281 h 1126"/>
              <a:gd name="T22" fmla="*/ 1080 w 1127"/>
              <a:gd name="T23" fmla="*/ 336 h 1126"/>
              <a:gd name="T24" fmla="*/ 1101 w 1127"/>
              <a:gd name="T25" fmla="*/ 393 h 1126"/>
              <a:gd name="T26" fmla="*/ 1116 w 1127"/>
              <a:gd name="T27" fmla="*/ 451 h 1126"/>
              <a:gd name="T28" fmla="*/ 1124 w 1127"/>
              <a:gd name="T29" fmla="*/ 509 h 1126"/>
              <a:gd name="T30" fmla="*/ 1127 w 1127"/>
              <a:gd name="T31" fmla="*/ 566 h 1126"/>
              <a:gd name="T32" fmla="*/ 1124 w 1127"/>
              <a:gd name="T33" fmla="*/ 624 h 1126"/>
              <a:gd name="T34" fmla="*/ 1115 w 1127"/>
              <a:gd name="T35" fmla="*/ 681 h 1126"/>
              <a:gd name="T36" fmla="*/ 1100 w 1127"/>
              <a:gd name="T37" fmla="*/ 737 h 1126"/>
              <a:gd name="T38" fmla="*/ 1080 w 1127"/>
              <a:gd name="T39" fmla="*/ 791 h 1126"/>
              <a:gd name="T40" fmla="*/ 1053 w 1127"/>
              <a:gd name="T41" fmla="*/ 842 h 1126"/>
              <a:gd name="T42" fmla="*/ 1022 w 1127"/>
              <a:gd name="T43" fmla="*/ 892 h 1126"/>
              <a:gd name="T44" fmla="*/ 986 w 1127"/>
              <a:gd name="T45" fmla="*/ 938 h 1126"/>
              <a:gd name="T46" fmla="*/ 944 w 1127"/>
              <a:gd name="T47" fmla="*/ 979 h 1126"/>
              <a:gd name="T48" fmla="*/ 897 w 1127"/>
              <a:gd name="T49" fmla="*/ 1017 h 1126"/>
              <a:gd name="T50" fmla="*/ 846 w 1127"/>
              <a:gd name="T51" fmla="*/ 1051 h 1126"/>
              <a:gd name="T52" fmla="*/ 790 w 1127"/>
              <a:gd name="T53" fmla="*/ 1079 h 1126"/>
              <a:gd name="T54" fmla="*/ 734 w 1127"/>
              <a:gd name="T55" fmla="*/ 1100 h 1126"/>
              <a:gd name="T56" fmla="*/ 677 w 1127"/>
              <a:gd name="T57" fmla="*/ 1115 h 1126"/>
              <a:gd name="T58" fmla="*/ 619 w 1127"/>
              <a:gd name="T59" fmla="*/ 1123 h 1126"/>
              <a:gd name="T60" fmla="*/ 560 w 1127"/>
              <a:gd name="T61" fmla="*/ 1126 h 1126"/>
              <a:gd name="T62" fmla="*/ 504 w 1127"/>
              <a:gd name="T63" fmla="*/ 1123 h 1126"/>
              <a:gd name="T64" fmla="*/ 446 w 1127"/>
              <a:gd name="T65" fmla="*/ 1114 h 1126"/>
              <a:gd name="T66" fmla="*/ 391 w 1127"/>
              <a:gd name="T67" fmla="*/ 1099 h 1126"/>
              <a:gd name="T68" fmla="*/ 337 w 1127"/>
              <a:gd name="T69" fmla="*/ 1079 h 1126"/>
              <a:gd name="T70" fmla="*/ 284 w 1127"/>
              <a:gd name="T71" fmla="*/ 1052 h 1126"/>
              <a:gd name="T72" fmla="*/ 236 w 1127"/>
              <a:gd name="T73" fmla="*/ 1021 h 1126"/>
              <a:gd name="T74" fmla="*/ 190 w 1127"/>
              <a:gd name="T75" fmla="*/ 985 h 1126"/>
              <a:gd name="T76" fmla="*/ 148 w 1127"/>
              <a:gd name="T77" fmla="*/ 943 h 1126"/>
              <a:gd name="T78" fmla="*/ 109 w 1127"/>
              <a:gd name="T79" fmla="*/ 896 h 1126"/>
              <a:gd name="T80" fmla="*/ 76 w 1127"/>
              <a:gd name="T81" fmla="*/ 845 h 1126"/>
              <a:gd name="T82" fmla="*/ 49 w 1127"/>
              <a:gd name="T83" fmla="*/ 790 h 1126"/>
              <a:gd name="T84" fmla="*/ 27 w 1127"/>
              <a:gd name="T85" fmla="*/ 733 h 1126"/>
              <a:gd name="T86" fmla="*/ 12 w 1127"/>
              <a:gd name="T87" fmla="*/ 677 h 1126"/>
              <a:gd name="T88" fmla="*/ 3 w 1127"/>
              <a:gd name="T89" fmla="*/ 619 h 1126"/>
              <a:gd name="T90" fmla="*/ 0 w 1127"/>
              <a:gd name="T91" fmla="*/ 561 h 1126"/>
              <a:gd name="T92" fmla="*/ 4 w 1127"/>
              <a:gd name="T93" fmla="*/ 503 h 1126"/>
              <a:gd name="T94" fmla="*/ 12 w 1127"/>
              <a:gd name="T95" fmla="*/ 445 h 1126"/>
              <a:gd name="T96" fmla="*/ 29 w 1127"/>
              <a:gd name="T97" fmla="*/ 390 h 1126"/>
              <a:gd name="T98" fmla="*/ 49 w 1127"/>
              <a:gd name="T99" fmla="*/ 336 h 1126"/>
              <a:gd name="T100" fmla="*/ 74 w 1127"/>
              <a:gd name="T101" fmla="*/ 284 h 1126"/>
              <a:gd name="T102" fmla="*/ 105 w 1127"/>
              <a:gd name="T103" fmla="*/ 236 h 1126"/>
              <a:gd name="T104" fmla="*/ 143 w 1127"/>
              <a:gd name="T105" fmla="*/ 190 h 1126"/>
              <a:gd name="T106" fmla="*/ 185 w 1127"/>
              <a:gd name="T107" fmla="*/ 148 h 1126"/>
              <a:gd name="T108" fmla="*/ 230 w 1127"/>
              <a:gd name="T109" fmla="*/ 109 h 1126"/>
              <a:gd name="T110" fmla="*/ 282 w 1127"/>
              <a:gd name="T111" fmla="*/ 76 h 1126"/>
              <a:gd name="T112" fmla="*/ 337 w 1127"/>
              <a:gd name="T113" fmla="*/ 49 h 1126"/>
              <a:gd name="T114" fmla="*/ 393 w 1127"/>
              <a:gd name="T115" fmla="*/ 27 h 1126"/>
              <a:gd name="T116" fmla="*/ 451 w 1127"/>
              <a:gd name="T117" fmla="*/ 12 h 1126"/>
              <a:gd name="T118" fmla="*/ 509 w 1127"/>
              <a:gd name="T119" fmla="*/ 3 h 1126"/>
              <a:gd name="T120" fmla="*/ 567 w 1127"/>
              <a:gd name="T121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6">
                <a:moveTo>
                  <a:pt x="567" y="0"/>
                </a:moveTo>
                <a:lnTo>
                  <a:pt x="625" y="4"/>
                </a:lnTo>
                <a:lnTo>
                  <a:pt x="681" y="12"/>
                </a:lnTo>
                <a:lnTo>
                  <a:pt x="738" y="28"/>
                </a:lnTo>
                <a:lnTo>
                  <a:pt x="792" y="49"/>
                </a:lnTo>
                <a:lnTo>
                  <a:pt x="843" y="74"/>
                </a:lnTo>
                <a:lnTo>
                  <a:pt x="891" y="105"/>
                </a:lnTo>
                <a:lnTo>
                  <a:pt x="938" y="143"/>
                </a:lnTo>
                <a:lnTo>
                  <a:pt x="980" y="184"/>
                </a:lnTo>
                <a:lnTo>
                  <a:pt x="1018" y="230"/>
                </a:lnTo>
                <a:lnTo>
                  <a:pt x="1052" y="281"/>
                </a:lnTo>
                <a:lnTo>
                  <a:pt x="1080" y="336"/>
                </a:lnTo>
                <a:lnTo>
                  <a:pt x="1101" y="393"/>
                </a:lnTo>
                <a:lnTo>
                  <a:pt x="1116" y="451"/>
                </a:lnTo>
                <a:lnTo>
                  <a:pt x="1124" y="509"/>
                </a:lnTo>
                <a:lnTo>
                  <a:pt x="1127" y="566"/>
                </a:lnTo>
                <a:lnTo>
                  <a:pt x="1124" y="624"/>
                </a:lnTo>
                <a:lnTo>
                  <a:pt x="1115" y="681"/>
                </a:lnTo>
                <a:lnTo>
                  <a:pt x="1100" y="737"/>
                </a:lnTo>
                <a:lnTo>
                  <a:pt x="1080" y="791"/>
                </a:lnTo>
                <a:lnTo>
                  <a:pt x="1053" y="842"/>
                </a:lnTo>
                <a:lnTo>
                  <a:pt x="1022" y="892"/>
                </a:lnTo>
                <a:lnTo>
                  <a:pt x="986" y="938"/>
                </a:lnTo>
                <a:lnTo>
                  <a:pt x="944" y="979"/>
                </a:lnTo>
                <a:lnTo>
                  <a:pt x="897" y="1017"/>
                </a:lnTo>
                <a:lnTo>
                  <a:pt x="846" y="1051"/>
                </a:lnTo>
                <a:lnTo>
                  <a:pt x="790" y="1079"/>
                </a:lnTo>
                <a:lnTo>
                  <a:pt x="734" y="1100"/>
                </a:lnTo>
                <a:lnTo>
                  <a:pt x="677" y="1115"/>
                </a:lnTo>
                <a:lnTo>
                  <a:pt x="619" y="1123"/>
                </a:lnTo>
                <a:lnTo>
                  <a:pt x="560" y="1126"/>
                </a:lnTo>
                <a:lnTo>
                  <a:pt x="504" y="1123"/>
                </a:lnTo>
                <a:lnTo>
                  <a:pt x="446" y="1114"/>
                </a:lnTo>
                <a:lnTo>
                  <a:pt x="391" y="1099"/>
                </a:lnTo>
                <a:lnTo>
                  <a:pt x="337" y="1079"/>
                </a:lnTo>
                <a:lnTo>
                  <a:pt x="284" y="1052"/>
                </a:lnTo>
                <a:lnTo>
                  <a:pt x="236" y="1021"/>
                </a:lnTo>
                <a:lnTo>
                  <a:pt x="190" y="985"/>
                </a:lnTo>
                <a:lnTo>
                  <a:pt x="148" y="943"/>
                </a:lnTo>
                <a:lnTo>
                  <a:pt x="109" y="896"/>
                </a:lnTo>
                <a:lnTo>
                  <a:pt x="76" y="845"/>
                </a:lnTo>
                <a:lnTo>
                  <a:pt x="49" y="790"/>
                </a:lnTo>
                <a:lnTo>
                  <a:pt x="27" y="733"/>
                </a:lnTo>
                <a:lnTo>
                  <a:pt x="12" y="677"/>
                </a:lnTo>
                <a:lnTo>
                  <a:pt x="3" y="619"/>
                </a:lnTo>
                <a:lnTo>
                  <a:pt x="0" y="561"/>
                </a:lnTo>
                <a:lnTo>
                  <a:pt x="4" y="503"/>
                </a:lnTo>
                <a:lnTo>
                  <a:pt x="12" y="445"/>
                </a:lnTo>
                <a:lnTo>
                  <a:pt x="29" y="390"/>
                </a:lnTo>
                <a:lnTo>
                  <a:pt x="49" y="336"/>
                </a:lnTo>
                <a:lnTo>
                  <a:pt x="74" y="284"/>
                </a:lnTo>
                <a:lnTo>
                  <a:pt x="105" y="236"/>
                </a:lnTo>
                <a:lnTo>
                  <a:pt x="143" y="190"/>
                </a:lnTo>
                <a:lnTo>
                  <a:pt x="185" y="148"/>
                </a:lnTo>
                <a:lnTo>
                  <a:pt x="230" y="109"/>
                </a:lnTo>
                <a:lnTo>
                  <a:pt x="282" y="76"/>
                </a:lnTo>
                <a:lnTo>
                  <a:pt x="337" y="49"/>
                </a:lnTo>
                <a:lnTo>
                  <a:pt x="393" y="27"/>
                </a:lnTo>
                <a:lnTo>
                  <a:pt x="451" y="12"/>
                </a:lnTo>
                <a:lnTo>
                  <a:pt x="509" y="3"/>
                </a:lnTo>
                <a:lnTo>
                  <a:pt x="5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29EA6A9A-DC6B-4A67-8F3A-0201E6E7CACA}"/>
              </a:ext>
            </a:extLst>
          </p:cNvPr>
          <p:cNvSpPr>
            <a:spLocks/>
          </p:cNvSpPr>
          <p:nvPr/>
        </p:nvSpPr>
        <p:spPr bwMode="auto">
          <a:xfrm>
            <a:off x="6317308" y="4203979"/>
            <a:ext cx="1059890" cy="1059890"/>
          </a:xfrm>
          <a:custGeom>
            <a:avLst/>
            <a:gdLst>
              <a:gd name="T0" fmla="*/ 564 w 1126"/>
              <a:gd name="T1" fmla="*/ 0 h 1126"/>
              <a:gd name="T2" fmla="*/ 628 w 1126"/>
              <a:gd name="T3" fmla="*/ 4 h 1126"/>
              <a:gd name="T4" fmla="*/ 693 w 1126"/>
              <a:gd name="T5" fmla="*/ 15 h 1126"/>
              <a:gd name="T6" fmla="*/ 754 w 1126"/>
              <a:gd name="T7" fmla="*/ 34 h 1126"/>
              <a:gd name="T8" fmla="*/ 811 w 1126"/>
              <a:gd name="T9" fmla="*/ 58 h 1126"/>
              <a:gd name="T10" fmla="*/ 865 w 1126"/>
              <a:gd name="T11" fmla="*/ 88 h 1126"/>
              <a:gd name="T12" fmla="*/ 915 w 1126"/>
              <a:gd name="T13" fmla="*/ 124 h 1126"/>
              <a:gd name="T14" fmla="*/ 962 w 1126"/>
              <a:gd name="T15" fmla="*/ 166 h 1126"/>
              <a:gd name="T16" fmla="*/ 1003 w 1126"/>
              <a:gd name="T17" fmla="*/ 211 h 1126"/>
              <a:gd name="T18" fmla="*/ 1039 w 1126"/>
              <a:gd name="T19" fmla="*/ 261 h 1126"/>
              <a:gd name="T20" fmla="*/ 1070 w 1126"/>
              <a:gd name="T21" fmla="*/ 316 h 1126"/>
              <a:gd name="T22" fmla="*/ 1094 w 1126"/>
              <a:gd name="T23" fmla="*/ 374 h 1126"/>
              <a:gd name="T24" fmla="*/ 1112 w 1126"/>
              <a:gd name="T25" fmla="*/ 435 h 1126"/>
              <a:gd name="T26" fmla="*/ 1122 w 1126"/>
              <a:gd name="T27" fmla="*/ 498 h 1126"/>
              <a:gd name="T28" fmla="*/ 1126 w 1126"/>
              <a:gd name="T29" fmla="*/ 564 h 1126"/>
              <a:gd name="T30" fmla="*/ 1122 w 1126"/>
              <a:gd name="T31" fmla="*/ 630 h 1126"/>
              <a:gd name="T32" fmla="*/ 1112 w 1126"/>
              <a:gd name="T33" fmla="*/ 693 h 1126"/>
              <a:gd name="T34" fmla="*/ 1094 w 1126"/>
              <a:gd name="T35" fmla="*/ 753 h 1126"/>
              <a:gd name="T36" fmla="*/ 1070 w 1126"/>
              <a:gd name="T37" fmla="*/ 811 h 1126"/>
              <a:gd name="T38" fmla="*/ 1039 w 1126"/>
              <a:gd name="T39" fmla="*/ 865 h 1126"/>
              <a:gd name="T40" fmla="*/ 1003 w 1126"/>
              <a:gd name="T41" fmla="*/ 916 h 1126"/>
              <a:gd name="T42" fmla="*/ 962 w 1126"/>
              <a:gd name="T43" fmla="*/ 962 h 1126"/>
              <a:gd name="T44" fmla="*/ 915 w 1126"/>
              <a:gd name="T45" fmla="*/ 1002 h 1126"/>
              <a:gd name="T46" fmla="*/ 865 w 1126"/>
              <a:gd name="T47" fmla="*/ 1039 h 1126"/>
              <a:gd name="T48" fmla="*/ 811 w 1126"/>
              <a:gd name="T49" fmla="*/ 1069 h 1126"/>
              <a:gd name="T50" fmla="*/ 754 w 1126"/>
              <a:gd name="T51" fmla="*/ 1094 h 1126"/>
              <a:gd name="T52" fmla="*/ 693 w 1126"/>
              <a:gd name="T53" fmla="*/ 1111 h 1126"/>
              <a:gd name="T54" fmla="*/ 628 w 1126"/>
              <a:gd name="T55" fmla="*/ 1122 h 1126"/>
              <a:gd name="T56" fmla="*/ 564 w 1126"/>
              <a:gd name="T57" fmla="*/ 1126 h 1126"/>
              <a:gd name="T58" fmla="*/ 498 w 1126"/>
              <a:gd name="T59" fmla="*/ 1122 h 1126"/>
              <a:gd name="T60" fmla="*/ 434 w 1126"/>
              <a:gd name="T61" fmla="*/ 1111 h 1126"/>
              <a:gd name="T62" fmla="*/ 374 w 1126"/>
              <a:gd name="T63" fmla="*/ 1094 h 1126"/>
              <a:gd name="T64" fmla="*/ 316 w 1126"/>
              <a:gd name="T65" fmla="*/ 1069 h 1126"/>
              <a:gd name="T66" fmla="*/ 261 w 1126"/>
              <a:gd name="T67" fmla="*/ 1039 h 1126"/>
              <a:gd name="T68" fmla="*/ 211 w 1126"/>
              <a:gd name="T69" fmla="*/ 1002 h 1126"/>
              <a:gd name="T70" fmla="*/ 165 w 1126"/>
              <a:gd name="T71" fmla="*/ 962 h 1126"/>
              <a:gd name="T72" fmla="*/ 124 w 1126"/>
              <a:gd name="T73" fmla="*/ 916 h 1126"/>
              <a:gd name="T74" fmla="*/ 87 w 1126"/>
              <a:gd name="T75" fmla="*/ 865 h 1126"/>
              <a:gd name="T76" fmla="*/ 58 w 1126"/>
              <a:gd name="T77" fmla="*/ 811 h 1126"/>
              <a:gd name="T78" fmla="*/ 33 w 1126"/>
              <a:gd name="T79" fmla="*/ 753 h 1126"/>
              <a:gd name="T80" fmla="*/ 15 w 1126"/>
              <a:gd name="T81" fmla="*/ 693 h 1126"/>
              <a:gd name="T82" fmla="*/ 4 w 1126"/>
              <a:gd name="T83" fmla="*/ 630 h 1126"/>
              <a:gd name="T84" fmla="*/ 0 w 1126"/>
              <a:gd name="T85" fmla="*/ 564 h 1126"/>
              <a:gd name="T86" fmla="*/ 4 w 1126"/>
              <a:gd name="T87" fmla="*/ 498 h 1126"/>
              <a:gd name="T88" fmla="*/ 15 w 1126"/>
              <a:gd name="T89" fmla="*/ 435 h 1126"/>
              <a:gd name="T90" fmla="*/ 33 w 1126"/>
              <a:gd name="T91" fmla="*/ 374 h 1126"/>
              <a:gd name="T92" fmla="*/ 58 w 1126"/>
              <a:gd name="T93" fmla="*/ 316 h 1126"/>
              <a:gd name="T94" fmla="*/ 87 w 1126"/>
              <a:gd name="T95" fmla="*/ 261 h 1126"/>
              <a:gd name="T96" fmla="*/ 124 w 1126"/>
              <a:gd name="T97" fmla="*/ 211 h 1126"/>
              <a:gd name="T98" fmla="*/ 165 w 1126"/>
              <a:gd name="T99" fmla="*/ 166 h 1126"/>
              <a:gd name="T100" fmla="*/ 211 w 1126"/>
              <a:gd name="T101" fmla="*/ 124 h 1126"/>
              <a:gd name="T102" fmla="*/ 261 w 1126"/>
              <a:gd name="T103" fmla="*/ 88 h 1126"/>
              <a:gd name="T104" fmla="*/ 316 w 1126"/>
              <a:gd name="T105" fmla="*/ 58 h 1126"/>
              <a:gd name="T106" fmla="*/ 374 w 1126"/>
              <a:gd name="T107" fmla="*/ 34 h 1126"/>
              <a:gd name="T108" fmla="*/ 434 w 1126"/>
              <a:gd name="T109" fmla="*/ 15 h 1126"/>
              <a:gd name="T110" fmla="*/ 498 w 1126"/>
              <a:gd name="T111" fmla="*/ 4 h 1126"/>
              <a:gd name="T112" fmla="*/ 564 w 1126"/>
              <a:gd name="T1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6">
                <a:moveTo>
                  <a:pt x="564" y="0"/>
                </a:moveTo>
                <a:lnTo>
                  <a:pt x="628" y="4"/>
                </a:lnTo>
                <a:lnTo>
                  <a:pt x="693" y="15"/>
                </a:lnTo>
                <a:lnTo>
                  <a:pt x="754" y="34"/>
                </a:lnTo>
                <a:lnTo>
                  <a:pt x="811" y="58"/>
                </a:lnTo>
                <a:lnTo>
                  <a:pt x="865" y="88"/>
                </a:lnTo>
                <a:lnTo>
                  <a:pt x="915" y="124"/>
                </a:lnTo>
                <a:lnTo>
                  <a:pt x="962" y="166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6"/>
                </a:lnTo>
                <a:lnTo>
                  <a:pt x="1094" y="374"/>
                </a:lnTo>
                <a:lnTo>
                  <a:pt x="1112" y="435"/>
                </a:lnTo>
                <a:lnTo>
                  <a:pt x="1122" y="498"/>
                </a:lnTo>
                <a:lnTo>
                  <a:pt x="1126" y="564"/>
                </a:lnTo>
                <a:lnTo>
                  <a:pt x="1122" y="630"/>
                </a:lnTo>
                <a:lnTo>
                  <a:pt x="1112" y="693"/>
                </a:lnTo>
                <a:lnTo>
                  <a:pt x="1094" y="753"/>
                </a:lnTo>
                <a:lnTo>
                  <a:pt x="1070" y="811"/>
                </a:lnTo>
                <a:lnTo>
                  <a:pt x="1039" y="865"/>
                </a:lnTo>
                <a:lnTo>
                  <a:pt x="1003" y="916"/>
                </a:lnTo>
                <a:lnTo>
                  <a:pt x="962" y="962"/>
                </a:lnTo>
                <a:lnTo>
                  <a:pt x="915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28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4" y="1111"/>
                </a:lnTo>
                <a:lnTo>
                  <a:pt x="374" y="1094"/>
                </a:lnTo>
                <a:lnTo>
                  <a:pt x="316" y="1069"/>
                </a:lnTo>
                <a:lnTo>
                  <a:pt x="261" y="1039"/>
                </a:lnTo>
                <a:lnTo>
                  <a:pt x="211" y="1002"/>
                </a:lnTo>
                <a:lnTo>
                  <a:pt x="165" y="962"/>
                </a:lnTo>
                <a:lnTo>
                  <a:pt x="124" y="916"/>
                </a:lnTo>
                <a:lnTo>
                  <a:pt x="87" y="865"/>
                </a:lnTo>
                <a:lnTo>
                  <a:pt x="58" y="811"/>
                </a:lnTo>
                <a:lnTo>
                  <a:pt x="33" y="753"/>
                </a:lnTo>
                <a:lnTo>
                  <a:pt x="15" y="693"/>
                </a:lnTo>
                <a:lnTo>
                  <a:pt x="4" y="630"/>
                </a:lnTo>
                <a:lnTo>
                  <a:pt x="0" y="564"/>
                </a:lnTo>
                <a:lnTo>
                  <a:pt x="4" y="498"/>
                </a:lnTo>
                <a:lnTo>
                  <a:pt x="15" y="435"/>
                </a:lnTo>
                <a:lnTo>
                  <a:pt x="33" y="374"/>
                </a:lnTo>
                <a:lnTo>
                  <a:pt x="58" y="316"/>
                </a:lnTo>
                <a:lnTo>
                  <a:pt x="87" y="261"/>
                </a:lnTo>
                <a:lnTo>
                  <a:pt x="124" y="211"/>
                </a:lnTo>
                <a:lnTo>
                  <a:pt x="165" y="166"/>
                </a:lnTo>
                <a:lnTo>
                  <a:pt x="211" y="124"/>
                </a:lnTo>
                <a:lnTo>
                  <a:pt x="261" y="88"/>
                </a:lnTo>
                <a:lnTo>
                  <a:pt x="316" y="58"/>
                </a:lnTo>
                <a:lnTo>
                  <a:pt x="374" y="34"/>
                </a:lnTo>
                <a:lnTo>
                  <a:pt x="434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Rectangle 50">
            <a:extLst>
              <a:ext uri="{FF2B5EF4-FFF2-40B4-BE49-F238E27FC236}">
                <a16:creationId xmlns:a16="http://schemas.microsoft.com/office/drawing/2014/main" id="{6450DE60-29B6-4C4C-ABFE-DDF7EFE18FBC}"/>
              </a:ext>
            </a:extLst>
          </p:cNvPr>
          <p:cNvSpPr/>
          <p:nvPr/>
        </p:nvSpPr>
        <p:spPr>
          <a:xfrm>
            <a:off x="5896772" y="1508000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8BA7DF4E-E353-41A8-85D8-46489A5C9B9A}"/>
              </a:ext>
            </a:extLst>
          </p:cNvPr>
          <p:cNvSpPr/>
          <p:nvPr/>
        </p:nvSpPr>
        <p:spPr>
          <a:xfrm>
            <a:off x="7781754" y="3087234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Rectangle 52">
            <a:extLst>
              <a:ext uri="{FF2B5EF4-FFF2-40B4-BE49-F238E27FC236}">
                <a16:creationId xmlns:a16="http://schemas.microsoft.com/office/drawing/2014/main" id="{9E4FC432-60BA-4A32-897F-6F930F566AA7}"/>
              </a:ext>
            </a:extLst>
          </p:cNvPr>
          <p:cNvSpPr/>
          <p:nvPr/>
        </p:nvSpPr>
        <p:spPr>
          <a:xfrm>
            <a:off x="3967119" y="3087234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9" name="Rectangle 53">
            <a:extLst>
              <a:ext uri="{FF2B5EF4-FFF2-40B4-BE49-F238E27FC236}">
                <a16:creationId xmlns:a16="http://schemas.microsoft.com/office/drawing/2014/main" id="{3E9BEE63-FDF3-4AE6-9D9E-7468D013CFDA}"/>
              </a:ext>
            </a:extLst>
          </p:cNvPr>
          <p:cNvSpPr/>
          <p:nvPr/>
        </p:nvSpPr>
        <p:spPr>
          <a:xfrm>
            <a:off x="7061470" y="5014566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7B12FE9D-3666-4702-94C1-FBB3F7CA72AE}"/>
              </a:ext>
            </a:extLst>
          </p:cNvPr>
          <p:cNvSpPr/>
          <p:nvPr/>
        </p:nvSpPr>
        <p:spPr>
          <a:xfrm>
            <a:off x="4653156" y="5000957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21" name="Group 82">
            <a:extLst>
              <a:ext uri="{FF2B5EF4-FFF2-40B4-BE49-F238E27FC236}">
                <a16:creationId xmlns:a16="http://schemas.microsoft.com/office/drawing/2014/main" id="{C9389020-6233-49B6-A403-A214B80720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37915" y="4399768"/>
            <a:ext cx="479032" cy="559617"/>
            <a:chOff x="6024" y="79"/>
            <a:chExt cx="2675" cy="3125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B8E7C9D-1F4E-4A7F-96A6-2F52EDC3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" y="79"/>
              <a:ext cx="1954" cy="3052"/>
            </a:xfrm>
            <a:custGeom>
              <a:avLst/>
              <a:gdLst>
                <a:gd name="T0" fmla="*/ 1994 w 3909"/>
                <a:gd name="T1" fmla="*/ 11 h 6104"/>
                <a:gd name="T2" fmla="*/ 2178 w 3909"/>
                <a:gd name="T3" fmla="*/ 59 h 6104"/>
                <a:gd name="T4" fmla="*/ 2319 w 3909"/>
                <a:gd name="T5" fmla="*/ 125 h 6104"/>
                <a:gd name="T6" fmla="*/ 2414 w 3909"/>
                <a:gd name="T7" fmla="*/ 194 h 6104"/>
                <a:gd name="T8" fmla="*/ 2466 w 3909"/>
                <a:gd name="T9" fmla="*/ 241 h 6104"/>
                <a:gd name="T10" fmla="*/ 2570 w 3909"/>
                <a:gd name="T11" fmla="*/ 247 h 6104"/>
                <a:gd name="T12" fmla="*/ 2819 w 3909"/>
                <a:gd name="T13" fmla="*/ 283 h 6104"/>
                <a:gd name="T14" fmla="*/ 3025 w 3909"/>
                <a:gd name="T15" fmla="*/ 388 h 6104"/>
                <a:gd name="T16" fmla="*/ 3188 w 3909"/>
                <a:gd name="T17" fmla="*/ 553 h 6104"/>
                <a:gd name="T18" fmla="*/ 3310 w 3909"/>
                <a:gd name="T19" fmla="*/ 772 h 6104"/>
                <a:gd name="T20" fmla="*/ 3396 w 3909"/>
                <a:gd name="T21" fmla="*/ 1034 h 6104"/>
                <a:gd name="T22" fmla="*/ 3445 w 3909"/>
                <a:gd name="T23" fmla="*/ 1333 h 6104"/>
                <a:gd name="T24" fmla="*/ 3464 w 3909"/>
                <a:gd name="T25" fmla="*/ 1660 h 6104"/>
                <a:gd name="T26" fmla="*/ 3451 w 3909"/>
                <a:gd name="T27" fmla="*/ 2010 h 6104"/>
                <a:gd name="T28" fmla="*/ 3428 w 3909"/>
                <a:gd name="T29" fmla="*/ 2362 h 6104"/>
                <a:gd name="T30" fmla="*/ 3451 w 3909"/>
                <a:gd name="T31" fmla="*/ 2653 h 6104"/>
                <a:gd name="T32" fmla="*/ 3508 w 3909"/>
                <a:gd name="T33" fmla="*/ 2881 h 6104"/>
                <a:gd name="T34" fmla="*/ 3592 w 3909"/>
                <a:gd name="T35" fmla="*/ 3054 h 6104"/>
                <a:gd name="T36" fmla="*/ 3685 w 3909"/>
                <a:gd name="T37" fmla="*/ 3176 h 6104"/>
                <a:gd name="T38" fmla="*/ 3774 w 3909"/>
                <a:gd name="T39" fmla="*/ 3257 h 6104"/>
                <a:gd name="T40" fmla="*/ 3850 w 3909"/>
                <a:gd name="T41" fmla="*/ 3307 h 6104"/>
                <a:gd name="T42" fmla="*/ 3900 w 3909"/>
                <a:gd name="T43" fmla="*/ 3328 h 6104"/>
                <a:gd name="T44" fmla="*/ 3845 w 3909"/>
                <a:gd name="T45" fmla="*/ 3391 h 6104"/>
                <a:gd name="T46" fmla="*/ 3614 w 3909"/>
                <a:gd name="T47" fmla="*/ 3531 h 6104"/>
                <a:gd name="T48" fmla="*/ 3361 w 3909"/>
                <a:gd name="T49" fmla="*/ 3623 h 6104"/>
                <a:gd name="T50" fmla="*/ 3112 w 3909"/>
                <a:gd name="T51" fmla="*/ 3676 h 6104"/>
                <a:gd name="T52" fmla="*/ 2897 w 3909"/>
                <a:gd name="T53" fmla="*/ 3701 h 6104"/>
                <a:gd name="T54" fmla="*/ 2745 w 3909"/>
                <a:gd name="T55" fmla="*/ 3706 h 6104"/>
                <a:gd name="T56" fmla="*/ 2688 w 3909"/>
                <a:gd name="T57" fmla="*/ 3706 h 6104"/>
                <a:gd name="T58" fmla="*/ 1965 w 3909"/>
                <a:gd name="T59" fmla="*/ 6104 h 6104"/>
                <a:gd name="T60" fmla="*/ 1107 w 3909"/>
                <a:gd name="T61" fmla="*/ 3714 h 6104"/>
                <a:gd name="T62" fmla="*/ 763 w 3909"/>
                <a:gd name="T63" fmla="*/ 3682 h 6104"/>
                <a:gd name="T64" fmla="*/ 493 w 3909"/>
                <a:gd name="T65" fmla="*/ 3615 h 6104"/>
                <a:gd name="T66" fmla="*/ 290 w 3909"/>
                <a:gd name="T67" fmla="*/ 3533 h 6104"/>
                <a:gd name="T68" fmla="*/ 145 w 3909"/>
                <a:gd name="T69" fmla="*/ 3448 h 6104"/>
                <a:gd name="T70" fmla="*/ 54 w 3909"/>
                <a:gd name="T71" fmla="*/ 3373 h 6104"/>
                <a:gd name="T72" fmla="*/ 10 w 3909"/>
                <a:gd name="T73" fmla="*/ 3324 h 6104"/>
                <a:gd name="T74" fmla="*/ 2 w 3909"/>
                <a:gd name="T75" fmla="*/ 3314 h 6104"/>
                <a:gd name="T76" fmla="*/ 29 w 3909"/>
                <a:gd name="T77" fmla="*/ 3311 h 6104"/>
                <a:gd name="T78" fmla="*/ 80 w 3909"/>
                <a:gd name="T79" fmla="*/ 3294 h 6104"/>
                <a:gd name="T80" fmla="*/ 151 w 3909"/>
                <a:gd name="T81" fmla="*/ 3254 h 6104"/>
                <a:gd name="T82" fmla="*/ 229 w 3909"/>
                <a:gd name="T83" fmla="*/ 3181 h 6104"/>
                <a:gd name="T84" fmla="*/ 310 w 3909"/>
                <a:gd name="T85" fmla="*/ 3067 h 6104"/>
                <a:gd name="T86" fmla="*/ 388 w 3909"/>
                <a:gd name="T87" fmla="*/ 2902 h 6104"/>
                <a:gd name="T88" fmla="*/ 453 w 3909"/>
                <a:gd name="T89" fmla="*/ 2677 h 6104"/>
                <a:gd name="T90" fmla="*/ 497 w 3909"/>
                <a:gd name="T91" fmla="*/ 2383 h 6104"/>
                <a:gd name="T92" fmla="*/ 516 w 3909"/>
                <a:gd name="T93" fmla="*/ 2008 h 6104"/>
                <a:gd name="T94" fmla="*/ 518 w 3909"/>
                <a:gd name="T95" fmla="*/ 1574 h 6104"/>
                <a:gd name="T96" fmla="*/ 556 w 3909"/>
                <a:gd name="T97" fmla="*/ 1202 h 6104"/>
                <a:gd name="T98" fmla="*/ 630 w 3909"/>
                <a:gd name="T99" fmla="*/ 899 h 6104"/>
                <a:gd name="T100" fmla="*/ 731 w 3909"/>
                <a:gd name="T101" fmla="*/ 658 h 6104"/>
                <a:gd name="T102" fmla="*/ 849 w 3909"/>
                <a:gd name="T103" fmla="*/ 473 h 6104"/>
                <a:gd name="T104" fmla="*/ 976 w 3909"/>
                <a:gd name="T105" fmla="*/ 332 h 6104"/>
                <a:gd name="T106" fmla="*/ 1104 w 3909"/>
                <a:gd name="T107" fmla="*/ 232 h 6104"/>
                <a:gd name="T108" fmla="*/ 1227 w 3909"/>
                <a:gd name="T109" fmla="*/ 161 h 6104"/>
                <a:gd name="T110" fmla="*/ 1334 w 3909"/>
                <a:gd name="T111" fmla="*/ 114 h 6104"/>
                <a:gd name="T112" fmla="*/ 1494 w 3909"/>
                <a:gd name="T113" fmla="*/ 57 h 6104"/>
                <a:gd name="T114" fmla="*/ 1766 w 3909"/>
                <a:gd name="T115" fmla="*/ 3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09" h="6104">
                  <a:moveTo>
                    <a:pt x="1847" y="0"/>
                  </a:moveTo>
                  <a:lnTo>
                    <a:pt x="1923" y="2"/>
                  </a:lnTo>
                  <a:lnTo>
                    <a:pt x="1994" y="11"/>
                  </a:lnTo>
                  <a:lnTo>
                    <a:pt x="2060" y="22"/>
                  </a:lnTo>
                  <a:lnTo>
                    <a:pt x="2121" y="38"/>
                  </a:lnTo>
                  <a:lnTo>
                    <a:pt x="2178" y="59"/>
                  </a:lnTo>
                  <a:lnTo>
                    <a:pt x="2230" y="79"/>
                  </a:lnTo>
                  <a:lnTo>
                    <a:pt x="2277" y="102"/>
                  </a:lnTo>
                  <a:lnTo>
                    <a:pt x="2319" y="125"/>
                  </a:lnTo>
                  <a:lnTo>
                    <a:pt x="2355" y="150"/>
                  </a:lnTo>
                  <a:lnTo>
                    <a:pt x="2388" y="173"/>
                  </a:lnTo>
                  <a:lnTo>
                    <a:pt x="2414" y="194"/>
                  </a:lnTo>
                  <a:lnTo>
                    <a:pt x="2437" y="213"/>
                  </a:lnTo>
                  <a:lnTo>
                    <a:pt x="2454" y="228"/>
                  </a:lnTo>
                  <a:lnTo>
                    <a:pt x="2466" y="241"/>
                  </a:lnTo>
                  <a:lnTo>
                    <a:pt x="2473" y="249"/>
                  </a:lnTo>
                  <a:lnTo>
                    <a:pt x="2477" y="253"/>
                  </a:lnTo>
                  <a:lnTo>
                    <a:pt x="2570" y="247"/>
                  </a:lnTo>
                  <a:lnTo>
                    <a:pt x="2660" y="251"/>
                  </a:lnTo>
                  <a:lnTo>
                    <a:pt x="2741" y="264"/>
                  </a:lnTo>
                  <a:lnTo>
                    <a:pt x="2819" y="283"/>
                  </a:lnTo>
                  <a:lnTo>
                    <a:pt x="2894" y="312"/>
                  </a:lnTo>
                  <a:lnTo>
                    <a:pt x="2962" y="346"/>
                  </a:lnTo>
                  <a:lnTo>
                    <a:pt x="3025" y="388"/>
                  </a:lnTo>
                  <a:lnTo>
                    <a:pt x="3084" y="437"/>
                  </a:lnTo>
                  <a:lnTo>
                    <a:pt x="3139" y="492"/>
                  </a:lnTo>
                  <a:lnTo>
                    <a:pt x="3188" y="553"/>
                  </a:lnTo>
                  <a:lnTo>
                    <a:pt x="3234" y="622"/>
                  </a:lnTo>
                  <a:lnTo>
                    <a:pt x="3274" y="694"/>
                  </a:lnTo>
                  <a:lnTo>
                    <a:pt x="3310" y="772"/>
                  </a:lnTo>
                  <a:lnTo>
                    <a:pt x="3342" y="854"/>
                  </a:lnTo>
                  <a:lnTo>
                    <a:pt x="3371" y="941"/>
                  </a:lnTo>
                  <a:lnTo>
                    <a:pt x="3396" y="1034"/>
                  </a:lnTo>
                  <a:lnTo>
                    <a:pt x="3417" y="1129"/>
                  </a:lnTo>
                  <a:lnTo>
                    <a:pt x="3434" y="1230"/>
                  </a:lnTo>
                  <a:lnTo>
                    <a:pt x="3445" y="1333"/>
                  </a:lnTo>
                  <a:lnTo>
                    <a:pt x="3455" y="1439"/>
                  </a:lnTo>
                  <a:lnTo>
                    <a:pt x="3460" y="1548"/>
                  </a:lnTo>
                  <a:lnTo>
                    <a:pt x="3464" y="1660"/>
                  </a:lnTo>
                  <a:lnTo>
                    <a:pt x="3462" y="1774"/>
                  </a:lnTo>
                  <a:lnTo>
                    <a:pt x="3458" y="1892"/>
                  </a:lnTo>
                  <a:lnTo>
                    <a:pt x="3451" y="2010"/>
                  </a:lnTo>
                  <a:lnTo>
                    <a:pt x="3441" y="2128"/>
                  </a:lnTo>
                  <a:lnTo>
                    <a:pt x="3432" y="2249"/>
                  </a:lnTo>
                  <a:lnTo>
                    <a:pt x="3428" y="2362"/>
                  </a:lnTo>
                  <a:lnTo>
                    <a:pt x="3432" y="2466"/>
                  </a:lnTo>
                  <a:lnTo>
                    <a:pt x="3438" y="2563"/>
                  </a:lnTo>
                  <a:lnTo>
                    <a:pt x="3451" y="2653"/>
                  </a:lnTo>
                  <a:lnTo>
                    <a:pt x="3466" y="2736"/>
                  </a:lnTo>
                  <a:lnTo>
                    <a:pt x="3485" y="2812"/>
                  </a:lnTo>
                  <a:lnTo>
                    <a:pt x="3508" y="2881"/>
                  </a:lnTo>
                  <a:lnTo>
                    <a:pt x="3535" y="2944"/>
                  </a:lnTo>
                  <a:lnTo>
                    <a:pt x="3561" y="3001"/>
                  </a:lnTo>
                  <a:lnTo>
                    <a:pt x="3592" y="3054"/>
                  </a:lnTo>
                  <a:lnTo>
                    <a:pt x="3622" y="3100"/>
                  </a:lnTo>
                  <a:lnTo>
                    <a:pt x="3652" y="3140"/>
                  </a:lnTo>
                  <a:lnTo>
                    <a:pt x="3685" y="3176"/>
                  </a:lnTo>
                  <a:lnTo>
                    <a:pt x="3715" y="3208"/>
                  </a:lnTo>
                  <a:lnTo>
                    <a:pt x="3746" y="3235"/>
                  </a:lnTo>
                  <a:lnTo>
                    <a:pt x="3774" y="3257"/>
                  </a:lnTo>
                  <a:lnTo>
                    <a:pt x="3803" y="3276"/>
                  </a:lnTo>
                  <a:lnTo>
                    <a:pt x="3827" y="3294"/>
                  </a:lnTo>
                  <a:lnTo>
                    <a:pt x="3850" y="3307"/>
                  </a:lnTo>
                  <a:lnTo>
                    <a:pt x="3871" y="3316"/>
                  </a:lnTo>
                  <a:lnTo>
                    <a:pt x="3886" y="3322"/>
                  </a:lnTo>
                  <a:lnTo>
                    <a:pt x="3900" y="3328"/>
                  </a:lnTo>
                  <a:lnTo>
                    <a:pt x="3907" y="3330"/>
                  </a:lnTo>
                  <a:lnTo>
                    <a:pt x="3909" y="3332"/>
                  </a:lnTo>
                  <a:lnTo>
                    <a:pt x="3845" y="3391"/>
                  </a:lnTo>
                  <a:lnTo>
                    <a:pt x="3772" y="3444"/>
                  </a:lnTo>
                  <a:lnTo>
                    <a:pt x="3696" y="3491"/>
                  </a:lnTo>
                  <a:lnTo>
                    <a:pt x="3614" y="3531"/>
                  </a:lnTo>
                  <a:lnTo>
                    <a:pt x="3533" y="3567"/>
                  </a:lnTo>
                  <a:lnTo>
                    <a:pt x="3447" y="3598"/>
                  </a:lnTo>
                  <a:lnTo>
                    <a:pt x="3361" y="3623"/>
                  </a:lnTo>
                  <a:lnTo>
                    <a:pt x="3276" y="3643"/>
                  </a:lnTo>
                  <a:lnTo>
                    <a:pt x="3192" y="3663"/>
                  </a:lnTo>
                  <a:lnTo>
                    <a:pt x="3112" y="3676"/>
                  </a:lnTo>
                  <a:lnTo>
                    <a:pt x="3034" y="3685"/>
                  </a:lnTo>
                  <a:lnTo>
                    <a:pt x="2962" y="3695"/>
                  </a:lnTo>
                  <a:lnTo>
                    <a:pt x="2897" y="3701"/>
                  </a:lnTo>
                  <a:lnTo>
                    <a:pt x="2838" y="3704"/>
                  </a:lnTo>
                  <a:lnTo>
                    <a:pt x="2787" y="3706"/>
                  </a:lnTo>
                  <a:lnTo>
                    <a:pt x="2745" y="3706"/>
                  </a:lnTo>
                  <a:lnTo>
                    <a:pt x="2715" y="3706"/>
                  </a:lnTo>
                  <a:lnTo>
                    <a:pt x="2696" y="3706"/>
                  </a:lnTo>
                  <a:lnTo>
                    <a:pt x="2688" y="3706"/>
                  </a:lnTo>
                  <a:lnTo>
                    <a:pt x="2688" y="3969"/>
                  </a:lnTo>
                  <a:lnTo>
                    <a:pt x="2690" y="3988"/>
                  </a:lnTo>
                  <a:lnTo>
                    <a:pt x="1965" y="6104"/>
                  </a:lnTo>
                  <a:lnTo>
                    <a:pt x="1239" y="3984"/>
                  </a:lnTo>
                  <a:lnTo>
                    <a:pt x="1239" y="3716"/>
                  </a:lnTo>
                  <a:lnTo>
                    <a:pt x="1107" y="3714"/>
                  </a:lnTo>
                  <a:lnTo>
                    <a:pt x="984" y="3708"/>
                  </a:lnTo>
                  <a:lnTo>
                    <a:pt x="870" y="3697"/>
                  </a:lnTo>
                  <a:lnTo>
                    <a:pt x="763" y="3682"/>
                  </a:lnTo>
                  <a:lnTo>
                    <a:pt x="666" y="3663"/>
                  </a:lnTo>
                  <a:lnTo>
                    <a:pt x="575" y="3640"/>
                  </a:lnTo>
                  <a:lnTo>
                    <a:pt x="493" y="3615"/>
                  </a:lnTo>
                  <a:lnTo>
                    <a:pt x="419" y="3588"/>
                  </a:lnTo>
                  <a:lnTo>
                    <a:pt x="350" y="3562"/>
                  </a:lnTo>
                  <a:lnTo>
                    <a:pt x="290" y="3533"/>
                  </a:lnTo>
                  <a:lnTo>
                    <a:pt x="236" y="3505"/>
                  </a:lnTo>
                  <a:lnTo>
                    <a:pt x="187" y="3474"/>
                  </a:lnTo>
                  <a:lnTo>
                    <a:pt x="145" y="3448"/>
                  </a:lnTo>
                  <a:lnTo>
                    <a:pt x="109" y="3421"/>
                  </a:lnTo>
                  <a:lnTo>
                    <a:pt x="80" y="3396"/>
                  </a:lnTo>
                  <a:lnTo>
                    <a:pt x="54" y="3373"/>
                  </a:lnTo>
                  <a:lnTo>
                    <a:pt x="35" y="3353"/>
                  </a:lnTo>
                  <a:lnTo>
                    <a:pt x="19" y="3337"/>
                  </a:lnTo>
                  <a:lnTo>
                    <a:pt x="10" y="3324"/>
                  </a:lnTo>
                  <a:lnTo>
                    <a:pt x="4" y="3316"/>
                  </a:lnTo>
                  <a:lnTo>
                    <a:pt x="0" y="3314"/>
                  </a:lnTo>
                  <a:lnTo>
                    <a:pt x="2" y="3314"/>
                  </a:lnTo>
                  <a:lnTo>
                    <a:pt x="8" y="3314"/>
                  </a:lnTo>
                  <a:lnTo>
                    <a:pt x="18" y="3313"/>
                  </a:lnTo>
                  <a:lnTo>
                    <a:pt x="29" y="3311"/>
                  </a:lnTo>
                  <a:lnTo>
                    <a:pt x="44" y="3307"/>
                  </a:lnTo>
                  <a:lnTo>
                    <a:pt x="61" y="3301"/>
                  </a:lnTo>
                  <a:lnTo>
                    <a:pt x="80" y="3294"/>
                  </a:lnTo>
                  <a:lnTo>
                    <a:pt x="103" y="3282"/>
                  </a:lnTo>
                  <a:lnTo>
                    <a:pt x="126" y="3269"/>
                  </a:lnTo>
                  <a:lnTo>
                    <a:pt x="151" y="3254"/>
                  </a:lnTo>
                  <a:lnTo>
                    <a:pt x="175" y="3233"/>
                  </a:lnTo>
                  <a:lnTo>
                    <a:pt x="202" y="3210"/>
                  </a:lnTo>
                  <a:lnTo>
                    <a:pt x="229" y="3181"/>
                  </a:lnTo>
                  <a:lnTo>
                    <a:pt x="257" y="3149"/>
                  </a:lnTo>
                  <a:lnTo>
                    <a:pt x="284" y="3111"/>
                  </a:lnTo>
                  <a:lnTo>
                    <a:pt x="310" y="3067"/>
                  </a:lnTo>
                  <a:lnTo>
                    <a:pt x="337" y="3018"/>
                  </a:lnTo>
                  <a:lnTo>
                    <a:pt x="364" y="2965"/>
                  </a:lnTo>
                  <a:lnTo>
                    <a:pt x="388" y="2902"/>
                  </a:lnTo>
                  <a:lnTo>
                    <a:pt x="411" y="2835"/>
                  </a:lnTo>
                  <a:lnTo>
                    <a:pt x="432" y="2759"/>
                  </a:lnTo>
                  <a:lnTo>
                    <a:pt x="453" y="2677"/>
                  </a:lnTo>
                  <a:lnTo>
                    <a:pt x="470" y="2588"/>
                  </a:lnTo>
                  <a:lnTo>
                    <a:pt x="485" y="2489"/>
                  </a:lnTo>
                  <a:lnTo>
                    <a:pt x="497" y="2383"/>
                  </a:lnTo>
                  <a:lnTo>
                    <a:pt x="506" y="2267"/>
                  </a:lnTo>
                  <a:lnTo>
                    <a:pt x="512" y="2143"/>
                  </a:lnTo>
                  <a:lnTo>
                    <a:pt x="516" y="2008"/>
                  </a:lnTo>
                  <a:lnTo>
                    <a:pt x="514" y="1865"/>
                  </a:lnTo>
                  <a:lnTo>
                    <a:pt x="512" y="1715"/>
                  </a:lnTo>
                  <a:lnTo>
                    <a:pt x="518" y="1574"/>
                  </a:lnTo>
                  <a:lnTo>
                    <a:pt x="525" y="1441"/>
                  </a:lnTo>
                  <a:lnTo>
                    <a:pt x="539" y="1318"/>
                  </a:lnTo>
                  <a:lnTo>
                    <a:pt x="556" y="1202"/>
                  </a:lnTo>
                  <a:lnTo>
                    <a:pt x="577" y="1093"/>
                  </a:lnTo>
                  <a:lnTo>
                    <a:pt x="601" y="992"/>
                  </a:lnTo>
                  <a:lnTo>
                    <a:pt x="630" y="899"/>
                  </a:lnTo>
                  <a:lnTo>
                    <a:pt x="660" y="812"/>
                  </a:lnTo>
                  <a:lnTo>
                    <a:pt x="695" y="732"/>
                  </a:lnTo>
                  <a:lnTo>
                    <a:pt x="731" y="658"/>
                  </a:lnTo>
                  <a:lnTo>
                    <a:pt x="767" y="591"/>
                  </a:lnTo>
                  <a:lnTo>
                    <a:pt x="807" y="528"/>
                  </a:lnTo>
                  <a:lnTo>
                    <a:pt x="849" y="473"/>
                  </a:lnTo>
                  <a:lnTo>
                    <a:pt x="891" y="422"/>
                  </a:lnTo>
                  <a:lnTo>
                    <a:pt x="932" y="374"/>
                  </a:lnTo>
                  <a:lnTo>
                    <a:pt x="976" y="332"/>
                  </a:lnTo>
                  <a:lnTo>
                    <a:pt x="1018" y="294"/>
                  </a:lnTo>
                  <a:lnTo>
                    <a:pt x="1062" y="262"/>
                  </a:lnTo>
                  <a:lnTo>
                    <a:pt x="1104" y="232"/>
                  </a:lnTo>
                  <a:lnTo>
                    <a:pt x="1145" y="205"/>
                  </a:lnTo>
                  <a:lnTo>
                    <a:pt x="1187" y="182"/>
                  </a:lnTo>
                  <a:lnTo>
                    <a:pt x="1227" y="161"/>
                  </a:lnTo>
                  <a:lnTo>
                    <a:pt x="1263" y="142"/>
                  </a:lnTo>
                  <a:lnTo>
                    <a:pt x="1300" y="127"/>
                  </a:lnTo>
                  <a:lnTo>
                    <a:pt x="1334" y="114"/>
                  </a:lnTo>
                  <a:lnTo>
                    <a:pt x="1364" y="102"/>
                  </a:lnTo>
                  <a:lnTo>
                    <a:pt x="1393" y="91"/>
                  </a:lnTo>
                  <a:lnTo>
                    <a:pt x="1494" y="57"/>
                  </a:lnTo>
                  <a:lnTo>
                    <a:pt x="1589" y="30"/>
                  </a:lnTo>
                  <a:lnTo>
                    <a:pt x="1680" y="13"/>
                  </a:lnTo>
                  <a:lnTo>
                    <a:pt x="1766" y="3"/>
                  </a:lnTo>
                  <a:lnTo>
                    <a:pt x="18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0A7646B2-E958-4F77-A97E-995A5C03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" y="2175"/>
              <a:ext cx="2675" cy="1029"/>
            </a:xfrm>
            <a:custGeom>
              <a:avLst/>
              <a:gdLst>
                <a:gd name="T0" fmla="*/ 1678 w 5351"/>
                <a:gd name="T1" fmla="*/ 0 h 2060"/>
                <a:gd name="T2" fmla="*/ 1383 w 5351"/>
                <a:gd name="T3" fmla="*/ 850 h 2060"/>
                <a:gd name="T4" fmla="*/ 1788 w 5351"/>
                <a:gd name="T5" fmla="*/ 820 h 2060"/>
                <a:gd name="T6" fmla="*/ 2676 w 5351"/>
                <a:gd name="T7" fmla="*/ 1913 h 2060"/>
                <a:gd name="T8" fmla="*/ 3565 w 5351"/>
                <a:gd name="T9" fmla="*/ 820 h 2060"/>
                <a:gd name="T10" fmla="*/ 3968 w 5351"/>
                <a:gd name="T11" fmla="*/ 850 h 2060"/>
                <a:gd name="T12" fmla="*/ 3681 w 5351"/>
                <a:gd name="T13" fmla="*/ 0 h 2060"/>
                <a:gd name="T14" fmla="*/ 3757 w 5351"/>
                <a:gd name="T15" fmla="*/ 44 h 2060"/>
                <a:gd name="T16" fmla="*/ 3835 w 5351"/>
                <a:gd name="T17" fmla="*/ 84 h 2060"/>
                <a:gd name="T18" fmla="*/ 4750 w 5351"/>
                <a:gd name="T19" fmla="*/ 535 h 2060"/>
                <a:gd name="T20" fmla="*/ 4828 w 5351"/>
                <a:gd name="T21" fmla="*/ 578 h 2060"/>
                <a:gd name="T22" fmla="*/ 4898 w 5351"/>
                <a:gd name="T23" fmla="*/ 628 h 2060"/>
                <a:gd name="T24" fmla="*/ 4963 w 5351"/>
                <a:gd name="T25" fmla="*/ 685 h 2060"/>
                <a:gd name="T26" fmla="*/ 5022 w 5351"/>
                <a:gd name="T27" fmla="*/ 750 h 2060"/>
                <a:gd name="T28" fmla="*/ 5075 w 5351"/>
                <a:gd name="T29" fmla="*/ 818 h 2060"/>
                <a:gd name="T30" fmla="*/ 5119 w 5351"/>
                <a:gd name="T31" fmla="*/ 892 h 2060"/>
                <a:gd name="T32" fmla="*/ 5157 w 5351"/>
                <a:gd name="T33" fmla="*/ 970 h 2060"/>
                <a:gd name="T34" fmla="*/ 5185 w 5351"/>
                <a:gd name="T35" fmla="*/ 1052 h 2060"/>
                <a:gd name="T36" fmla="*/ 5204 w 5351"/>
                <a:gd name="T37" fmla="*/ 1138 h 2060"/>
                <a:gd name="T38" fmla="*/ 5351 w 5351"/>
                <a:gd name="T39" fmla="*/ 1946 h 2060"/>
                <a:gd name="T40" fmla="*/ 5351 w 5351"/>
                <a:gd name="T41" fmla="*/ 1974 h 2060"/>
                <a:gd name="T42" fmla="*/ 5345 w 5351"/>
                <a:gd name="T43" fmla="*/ 2001 h 2060"/>
                <a:gd name="T44" fmla="*/ 5330 w 5351"/>
                <a:gd name="T45" fmla="*/ 2024 h 2060"/>
                <a:gd name="T46" fmla="*/ 5309 w 5351"/>
                <a:gd name="T47" fmla="*/ 2043 h 2060"/>
                <a:gd name="T48" fmla="*/ 5284 w 5351"/>
                <a:gd name="T49" fmla="*/ 2054 h 2060"/>
                <a:gd name="T50" fmla="*/ 5254 w 5351"/>
                <a:gd name="T51" fmla="*/ 2060 h 2060"/>
                <a:gd name="T52" fmla="*/ 97 w 5351"/>
                <a:gd name="T53" fmla="*/ 2060 h 2060"/>
                <a:gd name="T54" fmla="*/ 67 w 5351"/>
                <a:gd name="T55" fmla="*/ 2054 h 2060"/>
                <a:gd name="T56" fmla="*/ 42 w 5351"/>
                <a:gd name="T57" fmla="*/ 2043 h 2060"/>
                <a:gd name="T58" fmla="*/ 23 w 5351"/>
                <a:gd name="T59" fmla="*/ 2024 h 2060"/>
                <a:gd name="T60" fmla="*/ 8 w 5351"/>
                <a:gd name="T61" fmla="*/ 2001 h 2060"/>
                <a:gd name="T62" fmla="*/ 0 w 5351"/>
                <a:gd name="T63" fmla="*/ 1974 h 2060"/>
                <a:gd name="T64" fmla="*/ 2 w 5351"/>
                <a:gd name="T65" fmla="*/ 1946 h 2060"/>
                <a:gd name="T66" fmla="*/ 146 w 5351"/>
                <a:gd name="T67" fmla="*/ 1138 h 2060"/>
                <a:gd name="T68" fmla="*/ 167 w 5351"/>
                <a:gd name="T69" fmla="*/ 1052 h 2060"/>
                <a:gd name="T70" fmla="*/ 196 w 5351"/>
                <a:gd name="T71" fmla="*/ 970 h 2060"/>
                <a:gd name="T72" fmla="*/ 234 w 5351"/>
                <a:gd name="T73" fmla="*/ 892 h 2060"/>
                <a:gd name="T74" fmla="*/ 278 w 5351"/>
                <a:gd name="T75" fmla="*/ 818 h 2060"/>
                <a:gd name="T76" fmla="*/ 331 w 5351"/>
                <a:gd name="T77" fmla="*/ 750 h 2060"/>
                <a:gd name="T78" fmla="*/ 388 w 5351"/>
                <a:gd name="T79" fmla="*/ 685 h 2060"/>
                <a:gd name="T80" fmla="*/ 455 w 5351"/>
                <a:gd name="T81" fmla="*/ 628 h 2060"/>
                <a:gd name="T82" fmla="*/ 525 w 5351"/>
                <a:gd name="T83" fmla="*/ 578 h 2060"/>
                <a:gd name="T84" fmla="*/ 603 w 5351"/>
                <a:gd name="T85" fmla="*/ 535 h 2060"/>
                <a:gd name="T86" fmla="*/ 1495 w 5351"/>
                <a:gd name="T87" fmla="*/ 93 h 2060"/>
                <a:gd name="T88" fmla="*/ 1678 w 5351"/>
                <a:gd name="T89" fmla="*/ 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51" h="2060">
                  <a:moveTo>
                    <a:pt x="1678" y="0"/>
                  </a:moveTo>
                  <a:lnTo>
                    <a:pt x="1383" y="850"/>
                  </a:lnTo>
                  <a:lnTo>
                    <a:pt x="1788" y="820"/>
                  </a:lnTo>
                  <a:lnTo>
                    <a:pt x="2676" y="1913"/>
                  </a:lnTo>
                  <a:lnTo>
                    <a:pt x="3565" y="820"/>
                  </a:lnTo>
                  <a:lnTo>
                    <a:pt x="3968" y="850"/>
                  </a:lnTo>
                  <a:lnTo>
                    <a:pt x="3681" y="0"/>
                  </a:lnTo>
                  <a:lnTo>
                    <a:pt x="3757" y="44"/>
                  </a:lnTo>
                  <a:lnTo>
                    <a:pt x="3835" y="84"/>
                  </a:lnTo>
                  <a:lnTo>
                    <a:pt x="4750" y="535"/>
                  </a:lnTo>
                  <a:lnTo>
                    <a:pt x="4828" y="578"/>
                  </a:lnTo>
                  <a:lnTo>
                    <a:pt x="4898" y="628"/>
                  </a:lnTo>
                  <a:lnTo>
                    <a:pt x="4963" y="685"/>
                  </a:lnTo>
                  <a:lnTo>
                    <a:pt x="5022" y="750"/>
                  </a:lnTo>
                  <a:lnTo>
                    <a:pt x="5075" y="818"/>
                  </a:lnTo>
                  <a:lnTo>
                    <a:pt x="5119" y="892"/>
                  </a:lnTo>
                  <a:lnTo>
                    <a:pt x="5157" y="970"/>
                  </a:lnTo>
                  <a:lnTo>
                    <a:pt x="5185" y="1052"/>
                  </a:lnTo>
                  <a:lnTo>
                    <a:pt x="5204" y="1138"/>
                  </a:lnTo>
                  <a:lnTo>
                    <a:pt x="5351" y="1946"/>
                  </a:lnTo>
                  <a:lnTo>
                    <a:pt x="5351" y="1974"/>
                  </a:lnTo>
                  <a:lnTo>
                    <a:pt x="5345" y="2001"/>
                  </a:lnTo>
                  <a:lnTo>
                    <a:pt x="5330" y="2024"/>
                  </a:lnTo>
                  <a:lnTo>
                    <a:pt x="5309" y="2043"/>
                  </a:lnTo>
                  <a:lnTo>
                    <a:pt x="5284" y="2054"/>
                  </a:lnTo>
                  <a:lnTo>
                    <a:pt x="5254" y="2060"/>
                  </a:lnTo>
                  <a:lnTo>
                    <a:pt x="97" y="2060"/>
                  </a:lnTo>
                  <a:lnTo>
                    <a:pt x="67" y="2054"/>
                  </a:lnTo>
                  <a:lnTo>
                    <a:pt x="42" y="2043"/>
                  </a:lnTo>
                  <a:lnTo>
                    <a:pt x="23" y="2024"/>
                  </a:lnTo>
                  <a:lnTo>
                    <a:pt x="8" y="2001"/>
                  </a:lnTo>
                  <a:lnTo>
                    <a:pt x="0" y="1974"/>
                  </a:lnTo>
                  <a:lnTo>
                    <a:pt x="2" y="1946"/>
                  </a:lnTo>
                  <a:lnTo>
                    <a:pt x="146" y="1138"/>
                  </a:lnTo>
                  <a:lnTo>
                    <a:pt x="167" y="1052"/>
                  </a:lnTo>
                  <a:lnTo>
                    <a:pt x="196" y="970"/>
                  </a:lnTo>
                  <a:lnTo>
                    <a:pt x="234" y="892"/>
                  </a:lnTo>
                  <a:lnTo>
                    <a:pt x="278" y="818"/>
                  </a:lnTo>
                  <a:lnTo>
                    <a:pt x="331" y="750"/>
                  </a:lnTo>
                  <a:lnTo>
                    <a:pt x="388" y="685"/>
                  </a:lnTo>
                  <a:lnTo>
                    <a:pt x="455" y="628"/>
                  </a:lnTo>
                  <a:lnTo>
                    <a:pt x="525" y="578"/>
                  </a:lnTo>
                  <a:lnTo>
                    <a:pt x="603" y="535"/>
                  </a:lnTo>
                  <a:lnTo>
                    <a:pt x="1495" y="93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192">
            <a:extLst>
              <a:ext uri="{FF2B5EF4-FFF2-40B4-BE49-F238E27FC236}">
                <a16:creationId xmlns:a16="http://schemas.microsoft.com/office/drawing/2014/main" id="{4E7E3ACE-0BFB-489C-929A-B0FE02E6F3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7608" y="4492398"/>
            <a:ext cx="611106" cy="438538"/>
            <a:chOff x="4283" y="2577"/>
            <a:chExt cx="3134" cy="2249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25" name="Freeform 194">
              <a:extLst>
                <a:ext uri="{FF2B5EF4-FFF2-40B4-BE49-F238E27FC236}">
                  <a16:creationId xmlns:a16="http://schemas.microsoft.com/office/drawing/2014/main" id="{65D8FDBA-6986-4CA6-95AB-A5744CAC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723"/>
              <a:ext cx="958" cy="1276"/>
            </a:xfrm>
            <a:custGeom>
              <a:avLst/>
              <a:gdLst>
                <a:gd name="T0" fmla="*/ 1134 w 1917"/>
                <a:gd name="T1" fmla="*/ 13 h 2554"/>
                <a:gd name="T2" fmla="*/ 1314 w 1917"/>
                <a:gd name="T3" fmla="*/ 74 h 2554"/>
                <a:gd name="T4" fmla="*/ 1459 w 1917"/>
                <a:gd name="T5" fmla="*/ 164 h 2554"/>
                <a:gd name="T6" fmla="*/ 1548 w 1917"/>
                <a:gd name="T7" fmla="*/ 253 h 2554"/>
                <a:gd name="T8" fmla="*/ 1586 w 1917"/>
                <a:gd name="T9" fmla="*/ 306 h 2554"/>
                <a:gd name="T10" fmla="*/ 1598 w 1917"/>
                <a:gd name="T11" fmla="*/ 312 h 2554"/>
                <a:gd name="T12" fmla="*/ 1634 w 1917"/>
                <a:gd name="T13" fmla="*/ 321 h 2554"/>
                <a:gd name="T14" fmla="*/ 1687 w 1917"/>
                <a:gd name="T15" fmla="*/ 350 h 2554"/>
                <a:gd name="T16" fmla="*/ 1750 w 1917"/>
                <a:gd name="T17" fmla="*/ 407 h 2554"/>
                <a:gd name="T18" fmla="*/ 1807 w 1917"/>
                <a:gd name="T19" fmla="*/ 500 h 2554"/>
                <a:gd name="T20" fmla="*/ 1849 w 1917"/>
                <a:gd name="T21" fmla="*/ 639 h 2554"/>
                <a:gd name="T22" fmla="*/ 1862 w 1917"/>
                <a:gd name="T23" fmla="*/ 835 h 2554"/>
                <a:gd name="T24" fmla="*/ 1835 w 1917"/>
                <a:gd name="T25" fmla="*/ 1097 h 2554"/>
                <a:gd name="T26" fmla="*/ 1822 w 1917"/>
                <a:gd name="T27" fmla="*/ 1217 h 2554"/>
                <a:gd name="T28" fmla="*/ 1872 w 1917"/>
                <a:gd name="T29" fmla="*/ 1230 h 2554"/>
                <a:gd name="T30" fmla="*/ 1908 w 1917"/>
                <a:gd name="T31" fmla="*/ 1280 h 2554"/>
                <a:gd name="T32" fmla="*/ 1915 w 1917"/>
                <a:gd name="T33" fmla="*/ 1380 h 2554"/>
                <a:gd name="T34" fmla="*/ 1883 w 1917"/>
                <a:gd name="T35" fmla="*/ 1546 h 2554"/>
                <a:gd name="T36" fmla="*/ 1816 w 1917"/>
                <a:gd name="T37" fmla="*/ 1726 h 2554"/>
                <a:gd name="T38" fmla="*/ 1757 w 1917"/>
                <a:gd name="T39" fmla="*/ 1808 h 2554"/>
                <a:gd name="T40" fmla="*/ 1710 w 1917"/>
                <a:gd name="T41" fmla="*/ 1888 h 2554"/>
                <a:gd name="T42" fmla="*/ 1632 w 1917"/>
                <a:gd name="T43" fmla="*/ 2092 h 2554"/>
                <a:gd name="T44" fmla="*/ 1497 w 1917"/>
                <a:gd name="T45" fmla="*/ 2284 h 2554"/>
                <a:gd name="T46" fmla="*/ 1312 w 1917"/>
                <a:gd name="T47" fmla="*/ 2443 h 2554"/>
                <a:gd name="T48" fmla="*/ 1096 w 1917"/>
                <a:gd name="T49" fmla="*/ 2536 h 2554"/>
                <a:gd name="T50" fmla="*/ 888 w 1917"/>
                <a:gd name="T51" fmla="*/ 2550 h 2554"/>
                <a:gd name="T52" fmla="*/ 673 w 1917"/>
                <a:gd name="T53" fmla="*/ 2485 h 2554"/>
                <a:gd name="T54" fmla="*/ 472 w 1917"/>
                <a:gd name="T55" fmla="*/ 2344 h 2554"/>
                <a:gd name="T56" fmla="*/ 322 w 1917"/>
                <a:gd name="T57" fmla="*/ 2160 h 2554"/>
                <a:gd name="T58" fmla="*/ 226 w 1917"/>
                <a:gd name="T59" fmla="*/ 1957 h 2554"/>
                <a:gd name="T60" fmla="*/ 177 w 1917"/>
                <a:gd name="T61" fmla="*/ 1822 h 2554"/>
                <a:gd name="T62" fmla="*/ 120 w 1917"/>
                <a:gd name="T63" fmla="*/ 1766 h 2554"/>
                <a:gd name="T64" fmla="*/ 57 w 1917"/>
                <a:gd name="T65" fmla="*/ 1620 h 2554"/>
                <a:gd name="T66" fmla="*/ 8 w 1917"/>
                <a:gd name="T67" fmla="*/ 1428 h 2554"/>
                <a:gd name="T68" fmla="*/ 4 w 1917"/>
                <a:gd name="T69" fmla="*/ 1308 h 2554"/>
                <a:gd name="T70" fmla="*/ 32 w 1917"/>
                <a:gd name="T71" fmla="*/ 1244 h 2554"/>
                <a:gd name="T72" fmla="*/ 78 w 1917"/>
                <a:gd name="T73" fmla="*/ 1219 h 2554"/>
                <a:gd name="T74" fmla="*/ 95 w 1917"/>
                <a:gd name="T75" fmla="*/ 1156 h 2554"/>
                <a:gd name="T76" fmla="*/ 61 w 1917"/>
                <a:gd name="T77" fmla="*/ 935 h 2554"/>
                <a:gd name="T78" fmla="*/ 80 w 1917"/>
                <a:gd name="T79" fmla="*/ 709 h 2554"/>
                <a:gd name="T80" fmla="*/ 169 w 1917"/>
                <a:gd name="T81" fmla="*/ 489 h 2554"/>
                <a:gd name="T82" fmla="*/ 306 w 1917"/>
                <a:gd name="T83" fmla="*/ 314 h 2554"/>
                <a:gd name="T84" fmla="*/ 514 w 1917"/>
                <a:gd name="T85" fmla="*/ 141 h 2554"/>
                <a:gd name="T86" fmla="*/ 717 w 1917"/>
                <a:gd name="T87" fmla="*/ 38 h 2554"/>
                <a:gd name="T88" fmla="*/ 902 w 1917"/>
                <a:gd name="T89" fmla="*/ 4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7" h="2554">
                  <a:moveTo>
                    <a:pt x="983" y="0"/>
                  </a:moveTo>
                  <a:lnTo>
                    <a:pt x="1061" y="4"/>
                  </a:lnTo>
                  <a:lnTo>
                    <a:pt x="1134" y="13"/>
                  </a:lnTo>
                  <a:lnTo>
                    <a:pt x="1198" y="29"/>
                  </a:lnTo>
                  <a:lnTo>
                    <a:pt x="1259" y="49"/>
                  </a:lnTo>
                  <a:lnTo>
                    <a:pt x="1314" y="74"/>
                  </a:lnTo>
                  <a:lnTo>
                    <a:pt x="1364" y="101"/>
                  </a:lnTo>
                  <a:lnTo>
                    <a:pt x="1415" y="131"/>
                  </a:lnTo>
                  <a:lnTo>
                    <a:pt x="1459" y="164"/>
                  </a:lnTo>
                  <a:lnTo>
                    <a:pt x="1495" y="196"/>
                  </a:lnTo>
                  <a:lnTo>
                    <a:pt x="1525" y="224"/>
                  </a:lnTo>
                  <a:lnTo>
                    <a:pt x="1548" y="253"/>
                  </a:lnTo>
                  <a:lnTo>
                    <a:pt x="1567" y="276"/>
                  </a:lnTo>
                  <a:lnTo>
                    <a:pt x="1579" y="295"/>
                  </a:lnTo>
                  <a:lnTo>
                    <a:pt x="1586" y="306"/>
                  </a:lnTo>
                  <a:lnTo>
                    <a:pt x="1588" y="310"/>
                  </a:lnTo>
                  <a:lnTo>
                    <a:pt x="1590" y="310"/>
                  </a:lnTo>
                  <a:lnTo>
                    <a:pt x="1598" y="312"/>
                  </a:lnTo>
                  <a:lnTo>
                    <a:pt x="1605" y="314"/>
                  </a:lnTo>
                  <a:lnTo>
                    <a:pt x="1619" y="316"/>
                  </a:lnTo>
                  <a:lnTo>
                    <a:pt x="1634" y="321"/>
                  </a:lnTo>
                  <a:lnTo>
                    <a:pt x="1649" y="329"/>
                  </a:lnTo>
                  <a:lnTo>
                    <a:pt x="1668" y="338"/>
                  </a:lnTo>
                  <a:lnTo>
                    <a:pt x="1687" y="350"/>
                  </a:lnTo>
                  <a:lnTo>
                    <a:pt x="1708" y="365"/>
                  </a:lnTo>
                  <a:lnTo>
                    <a:pt x="1729" y="384"/>
                  </a:lnTo>
                  <a:lnTo>
                    <a:pt x="1750" y="407"/>
                  </a:lnTo>
                  <a:lnTo>
                    <a:pt x="1771" y="432"/>
                  </a:lnTo>
                  <a:lnTo>
                    <a:pt x="1790" y="464"/>
                  </a:lnTo>
                  <a:lnTo>
                    <a:pt x="1807" y="500"/>
                  </a:lnTo>
                  <a:lnTo>
                    <a:pt x="1824" y="540"/>
                  </a:lnTo>
                  <a:lnTo>
                    <a:pt x="1837" y="588"/>
                  </a:lnTo>
                  <a:lnTo>
                    <a:pt x="1849" y="639"/>
                  </a:lnTo>
                  <a:lnTo>
                    <a:pt x="1856" y="698"/>
                  </a:lnTo>
                  <a:lnTo>
                    <a:pt x="1862" y="762"/>
                  </a:lnTo>
                  <a:lnTo>
                    <a:pt x="1862" y="835"/>
                  </a:lnTo>
                  <a:lnTo>
                    <a:pt x="1858" y="915"/>
                  </a:lnTo>
                  <a:lnTo>
                    <a:pt x="1851" y="1002"/>
                  </a:lnTo>
                  <a:lnTo>
                    <a:pt x="1835" y="1097"/>
                  </a:lnTo>
                  <a:lnTo>
                    <a:pt x="1822" y="1156"/>
                  </a:lnTo>
                  <a:lnTo>
                    <a:pt x="1805" y="1217"/>
                  </a:lnTo>
                  <a:lnTo>
                    <a:pt x="1822" y="1217"/>
                  </a:lnTo>
                  <a:lnTo>
                    <a:pt x="1839" y="1217"/>
                  </a:lnTo>
                  <a:lnTo>
                    <a:pt x="1856" y="1223"/>
                  </a:lnTo>
                  <a:lnTo>
                    <a:pt x="1872" y="1230"/>
                  </a:lnTo>
                  <a:lnTo>
                    <a:pt x="1885" y="1242"/>
                  </a:lnTo>
                  <a:lnTo>
                    <a:pt x="1898" y="1259"/>
                  </a:lnTo>
                  <a:lnTo>
                    <a:pt x="1908" y="1280"/>
                  </a:lnTo>
                  <a:lnTo>
                    <a:pt x="1913" y="1306"/>
                  </a:lnTo>
                  <a:lnTo>
                    <a:pt x="1917" y="1340"/>
                  </a:lnTo>
                  <a:lnTo>
                    <a:pt x="1915" y="1380"/>
                  </a:lnTo>
                  <a:lnTo>
                    <a:pt x="1910" y="1428"/>
                  </a:lnTo>
                  <a:lnTo>
                    <a:pt x="1900" y="1483"/>
                  </a:lnTo>
                  <a:lnTo>
                    <a:pt x="1883" y="1546"/>
                  </a:lnTo>
                  <a:lnTo>
                    <a:pt x="1860" y="1620"/>
                  </a:lnTo>
                  <a:lnTo>
                    <a:pt x="1839" y="1679"/>
                  </a:lnTo>
                  <a:lnTo>
                    <a:pt x="1816" y="1726"/>
                  </a:lnTo>
                  <a:lnTo>
                    <a:pt x="1795" y="1765"/>
                  </a:lnTo>
                  <a:lnTo>
                    <a:pt x="1776" y="1791"/>
                  </a:lnTo>
                  <a:lnTo>
                    <a:pt x="1757" y="1808"/>
                  </a:lnTo>
                  <a:lnTo>
                    <a:pt x="1740" y="1820"/>
                  </a:lnTo>
                  <a:lnTo>
                    <a:pt x="1723" y="1823"/>
                  </a:lnTo>
                  <a:lnTo>
                    <a:pt x="1710" y="1888"/>
                  </a:lnTo>
                  <a:lnTo>
                    <a:pt x="1691" y="1957"/>
                  </a:lnTo>
                  <a:lnTo>
                    <a:pt x="1664" y="2023"/>
                  </a:lnTo>
                  <a:lnTo>
                    <a:pt x="1632" y="2092"/>
                  </a:lnTo>
                  <a:lnTo>
                    <a:pt x="1592" y="2158"/>
                  </a:lnTo>
                  <a:lnTo>
                    <a:pt x="1548" y="2223"/>
                  </a:lnTo>
                  <a:lnTo>
                    <a:pt x="1497" y="2284"/>
                  </a:lnTo>
                  <a:lnTo>
                    <a:pt x="1440" y="2343"/>
                  </a:lnTo>
                  <a:lnTo>
                    <a:pt x="1379" y="2396"/>
                  </a:lnTo>
                  <a:lnTo>
                    <a:pt x="1312" y="2443"/>
                  </a:lnTo>
                  <a:lnTo>
                    <a:pt x="1240" y="2483"/>
                  </a:lnTo>
                  <a:lnTo>
                    <a:pt x="1162" y="2517"/>
                  </a:lnTo>
                  <a:lnTo>
                    <a:pt x="1096" y="2536"/>
                  </a:lnTo>
                  <a:lnTo>
                    <a:pt x="1027" y="2550"/>
                  </a:lnTo>
                  <a:lnTo>
                    <a:pt x="957" y="2554"/>
                  </a:lnTo>
                  <a:lnTo>
                    <a:pt x="888" y="2550"/>
                  </a:lnTo>
                  <a:lnTo>
                    <a:pt x="820" y="2536"/>
                  </a:lnTo>
                  <a:lnTo>
                    <a:pt x="753" y="2517"/>
                  </a:lnTo>
                  <a:lnTo>
                    <a:pt x="673" y="2485"/>
                  </a:lnTo>
                  <a:lnTo>
                    <a:pt x="601" y="2445"/>
                  </a:lnTo>
                  <a:lnTo>
                    <a:pt x="535" y="2398"/>
                  </a:lnTo>
                  <a:lnTo>
                    <a:pt x="472" y="2344"/>
                  </a:lnTo>
                  <a:lnTo>
                    <a:pt x="417" y="2285"/>
                  </a:lnTo>
                  <a:lnTo>
                    <a:pt x="365" y="2225"/>
                  </a:lnTo>
                  <a:lnTo>
                    <a:pt x="322" y="2160"/>
                  </a:lnTo>
                  <a:lnTo>
                    <a:pt x="284" y="2093"/>
                  </a:lnTo>
                  <a:lnTo>
                    <a:pt x="251" y="2025"/>
                  </a:lnTo>
                  <a:lnTo>
                    <a:pt x="226" y="1957"/>
                  </a:lnTo>
                  <a:lnTo>
                    <a:pt x="206" y="1890"/>
                  </a:lnTo>
                  <a:lnTo>
                    <a:pt x="192" y="1825"/>
                  </a:lnTo>
                  <a:lnTo>
                    <a:pt x="177" y="1822"/>
                  </a:lnTo>
                  <a:lnTo>
                    <a:pt x="158" y="1810"/>
                  </a:lnTo>
                  <a:lnTo>
                    <a:pt x="139" y="1793"/>
                  </a:lnTo>
                  <a:lnTo>
                    <a:pt x="120" y="1766"/>
                  </a:lnTo>
                  <a:lnTo>
                    <a:pt x="99" y="1728"/>
                  </a:lnTo>
                  <a:lnTo>
                    <a:pt x="78" y="1681"/>
                  </a:lnTo>
                  <a:lnTo>
                    <a:pt x="57" y="1620"/>
                  </a:lnTo>
                  <a:lnTo>
                    <a:pt x="34" y="1546"/>
                  </a:lnTo>
                  <a:lnTo>
                    <a:pt x="17" y="1483"/>
                  </a:lnTo>
                  <a:lnTo>
                    <a:pt x="8" y="1428"/>
                  </a:lnTo>
                  <a:lnTo>
                    <a:pt x="2" y="1380"/>
                  </a:lnTo>
                  <a:lnTo>
                    <a:pt x="0" y="1340"/>
                  </a:lnTo>
                  <a:lnTo>
                    <a:pt x="4" y="1308"/>
                  </a:lnTo>
                  <a:lnTo>
                    <a:pt x="10" y="1280"/>
                  </a:lnTo>
                  <a:lnTo>
                    <a:pt x="19" y="1259"/>
                  </a:lnTo>
                  <a:lnTo>
                    <a:pt x="32" y="1244"/>
                  </a:lnTo>
                  <a:lnTo>
                    <a:pt x="46" y="1230"/>
                  </a:lnTo>
                  <a:lnTo>
                    <a:pt x="63" y="1223"/>
                  </a:lnTo>
                  <a:lnTo>
                    <a:pt x="78" y="1219"/>
                  </a:lnTo>
                  <a:lnTo>
                    <a:pt x="95" y="1217"/>
                  </a:lnTo>
                  <a:lnTo>
                    <a:pt x="114" y="1217"/>
                  </a:lnTo>
                  <a:lnTo>
                    <a:pt x="95" y="1156"/>
                  </a:lnTo>
                  <a:lnTo>
                    <a:pt x="82" y="1097"/>
                  </a:lnTo>
                  <a:lnTo>
                    <a:pt x="69" y="1015"/>
                  </a:lnTo>
                  <a:lnTo>
                    <a:pt x="61" y="935"/>
                  </a:lnTo>
                  <a:lnTo>
                    <a:pt x="59" y="859"/>
                  </a:lnTo>
                  <a:lnTo>
                    <a:pt x="65" y="783"/>
                  </a:lnTo>
                  <a:lnTo>
                    <a:pt x="80" y="709"/>
                  </a:lnTo>
                  <a:lnTo>
                    <a:pt x="103" y="631"/>
                  </a:lnTo>
                  <a:lnTo>
                    <a:pt x="133" y="557"/>
                  </a:lnTo>
                  <a:lnTo>
                    <a:pt x="169" y="489"/>
                  </a:lnTo>
                  <a:lnTo>
                    <a:pt x="211" y="426"/>
                  </a:lnTo>
                  <a:lnTo>
                    <a:pt x="257" y="367"/>
                  </a:lnTo>
                  <a:lnTo>
                    <a:pt x="306" y="314"/>
                  </a:lnTo>
                  <a:lnTo>
                    <a:pt x="371" y="251"/>
                  </a:lnTo>
                  <a:lnTo>
                    <a:pt x="441" y="192"/>
                  </a:lnTo>
                  <a:lnTo>
                    <a:pt x="514" y="141"/>
                  </a:lnTo>
                  <a:lnTo>
                    <a:pt x="576" y="101"/>
                  </a:lnTo>
                  <a:lnTo>
                    <a:pt x="645" y="67"/>
                  </a:lnTo>
                  <a:lnTo>
                    <a:pt x="717" y="38"/>
                  </a:lnTo>
                  <a:lnTo>
                    <a:pt x="776" y="21"/>
                  </a:lnTo>
                  <a:lnTo>
                    <a:pt x="837" y="10"/>
                  </a:lnTo>
                  <a:lnTo>
                    <a:pt x="902" y="4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95">
              <a:extLst>
                <a:ext uri="{FF2B5EF4-FFF2-40B4-BE49-F238E27FC236}">
                  <a16:creationId xmlns:a16="http://schemas.microsoft.com/office/drawing/2014/main" id="{F73C2E1D-9E66-4DDF-8375-365847F6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3981"/>
              <a:ext cx="1831" cy="845"/>
            </a:xfrm>
            <a:custGeom>
              <a:avLst/>
              <a:gdLst>
                <a:gd name="T0" fmla="*/ 1531 w 3661"/>
                <a:gd name="T1" fmla="*/ 1090 h 1691"/>
                <a:gd name="T2" fmla="*/ 1733 w 3661"/>
                <a:gd name="T3" fmla="*/ 801 h 1691"/>
                <a:gd name="T4" fmla="*/ 1653 w 3661"/>
                <a:gd name="T5" fmla="*/ 677 h 1691"/>
                <a:gd name="T6" fmla="*/ 1607 w 3661"/>
                <a:gd name="T7" fmla="*/ 575 h 1691"/>
                <a:gd name="T8" fmla="*/ 1586 w 3661"/>
                <a:gd name="T9" fmla="*/ 493 h 1691"/>
                <a:gd name="T10" fmla="*/ 1588 w 3661"/>
                <a:gd name="T11" fmla="*/ 426 h 1691"/>
                <a:gd name="T12" fmla="*/ 1607 w 3661"/>
                <a:gd name="T13" fmla="*/ 377 h 1691"/>
                <a:gd name="T14" fmla="*/ 1639 w 3661"/>
                <a:gd name="T15" fmla="*/ 339 h 1691"/>
                <a:gd name="T16" fmla="*/ 1679 w 3661"/>
                <a:gd name="T17" fmla="*/ 314 h 1691"/>
                <a:gd name="T18" fmla="*/ 1723 w 3661"/>
                <a:gd name="T19" fmla="*/ 297 h 1691"/>
                <a:gd name="T20" fmla="*/ 1765 w 3661"/>
                <a:gd name="T21" fmla="*/ 288 h 1691"/>
                <a:gd name="T22" fmla="*/ 1801 w 3661"/>
                <a:gd name="T23" fmla="*/ 284 h 1691"/>
                <a:gd name="T24" fmla="*/ 1826 w 3661"/>
                <a:gd name="T25" fmla="*/ 282 h 1691"/>
                <a:gd name="T26" fmla="*/ 1843 w 3661"/>
                <a:gd name="T27" fmla="*/ 284 h 1691"/>
                <a:gd name="T28" fmla="*/ 1873 w 3661"/>
                <a:gd name="T29" fmla="*/ 286 h 1691"/>
                <a:gd name="T30" fmla="*/ 1913 w 3661"/>
                <a:gd name="T31" fmla="*/ 291 h 1691"/>
                <a:gd name="T32" fmla="*/ 1957 w 3661"/>
                <a:gd name="T33" fmla="*/ 305 h 1691"/>
                <a:gd name="T34" fmla="*/ 1999 w 3661"/>
                <a:gd name="T35" fmla="*/ 326 h 1691"/>
                <a:gd name="T36" fmla="*/ 2037 w 3661"/>
                <a:gd name="T37" fmla="*/ 356 h 1691"/>
                <a:gd name="T38" fmla="*/ 2063 w 3661"/>
                <a:gd name="T39" fmla="*/ 400 h 1691"/>
                <a:gd name="T40" fmla="*/ 2073 w 3661"/>
                <a:gd name="T41" fmla="*/ 457 h 1691"/>
                <a:gd name="T42" fmla="*/ 2065 w 3661"/>
                <a:gd name="T43" fmla="*/ 531 h 1691"/>
                <a:gd name="T44" fmla="*/ 2031 w 3661"/>
                <a:gd name="T45" fmla="*/ 624 h 1691"/>
                <a:gd name="T46" fmla="*/ 1968 w 3661"/>
                <a:gd name="T47" fmla="*/ 736 h 1691"/>
                <a:gd name="T48" fmla="*/ 2081 w 3661"/>
                <a:gd name="T49" fmla="*/ 1240 h 1691"/>
                <a:gd name="T50" fmla="*/ 2472 w 3661"/>
                <a:gd name="T51" fmla="*/ 0 h 1691"/>
                <a:gd name="T52" fmla="*/ 2488 w 3661"/>
                <a:gd name="T53" fmla="*/ 10 h 1691"/>
                <a:gd name="T54" fmla="*/ 2535 w 3661"/>
                <a:gd name="T55" fmla="*/ 38 h 1691"/>
                <a:gd name="T56" fmla="*/ 2613 w 3661"/>
                <a:gd name="T57" fmla="*/ 82 h 1691"/>
                <a:gd name="T58" fmla="*/ 2718 w 3661"/>
                <a:gd name="T59" fmla="*/ 137 h 1691"/>
                <a:gd name="T60" fmla="*/ 2851 w 3661"/>
                <a:gd name="T61" fmla="*/ 202 h 1691"/>
                <a:gd name="T62" fmla="*/ 3007 w 3661"/>
                <a:gd name="T63" fmla="*/ 272 h 1691"/>
                <a:gd name="T64" fmla="*/ 3187 w 3661"/>
                <a:gd name="T65" fmla="*/ 345 h 1691"/>
                <a:gd name="T66" fmla="*/ 3334 w 3661"/>
                <a:gd name="T67" fmla="*/ 413 h 1691"/>
                <a:gd name="T68" fmla="*/ 3446 w 3661"/>
                <a:gd name="T69" fmla="*/ 501 h 1691"/>
                <a:gd name="T70" fmla="*/ 3528 w 3661"/>
                <a:gd name="T71" fmla="*/ 605 h 1691"/>
                <a:gd name="T72" fmla="*/ 3585 w 3661"/>
                <a:gd name="T73" fmla="*/ 731 h 1691"/>
                <a:gd name="T74" fmla="*/ 3621 w 3661"/>
                <a:gd name="T75" fmla="*/ 875 h 1691"/>
                <a:gd name="T76" fmla="*/ 3644 w 3661"/>
                <a:gd name="T77" fmla="*/ 1044 h 1691"/>
                <a:gd name="T78" fmla="*/ 3653 w 3661"/>
                <a:gd name="T79" fmla="*/ 1234 h 1691"/>
                <a:gd name="T80" fmla="*/ 3657 w 3661"/>
                <a:gd name="T81" fmla="*/ 1449 h 1691"/>
                <a:gd name="T82" fmla="*/ 3661 w 3661"/>
                <a:gd name="T83" fmla="*/ 1691 h 1691"/>
                <a:gd name="T84" fmla="*/ 2 w 3661"/>
                <a:gd name="T85" fmla="*/ 1567 h 1691"/>
                <a:gd name="T86" fmla="*/ 4 w 3661"/>
                <a:gd name="T87" fmla="*/ 1339 h 1691"/>
                <a:gd name="T88" fmla="*/ 11 w 3661"/>
                <a:gd name="T89" fmla="*/ 1136 h 1691"/>
                <a:gd name="T90" fmla="*/ 27 w 3661"/>
                <a:gd name="T91" fmla="*/ 957 h 1691"/>
                <a:gd name="T92" fmla="*/ 55 w 3661"/>
                <a:gd name="T93" fmla="*/ 801 h 1691"/>
                <a:gd name="T94" fmla="*/ 103 w 3661"/>
                <a:gd name="T95" fmla="*/ 664 h 1691"/>
                <a:gd name="T96" fmla="*/ 171 w 3661"/>
                <a:gd name="T97" fmla="*/ 550 h 1691"/>
                <a:gd name="T98" fmla="*/ 266 w 3661"/>
                <a:gd name="T99" fmla="*/ 455 h 1691"/>
                <a:gd name="T100" fmla="*/ 396 w 3661"/>
                <a:gd name="T101" fmla="*/ 377 h 1691"/>
                <a:gd name="T102" fmla="*/ 567 w 3661"/>
                <a:gd name="T103" fmla="*/ 308 h 1691"/>
                <a:gd name="T104" fmla="*/ 736 w 3661"/>
                <a:gd name="T105" fmla="*/ 236 h 1691"/>
                <a:gd name="T106" fmla="*/ 881 w 3661"/>
                <a:gd name="T107" fmla="*/ 170 h 1691"/>
                <a:gd name="T108" fmla="*/ 998 w 3661"/>
                <a:gd name="T109" fmla="*/ 109 h 1691"/>
                <a:gd name="T110" fmla="*/ 1090 w 3661"/>
                <a:gd name="T111" fmla="*/ 59 h 1691"/>
                <a:gd name="T112" fmla="*/ 1153 w 3661"/>
                <a:gd name="T113" fmla="*/ 21 h 1691"/>
                <a:gd name="T114" fmla="*/ 1185 w 3661"/>
                <a:gd name="T115" fmla="*/ 2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61" h="1691">
                  <a:moveTo>
                    <a:pt x="1189" y="0"/>
                  </a:moveTo>
                  <a:lnTo>
                    <a:pt x="1531" y="1090"/>
                  </a:lnTo>
                  <a:lnTo>
                    <a:pt x="1579" y="1240"/>
                  </a:lnTo>
                  <a:lnTo>
                    <a:pt x="1733" y="801"/>
                  </a:lnTo>
                  <a:lnTo>
                    <a:pt x="1689" y="736"/>
                  </a:lnTo>
                  <a:lnTo>
                    <a:pt x="1653" y="677"/>
                  </a:lnTo>
                  <a:lnTo>
                    <a:pt x="1626" y="624"/>
                  </a:lnTo>
                  <a:lnTo>
                    <a:pt x="1607" y="575"/>
                  </a:lnTo>
                  <a:lnTo>
                    <a:pt x="1594" y="531"/>
                  </a:lnTo>
                  <a:lnTo>
                    <a:pt x="1586" y="493"/>
                  </a:lnTo>
                  <a:lnTo>
                    <a:pt x="1584" y="459"/>
                  </a:lnTo>
                  <a:lnTo>
                    <a:pt x="1588" y="426"/>
                  </a:lnTo>
                  <a:lnTo>
                    <a:pt x="1596" y="400"/>
                  </a:lnTo>
                  <a:lnTo>
                    <a:pt x="1607" y="377"/>
                  </a:lnTo>
                  <a:lnTo>
                    <a:pt x="1622" y="356"/>
                  </a:lnTo>
                  <a:lnTo>
                    <a:pt x="1639" y="339"/>
                  </a:lnTo>
                  <a:lnTo>
                    <a:pt x="1658" y="326"/>
                  </a:lnTo>
                  <a:lnTo>
                    <a:pt x="1679" y="314"/>
                  </a:lnTo>
                  <a:lnTo>
                    <a:pt x="1700" y="305"/>
                  </a:lnTo>
                  <a:lnTo>
                    <a:pt x="1723" y="297"/>
                  </a:lnTo>
                  <a:lnTo>
                    <a:pt x="1744" y="291"/>
                  </a:lnTo>
                  <a:lnTo>
                    <a:pt x="1765" y="288"/>
                  </a:lnTo>
                  <a:lnTo>
                    <a:pt x="1784" y="286"/>
                  </a:lnTo>
                  <a:lnTo>
                    <a:pt x="1801" y="284"/>
                  </a:lnTo>
                  <a:lnTo>
                    <a:pt x="1816" y="284"/>
                  </a:lnTo>
                  <a:lnTo>
                    <a:pt x="1826" y="282"/>
                  </a:lnTo>
                  <a:lnTo>
                    <a:pt x="1831" y="282"/>
                  </a:lnTo>
                  <a:lnTo>
                    <a:pt x="1843" y="284"/>
                  </a:lnTo>
                  <a:lnTo>
                    <a:pt x="1856" y="284"/>
                  </a:lnTo>
                  <a:lnTo>
                    <a:pt x="1873" y="286"/>
                  </a:lnTo>
                  <a:lnTo>
                    <a:pt x="1892" y="288"/>
                  </a:lnTo>
                  <a:lnTo>
                    <a:pt x="1913" y="291"/>
                  </a:lnTo>
                  <a:lnTo>
                    <a:pt x="1934" y="297"/>
                  </a:lnTo>
                  <a:lnTo>
                    <a:pt x="1957" y="305"/>
                  </a:lnTo>
                  <a:lnTo>
                    <a:pt x="1978" y="314"/>
                  </a:lnTo>
                  <a:lnTo>
                    <a:pt x="1999" y="326"/>
                  </a:lnTo>
                  <a:lnTo>
                    <a:pt x="2020" y="339"/>
                  </a:lnTo>
                  <a:lnTo>
                    <a:pt x="2037" y="356"/>
                  </a:lnTo>
                  <a:lnTo>
                    <a:pt x="2050" y="377"/>
                  </a:lnTo>
                  <a:lnTo>
                    <a:pt x="2063" y="400"/>
                  </a:lnTo>
                  <a:lnTo>
                    <a:pt x="2071" y="426"/>
                  </a:lnTo>
                  <a:lnTo>
                    <a:pt x="2073" y="457"/>
                  </a:lnTo>
                  <a:lnTo>
                    <a:pt x="2073" y="493"/>
                  </a:lnTo>
                  <a:lnTo>
                    <a:pt x="2065" y="531"/>
                  </a:lnTo>
                  <a:lnTo>
                    <a:pt x="2052" y="575"/>
                  </a:lnTo>
                  <a:lnTo>
                    <a:pt x="2031" y="624"/>
                  </a:lnTo>
                  <a:lnTo>
                    <a:pt x="2005" y="677"/>
                  </a:lnTo>
                  <a:lnTo>
                    <a:pt x="1968" y="736"/>
                  </a:lnTo>
                  <a:lnTo>
                    <a:pt x="1925" y="801"/>
                  </a:lnTo>
                  <a:lnTo>
                    <a:pt x="2081" y="1240"/>
                  </a:lnTo>
                  <a:lnTo>
                    <a:pt x="2128" y="1090"/>
                  </a:lnTo>
                  <a:lnTo>
                    <a:pt x="2472" y="0"/>
                  </a:lnTo>
                  <a:lnTo>
                    <a:pt x="2476" y="2"/>
                  </a:lnTo>
                  <a:lnTo>
                    <a:pt x="2488" y="10"/>
                  </a:lnTo>
                  <a:lnTo>
                    <a:pt x="2508" y="21"/>
                  </a:lnTo>
                  <a:lnTo>
                    <a:pt x="2535" y="38"/>
                  </a:lnTo>
                  <a:lnTo>
                    <a:pt x="2571" y="59"/>
                  </a:lnTo>
                  <a:lnTo>
                    <a:pt x="2613" y="82"/>
                  </a:lnTo>
                  <a:lnTo>
                    <a:pt x="2663" y="109"/>
                  </a:lnTo>
                  <a:lnTo>
                    <a:pt x="2718" y="137"/>
                  </a:lnTo>
                  <a:lnTo>
                    <a:pt x="2780" y="170"/>
                  </a:lnTo>
                  <a:lnTo>
                    <a:pt x="2851" y="202"/>
                  </a:lnTo>
                  <a:lnTo>
                    <a:pt x="2927" y="236"/>
                  </a:lnTo>
                  <a:lnTo>
                    <a:pt x="3007" y="272"/>
                  </a:lnTo>
                  <a:lnTo>
                    <a:pt x="3094" y="308"/>
                  </a:lnTo>
                  <a:lnTo>
                    <a:pt x="3187" y="345"/>
                  </a:lnTo>
                  <a:lnTo>
                    <a:pt x="3265" y="377"/>
                  </a:lnTo>
                  <a:lnTo>
                    <a:pt x="3334" y="413"/>
                  </a:lnTo>
                  <a:lnTo>
                    <a:pt x="3393" y="455"/>
                  </a:lnTo>
                  <a:lnTo>
                    <a:pt x="3446" y="501"/>
                  </a:lnTo>
                  <a:lnTo>
                    <a:pt x="3490" y="550"/>
                  </a:lnTo>
                  <a:lnTo>
                    <a:pt x="3528" y="605"/>
                  </a:lnTo>
                  <a:lnTo>
                    <a:pt x="3558" y="664"/>
                  </a:lnTo>
                  <a:lnTo>
                    <a:pt x="3585" y="731"/>
                  </a:lnTo>
                  <a:lnTo>
                    <a:pt x="3606" y="801"/>
                  </a:lnTo>
                  <a:lnTo>
                    <a:pt x="3621" y="875"/>
                  </a:lnTo>
                  <a:lnTo>
                    <a:pt x="3634" y="957"/>
                  </a:lnTo>
                  <a:lnTo>
                    <a:pt x="3644" y="1044"/>
                  </a:lnTo>
                  <a:lnTo>
                    <a:pt x="3650" y="1136"/>
                  </a:lnTo>
                  <a:lnTo>
                    <a:pt x="3653" y="1234"/>
                  </a:lnTo>
                  <a:lnTo>
                    <a:pt x="3657" y="1339"/>
                  </a:lnTo>
                  <a:lnTo>
                    <a:pt x="3657" y="1449"/>
                  </a:lnTo>
                  <a:lnTo>
                    <a:pt x="3659" y="1567"/>
                  </a:lnTo>
                  <a:lnTo>
                    <a:pt x="3661" y="1691"/>
                  </a:lnTo>
                  <a:lnTo>
                    <a:pt x="0" y="1691"/>
                  </a:lnTo>
                  <a:lnTo>
                    <a:pt x="2" y="1567"/>
                  </a:lnTo>
                  <a:lnTo>
                    <a:pt x="2" y="1449"/>
                  </a:lnTo>
                  <a:lnTo>
                    <a:pt x="4" y="1339"/>
                  </a:lnTo>
                  <a:lnTo>
                    <a:pt x="8" y="1234"/>
                  </a:lnTo>
                  <a:lnTo>
                    <a:pt x="11" y="1136"/>
                  </a:lnTo>
                  <a:lnTo>
                    <a:pt x="17" y="1044"/>
                  </a:lnTo>
                  <a:lnTo>
                    <a:pt x="27" y="957"/>
                  </a:lnTo>
                  <a:lnTo>
                    <a:pt x="38" y="875"/>
                  </a:lnTo>
                  <a:lnTo>
                    <a:pt x="55" y="801"/>
                  </a:lnTo>
                  <a:lnTo>
                    <a:pt x="76" y="731"/>
                  </a:lnTo>
                  <a:lnTo>
                    <a:pt x="103" y="664"/>
                  </a:lnTo>
                  <a:lnTo>
                    <a:pt x="133" y="605"/>
                  </a:lnTo>
                  <a:lnTo>
                    <a:pt x="171" y="550"/>
                  </a:lnTo>
                  <a:lnTo>
                    <a:pt x="215" y="501"/>
                  </a:lnTo>
                  <a:lnTo>
                    <a:pt x="266" y="455"/>
                  </a:lnTo>
                  <a:lnTo>
                    <a:pt x="327" y="413"/>
                  </a:lnTo>
                  <a:lnTo>
                    <a:pt x="396" y="377"/>
                  </a:lnTo>
                  <a:lnTo>
                    <a:pt x="474" y="345"/>
                  </a:lnTo>
                  <a:lnTo>
                    <a:pt x="567" y="308"/>
                  </a:lnTo>
                  <a:lnTo>
                    <a:pt x="654" y="272"/>
                  </a:lnTo>
                  <a:lnTo>
                    <a:pt x="736" y="236"/>
                  </a:lnTo>
                  <a:lnTo>
                    <a:pt x="810" y="202"/>
                  </a:lnTo>
                  <a:lnTo>
                    <a:pt x="881" y="170"/>
                  </a:lnTo>
                  <a:lnTo>
                    <a:pt x="943" y="137"/>
                  </a:lnTo>
                  <a:lnTo>
                    <a:pt x="998" y="109"/>
                  </a:lnTo>
                  <a:lnTo>
                    <a:pt x="1048" y="82"/>
                  </a:lnTo>
                  <a:lnTo>
                    <a:pt x="1090" y="59"/>
                  </a:lnTo>
                  <a:lnTo>
                    <a:pt x="1126" y="38"/>
                  </a:lnTo>
                  <a:lnTo>
                    <a:pt x="1153" y="21"/>
                  </a:lnTo>
                  <a:lnTo>
                    <a:pt x="1172" y="10"/>
                  </a:lnTo>
                  <a:lnTo>
                    <a:pt x="1185" y="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96">
              <a:extLst>
                <a:ext uri="{FF2B5EF4-FFF2-40B4-BE49-F238E27FC236}">
                  <a16:creationId xmlns:a16="http://schemas.microsoft.com/office/drawing/2014/main" id="{B62FD3BE-C5DE-4059-A9D4-498362E2E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3148"/>
              <a:ext cx="841" cy="828"/>
            </a:xfrm>
            <a:custGeom>
              <a:avLst/>
              <a:gdLst>
                <a:gd name="T0" fmla="*/ 1150 w 1681"/>
                <a:gd name="T1" fmla="*/ 0 h 1656"/>
                <a:gd name="T2" fmla="*/ 1259 w 1681"/>
                <a:gd name="T3" fmla="*/ 6 h 1656"/>
                <a:gd name="T4" fmla="*/ 1367 w 1681"/>
                <a:gd name="T5" fmla="*/ 19 h 1656"/>
                <a:gd name="T6" fmla="*/ 1473 w 1681"/>
                <a:gd name="T7" fmla="*/ 44 h 1656"/>
                <a:gd name="T8" fmla="*/ 1578 w 1681"/>
                <a:gd name="T9" fmla="*/ 78 h 1656"/>
                <a:gd name="T10" fmla="*/ 1681 w 1681"/>
                <a:gd name="T11" fmla="*/ 122 h 1656"/>
                <a:gd name="T12" fmla="*/ 1356 w 1681"/>
                <a:gd name="T13" fmla="*/ 447 h 1656"/>
                <a:gd name="T14" fmla="*/ 1272 w 1681"/>
                <a:gd name="T15" fmla="*/ 430 h 1656"/>
                <a:gd name="T16" fmla="*/ 1186 w 1681"/>
                <a:gd name="T17" fmla="*/ 420 h 1656"/>
                <a:gd name="T18" fmla="*/ 1101 w 1681"/>
                <a:gd name="T19" fmla="*/ 418 h 1656"/>
                <a:gd name="T20" fmla="*/ 1015 w 1681"/>
                <a:gd name="T21" fmla="*/ 428 h 1656"/>
                <a:gd name="T22" fmla="*/ 931 w 1681"/>
                <a:gd name="T23" fmla="*/ 445 h 1656"/>
                <a:gd name="T24" fmla="*/ 850 w 1681"/>
                <a:gd name="T25" fmla="*/ 469 h 1656"/>
                <a:gd name="T26" fmla="*/ 770 w 1681"/>
                <a:gd name="T27" fmla="*/ 504 h 1656"/>
                <a:gd name="T28" fmla="*/ 692 w 1681"/>
                <a:gd name="T29" fmla="*/ 547 h 1656"/>
                <a:gd name="T30" fmla="*/ 620 w 1681"/>
                <a:gd name="T31" fmla="*/ 601 h 1656"/>
                <a:gd name="T32" fmla="*/ 551 w 1681"/>
                <a:gd name="T33" fmla="*/ 662 h 1656"/>
                <a:gd name="T34" fmla="*/ 488 w 1681"/>
                <a:gd name="T35" fmla="*/ 732 h 1656"/>
                <a:gd name="T36" fmla="*/ 435 w 1681"/>
                <a:gd name="T37" fmla="*/ 806 h 1656"/>
                <a:gd name="T38" fmla="*/ 391 w 1681"/>
                <a:gd name="T39" fmla="*/ 886 h 1656"/>
                <a:gd name="T40" fmla="*/ 357 w 1681"/>
                <a:gd name="T41" fmla="*/ 968 h 1656"/>
                <a:gd name="T42" fmla="*/ 332 w 1681"/>
                <a:gd name="T43" fmla="*/ 1053 h 1656"/>
                <a:gd name="T44" fmla="*/ 315 w 1681"/>
                <a:gd name="T45" fmla="*/ 1141 h 1656"/>
                <a:gd name="T46" fmla="*/ 310 w 1681"/>
                <a:gd name="T47" fmla="*/ 1228 h 1656"/>
                <a:gd name="T48" fmla="*/ 311 w 1681"/>
                <a:gd name="T49" fmla="*/ 1317 h 1656"/>
                <a:gd name="T50" fmla="*/ 323 w 1681"/>
                <a:gd name="T51" fmla="*/ 1405 h 1656"/>
                <a:gd name="T52" fmla="*/ 346 w 1681"/>
                <a:gd name="T53" fmla="*/ 1491 h 1656"/>
                <a:gd name="T54" fmla="*/ 376 w 1681"/>
                <a:gd name="T55" fmla="*/ 1574 h 1656"/>
                <a:gd name="T56" fmla="*/ 416 w 1681"/>
                <a:gd name="T57" fmla="*/ 1656 h 1656"/>
                <a:gd name="T58" fmla="*/ 327 w 1681"/>
                <a:gd name="T59" fmla="*/ 1618 h 1656"/>
                <a:gd name="T60" fmla="*/ 245 w 1681"/>
                <a:gd name="T61" fmla="*/ 1580 h 1656"/>
                <a:gd name="T62" fmla="*/ 171 w 1681"/>
                <a:gd name="T63" fmla="*/ 1544 h 1656"/>
                <a:gd name="T64" fmla="*/ 106 w 1681"/>
                <a:gd name="T65" fmla="*/ 1511 h 1656"/>
                <a:gd name="T66" fmla="*/ 49 w 1681"/>
                <a:gd name="T67" fmla="*/ 1481 h 1656"/>
                <a:gd name="T68" fmla="*/ 0 w 1681"/>
                <a:gd name="T69" fmla="*/ 1456 h 1656"/>
                <a:gd name="T70" fmla="*/ 34 w 1681"/>
                <a:gd name="T71" fmla="*/ 1382 h 1656"/>
                <a:gd name="T72" fmla="*/ 66 w 1681"/>
                <a:gd name="T73" fmla="*/ 1306 h 1656"/>
                <a:gd name="T74" fmla="*/ 93 w 1681"/>
                <a:gd name="T75" fmla="*/ 1224 h 1656"/>
                <a:gd name="T76" fmla="*/ 129 w 1681"/>
                <a:gd name="T77" fmla="*/ 1192 h 1656"/>
                <a:gd name="T78" fmla="*/ 163 w 1681"/>
                <a:gd name="T79" fmla="*/ 1154 h 1656"/>
                <a:gd name="T80" fmla="*/ 197 w 1681"/>
                <a:gd name="T81" fmla="*/ 1108 h 1656"/>
                <a:gd name="T82" fmla="*/ 233 w 1681"/>
                <a:gd name="T83" fmla="*/ 1046 h 1656"/>
                <a:gd name="T84" fmla="*/ 268 w 1681"/>
                <a:gd name="T85" fmla="*/ 973 h 1656"/>
                <a:gd name="T86" fmla="*/ 298 w 1681"/>
                <a:gd name="T87" fmla="*/ 890 h 1656"/>
                <a:gd name="T88" fmla="*/ 329 w 1681"/>
                <a:gd name="T89" fmla="*/ 793 h 1656"/>
                <a:gd name="T90" fmla="*/ 349 w 1681"/>
                <a:gd name="T91" fmla="*/ 717 h 1656"/>
                <a:gd name="T92" fmla="*/ 363 w 1681"/>
                <a:gd name="T93" fmla="*/ 646 h 1656"/>
                <a:gd name="T94" fmla="*/ 372 w 1681"/>
                <a:gd name="T95" fmla="*/ 580 h 1656"/>
                <a:gd name="T96" fmla="*/ 376 w 1681"/>
                <a:gd name="T97" fmla="*/ 519 h 1656"/>
                <a:gd name="T98" fmla="*/ 374 w 1681"/>
                <a:gd name="T99" fmla="*/ 460 h 1656"/>
                <a:gd name="T100" fmla="*/ 368 w 1681"/>
                <a:gd name="T101" fmla="*/ 407 h 1656"/>
                <a:gd name="T102" fmla="*/ 353 w 1681"/>
                <a:gd name="T103" fmla="*/ 348 h 1656"/>
                <a:gd name="T104" fmla="*/ 332 w 1681"/>
                <a:gd name="T105" fmla="*/ 293 h 1656"/>
                <a:gd name="T106" fmla="*/ 424 w 1681"/>
                <a:gd name="T107" fmla="*/ 224 h 1656"/>
                <a:gd name="T108" fmla="*/ 519 w 1681"/>
                <a:gd name="T109" fmla="*/ 163 h 1656"/>
                <a:gd name="T110" fmla="*/ 620 w 1681"/>
                <a:gd name="T111" fmla="*/ 112 h 1656"/>
                <a:gd name="T112" fmla="*/ 720 w 1681"/>
                <a:gd name="T113" fmla="*/ 70 h 1656"/>
                <a:gd name="T114" fmla="*/ 827 w 1681"/>
                <a:gd name="T115" fmla="*/ 38 h 1656"/>
                <a:gd name="T116" fmla="*/ 933 w 1681"/>
                <a:gd name="T117" fmla="*/ 15 h 1656"/>
                <a:gd name="T118" fmla="*/ 1042 w 1681"/>
                <a:gd name="T119" fmla="*/ 4 h 1656"/>
                <a:gd name="T120" fmla="*/ 1150 w 1681"/>
                <a:gd name="T121" fmla="*/ 0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81" h="1656">
                  <a:moveTo>
                    <a:pt x="1150" y="0"/>
                  </a:moveTo>
                  <a:lnTo>
                    <a:pt x="1259" y="6"/>
                  </a:lnTo>
                  <a:lnTo>
                    <a:pt x="1367" y="19"/>
                  </a:lnTo>
                  <a:lnTo>
                    <a:pt x="1473" y="44"/>
                  </a:lnTo>
                  <a:lnTo>
                    <a:pt x="1578" y="78"/>
                  </a:lnTo>
                  <a:lnTo>
                    <a:pt x="1681" y="122"/>
                  </a:lnTo>
                  <a:lnTo>
                    <a:pt x="1356" y="447"/>
                  </a:lnTo>
                  <a:lnTo>
                    <a:pt x="1272" y="430"/>
                  </a:lnTo>
                  <a:lnTo>
                    <a:pt x="1186" y="420"/>
                  </a:lnTo>
                  <a:lnTo>
                    <a:pt x="1101" y="418"/>
                  </a:lnTo>
                  <a:lnTo>
                    <a:pt x="1015" y="428"/>
                  </a:lnTo>
                  <a:lnTo>
                    <a:pt x="931" y="445"/>
                  </a:lnTo>
                  <a:lnTo>
                    <a:pt x="850" y="469"/>
                  </a:lnTo>
                  <a:lnTo>
                    <a:pt x="770" y="504"/>
                  </a:lnTo>
                  <a:lnTo>
                    <a:pt x="692" y="547"/>
                  </a:lnTo>
                  <a:lnTo>
                    <a:pt x="620" y="601"/>
                  </a:lnTo>
                  <a:lnTo>
                    <a:pt x="551" y="662"/>
                  </a:lnTo>
                  <a:lnTo>
                    <a:pt x="488" y="732"/>
                  </a:lnTo>
                  <a:lnTo>
                    <a:pt x="435" y="806"/>
                  </a:lnTo>
                  <a:lnTo>
                    <a:pt x="391" y="886"/>
                  </a:lnTo>
                  <a:lnTo>
                    <a:pt x="357" y="968"/>
                  </a:lnTo>
                  <a:lnTo>
                    <a:pt x="332" y="1053"/>
                  </a:lnTo>
                  <a:lnTo>
                    <a:pt x="315" y="1141"/>
                  </a:lnTo>
                  <a:lnTo>
                    <a:pt x="310" y="1228"/>
                  </a:lnTo>
                  <a:lnTo>
                    <a:pt x="311" y="1317"/>
                  </a:lnTo>
                  <a:lnTo>
                    <a:pt x="323" y="1405"/>
                  </a:lnTo>
                  <a:lnTo>
                    <a:pt x="346" y="1491"/>
                  </a:lnTo>
                  <a:lnTo>
                    <a:pt x="376" y="1574"/>
                  </a:lnTo>
                  <a:lnTo>
                    <a:pt x="416" y="1656"/>
                  </a:lnTo>
                  <a:lnTo>
                    <a:pt x="327" y="1618"/>
                  </a:lnTo>
                  <a:lnTo>
                    <a:pt x="245" y="1580"/>
                  </a:lnTo>
                  <a:lnTo>
                    <a:pt x="171" y="1544"/>
                  </a:lnTo>
                  <a:lnTo>
                    <a:pt x="106" y="1511"/>
                  </a:lnTo>
                  <a:lnTo>
                    <a:pt x="49" y="1481"/>
                  </a:lnTo>
                  <a:lnTo>
                    <a:pt x="0" y="1456"/>
                  </a:lnTo>
                  <a:lnTo>
                    <a:pt x="34" y="1382"/>
                  </a:lnTo>
                  <a:lnTo>
                    <a:pt x="66" y="1306"/>
                  </a:lnTo>
                  <a:lnTo>
                    <a:pt x="93" y="1224"/>
                  </a:lnTo>
                  <a:lnTo>
                    <a:pt x="129" y="1192"/>
                  </a:lnTo>
                  <a:lnTo>
                    <a:pt x="163" y="1154"/>
                  </a:lnTo>
                  <a:lnTo>
                    <a:pt x="197" y="1108"/>
                  </a:lnTo>
                  <a:lnTo>
                    <a:pt x="233" y="1046"/>
                  </a:lnTo>
                  <a:lnTo>
                    <a:pt x="268" y="973"/>
                  </a:lnTo>
                  <a:lnTo>
                    <a:pt x="298" y="890"/>
                  </a:lnTo>
                  <a:lnTo>
                    <a:pt x="329" y="793"/>
                  </a:lnTo>
                  <a:lnTo>
                    <a:pt x="349" y="717"/>
                  </a:lnTo>
                  <a:lnTo>
                    <a:pt x="363" y="646"/>
                  </a:lnTo>
                  <a:lnTo>
                    <a:pt x="372" y="580"/>
                  </a:lnTo>
                  <a:lnTo>
                    <a:pt x="376" y="519"/>
                  </a:lnTo>
                  <a:lnTo>
                    <a:pt x="374" y="460"/>
                  </a:lnTo>
                  <a:lnTo>
                    <a:pt x="368" y="407"/>
                  </a:lnTo>
                  <a:lnTo>
                    <a:pt x="353" y="348"/>
                  </a:lnTo>
                  <a:lnTo>
                    <a:pt x="332" y="293"/>
                  </a:lnTo>
                  <a:lnTo>
                    <a:pt x="424" y="224"/>
                  </a:lnTo>
                  <a:lnTo>
                    <a:pt x="519" y="163"/>
                  </a:lnTo>
                  <a:lnTo>
                    <a:pt x="620" y="112"/>
                  </a:lnTo>
                  <a:lnTo>
                    <a:pt x="720" y="70"/>
                  </a:lnTo>
                  <a:lnTo>
                    <a:pt x="827" y="38"/>
                  </a:lnTo>
                  <a:lnTo>
                    <a:pt x="933" y="15"/>
                  </a:lnTo>
                  <a:lnTo>
                    <a:pt x="1042" y="4"/>
                  </a:lnTo>
                  <a:lnTo>
                    <a:pt x="1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97">
              <a:extLst>
                <a:ext uri="{FF2B5EF4-FFF2-40B4-BE49-F238E27FC236}">
                  <a16:creationId xmlns:a16="http://schemas.microsoft.com/office/drawing/2014/main" id="{9E048EB1-9CF3-4DDE-84B6-5307DBB9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" y="3502"/>
              <a:ext cx="677" cy="895"/>
            </a:xfrm>
            <a:custGeom>
              <a:avLst/>
              <a:gdLst>
                <a:gd name="T0" fmla="*/ 1228 w 1352"/>
                <a:gd name="T1" fmla="*/ 0 h 1789"/>
                <a:gd name="T2" fmla="*/ 1272 w 1352"/>
                <a:gd name="T3" fmla="*/ 101 h 1789"/>
                <a:gd name="T4" fmla="*/ 1306 w 1352"/>
                <a:gd name="T5" fmla="*/ 206 h 1789"/>
                <a:gd name="T6" fmla="*/ 1331 w 1352"/>
                <a:gd name="T7" fmla="*/ 310 h 1789"/>
                <a:gd name="T8" fmla="*/ 1346 w 1352"/>
                <a:gd name="T9" fmla="*/ 418 h 1789"/>
                <a:gd name="T10" fmla="*/ 1352 w 1352"/>
                <a:gd name="T11" fmla="*/ 527 h 1789"/>
                <a:gd name="T12" fmla="*/ 1348 w 1352"/>
                <a:gd name="T13" fmla="*/ 635 h 1789"/>
                <a:gd name="T14" fmla="*/ 1335 w 1352"/>
                <a:gd name="T15" fmla="*/ 742 h 1789"/>
                <a:gd name="T16" fmla="*/ 1314 w 1352"/>
                <a:gd name="T17" fmla="*/ 848 h 1789"/>
                <a:gd name="T18" fmla="*/ 1282 w 1352"/>
                <a:gd name="T19" fmla="*/ 953 h 1789"/>
                <a:gd name="T20" fmla="*/ 1242 w 1352"/>
                <a:gd name="T21" fmla="*/ 1055 h 1789"/>
                <a:gd name="T22" fmla="*/ 1192 w 1352"/>
                <a:gd name="T23" fmla="*/ 1154 h 1789"/>
                <a:gd name="T24" fmla="*/ 1133 w 1352"/>
                <a:gd name="T25" fmla="*/ 1249 h 1789"/>
                <a:gd name="T26" fmla="*/ 1065 w 1352"/>
                <a:gd name="T27" fmla="*/ 1339 h 1789"/>
                <a:gd name="T28" fmla="*/ 987 w 1352"/>
                <a:gd name="T29" fmla="*/ 1424 h 1789"/>
                <a:gd name="T30" fmla="*/ 909 w 1352"/>
                <a:gd name="T31" fmla="*/ 1498 h 1789"/>
                <a:gd name="T32" fmla="*/ 825 w 1352"/>
                <a:gd name="T33" fmla="*/ 1563 h 1789"/>
                <a:gd name="T34" fmla="*/ 738 w 1352"/>
                <a:gd name="T35" fmla="*/ 1618 h 1789"/>
                <a:gd name="T36" fmla="*/ 647 w 1352"/>
                <a:gd name="T37" fmla="*/ 1668 h 1789"/>
                <a:gd name="T38" fmla="*/ 553 w 1352"/>
                <a:gd name="T39" fmla="*/ 1708 h 1789"/>
                <a:gd name="T40" fmla="*/ 456 w 1352"/>
                <a:gd name="T41" fmla="*/ 1740 h 1789"/>
                <a:gd name="T42" fmla="*/ 359 w 1352"/>
                <a:gd name="T43" fmla="*/ 1765 h 1789"/>
                <a:gd name="T44" fmla="*/ 260 w 1352"/>
                <a:gd name="T45" fmla="*/ 1782 h 1789"/>
                <a:gd name="T46" fmla="*/ 160 w 1352"/>
                <a:gd name="T47" fmla="*/ 1789 h 1789"/>
                <a:gd name="T48" fmla="*/ 143 w 1352"/>
                <a:gd name="T49" fmla="*/ 1706 h 1789"/>
                <a:gd name="T50" fmla="*/ 122 w 1352"/>
                <a:gd name="T51" fmla="*/ 1624 h 1789"/>
                <a:gd name="T52" fmla="*/ 87 w 1352"/>
                <a:gd name="T53" fmla="*/ 1531 h 1789"/>
                <a:gd name="T54" fmla="*/ 47 w 1352"/>
                <a:gd name="T55" fmla="*/ 1445 h 1789"/>
                <a:gd name="T56" fmla="*/ 0 w 1352"/>
                <a:gd name="T57" fmla="*/ 1365 h 1789"/>
                <a:gd name="T58" fmla="*/ 82 w 1352"/>
                <a:gd name="T59" fmla="*/ 1371 h 1789"/>
                <a:gd name="T60" fmla="*/ 165 w 1352"/>
                <a:gd name="T61" fmla="*/ 1369 h 1789"/>
                <a:gd name="T62" fmla="*/ 247 w 1352"/>
                <a:gd name="T63" fmla="*/ 1358 h 1789"/>
                <a:gd name="T64" fmla="*/ 327 w 1352"/>
                <a:gd name="T65" fmla="*/ 1341 h 1789"/>
                <a:gd name="T66" fmla="*/ 405 w 1352"/>
                <a:gd name="T67" fmla="*/ 1314 h 1789"/>
                <a:gd name="T68" fmla="*/ 481 w 1352"/>
                <a:gd name="T69" fmla="*/ 1280 h 1789"/>
                <a:gd name="T70" fmla="*/ 555 w 1352"/>
                <a:gd name="T71" fmla="*/ 1238 h 1789"/>
                <a:gd name="T72" fmla="*/ 624 w 1352"/>
                <a:gd name="T73" fmla="*/ 1187 h 1789"/>
                <a:gd name="T74" fmla="*/ 690 w 1352"/>
                <a:gd name="T75" fmla="*/ 1128 h 1789"/>
                <a:gd name="T76" fmla="*/ 751 w 1352"/>
                <a:gd name="T77" fmla="*/ 1059 h 1789"/>
                <a:gd name="T78" fmla="*/ 802 w 1352"/>
                <a:gd name="T79" fmla="*/ 987 h 1789"/>
                <a:gd name="T80" fmla="*/ 846 w 1352"/>
                <a:gd name="T81" fmla="*/ 911 h 1789"/>
                <a:gd name="T82" fmla="*/ 880 w 1352"/>
                <a:gd name="T83" fmla="*/ 831 h 1789"/>
                <a:gd name="T84" fmla="*/ 905 w 1352"/>
                <a:gd name="T85" fmla="*/ 749 h 1789"/>
                <a:gd name="T86" fmla="*/ 922 w 1352"/>
                <a:gd name="T87" fmla="*/ 664 h 1789"/>
                <a:gd name="T88" fmla="*/ 932 w 1352"/>
                <a:gd name="T89" fmla="*/ 580 h 1789"/>
                <a:gd name="T90" fmla="*/ 930 w 1352"/>
                <a:gd name="T91" fmla="*/ 495 h 1789"/>
                <a:gd name="T92" fmla="*/ 922 w 1352"/>
                <a:gd name="T93" fmla="*/ 409 h 1789"/>
                <a:gd name="T94" fmla="*/ 903 w 1352"/>
                <a:gd name="T95" fmla="*/ 325 h 1789"/>
                <a:gd name="T96" fmla="*/ 1228 w 1352"/>
                <a:gd name="T97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2" h="1789">
                  <a:moveTo>
                    <a:pt x="1228" y="0"/>
                  </a:moveTo>
                  <a:lnTo>
                    <a:pt x="1272" y="101"/>
                  </a:lnTo>
                  <a:lnTo>
                    <a:pt x="1306" y="206"/>
                  </a:lnTo>
                  <a:lnTo>
                    <a:pt x="1331" y="310"/>
                  </a:lnTo>
                  <a:lnTo>
                    <a:pt x="1346" y="418"/>
                  </a:lnTo>
                  <a:lnTo>
                    <a:pt x="1352" y="527"/>
                  </a:lnTo>
                  <a:lnTo>
                    <a:pt x="1348" y="635"/>
                  </a:lnTo>
                  <a:lnTo>
                    <a:pt x="1335" y="742"/>
                  </a:lnTo>
                  <a:lnTo>
                    <a:pt x="1314" y="848"/>
                  </a:lnTo>
                  <a:lnTo>
                    <a:pt x="1282" y="953"/>
                  </a:lnTo>
                  <a:lnTo>
                    <a:pt x="1242" y="1055"/>
                  </a:lnTo>
                  <a:lnTo>
                    <a:pt x="1192" y="1154"/>
                  </a:lnTo>
                  <a:lnTo>
                    <a:pt x="1133" y="1249"/>
                  </a:lnTo>
                  <a:lnTo>
                    <a:pt x="1065" y="1339"/>
                  </a:lnTo>
                  <a:lnTo>
                    <a:pt x="987" y="1424"/>
                  </a:lnTo>
                  <a:lnTo>
                    <a:pt x="909" y="1498"/>
                  </a:lnTo>
                  <a:lnTo>
                    <a:pt x="825" y="1563"/>
                  </a:lnTo>
                  <a:lnTo>
                    <a:pt x="738" y="1618"/>
                  </a:lnTo>
                  <a:lnTo>
                    <a:pt x="647" y="1668"/>
                  </a:lnTo>
                  <a:lnTo>
                    <a:pt x="553" y="1708"/>
                  </a:lnTo>
                  <a:lnTo>
                    <a:pt x="456" y="1740"/>
                  </a:lnTo>
                  <a:lnTo>
                    <a:pt x="359" y="1765"/>
                  </a:lnTo>
                  <a:lnTo>
                    <a:pt x="260" y="1782"/>
                  </a:lnTo>
                  <a:lnTo>
                    <a:pt x="160" y="1789"/>
                  </a:lnTo>
                  <a:lnTo>
                    <a:pt x="143" y="1706"/>
                  </a:lnTo>
                  <a:lnTo>
                    <a:pt x="122" y="1624"/>
                  </a:lnTo>
                  <a:lnTo>
                    <a:pt x="87" y="1531"/>
                  </a:lnTo>
                  <a:lnTo>
                    <a:pt x="47" y="1445"/>
                  </a:lnTo>
                  <a:lnTo>
                    <a:pt x="0" y="1365"/>
                  </a:lnTo>
                  <a:lnTo>
                    <a:pt x="82" y="1371"/>
                  </a:lnTo>
                  <a:lnTo>
                    <a:pt x="165" y="1369"/>
                  </a:lnTo>
                  <a:lnTo>
                    <a:pt x="247" y="1358"/>
                  </a:lnTo>
                  <a:lnTo>
                    <a:pt x="327" y="1341"/>
                  </a:lnTo>
                  <a:lnTo>
                    <a:pt x="405" y="1314"/>
                  </a:lnTo>
                  <a:lnTo>
                    <a:pt x="481" y="1280"/>
                  </a:lnTo>
                  <a:lnTo>
                    <a:pt x="555" y="1238"/>
                  </a:lnTo>
                  <a:lnTo>
                    <a:pt x="624" y="1187"/>
                  </a:lnTo>
                  <a:lnTo>
                    <a:pt x="690" y="1128"/>
                  </a:lnTo>
                  <a:lnTo>
                    <a:pt x="751" y="1059"/>
                  </a:lnTo>
                  <a:lnTo>
                    <a:pt x="802" y="987"/>
                  </a:lnTo>
                  <a:lnTo>
                    <a:pt x="846" y="911"/>
                  </a:lnTo>
                  <a:lnTo>
                    <a:pt x="880" y="831"/>
                  </a:lnTo>
                  <a:lnTo>
                    <a:pt x="905" y="749"/>
                  </a:lnTo>
                  <a:lnTo>
                    <a:pt x="922" y="664"/>
                  </a:lnTo>
                  <a:lnTo>
                    <a:pt x="932" y="580"/>
                  </a:lnTo>
                  <a:lnTo>
                    <a:pt x="930" y="495"/>
                  </a:lnTo>
                  <a:lnTo>
                    <a:pt x="922" y="409"/>
                  </a:lnTo>
                  <a:lnTo>
                    <a:pt x="903" y="325"/>
                  </a:lnTo>
                  <a:lnTo>
                    <a:pt x="1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98">
              <a:extLst>
                <a:ext uri="{FF2B5EF4-FFF2-40B4-BE49-F238E27FC236}">
                  <a16:creationId xmlns:a16="http://schemas.microsoft.com/office/drawing/2014/main" id="{32649617-3FF0-4BA7-8856-064AF5AB6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" y="3188"/>
              <a:ext cx="1008" cy="1637"/>
            </a:xfrm>
            <a:custGeom>
              <a:avLst/>
              <a:gdLst>
                <a:gd name="T0" fmla="*/ 1736 w 2016"/>
                <a:gd name="T1" fmla="*/ 119 h 3274"/>
                <a:gd name="T2" fmla="*/ 1858 w 2016"/>
                <a:gd name="T3" fmla="*/ 369 h 3274"/>
                <a:gd name="T4" fmla="*/ 1946 w 2016"/>
                <a:gd name="T5" fmla="*/ 627 h 3274"/>
                <a:gd name="T6" fmla="*/ 1999 w 2016"/>
                <a:gd name="T7" fmla="*/ 893 h 3274"/>
                <a:gd name="T8" fmla="*/ 2016 w 2016"/>
                <a:gd name="T9" fmla="*/ 1163 h 3274"/>
                <a:gd name="T10" fmla="*/ 2001 w 2016"/>
                <a:gd name="T11" fmla="*/ 1433 h 3274"/>
                <a:gd name="T12" fmla="*/ 1949 w 2016"/>
                <a:gd name="T13" fmla="*/ 1700 h 3274"/>
                <a:gd name="T14" fmla="*/ 1864 w 2016"/>
                <a:gd name="T15" fmla="*/ 1960 h 3274"/>
                <a:gd name="T16" fmla="*/ 1744 w 2016"/>
                <a:gd name="T17" fmla="*/ 2207 h 3274"/>
                <a:gd name="T18" fmla="*/ 1588 w 2016"/>
                <a:gd name="T19" fmla="*/ 2443 h 3274"/>
                <a:gd name="T20" fmla="*/ 1400 w 2016"/>
                <a:gd name="T21" fmla="*/ 2660 h 3274"/>
                <a:gd name="T22" fmla="*/ 1177 w 2016"/>
                <a:gd name="T23" fmla="*/ 2852 h 3274"/>
                <a:gd name="T24" fmla="*/ 938 w 2016"/>
                <a:gd name="T25" fmla="*/ 3010 h 3274"/>
                <a:gd name="T26" fmla="*/ 683 w 2016"/>
                <a:gd name="T27" fmla="*/ 3129 h 3274"/>
                <a:gd name="T28" fmla="*/ 418 w 2016"/>
                <a:gd name="T29" fmla="*/ 3215 h 3274"/>
                <a:gd name="T30" fmla="*/ 145 w 2016"/>
                <a:gd name="T31" fmla="*/ 3262 h 3274"/>
                <a:gd name="T32" fmla="*/ 8 w 2016"/>
                <a:gd name="T33" fmla="*/ 3272 h 3274"/>
                <a:gd name="T34" fmla="*/ 6 w 2016"/>
                <a:gd name="T35" fmla="*/ 3127 h 3274"/>
                <a:gd name="T36" fmla="*/ 0 w 2016"/>
                <a:gd name="T37" fmla="*/ 2814 h 3274"/>
                <a:gd name="T38" fmla="*/ 234 w 2016"/>
                <a:gd name="T39" fmla="*/ 2785 h 3274"/>
                <a:gd name="T40" fmla="*/ 462 w 2016"/>
                <a:gd name="T41" fmla="*/ 2721 h 3274"/>
                <a:gd name="T42" fmla="*/ 681 w 2016"/>
                <a:gd name="T43" fmla="*/ 2626 h 3274"/>
                <a:gd name="T44" fmla="*/ 886 w 2016"/>
                <a:gd name="T45" fmla="*/ 2496 h 3274"/>
                <a:gd name="T46" fmla="*/ 1075 w 2016"/>
                <a:gd name="T47" fmla="*/ 2335 h 3274"/>
                <a:gd name="T48" fmla="*/ 1240 w 2016"/>
                <a:gd name="T49" fmla="*/ 2143 h 3274"/>
                <a:gd name="T50" fmla="*/ 1369 w 2016"/>
                <a:gd name="T51" fmla="*/ 1935 h 3274"/>
                <a:gd name="T52" fmla="*/ 1466 w 2016"/>
                <a:gd name="T53" fmla="*/ 1715 h 3274"/>
                <a:gd name="T54" fmla="*/ 1529 w 2016"/>
                <a:gd name="T55" fmla="*/ 1485 h 3274"/>
                <a:gd name="T56" fmla="*/ 1558 w 2016"/>
                <a:gd name="T57" fmla="*/ 1249 h 3274"/>
                <a:gd name="T58" fmla="*/ 1552 w 2016"/>
                <a:gd name="T59" fmla="*/ 1011 h 3274"/>
                <a:gd name="T60" fmla="*/ 1512 w 2016"/>
                <a:gd name="T61" fmla="*/ 777 h 3274"/>
                <a:gd name="T62" fmla="*/ 1440 w 2016"/>
                <a:gd name="T63" fmla="*/ 549 h 3274"/>
                <a:gd name="T64" fmla="*/ 1331 w 2016"/>
                <a:gd name="T65" fmla="*/ 332 h 3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6" h="3274">
                  <a:moveTo>
                    <a:pt x="1664" y="0"/>
                  </a:moveTo>
                  <a:lnTo>
                    <a:pt x="1736" y="119"/>
                  </a:lnTo>
                  <a:lnTo>
                    <a:pt x="1803" y="241"/>
                  </a:lnTo>
                  <a:lnTo>
                    <a:pt x="1858" y="369"/>
                  </a:lnTo>
                  <a:lnTo>
                    <a:pt x="1908" y="496"/>
                  </a:lnTo>
                  <a:lnTo>
                    <a:pt x="1946" y="627"/>
                  </a:lnTo>
                  <a:lnTo>
                    <a:pt x="1976" y="758"/>
                  </a:lnTo>
                  <a:lnTo>
                    <a:pt x="1999" y="893"/>
                  </a:lnTo>
                  <a:lnTo>
                    <a:pt x="2012" y="1028"/>
                  </a:lnTo>
                  <a:lnTo>
                    <a:pt x="2016" y="1163"/>
                  </a:lnTo>
                  <a:lnTo>
                    <a:pt x="2012" y="1298"/>
                  </a:lnTo>
                  <a:lnTo>
                    <a:pt x="2001" y="1433"/>
                  </a:lnTo>
                  <a:lnTo>
                    <a:pt x="1978" y="1566"/>
                  </a:lnTo>
                  <a:lnTo>
                    <a:pt x="1949" y="1700"/>
                  </a:lnTo>
                  <a:lnTo>
                    <a:pt x="1911" y="1831"/>
                  </a:lnTo>
                  <a:lnTo>
                    <a:pt x="1864" y="1960"/>
                  </a:lnTo>
                  <a:lnTo>
                    <a:pt x="1807" y="2086"/>
                  </a:lnTo>
                  <a:lnTo>
                    <a:pt x="1744" y="2207"/>
                  </a:lnTo>
                  <a:lnTo>
                    <a:pt x="1670" y="2327"/>
                  </a:lnTo>
                  <a:lnTo>
                    <a:pt x="1588" y="2443"/>
                  </a:lnTo>
                  <a:lnTo>
                    <a:pt x="1499" y="2553"/>
                  </a:lnTo>
                  <a:lnTo>
                    <a:pt x="1400" y="2660"/>
                  </a:lnTo>
                  <a:lnTo>
                    <a:pt x="1291" y="2761"/>
                  </a:lnTo>
                  <a:lnTo>
                    <a:pt x="1177" y="2852"/>
                  </a:lnTo>
                  <a:lnTo>
                    <a:pt x="1059" y="2935"/>
                  </a:lnTo>
                  <a:lnTo>
                    <a:pt x="938" y="3010"/>
                  </a:lnTo>
                  <a:lnTo>
                    <a:pt x="812" y="3074"/>
                  </a:lnTo>
                  <a:lnTo>
                    <a:pt x="683" y="3129"/>
                  </a:lnTo>
                  <a:lnTo>
                    <a:pt x="552" y="3177"/>
                  </a:lnTo>
                  <a:lnTo>
                    <a:pt x="418" y="3215"/>
                  </a:lnTo>
                  <a:lnTo>
                    <a:pt x="281" y="3243"/>
                  </a:lnTo>
                  <a:lnTo>
                    <a:pt x="145" y="3262"/>
                  </a:lnTo>
                  <a:lnTo>
                    <a:pt x="8" y="3274"/>
                  </a:lnTo>
                  <a:lnTo>
                    <a:pt x="8" y="3272"/>
                  </a:lnTo>
                  <a:lnTo>
                    <a:pt x="6" y="3198"/>
                  </a:lnTo>
                  <a:lnTo>
                    <a:pt x="6" y="3127"/>
                  </a:lnTo>
                  <a:lnTo>
                    <a:pt x="4" y="2966"/>
                  </a:lnTo>
                  <a:lnTo>
                    <a:pt x="0" y="2814"/>
                  </a:lnTo>
                  <a:lnTo>
                    <a:pt x="118" y="2804"/>
                  </a:lnTo>
                  <a:lnTo>
                    <a:pt x="234" y="2785"/>
                  </a:lnTo>
                  <a:lnTo>
                    <a:pt x="348" y="2757"/>
                  </a:lnTo>
                  <a:lnTo>
                    <a:pt x="462" y="2721"/>
                  </a:lnTo>
                  <a:lnTo>
                    <a:pt x="572" y="2677"/>
                  </a:lnTo>
                  <a:lnTo>
                    <a:pt x="681" y="2626"/>
                  </a:lnTo>
                  <a:lnTo>
                    <a:pt x="785" y="2565"/>
                  </a:lnTo>
                  <a:lnTo>
                    <a:pt x="886" y="2496"/>
                  </a:lnTo>
                  <a:lnTo>
                    <a:pt x="983" y="2418"/>
                  </a:lnTo>
                  <a:lnTo>
                    <a:pt x="1075" y="2335"/>
                  </a:lnTo>
                  <a:lnTo>
                    <a:pt x="1162" y="2241"/>
                  </a:lnTo>
                  <a:lnTo>
                    <a:pt x="1240" y="2143"/>
                  </a:lnTo>
                  <a:lnTo>
                    <a:pt x="1308" y="2042"/>
                  </a:lnTo>
                  <a:lnTo>
                    <a:pt x="1369" y="1935"/>
                  </a:lnTo>
                  <a:lnTo>
                    <a:pt x="1423" y="1827"/>
                  </a:lnTo>
                  <a:lnTo>
                    <a:pt x="1466" y="1715"/>
                  </a:lnTo>
                  <a:lnTo>
                    <a:pt x="1501" y="1601"/>
                  </a:lnTo>
                  <a:lnTo>
                    <a:pt x="1529" y="1485"/>
                  </a:lnTo>
                  <a:lnTo>
                    <a:pt x="1546" y="1367"/>
                  </a:lnTo>
                  <a:lnTo>
                    <a:pt x="1558" y="1249"/>
                  </a:lnTo>
                  <a:lnTo>
                    <a:pt x="1558" y="1129"/>
                  </a:lnTo>
                  <a:lnTo>
                    <a:pt x="1552" y="1011"/>
                  </a:lnTo>
                  <a:lnTo>
                    <a:pt x="1537" y="893"/>
                  </a:lnTo>
                  <a:lnTo>
                    <a:pt x="1512" y="777"/>
                  </a:lnTo>
                  <a:lnTo>
                    <a:pt x="1480" y="663"/>
                  </a:lnTo>
                  <a:lnTo>
                    <a:pt x="1440" y="549"/>
                  </a:lnTo>
                  <a:lnTo>
                    <a:pt x="1390" y="439"/>
                  </a:lnTo>
                  <a:lnTo>
                    <a:pt x="1331" y="332"/>
                  </a:lnTo>
                  <a:lnTo>
                    <a:pt x="16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199">
              <a:extLst>
                <a:ext uri="{FF2B5EF4-FFF2-40B4-BE49-F238E27FC236}">
                  <a16:creationId xmlns:a16="http://schemas.microsoft.com/office/drawing/2014/main" id="{EF95ABB5-B1C0-404A-ADC6-B09CC504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" y="2577"/>
              <a:ext cx="1409" cy="1410"/>
            </a:xfrm>
            <a:custGeom>
              <a:avLst/>
              <a:gdLst>
                <a:gd name="T0" fmla="*/ 2351 w 2818"/>
                <a:gd name="T1" fmla="*/ 0 h 2820"/>
                <a:gd name="T2" fmla="*/ 2406 w 2818"/>
                <a:gd name="T3" fmla="*/ 413 h 2820"/>
                <a:gd name="T4" fmla="*/ 2818 w 2818"/>
                <a:gd name="T5" fmla="*/ 468 h 2820"/>
                <a:gd name="T6" fmla="*/ 2273 w 2818"/>
                <a:gd name="T7" fmla="*/ 1014 h 2820"/>
                <a:gd name="T8" fmla="*/ 2067 w 2818"/>
                <a:gd name="T9" fmla="*/ 987 h 2820"/>
                <a:gd name="T10" fmla="*/ 827 w 2818"/>
                <a:gd name="T11" fmla="*/ 2225 h 2820"/>
                <a:gd name="T12" fmla="*/ 848 w 2818"/>
                <a:gd name="T13" fmla="*/ 2286 h 2820"/>
                <a:gd name="T14" fmla="*/ 858 w 2818"/>
                <a:gd name="T15" fmla="*/ 2346 h 2820"/>
                <a:gd name="T16" fmla="*/ 860 w 2818"/>
                <a:gd name="T17" fmla="*/ 2409 h 2820"/>
                <a:gd name="T18" fmla="*/ 852 w 2818"/>
                <a:gd name="T19" fmla="*/ 2472 h 2820"/>
                <a:gd name="T20" fmla="*/ 837 w 2818"/>
                <a:gd name="T21" fmla="*/ 2531 h 2820"/>
                <a:gd name="T22" fmla="*/ 812 w 2818"/>
                <a:gd name="T23" fmla="*/ 2590 h 2820"/>
                <a:gd name="T24" fmla="*/ 778 w 2818"/>
                <a:gd name="T25" fmla="*/ 2645 h 2820"/>
                <a:gd name="T26" fmla="*/ 734 w 2818"/>
                <a:gd name="T27" fmla="*/ 2694 h 2820"/>
                <a:gd name="T28" fmla="*/ 686 w 2818"/>
                <a:gd name="T29" fmla="*/ 2736 h 2820"/>
                <a:gd name="T30" fmla="*/ 633 w 2818"/>
                <a:gd name="T31" fmla="*/ 2770 h 2820"/>
                <a:gd name="T32" fmla="*/ 578 w 2818"/>
                <a:gd name="T33" fmla="*/ 2795 h 2820"/>
                <a:gd name="T34" fmla="*/ 519 w 2818"/>
                <a:gd name="T35" fmla="*/ 2812 h 2820"/>
                <a:gd name="T36" fmla="*/ 460 w 2818"/>
                <a:gd name="T37" fmla="*/ 2820 h 2820"/>
                <a:gd name="T38" fmla="*/ 399 w 2818"/>
                <a:gd name="T39" fmla="*/ 2820 h 2820"/>
                <a:gd name="T40" fmla="*/ 340 w 2818"/>
                <a:gd name="T41" fmla="*/ 2812 h 2820"/>
                <a:gd name="T42" fmla="*/ 281 w 2818"/>
                <a:gd name="T43" fmla="*/ 2795 h 2820"/>
                <a:gd name="T44" fmla="*/ 226 w 2818"/>
                <a:gd name="T45" fmla="*/ 2770 h 2820"/>
                <a:gd name="T46" fmla="*/ 173 w 2818"/>
                <a:gd name="T47" fmla="*/ 2736 h 2820"/>
                <a:gd name="T48" fmla="*/ 125 w 2818"/>
                <a:gd name="T49" fmla="*/ 2694 h 2820"/>
                <a:gd name="T50" fmla="*/ 84 w 2818"/>
                <a:gd name="T51" fmla="*/ 2647 h 2820"/>
                <a:gd name="T52" fmla="*/ 49 w 2818"/>
                <a:gd name="T53" fmla="*/ 2594 h 2820"/>
                <a:gd name="T54" fmla="*/ 25 w 2818"/>
                <a:gd name="T55" fmla="*/ 2538 h 2820"/>
                <a:gd name="T56" fmla="*/ 8 w 2818"/>
                <a:gd name="T57" fmla="*/ 2480 h 2820"/>
                <a:gd name="T58" fmla="*/ 0 w 2818"/>
                <a:gd name="T59" fmla="*/ 2421 h 2820"/>
                <a:gd name="T60" fmla="*/ 0 w 2818"/>
                <a:gd name="T61" fmla="*/ 2360 h 2820"/>
                <a:gd name="T62" fmla="*/ 8 w 2818"/>
                <a:gd name="T63" fmla="*/ 2301 h 2820"/>
                <a:gd name="T64" fmla="*/ 25 w 2818"/>
                <a:gd name="T65" fmla="*/ 2242 h 2820"/>
                <a:gd name="T66" fmla="*/ 49 w 2818"/>
                <a:gd name="T67" fmla="*/ 2187 h 2820"/>
                <a:gd name="T68" fmla="*/ 84 w 2818"/>
                <a:gd name="T69" fmla="*/ 2133 h 2820"/>
                <a:gd name="T70" fmla="*/ 125 w 2818"/>
                <a:gd name="T71" fmla="*/ 2086 h 2820"/>
                <a:gd name="T72" fmla="*/ 175 w 2818"/>
                <a:gd name="T73" fmla="*/ 2042 h 2820"/>
                <a:gd name="T74" fmla="*/ 230 w 2818"/>
                <a:gd name="T75" fmla="*/ 2008 h 2820"/>
                <a:gd name="T76" fmla="*/ 287 w 2818"/>
                <a:gd name="T77" fmla="*/ 1983 h 2820"/>
                <a:gd name="T78" fmla="*/ 348 w 2818"/>
                <a:gd name="T79" fmla="*/ 1968 h 2820"/>
                <a:gd name="T80" fmla="*/ 411 w 2818"/>
                <a:gd name="T81" fmla="*/ 1960 h 2820"/>
                <a:gd name="T82" fmla="*/ 473 w 2818"/>
                <a:gd name="T83" fmla="*/ 1962 h 2820"/>
                <a:gd name="T84" fmla="*/ 534 w 2818"/>
                <a:gd name="T85" fmla="*/ 1972 h 2820"/>
                <a:gd name="T86" fmla="*/ 595 w 2818"/>
                <a:gd name="T87" fmla="*/ 1993 h 2820"/>
                <a:gd name="T88" fmla="*/ 1831 w 2818"/>
                <a:gd name="T89" fmla="*/ 753 h 2820"/>
                <a:gd name="T90" fmla="*/ 1805 w 2818"/>
                <a:gd name="T91" fmla="*/ 548 h 2820"/>
                <a:gd name="T92" fmla="*/ 2351 w 2818"/>
                <a:gd name="T93" fmla="*/ 0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8" h="2820">
                  <a:moveTo>
                    <a:pt x="2351" y="0"/>
                  </a:moveTo>
                  <a:lnTo>
                    <a:pt x="2406" y="413"/>
                  </a:lnTo>
                  <a:lnTo>
                    <a:pt x="2818" y="468"/>
                  </a:lnTo>
                  <a:lnTo>
                    <a:pt x="2273" y="1014"/>
                  </a:lnTo>
                  <a:lnTo>
                    <a:pt x="2067" y="987"/>
                  </a:lnTo>
                  <a:lnTo>
                    <a:pt x="827" y="2225"/>
                  </a:lnTo>
                  <a:lnTo>
                    <a:pt x="848" y="2286"/>
                  </a:lnTo>
                  <a:lnTo>
                    <a:pt x="858" y="2346"/>
                  </a:lnTo>
                  <a:lnTo>
                    <a:pt x="860" y="2409"/>
                  </a:lnTo>
                  <a:lnTo>
                    <a:pt x="852" y="2472"/>
                  </a:lnTo>
                  <a:lnTo>
                    <a:pt x="837" y="2531"/>
                  </a:lnTo>
                  <a:lnTo>
                    <a:pt x="812" y="2590"/>
                  </a:lnTo>
                  <a:lnTo>
                    <a:pt x="778" y="2645"/>
                  </a:lnTo>
                  <a:lnTo>
                    <a:pt x="734" y="2694"/>
                  </a:lnTo>
                  <a:lnTo>
                    <a:pt x="686" y="2736"/>
                  </a:lnTo>
                  <a:lnTo>
                    <a:pt x="633" y="2770"/>
                  </a:lnTo>
                  <a:lnTo>
                    <a:pt x="578" y="2795"/>
                  </a:lnTo>
                  <a:lnTo>
                    <a:pt x="519" y="2812"/>
                  </a:lnTo>
                  <a:lnTo>
                    <a:pt x="460" y="2820"/>
                  </a:lnTo>
                  <a:lnTo>
                    <a:pt x="399" y="2820"/>
                  </a:lnTo>
                  <a:lnTo>
                    <a:pt x="340" y="2812"/>
                  </a:lnTo>
                  <a:lnTo>
                    <a:pt x="281" y="2795"/>
                  </a:lnTo>
                  <a:lnTo>
                    <a:pt x="226" y="2770"/>
                  </a:lnTo>
                  <a:lnTo>
                    <a:pt x="173" y="2736"/>
                  </a:lnTo>
                  <a:lnTo>
                    <a:pt x="125" y="2694"/>
                  </a:lnTo>
                  <a:lnTo>
                    <a:pt x="84" y="2647"/>
                  </a:lnTo>
                  <a:lnTo>
                    <a:pt x="49" y="2594"/>
                  </a:lnTo>
                  <a:lnTo>
                    <a:pt x="25" y="2538"/>
                  </a:lnTo>
                  <a:lnTo>
                    <a:pt x="8" y="2480"/>
                  </a:lnTo>
                  <a:lnTo>
                    <a:pt x="0" y="2421"/>
                  </a:lnTo>
                  <a:lnTo>
                    <a:pt x="0" y="2360"/>
                  </a:lnTo>
                  <a:lnTo>
                    <a:pt x="8" y="2301"/>
                  </a:lnTo>
                  <a:lnTo>
                    <a:pt x="25" y="2242"/>
                  </a:lnTo>
                  <a:lnTo>
                    <a:pt x="49" y="2187"/>
                  </a:lnTo>
                  <a:lnTo>
                    <a:pt x="84" y="2133"/>
                  </a:lnTo>
                  <a:lnTo>
                    <a:pt x="125" y="2086"/>
                  </a:lnTo>
                  <a:lnTo>
                    <a:pt x="175" y="2042"/>
                  </a:lnTo>
                  <a:lnTo>
                    <a:pt x="230" y="2008"/>
                  </a:lnTo>
                  <a:lnTo>
                    <a:pt x="287" y="1983"/>
                  </a:lnTo>
                  <a:lnTo>
                    <a:pt x="348" y="1968"/>
                  </a:lnTo>
                  <a:lnTo>
                    <a:pt x="411" y="1960"/>
                  </a:lnTo>
                  <a:lnTo>
                    <a:pt x="473" y="1962"/>
                  </a:lnTo>
                  <a:lnTo>
                    <a:pt x="534" y="1972"/>
                  </a:lnTo>
                  <a:lnTo>
                    <a:pt x="595" y="1993"/>
                  </a:lnTo>
                  <a:lnTo>
                    <a:pt x="1831" y="753"/>
                  </a:lnTo>
                  <a:lnTo>
                    <a:pt x="1805" y="548"/>
                  </a:lnTo>
                  <a:lnTo>
                    <a:pt x="2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200">
              <a:extLst>
                <a:ext uri="{FF2B5EF4-FFF2-40B4-BE49-F238E27FC236}">
                  <a16:creationId xmlns:a16="http://schemas.microsoft.com/office/drawing/2014/main" id="{64066396-CD69-4E8F-B4C9-C774D3D1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" y="2720"/>
              <a:ext cx="1063" cy="342"/>
            </a:xfrm>
            <a:custGeom>
              <a:avLst/>
              <a:gdLst>
                <a:gd name="T0" fmla="*/ 1002 w 2126"/>
                <a:gd name="T1" fmla="*/ 0 h 685"/>
                <a:gd name="T2" fmla="*/ 1151 w 2126"/>
                <a:gd name="T3" fmla="*/ 8 h 685"/>
                <a:gd name="T4" fmla="*/ 1297 w 2126"/>
                <a:gd name="T5" fmla="*/ 27 h 685"/>
                <a:gd name="T6" fmla="*/ 1442 w 2126"/>
                <a:gd name="T7" fmla="*/ 55 h 685"/>
                <a:gd name="T8" fmla="*/ 1584 w 2126"/>
                <a:gd name="T9" fmla="*/ 93 h 685"/>
                <a:gd name="T10" fmla="*/ 1725 w 2126"/>
                <a:gd name="T11" fmla="*/ 143 h 685"/>
                <a:gd name="T12" fmla="*/ 1864 w 2126"/>
                <a:gd name="T13" fmla="*/ 202 h 685"/>
                <a:gd name="T14" fmla="*/ 1997 w 2126"/>
                <a:gd name="T15" fmla="*/ 272 h 685"/>
                <a:gd name="T16" fmla="*/ 2126 w 2126"/>
                <a:gd name="T17" fmla="*/ 352 h 685"/>
                <a:gd name="T18" fmla="*/ 1794 w 2126"/>
                <a:gd name="T19" fmla="*/ 685 h 685"/>
                <a:gd name="T20" fmla="*/ 1677 w 2126"/>
                <a:gd name="T21" fmla="*/ 622 h 685"/>
                <a:gd name="T22" fmla="*/ 1556 w 2126"/>
                <a:gd name="T23" fmla="*/ 569 h 685"/>
                <a:gd name="T24" fmla="*/ 1432 w 2126"/>
                <a:gd name="T25" fmla="*/ 527 h 685"/>
                <a:gd name="T26" fmla="*/ 1305 w 2126"/>
                <a:gd name="T27" fmla="*/ 495 h 685"/>
                <a:gd name="T28" fmla="*/ 1177 w 2126"/>
                <a:gd name="T29" fmla="*/ 472 h 685"/>
                <a:gd name="T30" fmla="*/ 1048 w 2126"/>
                <a:gd name="T31" fmla="*/ 460 h 685"/>
                <a:gd name="T32" fmla="*/ 919 w 2126"/>
                <a:gd name="T33" fmla="*/ 459 h 685"/>
                <a:gd name="T34" fmla="*/ 789 w 2126"/>
                <a:gd name="T35" fmla="*/ 466 h 685"/>
                <a:gd name="T36" fmla="*/ 660 w 2126"/>
                <a:gd name="T37" fmla="*/ 485 h 685"/>
                <a:gd name="T38" fmla="*/ 533 w 2126"/>
                <a:gd name="T39" fmla="*/ 514 h 685"/>
                <a:gd name="T40" fmla="*/ 407 w 2126"/>
                <a:gd name="T41" fmla="*/ 552 h 685"/>
                <a:gd name="T42" fmla="*/ 285 w 2126"/>
                <a:gd name="T43" fmla="*/ 601 h 685"/>
                <a:gd name="T44" fmla="*/ 166 w 2126"/>
                <a:gd name="T45" fmla="*/ 660 h 685"/>
                <a:gd name="T46" fmla="*/ 150 w 2126"/>
                <a:gd name="T47" fmla="*/ 561 h 685"/>
                <a:gd name="T48" fmla="*/ 126 w 2126"/>
                <a:gd name="T49" fmla="*/ 472 h 685"/>
                <a:gd name="T50" fmla="*/ 93 w 2126"/>
                <a:gd name="T51" fmla="*/ 388 h 685"/>
                <a:gd name="T52" fmla="*/ 55 w 2126"/>
                <a:gd name="T53" fmla="*/ 310 h 685"/>
                <a:gd name="T54" fmla="*/ 10 w 2126"/>
                <a:gd name="T55" fmla="*/ 240 h 685"/>
                <a:gd name="T56" fmla="*/ 0 w 2126"/>
                <a:gd name="T57" fmla="*/ 228 h 685"/>
                <a:gd name="T58" fmla="*/ 137 w 2126"/>
                <a:gd name="T59" fmla="*/ 166 h 685"/>
                <a:gd name="T60" fmla="*/ 276 w 2126"/>
                <a:gd name="T61" fmla="*/ 112 h 685"/>
                <a:gd name="T62" fmla="*/ 418 w 2126"/>
                <a:gd name="T63" fmla="*/ 69 h 685"/>
                <a:gd name="T64" fmla="*/ 563 w 2126"/>
                <a:gd name="T65" fmla="*/ 36 h 685"/>
                <a:gd name="T66" fmla="*/ 708 w 2126"/>
                <a:gd name="T67" fmla="*/ 14 h 685"/>
                <a:gd name="T68" fmla="*/ 856 w 2126"/>
                <a:gd name="T69" fmla="*/ 2 h 685"/>
                <a:gd name="T70" fmla="*/ 1002 w 2126"/>
                <a:gd name="T71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26" h="685">
                  <a:moveTo>
                    <a:pt x="1002" y="0"/>
                  </a:moveTo>
                  <a:lnTo>
                    <a:pt x="1151" y="8"/>
                  </a:lnTo>
                  <a:lnTo>
                    <a:pt x="1297" y="27"/>
                  </a:lnTo>
                  <a:lnTo>
                    <a:pt x="1442" y="55"/>
                  </a:lnTo>
                  <a:lnTo>
                    <a:pt x="1584" y="93"/>
                  </a:lnTo>
                  <a:lnTo>
                    <a:pt x="1725" y="143"/>
                  </a:lnTo>
                  <a:lnTo>
                    <a:pt x="1864" y="202"/>
                  </a:lnTo>
                  <a:lnTo>
                    <a:pt x="1997" y="272"/>
                  </a:lnTo>
                  <a:lnTo>
                    <a:pt x="2126" y="352"/>
                  </a:lnTo>
                  <a:lnTo>
                    <a:pt x="1794" y="685"/>
                  </a:lnTo>
                  <a:lnTo>
                    <a:pt x="1677" y="622"/>
                  </a:lnTo>
                  <a:lnTo>
                    <a:pt x="1556" y="569"/>
                  </a:lnTo>
                  <a:lnTo>
                    <a:pt x="1432" y="527"/>
                  </a:lnTo>
                  <a:lnTo>
                    <a:pt x="1305" y="495"/>
                  </a:lnTo>
                  <a:lnTo>
                    <a:pt x="1177" y="472"/>
                  </a:lnTo>
                  <a:lnTo>
                    <a:pt x="1048" y="460"/>
                  </a:lnTo>
                  <a:lnTo>
                    <a:pt x="919" y="459"/>
                  </a:lnTo>
                  <a:lnTo>
                    <a:pt x="789" y="466"/>
                  </a:lnTo>
                  <a:lnTo>
                    <a:pt x="660" y="485"/>
                  </a:lnTo>
                  <a:lnTo>
                    <a:pt x="533" y="514"/>
                  </a:lnTo>
                  <a:lnTo>
                    <a:pt x="407" y="552"/>
                  </a:lnTo>
                  <a:lnTo>
                    <a:pt x="285" y="601"/>
                  </a:lnTo>
                  <a:lnTo>
                    <a:pt x="166" y="660"/>
                  </a:lnTo>
                  <a:lnTo>
                    <a:pt x="150" y="561"/>
                  </a:lnTo>
                  <a:lnTo>
                    <a:pt x="126" y="472"/>
                  </a:lnTo>
                  <a:lnTo>
                    <a:pt x="93" y="388"/>
                  </a:lnTo>
                  <a:lnTo>
                    <a:pt x="55" y="310"/>
                  </a:lnTo>
                  <a:lnTo>
                    <a:pt x="10" y="240"/>
                  </a:lnTo>
                  <a:lnTo>
                    <a:pt x="0" y="228"/>
                  </a:lnTo>
                  <a:lnTo>
                    <a:pt x="137" y="166"/>
                  </a:lnTo>
                  <a:lnTo>
                    <a:pt x="276" y="112"/>
                  </a:lnTo>
                  <a:lnTo>
                    <a:pt x="418" y="69"/>
                  </a:lnTo>
                  <a:lnTo>
                    <a:pt x="563" y="36"/>
                  </a:lnTo>
                  <a:lnTo>
                    <a:pt x="708" y="14"/>
                  </a:lnTo>
                  <a:lnTo>
                    <a:pt x="856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A10B484D-CDBD-452E-9FFE-8C33007D45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470" y="3109238"/>
            <a:ext cx="524306" cy="460479"/>
            <a:chOff x="-1112" y="1126"/>
            <a:chExt cx="2489" cy="2186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7F18CBC1-22C4-4BF9-B281-5E56DD45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" y="1515"/>
              <a:ext cx="735" cy="734"/>
            </a:xfrm>
            <a:custGeom>
              <a:avLst/>
              <a:gdLst>
                <a:gd name="T0" fmla="*/ 733 w 1469"/>
                <a:gd name="T1" fmla="*/ 0 h 1469"/>
                <a:gd name="T2" fmla="*/ 814 w 1469"/>
                <a:gd name="T3" fmla="*/ 4 h 1469"/>
                <a:gd name="T4" fmla="*/ 891 w 1469"/>
                <a:gd name="T5" fmla="*/ 18 h 1469"/>
                <a:gd name="T6" fmla="*/ 966 w 1469"/>
                <a:gd name="T7" fmla="*/ 37 h 1469"/>
                <a:gd name="T8" fmla="*/ 1037 w 1469"/>
                <a:gd name="T9" fmla="*/ 66 h 1469"/>
                <a:gd name="T10" fmla="*/ 1104 w 1469"/>
                <a:gd name="T11" fmla="*/ 101 h 1469"/>
                <a:gd name="T12" fmla="*/ 1168 w 1469"/>
                <a:gd name="T13" fmla="*/ 142 h 1469"/>
                <a:gd name="T14" fmla="*/ 1225 w 1469"/>
                <a:gd name="T15" fmla="*/ 189 h 1469"/>
                <a:gd name="T16" fmla="*/ 1278 w 1469"/>
                <a:gd name="T17" fmla="*/ 242 h 1469"/>
                <a:gd name="T18" fmla="*/ 1326 w 1469"/>
                <a:gd name="T19" fmla="*/ 301 h 1469"/>
                <a:gd name="T20" fmla="*/ 1367 w 1469"/>
                <a:gd name="T21" fmla="*/ 365 h 1469"/>
                <a:gd name="T22" fmla="*/ 1402 w 1469"/>
                <a:gd name="T23" fmla="*/ 431 h 1469"/>
                <a:gd name="T24" fmla="*/ 1431 w 1469"/>
                <a:gd name="T25" fmla="*/ 502 h 1469"/>
                <a:gd name="T26" fmla="*/ 1450 w 1469"/>
                <a:gd name="T27" fmla="*/ 577 h 1469"/>
                <a:gd name="T28" fmla="*/ 1464 w 1469"/>
                <a:gd name="T29" fmla="*/ 654 h 1469"/>
                <a:gd name="T30" fmla="*/ 1469 w 1469"/>
                <a:gd name="T31" fmla="*/ 734 h 1469"/>
                <a:gd name="T32" fmla="*/ 1464 w 1469"/>
                <a:gd name="T33" fmla="*/ 814 h 1469"/>
                <a:gd name="T34" fmla="*/ 1450 w 1469"/>
                <a:gd name="T35" fmla="*/ 892 h 1469"/>
                <a:gd name="T36" fmla="*/ 1431 w 1469"/>
                <a:gd name="T37" fmla="*/ 966 h 1469"/>
                <a:gd name="T38" fmla="*/ 1402 w 1469"/>
                <a:gd name="T39" fmla="*/ 1037 h 1469"/>
                <a:gd name="T40" fmla="*/ 1367 w 1469"/>
                <a:gd name="T41" fmla="*/ 1105 h 1469"/>
                <a:gd name="T42" fmla="*/ 1326 w 1469"/>
                <a:gd name="T43" fmla="*/ 1169 h 1469"/>
                <a:gd name="T44" fmla="*/ 1278 w 1469"/>
                <a:gd name="T45" fmla="*/ 1226 h 1469"/>
                <a:gd name="T46" fmla="*/ 1225 w 1469"/>
                <a:gd name="T47" fmla="*/ 1279 h 1469"/>
                <a:gd name="T48" fmla="*/ 1168 w 1469"/>
                <a:gd name="T49" fmla="*/ 1328 h 1469"/>
                <a:gd name="T50" fmla="*/ 1104 w 1469"/>
                <a:gd name="T51" fmla="*/ 1369 h 1469"/>
                <a:gd name="T52" fmla="*/ 1037 w 1469"/>
                <a:gd name="T53" fmla="*/ 1403 h 1469"/>
                <a:gd name="T54" fmla="*/ 966 w 1469"/>
                <a:gd name="T55" fmla="*/ 1432 h 1469"/>
                <a:gd name="T56" fmla="*/ 891 w 1469"/>
                <a:gd name="T57" fmla="*/ 1452 h 1469"/>
                <a:gd name="T58" fmla="*/ 814 w 1469"/>
                <a:gd name="T59" fmla="*/ 1464 h 1469"/>
                <a:gd name="T60" fmla="*/ 733 w 1469"/>
                <a:gd name="T61" fmla="*/ 1469 h 1469"/>
                <a:gd name="T62" fmla="*/ 655 w 1469"/>
                <a:gd name="T63" fmla="*/ 1464 h 1469"/>
                <a:gd name="T64" fmla="*/ 578 w 1469"/>
                <a:gd name="T65" fmla="*/ 1452 h 1469"/>
                <a:gd name="T66" fmla="*/ 502 w 1469"/>
                <a:gd name="T67" fmla="*/ 1432 h 1469"/>
                <a:gd name="T68" fmla="*/ 431 w 1469"/>
                <a:gd name="T69" fmla="*/ 1403 h 1469"/>
                <a:gd name="T70" fmla="*/ 364 w 1469"/>
                <a:gd name="T71" fmla="*/ 1369 h 1469"/>
                <a:gd name="T72" fmla="*/ 301 w 1469"/>
                <a:gd name="T73" fmla="*/ 1328 h 1469"/>
                <a:gd name="T74" fmla="*/ 243 w 1469"/>
                <a:gd name="T75" fmla="*/ 1279 h 1469"/>
                <a:gd name="T76" fmla="*/ 189 w 1469"/>
                <a:gd name="T77" fmla="*/ 1226 h 1469"/>
                <a:gd name="T78" fmla="*/ 142 w 1469"/>
                <a:gd name="T79" fmla="*/ 1169 h 1469"/>
                <a:gd name="T80" fmla="*/ 101 w 1469"/>
                <a:gd name="T81" fmla="*/ 1105 h 1469"/>
                <a:gd name="T82" fmla="*/ 66 w 1469"/>
                <a:gd name="T83" fmla="*/ 1037 h 1469"/>
                <a:gd name="T84" fmla="*/ 38 w 1469"/>
                <a:gd name="T85" fmla="*/ 966 h 1469"/>
                <a:gd name="T86" fmla="*/ 18 w 1469"/>
                <a:gd name="T87" fmla="*/ 892 h 1469"/>
                <a:gd name="T88" fmla="*/ 4 w 1469"/>
                <a:gd name="T89" fmla="*/ 814 h 1469"/>
                <a:gd name="T90" fmla="*/ 0 w 1469"/>
                <a:gd name="T91" fmla="*/ 734 h 1469"/>
                <a:gd name="T92" fmla="*/ 4 w 1469"/>
                <a:gd name="T93" fmla="*/ 654 h 1469"/>
                <a:gd name="T94" fmla="*/ 18 w 1469"/>
                <a:gd name="T95" fmla="*/ 577 h 1469"/>
                <a:gd name="T96" fmla="*/ 38 w 1469"/>
                <a:gd name="T97" fmla="*/ 502 h 1469"/>
                <a:gd name="T98" fmla="*/ 66 w 1469"/>
                <a:gd name="T99" fmla="*/ 431 h 1469"/>
                <a:gd name="T100" fmla="*/ 101 w 1469"/>
                <a:gd name="T101" fmla="*/ 365 h 1469"/>
                <a:gd name="T102" fmla="*/ 142 w 1469"/>
                <a:gd name="T103" fmla="*/ 301 h 1469"/>
                <a:gd name="T104" fmla="*/ 189 w 1469"/>
                <a:gd name="T105" fmla="*/ 242 h 1469"/>
                <a:gd name="T106" fmla="*/ 243 w 1469"/>
                <a:gd name="T107" fmla="*/ 189 h 1469"/>
                <a:gd name="T108" fmla="*/ 301 w 1469"/>
                <a:gd name="T109" fmla="*/ 142 h 1469"/>
                <a:gd name="T110" fmla="*/ 364 w 1469"/>
                <a:gd name="T111" fmla="*/ 101 h 1469"/>
                <a:gd name="T112" fmla="*/ 431 w 1469"/>
                <a:gd name="T113" fmla="*/ 66 h 1469"/>
                <a:gd name="T114" fmla="*/ 502 w 1469"/>
                <a:gd name="T115" fmla="*/ 37 h 1469"/>
                <a:gd name="T116" fmla="*/ 578 w 1469"/>
                <a:gd name="T117" fmla="*/ 18 h 1469"/>
                <a:gd name="T118" fmla="*/ 655 w 1469"/>
                <a:gd name="T119" fmla="*/ 4 h 1469"/>
                <a:gd name="T120" fmla="*/ 733 w 1469"/>
                <a:gd name="T121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9" h="1469">
                  <a:moveTo>
                    <a:pt x="733" y="0"/>
                  </a:moveTo>
                  <a:lnTo>
                    <a:pt x="814" y="4"/>
                  </a:lnTo>
                  <a:lnTo>
                    <a:pt x="891" y="18"/>
                  </a:lnTo>
                  <a:lnTo>
                    <a:pt x="966" y="37"/>
                  </a:lnTo>
                  <a:lnTo>
                    <a:pt x="1037" y="66"/>
                  </a:lnTo>
                  <a:lnTo>
                    <a:pt x="1104" y="101"/>
                  </a:lnTo>
                  <a:lnTo>
                    <a:pt x="1168" y="142"/>
                  </a:lnTo>
                  <a:lnTo>
                    <a:pt x="1225" y="189"/>
                  </a:lnTo>
                  <a:lnTo>
                    <a:pt x="1278" y="242"/>
                  </a:lnTo>
                  <a:lnTo>
                    <a:pt x="1326" y="301"/>
                  </a:lnTo>
                  <a:lnTo>
                    <a:pt x="1367" y="365"/>
                  </a:lnTo>
                  <a:lnTo>
                    <a:pt x="1402" y="431"/>
                  </a:lnTo>
                  <a:lnTo>
                    <a:pt x="1431" y="502"/>
                  </a:lnTo>
                  <a:lnTo>
                    <a:pt x="1450" y="577"/>
                  </a:lnTo>
                  <a:lnTo>
                    <a:pt x="1464" y="654"/>
                  </a:lnTo>
                  <a:lnTo>
                    <a:pt x="1469" y="734"/>
                  </a:lnTo>
                  <a:lnTo>
                    <a:pt x="1464" y="814"/>
                  </a:lnTo>
                  <a:lnTo>
                    <a:pt x="1450" y="892"/>
                  </a:lnTo>
                  <a:lnTo>
                    <a:pt x="1431" y="966"/>
                  </a:lnTo>
                  <a:lnTo>
                    <a:pt x="1402" y="1037"/>
                  </a:lnTo>
                  <a:lnTo>
                    <a:pt x="1367" y="1105"/>
                  </a:lnTo>
                  <a:lnTo>
                    <a:pt x="1326" y="1169"/>
                  </a:lnTo>
                  <a:lnTo>
                    <a:pt x="1278" y="1226"/>
                  </a:lnTo>
                  <a:lnTo>
                    <a:pt x="1225" y="1279"/>
                  </a:lnTo>
                  <a:lnTo>
                    <a:pt x="1168" y="1328"/>
                  </a:lnTo>
                  <a:lnTo>
                    <a:pt x="1104" y="1369"/>
                  </a:lnTo>
                  <a:lnTo>
                    <a:pt x="1037" y="1403"/>
                  </a:lnTo>
                  <a:lnTo>
                    <a:pt x="966" y="1432"/>
                  </a:lnTo>
                  <a:lnTo>
                    <a:pt x="891" y="1452"/>
                  </a:lnTo>
                  <a:lnTo>
                    <a:pt x="814" y="1464"/>
                  </a:lnTo>
                  <a:lnTo>
                    <a:pt x="733" y="1469"/>
                  </a:lnTo>
                  <a:lnTo>
                    <a:pt x="655" y="1464"/>
                  </a:lnTo>
                  <a:lnTo>
                    <a:pt x="578" y="1452"/>
                  </a:lnTo>
                  <a:lnTo>
                    <a:pt x="502" y="1432"/>
                  </a:lnTo>
                  <a:lnTo>
                    <a:pt x="431" y="1403"/>
                  </a:lnTo>
                  <a:lnTo>
                    <a:pt x="364" y="1369"/>
                  </a:lnTo>
                  <a:lnTo>
                    <a:pt x="301" y="1328"/>
                  </a:lnTo>
                  <a:lnTo>
                    <a:pt x="243" y="1279"/>
                  </a:lnTo>
                  <a:lnTo>
                    <a:pt x="189" y="1226"/>
                  </a:lnTo>
                  <a:lnTo>
                    <a:pt x="142" y="1169"/>
                  </a:lnTo>
                  <a:lnTo>
                    <a:pt x="101" y="1105"/>
                  </a:lnTo>
                  <a:lnTo>
                    <a:pt x="66" y="1037"/>
                  </a:lnTo>
                  <a:lnTo>
                    <a:pt x="38" y="966"/>
                  </a:lnTo>
                  <a:lnTo>
                    <a:pt x="18" y="892"/>
                  </a:lnTo>
                  <a:lnTo>
                    <a:pt x="4" y="814"/>
                  </a:lnTo>
                  <a:lnTo>
                    <a:pt x="0" y="734"/>
                  </a:lnTo>
                  <a:lnTo>
                    <a:pt x="4" y="654"/>
                  </a:lnTo>
                  <a:lnTo>
                    <a:pt x="18" y="577"/>
                  </a:lnTo>
                  <a:lnTo>
                    <a:pt x="38" y="502"/>
                  </a:lnTo>
                  <a:lnTo>
                    <a:pt x="66" y="431"/>
                  </a:lnTo>
                  <a:lnTo>
                    <a:pt x="101" y="365"/>
                  </a:lnTo>
                  <a:lnTo>
                    <a:pt x="142" y="301"/>
                  </a:lnTo>
                  <a:lnTo>
                    <a:pt x="189" y="242"/>
                  </a:lnTo>
                  <a:lnTo>
                    <a:pt x="243" y="189"/>
                  </a:lnTo>
                  <a:lnTo>
                    <a:pt x="301" y="142"/>
                  </a:lnTo>
                  <a:lnTo>
                    <a:pt x="364" y="101"/>
                  </a:lnTo>
                  <a:lnTo>
                    <a:pt x="431" y="66"/>
                  </a:lnTo>
                  <a:lnTo>
                    <a:pt x="502" y="37"/>
                  </a:lnTo>
                  <a:lnTo>
                    <a:pt x="578" y="18"/>
                  </a:lnTo>
                  <a:lnTo>
                    <a:pt x="655" y="4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A861708-394D-4529-9DB3-5B995F413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9" y="2211"/>
              <a:ext cx="1063" cy="583"/>
            </a:xfrm>
            <a:custGeom>
              <a:avLst/>
              <a:gdLst>
                <a:gd name="T0" fmla="*/ 618 w 2125"/>
                <a:gd name="T1" fmla="*/ 0 h 1166"/>
                <a:gd name="T2" fmla="*/ 633 w 2125"/>
                <a:gd name="T3" fmla="*/ 1 h 1166"/>
                <a:gd name="T4" fmla="*/ 648 w 2125"/>
                <a:gd name="T5" fmla="*/ 10 h 1166"/>
                <a:gd name="T6" fmla="*/ 1061 w 2125"/>
                <a:gd name="T7" fmla="*/ 444 h 1166"/>
                <a:gd name="T8" fmla="*/ 1476 w 2125"/>
                <a:gd name="T9" fmla="*/ 10 h 1166"/>
                <a:gd name="T10" fmla="*/ 1491 w 2125"/>
                <a:gd name="T11" fmla="*/ 1 h 1166"/>
                <a:gd name="T12" fmla="*/ 1506 w 2125"/>
                <a:gd name="T13" fmla="*/ 0 h 1166"/>
                <a:gd name="T14" fmla="*/ 1523 w 2125"/>
                <a:gd name="T15" fmla="*/ 4 h 1166"/>
                <a:gd name="T16" fmla="*/ 1598 w 2125"/>
                <a:gd name="T17" fmla="*/ 51 h 1166"/>
                <a:gd name="T18" fmla="*/ 1671 w 2125"/>
                <a:gd name="T19" fmla="*/ 106 h 1166"/>
                <a:gd name="T20" fmla="*/ 1739 w 2125"/>
                <a:gd name="T21" fmla="*/ 168 h 1166"/>
                <a:gd name="T22" fmla="*/ 1803 w 2125"/>
                <a:gd name="T23" fmla="*/ 235 h 1166"/>
                <a:gd name="T24" fmla="*/ 1860 w 2125"/>
                <a:gd name="T25" fmla="*/ 306 h 1166"/>
                <a:gd name="T26" fmla="*/ 1913 w 2125"/>
                <a:gd name="T27" fmla="*/ 383 h 1166"/>
                <a:gd name="T28" fmla="*/ 1960 w 2125"/>
                <a:gd name="T29" fmla="*/ 465 h 1166"/>
                <a:gd name="T30" fmla="*/ 2002 w 2125"/>
                <a:gd name="T31" fmla="*/ 551 h 1166"/>
                <a:gd name="T32" fmla="*/ 2039 w 2125"/>
                <a:gd name="T33" fmla="*/ 640 h 1166"/>
                <a:gd name="T34" fmla="*/ 2069 w 2125"/>
                <a:gd name="T35" fmla="*/ 733 h 1166"/>
                <a:gd name="T36" fmla="*/ 2093 w 2125"/>
                <a:gd name="T37" fmla="*/ 828 h 1166"/>
                <a:gd name="T38" fmla="*/ 2110 w 2125"/>
                <a:gd name="T39" fmla="*/ 927 h 1166"/>
                <a:gd name="T40" fmla="*/ 2120 w 2125"/>
                <a:gd name="T41" fmla="*/ 1025 h 1166"/>
                <a:gd name="T42" fmla="*/ 2125 w 2125"/>
                <a:gd name="T43" fmla="*/ 1127 h 1166"/>
                <a:gd name="T44" fmla="*/ 2122 w 2125"/>
                <a:gd name="T45" fmla="*/ 1142 h 1166"/>
                <a:gd name="T46" fmla="*/ 2113 w 2125"/>
                <a:gd name="T47" fmla="*/ 1154 h 1166"/>
                <a:gd name="T48" fmla="*/ 2101 w 2125"/>
                <a:gd name="T49" fmla="*/ 1163 h 1166"/>
                <a:gd name="T50" fmla="*/ 2086 w 2125"/>
                <a:gd name="T51" fmla="*/ 1166 h 1166"/>
                <a:gd name="T52" fmla="*/ 39 w 2125"/>
                <a:gd name="T53" fmla="*/ 1166 h 1166"/>
                <a:gd name="T54" fmla="*/ 24 w 2125"/>
                <a:gd name="T55" fmla="*/ 1163 h 1166"/>
                <a:gd name="T56" fmla="*/ 12 w 2125"/>
                <a:gd name="T57" fmla="*/ 1154 h 1166"/>
                <a:gd name="T58" fmla="*/ 3 w 2125"/>
                <a:gd name="T59" fmla="*/ 1142 h 1166"/>
                <a:gd name="T60" fmla="*/ 0 w 2125"/>
                <a:gd name="T61" fmla="*/ 1127 h 1166"/>
                <a:gd name="T62" fmla="*/ 3 w 2125"/>
                <a:gd name="T63" fmla="*/ 1025 h 1166"/>
                <a:gd name="T64" fmla="*/ 13 w 2125"/>
                <a:gd name="T65" fmla="*/ 927 h 1166"/>
                <a:gd name="T66" fmla="*/ 31 w 2125"/>
                <a:gd name="T67" fmla="*/ 828 h 1166"/>
                <a:gd name="T68" fmla="*/ 55 w 2125"/>
                <a:gd name="T69" fmla="*/ 733 h 1166"/>
                <a:gd name="T70" fmla="*/ 86 w 2125"/>
                <a:gd name="T71" fmla="*/ 640 h 1166"/>
                <a:gd name="T72" fmla="*/ 122 w 2125"/>
                <a:gd name="T73" fmla="*/ 551 h 1166"/>
                <a:gd name="T74" fmla="*/ 163 w 2125"/>
                <a:gd name="T75" fmla="*/ 465 h 1166"/>
                <a:gd name="T76" fmla="*/ 211 w 2125"/>
                <a:gd name="T77" fmla="*/ 383 h 1166"/>
                <a:gd name="T78" fmla="*/ 264 w 2125"/>
                <a:gd name="T79" fmla="*/ 306 h 1166"/>
                <a:gd name="T80" fmla="*/ 322 w 2125"/>
                <a:gd name="T81" fmla="*/ 235 h 1166"/>
                <a:gd name="T82" fmla="*/ 385 w 2125"/>
                <a:gd name="T83" fmla="*/ 168 h 1166"/>
                <a:gd name="T84" fmla="*/ 453 w 2125"/>
                <a:gd name="T85" fmla="*/ 106 h 1166"/>
                <a:gd name="T86" fmla="*/ 524 w 2125"/>
                <a:gd name="T87" fmla="*/ 51 h 1166"/>
                <a:gd name="T88" fmla="*/ 602 w 2125"/>
                <a:gd name="T89" fmla="*/ 4 h 1166"/>
                <a:gd name="T90" fmla="*/ 618 w 2125"/>
                <a:gd name="T91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5" h="1166">
                  <a:moveTo>
                    <a:pt x="618" y="0"/>
                  </a:moveTo>
                  <a:lnTo>
                    <a:pt x="633" y="1"/>
                  </a:lnTo>
                  <a:lnTo>
                    <a:pt x="648" y="10"/>
                  </a:lnTo>
                  <a:lnTo>
                    <a:pt x="1061" y="444"/>
                  </a:lnTo>
                  <a:lnTo>
                    <a:pt x="1476" y="10"/>
                  </a:lnTo>
                  <a:lnTo>
                    <a:pt x="1491" y="1"/>
                  </a:lnTo>
                  <a:lnTo>
                    <a:pt x="1506" y="0"/>
                  </a:lnTo>
                  <a:lnTo>
                    <a:pt x="1523" y="4"/>
                  </a:lnTo>
                  <a:lnTo>
                    <a:pt x="1598" y="51"/>
                  </a:lnTo>
                  <a:lnTo>
                    <a:pt x="1671" y="106"/>
                  </a:lnTo>
                  <a:lnTo>
                    <a:pt x="1739" y="168"/>
                  </a:lnTo>
                  <a:lnTo>
                    <a:pt x="1803" y="235"/>
                  </a:lnTo>
                  <a:lnTo>
                    <a:pt x="1860" y="306"/>
                  </a:lnTo>
                  <a:lnTo>
                    <a:pt x="1913" y="383"/>
                  </a:lnTo>
                  <a:lnTo>
                    <a:pt x="1960" y="465"/>
                  </a:lnTo>
                  <a:lnTo>
                    <a:pt x="2002" y="551"/>
                  </a:lnTo>
                  <a:lnTo>
                    <a:pt x="2039" y="640"/>
                  </a:lnTo>
                  <a:lnTo>
                    <a:pt x="2069" y="733"/>
                  </a:lnTo>
                  <a:lnTo>
                    <a:pt x="2093" y="828"/>
                  </a:lnTo>
                  <a:lnTo>
                    <a:pt x="2110" y="927"/>
                  </a:lnTo>
                  <a:lnTo>
                    <a:pt x="2120" y="1025"/>
                  </a:lnTo>
                  <a:lnTo>
                    <a:pt x="2125" y="1127"/>
                  </a:lnTo>
                  <a:lnTo>
                    <a:pt x="2122" y="1142"/>
                  </a:lnTo>
                  <a:lnTo>
                    <a:pt x="2113" y="1154"/>
                  </a:lnTo>
                  <a:lnTo>
                    <a:pt x="2101" y="1163"/>
                  </a:lnTo>
                  <a:lnTo>
                    <a:pt x="2086" y="1166"/>
                  </a:lnTo>
                  <a:lnTo>
                    <a:pt x="39" y="1166"/>
                  </a:lnTo>
                  <a:lnTo>
                    <a:pt x="24" y="1163"/>
                  </a:lnTo>
                  <a:lnTo>
                    <a:pt x="12" y="1154"/>
                  </a:lnTo>
                  <a:lnTo>
                    <a:pt x="3" y="1142"/>
                  </a:lnTo>
                  <a:lnTo>
                    <a:pt x="0" y="1127"/>
                  </a:lnTo>
                  <a:lnTo>
                    <a:pt x="3" y="1025"/>
                  </a:lnTo>
                  <a:lnTo>
                    <a:pt x="13" y="927"/>
                  </a:lnTo>
                  <a:lnTo>
                    <a:pt x="31" y="828"/>
                  </a:lnTo>
                  <a:lnTo>
                    <a:pt x="55" y="733"/>
                  </a:lnTo>
                  <a:lnTo>
                    <a:pt x="86" y="640"/>
                  </a:lnTo>
                  <a:lnTo>
                    <a:pt x="122" y="551"/>
                  </a:lnTo>
                  <a:lnTo>
                    <a:pt x="163" y="465"/>
                  </a:lnTo>
                  <a:lnTo>
                    <a:pt x="211" y="383"/>
                  </a:lnTo>
                  <a:lnTo>
                    <a:pt x="264" y="306"/>
                  </a:lnTo>
                  <a:lnTo>
                    <a:pt x="322" y="235"/>
                  </a:lnTo>
                  <a:lnTo>
                    <a:pt x="385" y="168"/>
                  </a:lnTo>
                  <a:lnTo>
                    <a:pt x="453" y="106"/>
                  </a:lnTo>
                  <a:lnTo>
                    <a:pt x="524" y="51"/>
                  </a:lnTo>
                  <a:lnTo>
                    <a:pt x="602" y="4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C20DE4A-6593-464D-811D-BACD515C0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" y="1126"/>
              <a:ext cx="2310" cy="1107"/>
            </a:xfrm>
            <a:custGeom>
              <a:avLst/>
              <a:gdLst>
                <a:gd name="T0" fmla="*/ 2322 w 4621"/>
                <a:gd name="T1" fmla="*/ 17 h 2216"/>
                <a:gd name="T2" fmla="*/ 2718 w 4621"/>
                <a:gd name="T3" fmla="*/ 105 h 2216"/>
                <a:gd name="T4" fmla="*/ 3091 w 4621"/>
                <a:gd name="T5" fmla="*/ 264 h 2216"/>
                <a:gd name="T6" fmla="*/ 3420 w 4621"/>
                <a:gd name="T7" fmla="*/ 486 h 2216"/>
                <a:gd name="T8" fmla="*/ 3702 w 4621"/>
                <a:gd name="T9" fmla="*/ 762 h 2216"/>
                <a:gd name="T10" fmla="*/ 3927 w 4621"/>
                <a:gd name="T11" fmla="*/ 1083 h 2216"/>
                <a:gd name="T12" fmla="*/ 4092 w 4621"/>
                <a:gd name="T13" fmla="*/ 1442 h 2216"/>
                <a:gd name="T14" fmla="*/ 4385 w 4621"/>
                <a:gd name="T15" fmla="*/ 1263 h 2216"/>
                <a:gd name="T16" fmla="*/ 4423 w 4621"/>
                <a:gd name="T17" fmla="*/ 1231 h 2216"/>
                <a:gd name="T18" fmla="*/ 4472 w 4621"/>
                <a:gd name="T19" fmla="*/ 1234 h 2216"/>
                <a:gd name="T20" fmla="*/ 4611 w 4621"/>
                <a:gd name="T21" fmla="*/ 1315 h 2216"/>
                <a:gd name="T22" fmla="*/ 4620 w 4621"/>
                <a:gd name="T23" fmla="*/ 1363 h 2216"/>
                <a:gd name="T24" fmla="*/ 4199 w 4621"/>
                <a:gd name="T25" fmla="*/ 2196 h 2216"/>
                <a:gd name="T26" fmla="*/ 4152 w 4621"/>
                <a:gd name="T27" fmla="*/ 2216 h 2216"/>
                <a:gd name="T28" fmla="*/ 3322 w 4621"/>
                <a:gd name="T29" fmla="*/ 1804 h 2216"/>
                <a:gd name="T30" fmla="*/ 3290 w 4621"/>
                <a:gd name="T31" fmla="*/ 1766 h 2216"/>
                <a:gd name="T32" fmla="*/ 3295 w 4621"/>
                <a:gd name="T33" fmla="*/ 1718 h 2216"/>
                <a:gd name="T34" fmla="*/ 3379 w 4621"/>
                <a:gd name="T35" fmla="*/ 1575 h 2216"/>
                <a:gd name="T36" fmla="*/ 3438 w 4621"/>
                <a:gd name="T37" fmla="*/ 1575 h 2216"/>
                <a:gd name="T38" fmla="*/ 3870 w 4621"/>
                <a:gd name="T39" fmla="*/ 1586 h 2216"/>
                <a:gd name="T40" fmla="*/ 3729 w 4621"/>
                <a:gd name="T41" fmla="*/ 1253 h 2216"/>
                <a:gd name="T42" fmla="*/ 3529 w 4621"/>
                <a:gd name="T43" fmla="*/ 954 h 2216"/>
                <a:gd name="T44" fmla="*/ 3277 w 4621"/>
                <a:gd name="T45" fmla="*/ 700 h 2216"/>
                <a:gd name="T46" fmla="*/ 2979 w 4621"/>
                <a:gd name="T47" fmla="*/ 495 h 2216"/>
                <a:gd name="T48" fmla="*/ 2640 w 4621"/>
                <a:gd name="T49" fmla="*/ 348 h 2216"/>
                <a:gd name="T50" fmla="*/ 2290 w 4621"/>
                <a:gd name="T51" fmla="*/ 271 h 2216"/>
                <a:gd name="T52" fmla="*/ 1926 w 4621"/>
                <a:gd name="T53" fmla="*/ 261 h 2216"/>
                <a:gd name="T54" fmla="*/ 1549 w 4621"/>
                <a:gd name="T55" fmla="*/ 324 h 2216"/>
                <a:gd name="T56" fmla="*/ 1189 w 4621"/>
                <a:gd name="T57" fmla="*/ 467 h 2216"/>
                <a:gd name="T58" fmla="*/ 873 w 4621"/>
                <a:gd name="T59" fmla="*/ 670 h 2216"/>
                <a:gd name="T60" fmla="*/ 607 w 4621"/>
                <a:gd name="T61" fmla="*/ 927 h 2216"/>
                <a:gd name="T62" fmla="*/ 396 w 4621"/>
                <a:gd name="T63" fmla="*/ 1231 h 2216"/>
                <a:gd name="T64" fmla="*/ 247 w 4621"/>
                <a:gd name="T65" fmla="*/ 1577 h 2216"/>
                <a:gd name="T66" fmla="*/ 206 w 4621"/>
                <a:gd name="T67" fmla="*/ 1618 h 2216"/>
                <a:gd name="T68" fmla="*/ 44 w 4621"/>
                <a:gd name="T69" fmla="*/ 1578 h 2216"/>
                <a:gd name="T70" fmla="*/ 6 w 4621"/>
                <a:gd name="T71" fmla="*/ 1548 h 2216"/>
                <a:gd name="T72" fmla="*/ 3 w 4621"/>
                <a:gd name="T73" fmla="*/ 1498 h 2216"/>
                <a:gd name="T74" fmla="*/ 156 w 4621"/>
                <a:gd name="T75" fmla="*/ 1136 h 2216"/>
                <a:gd name="T76" fmla="*/ 371 w 4621"/>
                <a:gd name="T77" fmla="*/ 810 h 2216"/>
                <a:gd name="T78" fmla="*/ 638 w 4621"/>
                <a:gd name="T79" fmla="*/ 532 h 2216"/>
                <a:gd name="T80" fmla="*/ 956 w 4621"/>
                <a:gd name="T81" fmla="*/ 302 h 2216"/>
                <a:gd name="T82" fmla="*/ 1307 w 4621"/>
                <a:gd name="T83" fmla="*/ 135 h 2216"/>
                <a:gd name="T84" fmla="*/ 1675 w 4621"/>
                <a:gd name="T85" fmla="*/ 33 h 2216"/>
                <a:gd name="T86" fmla="*/ 2054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2054" y="0"/>
                  </a:moveTo>
                  <a:lnTo>
                    <a:pt x="2189" y="3"/>
                  </a:lnTo>
                  <a:lnTo>
                    <a:pt x="2322" y="17"/>
                  </a:lnTo>
                  <a:lnTo>
                    <a:pt x="2455" y="38"/>
                  </a:lnTo>
                  <a:lnTo>
                    <a:pt x="2588" y="67"/>
                  </a:lnTo>
                  <a:lnTo>
                    <a:pt x="2718" y="105"/>
                  </a:lnTo>
                  <a:lnTo>
                    <a:pt x="2847" y="150"/>
                  </a:lnTo>
                  <a:lnTo>
                    <a:pt x="2971" y="205"/>
                  </a:lnTo>
                  <a:lnTo>
                    <a:pt x="3091" y="264"/>
                  </a:lnTo>
                  <a:lnTo>
                    <a:pt x="3205" y="332"/>
                  </a:lnTo>
                  <a:lnTo>
                    <a:pt x="3316" y="406"/>
                  </a:lnTo>
                  <a:lnTo>
                    <a:pt x="3420" y="486"/>
                  </a:lnTo>
                  <a:lnTo>
                    <a:pt x="3520" y="573"/>
                  </a:lnTo>
                  <a:lnTo>
                    <a:pt x="3614" y="663"/>
                  </a:lnTo>
                  <a:lnTo>
                    <a:pt x="3702" y="762"/>
                  </a:lnTo>
                  <a:lnTo>
                    <a:pt x="3783" y="863"/>
                  </a:lnTo>
                  <a:lnTo>
                    <a:pt x="3859" y="971"/>
                  </a:lnTo>
                  <a:lnTo>
                    <a:pt x="3927" y="1083"/>
                  </a:lnTo>
                  <a:lnTo>
                    <a:pt x="3989" y="1198"/>
                  </a:lnTo>
                  <a:lnTo>
                    <a:pt x="4045" y="1319"/>
                  </a:lnTo>
                  <a:lnTo>
                    <a:pt x="4092" y="1442"/>
                  </a:lnTo>
                  <a:lnTo>
                    <a:pt x="4133" y="1569"/>
                  </a:lnTo>
                  <a:lnTo>
                    <a:pt x="4166" y="1699"/>
                  </a:lnTo>
                  <a:lnTo>
                    <a:pt x="4385" y="1263"/>
                  </a:lnTo>
                  <a:lnTo>
                    <a:pt x="4396" y="1250"/>
                  </a:lnTo>
                  <a:lnTo>
                    <a:pt x="4408" y="1239"/>
                  </a:lnTo>
                  <a:lnTo>
                    <a:pt x="4423" y="1231"/>
                  </a:lnTo>
                  <a:lnTo>
                    <a:pt x="4440" y="1228"/>
                  </a:lnTo>
                  <a:lnTo>
                    <a:pt x="4456" y="1230"/>
                  </a:lnTo>
                  <a:lnTo>
                    <a:pt x="4472" y="1234"/>
                  </a:lnTo>
                  <a:lnTo>
                    <a:pt x="4587" y="1293"/>
                  </a:lnTo>
                  <a:lnTo>
                    <a:pt x="4600" y="1303"/>
                  </a:lnTo>
                  <a:lnTo>
                    <a:pt x="4611" y="1315"/>
                  </a:lnTo>
                  <a:lnTo>
                    <a:pt x="4618" y="1330"/>
                  </a:lnTo>
                  <a:lnTo>
                    <a:pt x="4621" y="1346"/>
                  </a:lnTo>
                  <a:lnTo>
                    <a:pt x="4620" y="1363"/>
                  </a:lnTo>
                  <a:lnTo>
                    <a:pt x="4614" y="1378"/>
                  </a:lnTo>
                  <a:lnTo>
                    <a:pt x="4208" y="2181"/>
                  </a:lnTo>
                  <a:lnTo>
                    <a:pt x="4199" y="2196"/>
                  </a:lnTo>
                  <a:lnTo>
                    <a:pt x="4186" y="2207"/>
                  </a:lnTo>
                  <a:lnTo>
                    <a:pt x="4169" y="2214"/>
                  </a:lnTo>
                  <a:lnTo>
                    <a:pt x="4152" y="2216"/>
                  </a:lnTo>
                  <a:lnTo>
                    <a:pt x="4137" y="2214"/>
                  </a:lnTo>
                  <a:lnTo>
                    <a:pt x="4124" y="2210"/>
                  </a:lnTo>
                  <a:lnTo>
                    <a:pt x="3322" y="1804"/>
                  </a:lnTo>
                  <a:lnTo>
                    <a:pt x="3308" y="1793"/>
                  </a:lnTo>
                  <a:lnTo>
                    <a:pt x="3298" y="1781"/>
                  </a:lnTo>
                  <a:lnTo>
                    <a:pt x="3290" y="1766"/>
                  </a:lnTo>
                  <a:lnTo>
                    <a:pt x="3287" y="1749"/>
                  </a:lnTo>
                  <a:lnTo>
                    <a:pt x="3289" y="1733"/>
                  </a:lnTo>
                  <a:lnTo>
                    <a:pt x="3295" y="1718"/>
                  </a:lnTo>
                  <a:lnTo>
                    <a:pt x="3352" y="1602"/>
                  </a:lnTo>
                  <a:lnTo>
                    <a:pt x="3364" y="1586"/>
                  </a:lnTo>
                  <a:lnTo>
                    <a:pt x="3379" y="1575"/>
                  </a:lnTo>
                  <a:lnTo>
                    <a:pt x="3399" y="1569"/>
                  </a:lnTo>
                  <a:lnTo>
                    <a:pt x="3419" y="1568"/>
                  </a:lnTo>
                  <a:lnTo>
                    <a:pt x="3438" y="1575"/>
                  </a:lnTo>
                  <a:lnTo>
                    <a:pt x="3929" y="1824"/>
                  </a:lnTo>
                  <a:lnTo>
                    <a:pt x="3903" y="1702"/>
                  </a:lnTo>
                  <a:lnTo>
                    <a:pt x="3870" y="1586"/>
                  </a:lnTo>
                  <a:lnTo>
                    <a:pt x="3830" y="1471"/>
                  </a:lnTo>
                  <a:lnTo>
                    <a:pt x="3783" y="1360"/>
                  </a:lnTo>
                  <a:lnTo>
                    <a:pt x="3729" y="1253"/>
                  </a:lnTo>
                  <a:lnTo>
                    <a:pt x="3668" y="1150"/>
                  </a:lnTo>
                  <a:lnTo>
                    <a:pt x="3602" y="1050"/>
                  </a:lnTo>
                  <a:lnTo>
                    <a:pt x="3529" y="954"/>
                  </a:lnTo>
                  <a:lnTo>
                    <a:pt x="3451" y="865"/>
                  </a:lnTo>
                  <a:lnTo>
                    <a:pt x="3367" y="780"/>
                  </a:lnTo>
                  <a:lnTo>
                    <a:pt x="3277" y="700"/>
                  </a:lnTo>
                  <a:lnTo>
                    <a:pt x="3183" y="626"/>
                  </a:lnTo>
                  <a:lnTo>
                    <a:pt x="3083" y="557"/>
                  </a:lnTo>
                  <a:lnTo>
                    <a:pt x="2979" y="495"/>
                  </a:lnTo>
                  <a:lnTo>
                    <a:pt x="2870" y="439"/>
                  </a:lnTo>
                  <a:lnTo>
                    <a:pt x="2756" y="391"/>
                  </a:lnTo>
                  <a:lnTo>
                    <a:pt x="2640" y="348"/>
                  </a:lnTo>
                  <a:lnTo>
                    <a:pt x="2525" y="315"/>
                  </a:lnTo>
                  <a:lnTo>
                    <a:pt x="2408" y="289"/>
                  </a:lnTo>
                  <a:lnTo>
                    <a:pt x="2290" y="271"/>
                  </a:lnTo>
                  <a:lnTo>
                    <a:pt x="2172" y="259"/>
                  </a:lnTo>
                  <a:lnTo>
                    <a:pt x="2054" y="256"/>
                  </a:lnTo>
                  <a:lnTo>
                    <a:pt x="1926" y="261"/>
                  </a:lnTo>
                  <a:lnTo>
                    <a:pt x="1799" y="273"/>
                  </a:lnTo>
                  <a:lnTo>
                    <a:pt x="1673" y="294"/>
                  </a:lnTo>
                  <a:lnTo>
                    <a:pt x="1549" y="324"/>
                  </a:lnTo>
                  <a:lnTo>
                    <a:pt x="1427" y="364"/>
                  </a:lnTo>
                  <a:lnTo>
                    <a:pt x="1307" y="411"/>
                  </a:lnTo>
                  <a:lnTo>
                    <a:pt x="1189" y="467"/>
                  </a:lnTo>
                  <a:lnTo>
                    <a:pt x="1079" y="527"/>
                  </a:lnTo>
                  <a:lnTo>
                    <a:pt x="973" y="595"/>
                  </a:lnTo>
                  <a:lnTo>
                    <a:pt x="873" y="670"/>
                  </a:lnTo>
                  <a:lnTo>
                    <a:pt x="778" y="750"/>
                  </a:lnTo>
                  <a:lnTo>
                    <a:pt x="690" y="836"/>
                  </a:lnTo>
                  <a:lnTo>
                    <a:pt x="607" y="927"/>
                  </a:lnTo>
                  <a:lnTo>
                    <a:pt x="529" y="1024"/>
                  </a:lnTo>
                  <a:lnTo>
                    <a:pt x="460" y="1125"/>
                  </a:lnTo>
                  <a:lnTo>
                    <a:pt x="396" y="1231"/>
                  </a:lnTo>
                  <a:lnTo>
                    <a:pt x="339" y="1342"/>
                  </a:lnTo>
                  <a:lnTo>
                    <a:pt x="289" y="1457"/>
                  </a:lnTo>
                  <a:lnTo>
                    <a:pt x="247" y="1577"/>
                  </a:lnTo>
                  <a:lnTo>
                    <a:pt x="238" y="1595"/>
                  </a:lnTo>
                  <a:lnTo>
                    <a:pt x="222" y="1608"/>
                  </a:lnTo>
                  <a:lnTo>
                    <a:pt x="206" y="1618"/>
                  </a:lnTo>
                  <a:lnTo>
                    <a:pt x="186" y="1621"/>
                  </a:lnTo>
                  <a:lnTo>
                    <a:pt x="165" y="1618"/>
                  </a:lnTo>
                  <a:lnTo>
                    <a:pt x="44" y="1578"/>
                  </a:lnTo>
                  <a:lnTo>
                    <a:pt x="29" y="1572"/>
                  </a:lnTo>
                  <a:lnTo>
                    <a:pt x="17" y="1562"/>
                  </a:lnTo>
                  <a:lnTo>
                    <a:pt x="6" y="1548"/>
                  </a:lnTo>
                  <a:lnTo>
                    <a:pt x="2" y="1531"/>
                  </a:lnTo>
                  <a:lnTo>
                    <a:pt x="0" y="1515"/>
                  </a:lnTo>
                  <a:lnTo>
                    <a:pt x="3" y="1498"/>
                  </a:lnTo>
                  <a:lnTo>
                    <a:pt x="47" y="1374"/>
                  </a:lnTo>
                  <a:lnTo>
                    <a:pt x="98" y="1253"/>
                  </a:lnTo>
                  <a:lnTo>
                    <a:pt x="156" y="1136"/>
                  </a:lnTo>
                  <a:lnTo>
                    <a:pt x="221" y="1022"/>
                  </a:lnTo>
                  <a:lnTo>
                    <a:pt x="292" y="915"/>
                  </a:lnTo>
                  <a:lnTo>
                    <a:pt x="371" y="810"/>
                  </a:lnTo>
                  <a:lnTo>
                    <a:pt x="454" y="712"/>
                  </a:lnTo>
                  <a:lnTo>
                    <a:pt x="543" y="620"/>
                  </a:lnTo>
                  <a:lnTo>
                    <a:pt x="638" y="532"/>
                  </a:lnTo>
                  <a:lnTo>
                    <a:pt x="740" y="448"/>
                  </a:lnTo>
                  <a:lnTo>
                    <a:pt x="846" y="373"/>
                  </a:lnTo>
                  <a:lnTo>
                    <a:pt x="956" y="302"/>
                  </a:lnTo>
                  <a:lnTo>
                    <a:pt x="1073" y="238"/>
                  </a:lnTo>
                  <a:lnTo>
                    <a:pt x="1187" y="183"/>
                  </a:lnTo>
                  <a:lnTo>
                    <a:pt x="1307" y="135"/>
                  </a:lnTo>
                  <a:lnTo>
                    <a:pt x="1428" y="94"/>
                  </a:lnTo>
                  <a:lnTo>
                    <a:pt x="1551" y="61"/>
                  </a:lnTo>
                  <a:lnTo>
                    <a:pt x="1675" y="33"/>
                  </a:lnTo>
                  <a:lnTo>
                    <a:pt x="1802" y="15"/>
                  </a:lnTo>
                  <a:lnTo>
                    <a:pt x="1927" y="3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B2035EB9-FB63-4F0C-8CCA-38505E712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2" y="2205"/>
              <a:ext cx="2311" cy="1107"/>
            </a:xfrm>
            <a:custGeom>
              <a:avLst/>
              <a:gdLst>
                <a:gd name="T0" fmla="*/ 1299 w 4621"/>
                <a:gd name="T1" fmla="*/ 412 h 2216"/>
                <a:gd name="T2" fmla="*/ 1331 w 4621"/>
                <a:gd name="T3" fmla="*/ 449 h 2216"/>
                <a:gd name="T4" fmla="*/ 1327 w 4621"/>
                <a:gd name="T5" fmla="*/ 498 h 2216"/>
                <a:gd name="T6" fmla="*/ 1242 w 4621"/>
                <a:gd name="T7" fmla="*/ 641 h 2216"/>
                <a:gd name="T8" fmla="*/ 1183 w 4621"/>
                <a:gd name="T9" fmla="*/ 641 h 2216"/>
                <a:gd name="T10" fmla="*/ 752 w 4621"/>
                <a:gd name="T11" fmla="*/ 629 h 2216"/>
                <a:gd name="T12" fmla="*/ 893 w 4621"/>
                <a:gd name="T13" fmla="*/ 962 h 2216"/>
                <a:gd name="T14" fmla="*/ 1092 w 4621"/>
                <a:gd name="T15" fmla="*/ 1260 h 2216"/>
                <a:gd name="T16" fmla="*/ 1343 w 4621"/>
                <a:gd name="T17" fmla="*/ 1515 h 2216"/>
                <a:gd name="T18" fmla="*/ 1643 w 4621"/>
                <a:gd name="T19" fmla="*/ 1719 h 2216"/>
                <a:gd name="T20" fmla="*/ 1982 w 4621"/>
                <a:gd name="T21" fmla="*/ 1866 h 2216"/>
                <a:gd name="T22" fmla="*/ 2330 w 4621"/>
                <a:gd name="T23" fmla="*/ 1945 h 2216"/>
                <a:gd name="T24" fmla="*/ 2696 w 4621"/>
                <a:gd name="T25" fmla="*/ 1955 h 2216"/>
                <a:gd name="T26" fmla="*/ 3072 w 4621"/>
                <a:gd name="T27" fmla="*/ 1890 h 2216"/>
                <a:gd name="T28" fmla="*/ 3432 w 4621"/>
                <a:gd name="T29" fmla="*/ 1748 h 2216"/>
                <a:gd name="T30" fmla="*/ 3749 w 4621"/>
                <a:gd name="T31" fmla="*/ 1545 h 2216"/>
                <a:gd name="T32" fmla="*/ 4015 w 4621"/>
                <a:gd name="T33" fmla="*/ 1288 h 2216"/>
                <a:gd name="T34" fmla="*/ 4225 w 4621"/>
                <a:gd name="T35" fmla="*/ 983 h 2216"/>
                <a:gd name="T36" fmla="*/ 4375 w 4621"/>
                <a:gd name="T37" fmla="*/ 638 h 2216"/>
                <a:gd name="T38" fmla="*/ 4416 w 4621"/>
                <a:gd name="T39" fmla="*/ 597 h 2216"/>
                <a:gd name="T40" fmla="*/ 4578 w 4621"/>
                <a:gd name="T41" fmla="*/ 636 h 2216"/>
                <a:gd name="T42" fmla="*/ 4615 w 4621"/>
                <a:gd name="T43" fmla="*/ 668 h 2216"/>
                <a:gd name="T44" fmla="*/ 4618 w 4621"/>
                <a:gd name="T45" fmla="*/ 717 h 2216"/>
                <a:gd name="T46" fmla="*/ 4464 w 4621"/>
                <a:gd name="T47" fmla="*/ 1080 h 2216"/>
                <a:gd name="T48" fmla="*/ 4251 w 4621"/>
                <a:gd name="T49" fmla="*/ 1404 h 2216"/>
                <a:gd name="T50" fmla="*/ 3983 w 4621"/>
                <a:gd name="T51" fmla="*/ 1684 h 2216"/>
                <a:gd name="T52" fmla="*/ 3665 w 4621"/>
                <a:gd name="T53" fmla="*/ 1913 h 2216"/>
                <a:gd name="T54" fmla="*/ 3314 w 4621"/>
                <a:gd name="T55" fmla="*/ 2080 h 2216"/>
                <a:gd name="T56" fmla="*/ 2945 w 4621"/>
                <a:gd name="T57" fmla="*/ 2181 h 2216"/>
                <a:gd name="T58" fmla="*/ 2567 w 4621"/>
                <a:gd name="T59" fmla="*/ 2216 h 2216"/>
                <a:gd name="T60" fmla="*/ 2165 w 4621"/>
                <a:gd name="T61" fmla="*/ 2178 h 2216"/>
                <a:gd name="T62" fmla="*/ 1774 w 4621"/>
                <a:gd name="T63" fmla="*/ 2064 h 2216"/>
                <a:gd name="T64" fmla="*/ 1416 w 4621"/>
                <a:gd name="T65" fmla="*/ 1883 h 2216"/>
                <a:gd name="T66" fmla="*/ 1101 w 4621"/>
                <a:gd name="T67" fmla="*/ 1643 h 2216"/>
                <a:gd name="T68" fmla="*/ 838 w 4621"/>
                <a:gd name="T69" fmla="*/ 1351 h 2216"/>
                <a:gd name="T70" fmla="*/ 632 w 4621"/>
                <a:gd name="T71" fmla="*/ 1016 h 2216"/>
                <a:gd name="T72" fmla="*/ 489 w 4621"/>
                <a:gd name="T73" fmla="*/ 645 h 2216"/>
                <a:gd name="T74" fmla="*/ 225 w 4621"/>
                <a:gd name="T75" fmla="*/ 965 h 2216"/>
                <a:gd name="T76" fmla="*/ 188 w 4621"/>
                <a:gd name="T77" fmla="*/ 986 h 2216"/>
                <a:gd name="T78" fmla="*/ 150 w 4621"/>
                <a:gd name="T79" fmla="*/ 980 h 2216"/>
                <a:gd name="T80" fmla="*/ 11 w 4621"/>
                <a:gd name="T81" fmla="*/ 900 h 2216"/>
                <a:gd name="T82" fmla="*/ 2 w 4621"/>
                <a:gd name="T83" fmla="*/ 851 h 2216"/>
                <a:gd name="T84" fmla="*/ 424 w 4621"/>
                <a:gd name="T85" fmla="*/ 18 h 2216"/>
                <a:gd name="T86" fmla="*/ 478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478" y="0"/>
                  </a:moveTo>
                  <a:lnTo>
                    <a:pt x="498" y="6"/>
                  </a:lnTo>
                  <a:lnTo>
                    <a:pt x="1299" y="412"/>
                  </a:lnTo>
                  <a:lnTo>
                    <a:pt x="1313" y="421"/>
                  </a:lnTo>
                  <a:lnTo>
                    <a:pt x="1324" y="433"/>
                  </a:lnTo>
                  <a:lnTo>
                    <a:pt x="1331" y="449"/>
                  </a:lnTo>
                  <a:lnTo>
                    <a:pt x="1334" y="465"/>
                  </a:lnTo>
                  <a:lnTo>
                    <a:pt x="1333" y="482"/>
                  </a:lnTo>
                  <a:lnTo>
                    <a:pt x="1327" y="498"/>
                  </a:lnTo>
                  <a:lnTo>
                    <a:pt x="1269" y="612"/>
                  </a:lnTo>
                  <a:lnTo>
                    <a:pt x="1257" y="629"/>
                  </a:lnTo>
                  <a:lnTo>
                    <a:pt x="1242" y="641"/>
                  </a:lnTo>
                  <a:lnTo>
                    <a:pt x="1222" y="647"/>
                  </a:lnTo>
                  <a:lnTo>
                    <a:pt x="1203" y="647"/>
                  </a:lnTo>
                  <a:lnTo>
                    <a:pt x="1183" y="641"/>
                  </a:lnTo>
                  <a:lnTo>
                    <a:pt x="693" y="392"/>
                  </a:lnTo>
                  <a:lnTo>
                    <a:pt x="719" y="512"/>
                  </a:lnTo>
                  <a:lnTo>
                    <a:pt x="752" y="629"/>
                  </a:lnTo>
                  <a:lnTo>
                    <a:pt x="791" y="744"/>
                  </a:lnTo>
                  <a:lnTo>
                    <a:pt x="838" y="854"/>
                  </a:lnTo>
                  <a:lnTo>
                    <a:pt x="893" y="962"/>
                  </a:lnTo>
                  <a:lnTo>
                    <a:pt x="953" y="1066"/>
                  </a:lnTo>
                  <a:lnTo>
                    <a:pt x="1020" y="1165"/>
                  </a:lnTo>
                  <a:lnTo>
                    <a:pt x="1092" y="1260"/>
                  </a:lnTo>
                  <a:lnTo>
                    <a:pt x="1171" y="1350"/>
                  </a:lnTo>
                  <a:lnTo>
                    <a:pt x="1254" y="1436"/>
                  </a:lnTo>
                  <a:lnTo>
                    <a:pt x="1343" y="1515"/>
                  </a:lnTo>
                  <a:lnTo>
                    <a:pt x="1439" y="1589"/>
                  </a:lnTo>
                  <a:lnTo>
                    <a:pt x="1538" y="1657"/>
                  </a:lnTo>
                  <a:lnTo>
                    <a:pt x="1643" y="1719"/>
                  </a:lnTo>
                  <a:lnTo>
                    <a:pt x="1752" y="1775"/>
                  </a:lnTo>
                  <a:lnTo>
                    <a:pt x="1864" y="1824"/>
                  </a:lnTo>
                  <a:lnTo>
                    <a:pt x="1982" y="1866"/>
                  </a:lnTo>
                  <a:lnTo>
                    <a:pt x="2097" y="1899"/>
                  </a:lnTo>
                  <a:lnTo>
                    <a:pt x="2213" y="1925"/>
                  </a:lnTo>
                  <a:lnTo>
                    <a:pt x="2330" y="1945"/>
                  </a:lnTo>
                  <a:lnTo>
                    <a:pt x="2449" y="1955"/>
                  </a:lnTo>
                  <a:lnTo>
                    <a:pt x="2567" y="1958"/>
                  </a:lnTo>
                  <a:lnTo>
                    <a:pt x="2696" y="1955"/>
                  </a:lnTo>
                  <a:lnTo>
                    <a:pt x="2823" y="1942"/>
                  </a:lnTo>
                  <a:lnTo>
                    <a:pt x="2948" y="1921"/>
                  </a:lnTo>
                  <a:lnTo>
                    <a:pt x="3072" y="1890"/>
                  </a:lnTo>
                  <a:lnTo>
                    <a:pt x="3195" y="1851"/>
                  </a:lnTo>
                  <a:lnTo>
                    <a:pt x="3314" y="1804"/>
                  </a:lnTo>
                  <a:lnTo>
                    <a:pt x="3432" y="1748"/>
                  </a:lnTo>
                  <a:lnTo>
                    <a:pt x="3543" y="1687"/>
                  </a:lnTo>
                  <a:lnTo>
                    <a:pt x="3649" y="1619"/>
                  </a:lnTo>
                  <a:lnTo>
                    <a:pt x="3749" y="1545"/>
                  </a:lnTo>
                  <a:lnTo>
                    <a:pt x="3842" y="1465"/>
                  </a:lnTo>
                  <a:lnTo>
                    <a:pt x="3932" y="1380"/>
                  </a:lnTo>
                  <a:lnTo>
                    <a:pt x="4015" y="1288"/>
                  </a:lnTo>
                  <a:lnTo>
                    <a:pt x="4092" y="1191"/>
                  </a:lnTo>
                  <a:lnTo>
                    <a:pt x="4162" y="1089"/>
                  </a:lnTo>
                  <a:lnTo>
                    <a:pt x="4225" y="983"/>
                  </a:lnTo>
                  <a:lnTo>
                    <a:pt x="4283" y="873"/>
                  </a:lnTo>
                  <a:lnTo>
                    <a:pt x="4332" y="757"/>
                  </a:lnTo>
                  <a:lnTo>
                    <a:pt x="4375" y="638"/>
                  </a:lnTo>
                  <a:lnTo>
                    <a:pt x="4384" y="620"/>
                  </a:lnTo>
                  <a:lnTo>
                    <a:pt x="4399" y="606"/>
                  </a:lnTo>
                  <a:lnTo>
                    <a:pt x="4416" y="597"/>
                  </a:lnTo>
                  <a:lnTo>
                    <a:pt x="4435" y="594"/>
                  </a:lnTo>
                  <a:lnTo>
                    <a:pt x="4455" y="597"/>
                  </a:lnTo>
                  <a:lnTo>
                    <a:pt x="4578" y="636"/>
                  </a:lnTo>
                  <a:lnTo>
                    <a:pt x="4593" y="644"/>
                  </a:lnTo>
                  <a:lnTo>
                    <a:pt x="4605" y="654"/>
                  </a:lnTo>
                  <a:lnTo>
                    <a:pt x="4615" y="668"/>
                  </a:lnTo>
                  <a:lnTo>
                    <a:pt x="4620" y="683"/>
                  </a:lnTo>
                  <a:lnTo>
                    <a:pt x="4621" y="700"/>
                  </a:lnTo>
                  <a:lnTo>
                    <a:pt x="4618" y="717"/>
                  </a:lnTo>
                  <a:lnTo>
                    <a:pt x="4574" y="842"/>
                  </a:lnTo>
                  <a:lnTo>
                    <a:pt x="4523" y="962"/>
                  </a:lnTo>
                  <a:lnTo>
                    <a:pt x="4464" y="1080"/>
                  </a:lnTo>
                  <a:lnTo>
                    <a:pt x="4401" y="1192"/>
                  </a:lnTo>
                  <a:lnTo>
                    <a:pt x="4328" y="1301"/>
                  </a:lnTo>
                  <a:lnTo>
                    <a:pt x="4251" y="1404"/>
                  </a:lnTo>
                  <a:lnTo>
                    <a:pt x="4168" y="1503"/>
                  </a:lnTo>
                  <a:lnTo>
                    <a:pt x="4078" y="1596"/>
                  </a:lnTo>
                  <a:lnTo>
                    <a:pt x="3983" y="1684"/>
                  </a:lnTo>
                  <a:lnTo>
                    <a:pt x="3882" y="1766"/>
                  </a:lnTo>
                  <a:lnTo>
                    <a:pt x="3776" y="1842"/>
                  </a:lnTo>
                  <a:lnTo>
                    <a:pt x="3665" y="1913"/>
                  </a:lnTo>
                  <a:lnTo>
                    <a:pt x="3549" y="1977"/>
                  </a:lnTo>
                  <a:lnTo>
                    <a:pt x="3434" y="2031"/>
                  </a:lnTo>
                  <a:lnTo>
                    <a:pt x="3314" y="2080"/>
                  </a:lnTo>
                  <a:lnTo>
                    <a:pt x="3193" y="2120"/>
                  </a:lnTo>
                  <a:lnTo>
                    <a:pt x="3071" y="2155"/>
                  </a:lnTo>
                  <a:lnTo>
                    <a:pt x="2945" y="2181"/>
                  </a:lnTo>
                  <a:lnTo>
                    <a:pt x="2820" y="2201"/>
                  </a:lnTo>
                  <a:lnTo>
                    <a:pt x="2694" y="2211"/>
                  </a:lnTo>
                  <a:lnTo>
                    <a:pt x="2567" y="2216"/>
                  </a:lnTo>
                  <a:lnTo>
                    <a:pt x="2432" y="2211"/>
                  </a:lnTo>
                  <a:lnTo>
                    <a:pt x="2298" y="2199"/>
                  </a:lnTo>
                  <a:lnTo>
                    <a:pt x="2165" y="2178"/>
                  </a:lnTo>
                  <a:lnTo>
                    <a:pt x="2033" y="2148"/>
                  </a:lnTo>
                  <a:lnTo>
                    <a:pt x="1903" y="2110"/>
                  </a:lnTo>
                  <a:lnTo>
                    <a:pt x="1774" y="2064"/>
                  </a:lnTo>
                  <a:lnTo>
                    <a:pt x="1650" y="2011"/>
                  </a:lnTo>
                  <a:lnTo>
                    <a:pt x="1531" y="1951"/>
                  </a:lnTo>
                  <a:lnTo>
                    <a:pt x="1416" y="1883"/>
                  </a:lnTo>
                  <a:lnTo>
                    <a:pt x="1305" y="1810"/>
                  </a:lnTo>
                  <a:lnTo>
                    <a:pt x="1201" y="1730"/>
                  </a:lnTo>
                  <a:lnTo>
                    <a:pt x="1101" y="1643"/>
                  </a:lnTo>
                  <a:lnTo>
                    <a:pt x="1007" y="1551"/>
                  </a:lnTo>
                  <a:lnTo>
                    <a:pt x="920" y="1454"/>
                  </a:lnTo>
                  <a:lnTo>
                    <a:pt x="838" y="1351"/>
                  </a:lnTo>
                  <a:lnTo>
                    <a:pt x="762" y="1244"/>
                  </a:lnTo>
                  <a:lnTo>
                    <a:pt x="694" y="1132"/>
                  </a:lnTo>
                  <a:lnTo>
                    <a:pt x="632" y="1016"/>
                  </a:lnTo>
                  <a:lnTo>
                    <a:pt x="576" y="897"/>
                  </a:lnTo>
                  <a:lnTo>
                    <a:pt x="529" y="773"/>
                  </a:lnTo>
                  <a:lnTo>
                    <a:pt x="489" y="645"/>
                  </a:lnTo>
                  <a:lnTo>
                    <a:pt x="455" y="515"/>
                  </a:lnTo>
                  <a:lnTo>
                    <a:pt x="236" y="951"/>
                  </a:lnTo>
                  <a:lnTo>
                    <a:pt x="225" y="965"/>
                  </a:lnTo>
                  <a:lnTo>
                    <a:pt x="213" y="977"/>
                  </a:lnTo>
                  <a:lnTo>
                    <a:pt x="198" y="983"/>
                  </a:lnTo>
                  <a:lnTo>
                    <a:pt x="188" y="986"/>
                  </a:lnTo>
                  <a:lnTo>
                    <a:pt x="179" y="986"/>
                  </a:lnTo>
                  <a:lnTo>
                    <a:pt x="163" y="985"/>
                  </a:lnTo>
                  <a:lnTo>
                    <a:pt x="150" y="980"/>
                  </a:lnTo>
                  <a:lnTo>
                    <a:pt x="35" y="923"/>
                  </a:lnTo>
                  <a:lnTo>
                    <a:pt x="21" y="912"/>
                  </a:lnTo>
                  <a:lnTo>
                    <a:pt x="11" y="900"/>
                  </a:lnTo>
                  <a:lnTo>
                    <a:pt x="3" y="885"/>
                  </a:lnTo>
                  <a:lnTo>
                    <a:pt x="0" y="868"/>
                  </a:lnTo>
                  <a:lnTo>
                    <a:pt x="2" y="851"/>
                  </a:lnTo>
                  <a:lnTo>
                    <a:pt x="8" y="836"/>
                  </a:lnTo>
                  <a:lnTo>
                    <a:pt x="411" y="34"/>
                  </a:lnTo>
                  <a:lnTo>
                    <a:pt x="424" y="18"/>
                  </a:lnTo>
                  <a:lnTo>
                    <a:pt x="440" y="6"/>
                  </a:lnTo>
                  <a:lnTo>
                    <a:pt x="458" y="0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D704A675-0C65-410E-A68C-1F94856143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7769" y="3101377"/>
            <a:ext cx="438716" cy="481018"/>
            <a:chOff x="67" y="289"/>
            <a:chExt cx="2852" cy="3127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49DFDCA1-06B5-4D4C-A396-6EF682A1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641"/>
              <a:ext cx="2852" cy="2234"/>
            </a:xfrm>
            <a:custGeom>
              <a:avLst/>
              <a:gdLst>
                <a:gd name="T0" fmla="*/ 281 w 5704"/>
                <a:gd name="T1" fmla="*/ 8 h 4470"/>
                <a:gd name="T2" fmla="*/ 1078 w 5704"/>
                <a:gd name="T3" fmla="*/ 248 h 4470"/>
                <a:gd name="T4" fmla="*/ 1140 w 5704"/>
                <a:gd name="T5" fmla="*/ 297 h 4470"/>
                <a:gd name="T6" fmla="*/ 1182 w 5704"/>
                <a:gd name="T7" fmla="*/ 364 h 4470"/>
                <a:gd name="T8" fmla="*/ 1196 w 5704"/>
                <a:gd name="T9" fmla="*/ 407 h 4470"/>
                <a:gd name="T10" fmla="*/ 1386 w 5704"/>
                <a:gd name="T11" fmla="*/ 1176 h 4470"/>
                <a:gd name="T12" fmla="*/ 5385 w 5704"/>
                <a:gd name="T13" fmla="*/ 1547 h 4470"/>
                <a:gd name="T14" fmla="*/ 5499 w 5704"/>
                <a:gd name="T15" fmla="*/ 1577 h 4470"/>
                <a:gd name="T16" fmla="*/ 5594 w 5704"/>
                <a:gd name="T17" fmla="*/ 1636 h 4470"/>
                <a:gd name="T18" fmla="*/ 5663 w 5704"/>
                <a:gd name="T19" fmla="*/ 1722 h 4470"/>
                <a:gd name="T20" fmla="*/ 5701 w 5704"/>
                <a:gd name="T21" fmla="*/ 1822 h 4470"/>
                <a:gd name="T22" fmla="*/ 5699 w 5704"/>
                <a:gd name="T23" fmla="*/ 1933 h 4470"/>
                <a:gd name="T24" fmla="*/ 5419 w 5704"/>
                <a:gd name="T25" fmla="*/ 3312 h 4470"/>
                <a:gd name="T26" fmla="*/ 5358 w 5704"/>
                <a:gd name="T27" fmla="*/ 3409 h 4470"/>
                <a:gd name="T28" fmla="*/ 5265 w 5704"/>
                <a:gd name="T29" fmla="*/ 3479 h 4470"/>
                <a:gd name="T30" fmla="*/ 5151 w 5704"/>
                <a:gd name="T31" fmla="*/ 3519 h 4470"/>
                <a:gd name="T32" fmla="*/ 1842 w 5704"/>
                <a:gd name="T33" fmla="*/ 3523 h 4470"/>
                <a:gd name="T34" fmla="*/ 5032 w 5704"/>
                <a:gd name="T35" fmla="*/ 4029 h 4470"/>
                <a:gd name="T36" fmla="*/ 5128 w 5704"/>
                <a:gd name="T37" fmla="*/ 4051 h 4470"/>
                <a:gd name="T38" fmla="*/ 5203 w 5704"/>
                <a:gd name="T39" fmla="*/ 4110 h 4470"/>
                <a:gd name="T40" fmla="*/ 5246 w 5704"/>
                <a:gd name="T41" fmla="*/ 4198 h 4470"/>
                <a:gd name="T42" fmla="*/ 5246 w 5704"/>
                <a:gd name="T43" fmla="*/ 4299 h 4470"/>
                <a:gd name="T44" fmla="*/ 5203 w 5704"/>
                <a:gd name="T45" fmla="*/ 4386 h 4470"/>
                <a:gd name="T46" fmla="*/ 5128 w 5704"/>
                <a:gd name="T47" fmla="*/ 4447 h 4470"/>
                <a:gd name="T48" fmla="*/ 5032 w 5704"/>
                <a:gd name="T49" fmla="*/ 4468 h 4470"/>
                <a:gd name="T50" fmla="*/ 1720 w 5704"/>
                <a:gd name="T51" fmla="*/ 4466 h 4470"/>
                <a:gd name="T52" fmla="*/ 1639 w 5704"/>
                <a:gd name="T53" fmla="*/ 4428 h 4470"/>
                <a:gd name="T54" fmla="*/ 1578 w 5704"/>
                <a:gd name="T55" fmla="*/ 4363 h 4470"/>
                <a:gd name="T56" fmla="*/ 1547 w 5704"/>
                <a:gd name="T57" fmla="*/ 4280 h 4470"/>
                <a:gd name="T58" fmla="*/ 158 w 5704"/>
                <a:gd name="T59" fmla="*/ 432 h 4470"/>
                <a:gd name="T60" fmla="*/ 80 w 5704"/>
                <a:gd name="T61" fmla="*/ 392 h 4470"/>
                <a:gd name="T62" fmla="*/ 25 w 5704"/>
                <a:gd name="T63" fmla="*/ 326 h 4470"/>
                <a:gd name="T64" fmla="*/ 0 w 5704"/>
                <a:gd name="T65" fmla="*/ 246 h 4470"/>
                <a:gd name="T66" fmla="*/ 8 w 5704"/>
                <a:gd name="T67" fmla="*/ 158 h 4470"/>
                <a:gd name="T68" fmla="*/ 49 w 5704"/>
                <a:gd name="T69" fmla="*/ 80 h 4470"/>
                <a:gd name="T70" fmla="*/ 114 w 5704"/>
                <a:gd name="T71" fmla="*/ 27 h 4470"/>
                <a:gd name="T72" fmla="*/ 194 w 5704"/>
                <a:gd name="T73" fmla="*/ 0 h 4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04" h="4470">
                  <a:moveTo>
                    <a:pt x="238" y="0"/>
                  </a:moveTo>
                  <a:lnTo>
                    <a:pt x="281" y="8"/>
                  </a:lnTo>
                  <a:lnTo>
                    <a:pt x="1038" y="232"/>
                  </a:lnTo>
                  <a:lnTo>
                    <a:pt x="1078" y="248"/>
                  </a:lnTo>
                  <a:lnTo>
                    <a:pt x="1112" y="269"/>
                  </a:lnTo>
                  <a:lnTo>
                    <a:pt x="1140" y="297"/>
                  </a:lnTo>
                  <a:lnTo>
                    <a:pt x="1163" y="328"/>
                  </a:lnTo>
                  <a:lnTo>
                    <a:pt x="1182" y="364"/>
                  </a:lnTo>
                  <a:lnTo>
                    <a:pt x="1190" y="385"/>
                  </a:lnTo>
                  <a:lnTo>
                    <a:pt x="1196" y="407"/>
                  </a:lnTo>
                  <a:lnTo>
                    <a:pt x="1355" y="1176"/>
                  </a:lnTo>
                  <a:lnTo>
                    <a:pt x="1386" y="1176"/>
                  </a:lnTo>
                  <a:lnTo>
                    <a:pt x="1418" y="1178"/>
                  </a:lnTo>
                  <a:lnTo>
                    <a:pt x="5385" y="1547"/>
                  </a:lnTo>
                  <a:lnTo>
                    <a:pt x="5444" y="1558"/>
                  </a:lnTo>
                  <a:lnTo>
                    <a:pt x="5499" y="1577"/>
                  </a:lnTo>
                  <a:lnTo>
                    <a:pt x="5550" y="1604"/>
                  </a:lnTo>
                  <a:lnTo>
                    <a:pt x="5594" y="1636"/>
                  </a:lnTo>
                  <a:lnTo>
                    <a:pt x="5632" y="1676"/>
                  </a:lnTo>
                  <a:lnTo>
                    <a:pt x="5663" y="1722"/>
                  </a:lnTo>
                  <a:lnTo>
                    <a:pt x="5685" y="1769"/>
                  </a:lnTo>
                  <a:lnTo>
                    <a:pt x="5701" y="1822"/>
                  </a:lnTo>
                  <a:lnTo>
                    <a:pt x="5704" y="1876"/>
                  </a:lnTo>
                  <a:lnTo>
                    <a:pt x="5699" y="1933"/>
                  </a:lnTo>
                  <a:lnTo>
                    <a:pt x="5436" y="3256"/>
                  </a:lnTo>
                  <a:lnTo>
                    <a:pt x="5419" y="3312"/>
                  </a:lnTo>
                  <a:lnTo>
                    <a:pt x="5393" y="3363"/>
                  </a:lnTo>
                  <a:lnTo>
                    <a:pt x="5358" y="3409"/>
                  </a:lnTo>
                  <a:lnTo>
                    <a:pt x="5315" y="3448"/>
                  </a:lnTo>
                  <a:lnTo>
                    <a:pt x="5265" y="3479"/>
                  </a:lnTo>
                  <a:lnTo>
                    <a:pt x="5210" y="3504"/>
                  </a:lnTo>
                  <a:lnTo>
                    <a:pt x="5151" y="3519"/>
                  </a:lnTo>
                  <a:lnTo>
                    <a:pt x="5089" y="3523"/>
                  </a:lnTo>
                  <a:lnTo>
                    <a:pt x="1842" y="3523"/>
                  </a:lnTo>
                  <a:lnTo>
                    <a:pt x="1946" y="4030"/>
                  </a:lnTo>
                  <a:lnTo>
                    <a:pt x="5032" y="4029"/>
                  </a:lnTo>
                  <a:lnTo>
                    <a:pt x="5081" y="4034"/>
                  </a:lnTo>
                  <a:lnTo>
                    <a:pt x="5128" y="4051"/>
                  </a:lnTo>
                  <a:lnTo>
                    <a:pt x="5168" y="4076"/>
                  </a:lnTo>
                  <a:lnTo>
                    <a:pt x="5203" y="4110"/>
                  </a:lnTo>
                  <a:lnTo>
                    <a:pt x="5229" y="4152"/>
                  </a:lnTo>
                  <a:lnTo>
                    <a:pt x="5246" y="4198"/>
                  </a:lnTo>
                  <a:lnTo>
                    <a:pt x="5252" y="4249"/>
                  </a:lnTo>
                  <a:lnTo>
                    <a:pt x="5246" y="4299"/>
                  </a:lnTo>
                  <a:lnTo>
                    <a:pt x="5229" y="4346"/>
                  </a:lnTo>
                  <a:lnTo>
                    <a:pt x="5203" y="4386"/>
                  </a:lnTo>
                  <a:lnTo>
                    <a:pt x="5168" y="4420"/>
                  </a:lnTo>
                  <a:lnTo>
                    <a:pt x="5128" y="4447"/>
                  </a:lnTo>
                  <a:lnTo>
                    <a:pt x="5081" y="4462"/>
                  </a:lnTo>
                  <a:lnTo>
                    <a:pt x="5032" y="4468"/>
                  </a:lnTo>
                  <a:lnTo>
                    <a:pt x="1766" y="4470"/>
                  </a:lnTo>
                  <a:lnTo>
                    <a:pt x="1720" y="4466"/>
                  </a:lnTo>
                  <a:lnTo>
                    <a:pt x="1677" y="4451"/>
                  </a:lnTo>
                  <a:lnTo>
                    <a:pt x="1639" y="4428"/>
                  </a:lnTo>
                  <a:lnTo>
                    <a:pt x="1604" y="4399"/>
                  </a:lnTo>
                  <a:lnTo>
                    <a:pt x="1578" y="4363"/>
                  </a:lnTo>
                  <a:lnTo>
                    <a:pt x="1559" y="4323"/>
                  </a:lnTo>
                  <a:lnTo>
                    <a:pt x="1547" y="4280"/>
                  </a:lnTo>
                  <a:lnTo>
                    <a:pt x="789" y="619"/>
                  </a:lnTo>
                  <a:lnTo>
                    <a:pt x="158" y="432"/>
                  </a:lnTo>
                  <a:lnTo>
                    <a:pt x="116" y="415"/>
                  </a:lnTo>
                  <a:lnTo>
                    <a:pt x="80" y="392"/>
                  </a:lnTo>
                  <a:lnTo>
                    <a:pt x="49" y="362"/>
                  </a:lnTo>
                  <a:lnTo>
                    <a:pt x="25" y="326"/>
                  </a:lnTo>
                  <a:lnTo>
                    <a:pt x="10" y="288"/>
                  </a:lnTo>
                  <a:lnTo>
                    <a:pt x="0" y="246"/>
                  </a:lnTo>
                  <a:lnTo>
                    <a:pt x="0" y="202"/>
                  </a:lnTo>
                  <a:lnTo>
                    <a:pt x="8" y="158"/>
                  </a:lnTo>
                  <a:lnTo>
                    <a:pt x="25" y="116"/>
                  </a:lnTo>
                  <a:lnTo>
                    <a:pt x="49" y="80"/>
                  </a:lnTo>
                  <a:lnTo>
                    <a:pt x="80" y="50"/>
                  </a:lnTo>
                  <a:lnTo>
                    <a:pt x="114" y="27"/>
                  </a:lnTo>
                  <a:lnTo>
                    <a:pt x="154" y="10"/>
                  </a:lnTo>
                  <a:lnTo>
                    <a:pt x="194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A26C15B-E947-4194-80E4-C8DD5FFA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975"/>
              <a:ext cx="440" cy="441"/>
            </a:xfrm>
            <a:custGeom>
              <a:avLst/>
              <a:gdLst>
                <a:gd name="T0" fmla="*/ 439 w 880"/>
                <a:gd name="T1" fmla="*/ 0 h 883"/>
                <a:gd name="T2" fmla="*/ 511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5 w 880"/>
                <a:gd name="T13" fmla="*/ 181 h 883"/>
                <a:gd name="T14" fmla="*/ 831 w 880"/>
                <a:gd name="T15" fmla="*/ 238 h 883"/>
                <a:gd name="T16" fmla="*/ 857 w 880"/>
                <a:gd name="T17" fmla="*/ 303 h 883"/>
                <a:gd name="T18" fmla="*/ 874 w 880"/>
                <a:gd name="T19" fmla="*/ 369 h 883"/>
                <a:gd name="T20" fmla="*/ 880 w 880"/>
                <a:gd name="T21" fmla="*/ 442 h 883"/>
                <a:gd name="T22" fmla="*/ 874 w 880"/>
                <a:gd name="T23" fmla="*/ 512 h 883"/>
                <a:gd name="T24" fmla="*/ 857 w 880"/>
                <a:gd name="T25" fmla="*/ 580 h 883"/>
                <a:gd name="T26" fmla="*/ 831 w 880"/>
                <a:gd name="T27" fmla="*/ 643 h 883"/>
                <a:gd name="T28" fmla="*/ 795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1 w 880"/>
                <a:gd name="T39" fmla="*/ 877 h 883"/>
                <a:gd name="T40" fmla="*/ 439 w 880"/>
                <a:gd name="T41" fmla="*/ 883 h 883"/>
                <a:gd name="T42" fmla="*/ 369 w 880"/>
                <a:gd name="T43" fmla="*/ 877 h 883"/>
                <a:gd name="T44" fmla="*/ 300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29 w 880"/>
                <a:gd name="T51" fmla="*/ 754 h 883"/>
                <a:gd name="T52" fmla="*/ 86 w 880"/>
                <a:gd name="T53" fmla="*/ 702 h 883"/>
                <a:gd name="T54" fmla="*/ 49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49 w 880"/>
                <a:gd name="T67" fmla="*/ 238 h 883"/>
                <a:gd name="T68" fmla="*/ 86 w 880"/>
                <a:gd name="T69" fmla="*/ 181 h 883"/>
                <a:gd name="T70" fmla="*/ 129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0 w 880"/>
                <a:gd name="T77" fmla="*/ 23 h 883"/>
                <a:gd name="T78" fmla="*/ 369 w 880"/>
                <a:gd name="T79" fmla="*/ 6 h 883"/>
                <a:gd name="T80" fmla="*/ 439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39" y="0"/>
                  </a:moveTo>
                  <a:lnTo>
                    <a:pt x="511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5" y="181"/>
                  </a:lnTo>
                  <a:lnTo>
                    <a:pt x="831" y="238"/>
                  </a:lnTo>
                  <a:lnTo>
                    <a:pt x="857" y="303"/>
                  </a:lnTo>
                  <a:lnTo>
                    <a:pt x="874" y="369"/>
                  </a:lnTo>
                  <a:lnTo>
                    <a:pt x="880" y="442"/>
                  </a:lnTo>
                  <a:lnTo>
                    <a:pt x="874" y="512"/>
                  </a:lnTo>
                  <a:lnTo>
                    <a:pt x="857" y="580"/>
                  </a:lnTo>
                  <a:lnTo>
                    <a:pt x="831" y="643"/>
                  </a:lnTo>
                  <a:lnTo>
                    <a:pt x="795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1" y="877"/>
                  </a:lnTo>
                  <a:lnTo>
                    <a:pt x="439" y="883"/>
                  </a:lnTo>
                  <a:lnTo>
                    <a:pt x="369" y="877"/>
                  </a:lnTo>
                  <a:lnTo>
                    <a:pt x="300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29" y="754"/>
                  </a:lnTo>
                  <a:lnTo>
                    <a:pt x="86" y="702"/>
                  </a:lnTo>
                  <a:lnTo>
                    <a:pt x="49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49" y="238"/>
                  </a:lnTo>
                  <a:lnTo>
                    <a:pt x="86" y="181"/>
                  </a:lnTo>
                  <a:lnTo>
                    <a:pt x="129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0" y="23"/>
                  </a:lnTo>
                  <a:lnTo>
                    <a:pt x="369" y="6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AF275B3D-4A20-4265-989E-DCA95E29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975"/>
              <a:ext cx="440" cy="441"/>
            </a:xfrm>
            <a:custGeom>
              <a:avLst/>
              <a:gdLst>
                <a:gd name="T0" fmla="*/ 441 w 880"/>
                <a:gd name="T1" fmla="*/ 0 h 883"/>
                <a:gd name="T2" fmla="*/ 512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7 w 880"/>
                <a:gd name="T13" fmla="*/ 181 h 883"/>
                <a:gd name="T14" fmla="*/ 831 w 880"/>
                <a:gd name="T15" fmla="*/ 238 h 883"/>
                <a:gd name="T16" fmla="*/ 859 w 880"/>
                <a:gd name="T17" fmla="*/ 303 h 883"/>
                <a:gd name="T18" fmla="*/ 875 w 880"/>
                <a:gd name="T19" fmla="*/ 369 h 883"/>
                <a:gd name="T20" fmla="*/ 880 w 880"/>
                <a:gd name="T21" fmla="*/ 442 h 883"/>
                <a:gd name="T22" fmla="*/ 875 w 880"/>
                <a:gd name="T23" fmla="*/ 512 h 883"/>
                <a:gd name="T24" fmla="*/ 859 w 880"/>
                <a:gd name="T25" fmla="*/ 580 h 883"/>
                <a:gd name="T26" fmla="*/ 831 w 880"/>
                <a:gd name="T27" fmla="*/ 643 h 883"/>
                <a:gd name="T28" fmla="*/ 797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2 w 880"/>
                <a:gd name="T39" fmla="*/ 877 h 883"/>
                <a:gd name="T40" fmla="*/ 441 w 880"/>
                <a:gd name="T41" fmla="*/ 883 h 883"/>
                <a:gd name="T42" fmla="*/ 369 w 880"/>
                <a:gd name="T43" fmla="*/ 877 h 883"/>
                <a:gd name="T44" fmla="*/ 301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30 w 880"/>
                <a:gd name="T51" fmla="*/ 754 h 883"/>
                <a:gd name="T52" fmla="*/ 86 w 880"/>
                <a:gd name="T53" fmla="*/ 702 h 883"/>
                <a:gd name="T54" fmla="*/ 50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50 w 880"/>
                <a:gd name="T67" fmla="*/ 238 h 883"/>
                <a:gd name="T68" fmla="*/ 86 w 880"/>
                <a:gd name="T69" fmla="*/ 181 h 883"/>
                <a:gd name="T70" fmla="*/ 130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1 w 880"/>
                <a:gd name="T77" fmla="*/ 23 h 883"/>
                <a:gd name="T78" fmla="*/ 369 w 880"/>
                <a:gd name="T79" fmla="*/ 6 h 883"/>
                <a:gd name="T80" fmla="*/ 441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41" y="0"/>
                  </a:moveTo>
                  <a:lnTo>
                    <a:pt x="512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7" y="181"/>
                  </a:lnTo>
                  <a:lnTo>
                    <a:pt x="831" y="238"/>
                  </a:lnTo>
                  <a:lnTo>
                    <a:pt x="859" y="303"/>
                  </a:lnTo>
                  <a:lnTo>
                    <a:pt x="875" y="369"/>
                  </a:lnTo>
                  <a:lnTo>
                    <a:pt x="880" y="442"/>
                  </a:lnTo>
                  <a:lnTo>
                    <a:pt x="875" y="512"/>
                  </a:lnTo>
                  <a:lnTo>
                    <a:pt x="859" y="580"/>
                  </a:lnTo>
                  <a:lnTo>
                    <a:pt x="831" y="643"/>
                  </a:lnTo>
                  <a:lnTo>
                    <a:pt x="797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2" y="877"/>
                  </a:lnTo>
                  <a:lnTo>
                    <a:pt x="441" y="883"/>
                  </a:lnTo>
                  <a:lnTo>
                    <a:pt x="369" y="877"/>
                  </a:lnTo>
                  <a:lnTo>
                    <a:pt x="301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30" y="754"/>
                  </a:lnTo>
                  <a:lnTo>
                    <a:pt x="86" y="702"/>
                  </a:lnTo>
                  <a:lnTo>
                    <a:pt x="50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50" y="238"/>
                  </a:lnTo>
                  <a:lnTo>
                    <a:pt x="86" y="181"/>
                  </a:lnTo>
                  <a:lnTo>
                    <a:pt x="130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1" y="23"/>
                  </a:lnTo>
                  <a:lnTo>
                    <a:pt x="369" y="6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865E9DC0-3554-4F7B-B168-1348859D3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289"/>
              <a:ext cx="1598" cy="992"/>
            </a:xfrm>
            <a:custGeom>
              <a:avLst/>
              <a:gdLst>
                <a:gd name="T0" fmla="*/ 1857 w 3197"/>
                <a:gd name="T1" fmla="*/ 21 h 1983"/>
                <a:gd name="T2" fmla="*/ 1926 w 3197"/>
                <a:gd name="T3" fmla="*/ 45 h 1983"/>
                <a:gd name="T4" fmla="*/ 1969 w 3197"/>
                <a:gd name="T5" fmla="*/ 99 h 1983"/>
                <a:gd name="T6" fmla="*/ 1981 w 3197"/>
                <a:gd name="T7" fmla="*/ 171 h 1983"/>
                <a:gd name="T8" fmla="*/ 2059 w 3197"/>
                <a:gd name="T9" fmla="*/ 409 h 1983"/>
                <a:gd name="T10" fmla="*/ 2239 w 3197"/>
                <a:gd name="T11" fmla="*/ 496 h 1983"/>
                <a:gd name="T12" fmla="*/ 2403 w 3197"/>
                <a:gd name="T13" fmla="*/ 608 h 1983"/>
                <a:gd name="T14" fmla="*/ 2595 w 3197"/>
                <a:gd name="T15" fmla="*/ 458 h 1983"/>
                <a:gd name="T16" fmla="*/ 2663 w 3197"/>
                <a:gd name="T17" fmla="*/ 447 h 1983"/>
                <a:gd name="T18" fmla="*/ 2730 w 3197"/>
                <a:gd name="T19" fmla="*/ 470 h 1983"/>
                <a:gd name="T20" fmla="*/ 2899 w 3197"/>
                <a:gd name="T21" fmla="*/ 665 h 1983"/>
                <a:gd name="T22" fmla="*/ 2927 w 3197"/>
                <a:gd name="T23" fmla="*/ 732 h 1983"/>
                <a:gd name="T24" fmla="*/ 2922 w 3197"/>
                <a:gd name="T25" fmla="*/ 802 h 1983"/>
                <a:gd name="T26" fmla="*/ 2880 w 3197"/>
                <a:gd name="T27" fmla="*/ 861 h 1983"/>
                <a:gd name="T28" fmla="*/ 2766 w 3197"/>
                <a:gd name="T29" fmla="*/ 1082 h 1983"/>
                <a:gd name="T30" fmla="*/ 2832 w 3197"/>
                <a:gd name="T31" fmla="*/ 1270 h 1983"/>
                <a:gd name="T32" fmla="*/ 2868 w 3197"/>
                <a:gd name="T33" fmla="*/ 1470 h 1983"/>
                <a:gd name="T34" fmla="*/ 3110 w 3197"/>
                <a:gd name="T35" fmla="*/ 1497 h 1983"/>
                <a:gd name="T36" fmla="*/ 3167 w 3197"/>
                <a:gd name="T37" fmla="*/ 1536 h 1983"/>
                <a:gd name="T38" fmla="*/ 3195 w 3197"/>
                <a:gd name="T39" fmla="*/ 1601 h 1983"/>
                <a:gd name="T40" fmla="*/ 3176 w 3197"/>
                <a:gd name="T41" fmla="*/ 1858 h 1983"/>
                <a:gd name="T42" fmla="*/ 3152 w 3197"/>
                <a:gd name="T43" fmla="*/ 1926 h 1983"/>
                <a:gd name="T44" fmla="*/ 3098 w 3197"/>
                <a:gd name="T45" fmla="*/ 1970 h 1983"/>
                <a:gd name="T46" fmla="*/ 3028 w 3197"/>
                <a:gd name="T47" fmla="*/ 1983 h 1983"/>
                <a:gd name="T48" fmla="*/ 2180 w 3197"/>
                <a:gd name="T49" fmla="*/ 1904 h 1983"/>
                <a:gd name="T50" fmla="*/ 2205 w 3197"/>
                <a:gd name="T51" fmla="*/ 1573 h 1983"/>
                <a:gd name="T52" fmla="*/ 2177 w 3197"/>
                <a:gd name="T53" fmla="*/ 1417 h 1983"/>
                <a:gd name="T54" fmla="*/ 2112 w 3197"/>
                <a:gd name="T55" fmla="*/ 1274 h 1983"/>
                <a:gd name="T56" fmla="*/ 2013 w 3197"/>
                <a:gd name="T57" fmla="*/ 1154 h 1983"/>
                <a:gd name="T58" fmla="*/ 1886 w 3197"/>
                <a:gd name="T59" fmla="*/ 1063 h 1983"/>
                <a:gd name="T60" fmla="*/ 1737 w 3197"/>
                <a:gd name="T61" fmla="*/ 1008 h 1983"/>
                <a:gd name="T62" fmla="*/ 1572 w 3197"/>
                <a:gd name="T63" fmla="*/ 993 h 1983"/>
                <a:gd name="T64" fmla="*/ 1414 w 3197"/>
                <a:gd name="T65" fmla="*/ 1019 h 1983"/>
                <a:gd name="T66" fmla="*/ 1274 w 3197"/>
                <a:gd name="T67" fmla="*/ 1086 h 1983"/>
                <a:gd name="T68" fmla="*/ 1154 w 3197"/>
                <a:gd name="T69" fmla="*/ 1185 h 1983"/>
                <a:gd name="T70" fmla="*/ 1063 w 3197"/>
                <a:gd name="T71" fmla="*/ 1310 h 1983"/>
                <a:gd name="T72" fmla="*/ 1006 w 3197"/>
                <a:gd name="T73" fmla="*/ 1460 h 1983"/>
                <a:gd name="T74" fmla="*/ 970 w 3197"/>
                <a:gd name="T75" fmla="*/ 1789 h 1983"/>
                <a:gd name="T76" fmla="*/ 171 w 3197"/>
                <a:gd name="T77" fmla="*/ 1715 h 1983"/>
                <a:gd name="T78" fmla="*/ 86 w 3197"/>
                <a:gd name="T79" fmla="*/ 1702 h 1983"/>
                <a:gd name="T80" fmla="*/ 29 w 3197"/>
                <a:gd name="T81" fmla="*/ 1660 h 1983"/>
                <a:gd name="T82" fmla="*/ 0 w 3197"/>
                <a:gd name="T83" fmla="*/ 1597 h 1983"/>
                <a:gd name="T84" fmla="*/ 21 w 3197"/>
                <a:gd name="T85" fmla="*/ 1339 h 1983"/>
                <a:gd name="T86" fmla="*/ 46 w 3197"/>
                <a:gd name="T87" fmla="*/ 1272 h 1983"/>
                <a:gd name="T88" fmla="*/ 101 w 3197"/>
                <a:gd name="T89" fmla="*/ 1226 h 1983"/>
                <a:gd name="T90" fmla="*/ 171 w 3197"/>
                <a:gd name="T91" fmla="*/ 1215 h 1983"/>
                <a:gd name="T92" fmla="*/ 409 w 3197"/>
                <a:gd name="T93" fmla="*/ 1139 h 1983"/>
                <a:gd name="T94" fmla="*/ 496 w 3197"/>
                <a:gd name="T95" fmla="*/ 956 h 1983"/>
                <a:gd name="T96" fmla="*/ 608 w 3197"/>
                <a:gd name="T97" fmla="*/ 795 h 1983"/>
                <a:gd name="T98" fmla="*/ 458 w 3197"/>
                <a:gd name="T99" fmla="*/ 605 h 1983"/>
                <a:gd name="T100" fmla="*/ 447 w 3197"/>
                <a:gd name="T101" fmla="*/ 534 h 1983"/>
                <a:gd name="T102" fmla="*/ 470 w 3197"/>
                <a:gd name="T103" fmla="*/ 468 h 1983"/>
                <a:gd name="T104" fmla="*/ 665 w 3197"/>
                <a:gd name="T105" fmla="*/ 300 h 1983"/>
                <a:gd name="T106" fmla="*/ 732 w 3197"/>
                <a:gd name="T107" fmla="*/ 270 h 1983"/>
                <a:gd name="T108" fmla="*/ 800 w 3197"/>
                <a:gd name="T109" fmla="*/ 276 h 1983"/>
                <a:gd name="T110" fmla="*/ 859 w 3197"/>
                <a:gd name="T111" fmla="*/ 317 h 1983"/>
                <a:gd name="T112" fmla="*/ 1080 w 3197"/>
                <a:gd name="T113" fmla="*/ 432 h 1983"/>
                <a:gd name="T114" fmla="*/ 1268 w 3197"/>
                <a:gd name="T115" fmla="*/ 365 h 1983"/>
                <a:gd name="T116" fmla="*/ 1468 w 3197"/>
                <a:gd name="T117" fmla="*/ 329 h 1983"/>
                <a:gd name="T118" fmla="*/ 1496 w 3197"/>
                <a:gd name="T119" fmla="*/ 87 h 1983"/>
                <a:gd name="T120" fmla="*/ 1536 w 3197"/>
                <a:gd name="T121" fmla="*/ 30 h 1983"/>
                <a:gd name="T122" fmla="*/ 1601 w 3197"/>
                <a:gd name="T123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7" h="1983">
                  <a:moveTo>
                    <a:pt x="1637" y="0"/>
                  </a:moveTo>
                  <a:lnTo>
                    <a:pt x="1857" y="21"/>
                  </a:lnTo>
                  <a:lnTo>
                    <a:pt x="1893" y="28"/>
                  </a:lnTo>
                  <a:lnTo>
                    <a:pt x="1926" y="45"/>
                  </a:lnTo>
                  <a:lnTo>
                    <a:pt x="1950" y="70"/>
                  </a:lnTo>
                  <a:lnTo>
                    <a:pt x="1969" y="99"/>
                  </a:lnTo>
                  <a:lnTo>
                    <a:pt x="1981" y="133"/>
                  </a:lnTo>
                  <a:lnTo>
                    <a:pt x="1981" y="171"/>
                  </a:lnTo>
                  <a:lnTo>
                    <a:pt x="1962" y="374"/>
                  </a:lnTo>
                  <a:lnTo>
                    <a:pt x="2059" y="409"/>
                  </a:lnTo>
                  <a:lnTo>
                    <a:pt x="2152" y="449"/>
                  </a:lnTo>
                  <a:lnTo>
                    <a:pt x="2239" y="496"/>
                  </a:lnTo>
                  <a:lnTo>
                    <a:pt x="2323" y="549"/>
                  </a:lnTo>
                  <a:lnTo>
                    <a:pt x="2403" y="608"/>
                  </a:lnTo>
                  <a:lnTo>
                    <a:pt x="2562" y="477"/>
                  </a:lnTo>
                  <a:lnTo>
                    <a:pt x="2595" y="458"/>
                  </a:lnTo>
                  <a:lnTo>
                    <a:pt x="2629" y="447"/>
                  </a:lnTo>
                  <a:lnTo>
                    <a:pt x="2663" y="447"/>
                  </a:lnTo>
                  <a:lnTo>
                    <a:pt x="2697" y="454"/>
                  </a:lnTo>
                  <a:lnTo>
                    <a:pt x="2730" y="470"/>
                  </a:lnTo>
                  <a:lnTo>
                    <a:pt x="2756" y="496"/>
                  </a:lnTo>
                  <a:lnTo>
                    <a:pt x="2899" y="665"/>
                  </a:lnTo>
                  <a:lnTo>
                    <a:pt x="2918" y="698"/>
                  </a:lnTo>
                  <a:lnTo>
                    <a:pt x="2927" y="732"/>
                  </a:lnTo>
                  <a:lnTo>
                    <a:pt x="2929" y="766"/>
                  </a:lnTo>
                  <a:lnTo>
                    <a:pt x="2922" y="802"/>
                  </a:lnTo>
                  <a:lnTo>
                    <a:pt x="2905" y="833"/>
                  </a:lnTo>
                  <a:lnTo>
                    <a:pt x="2880" y="861"/>
                  </a:lnTo>
                  <a:lnTo>
                    <a:pt x="2722" y="993"/>
                  </a:lnTo>
                  <a:lnTo>
                    <a:pt x="2766" y="1082"/>
                  </a:lnTo>
                  <a:lnTo>
                    <a:pt x="2802" y="1173"/>
                  </a:lnTo>
                  <a:lnTo>
                    <a:pt x="2832" y="1270"/>
                  </a:lnTo>
                  <a:lnTo>
                    <a:pt x="2855" y="1367"/>
                  </a:lnTo>
                  <a:lnTo>
                    <a:pt x="2868" y="1470"/>
                  </a:lnTo>
                  <a:lnTo>
                    <a:pt x="3074" y="1489"/>
                  </a:lnTo>
                  <a:lnTo>
                    <a:pt x="3110" y="1497"/>
                  </a:lnTo>
                  <a:lnTo>
                    <a:pt x="3140" y="1514"/>
                  </a:lnTo>
                  <a:lnTo>
                    <a:pt x="3167" y="1536"/>
                  </a:lnTo>
                  <a:lnTo>
                    <a:pt x="3186" y="1567"/>
                  </a:lnTo>
                  <a:lnTo>
                    <a:pt x="3195" y="1601"/>
                  </a:lnTo>
                  <a:lnTo>
                    <a:pt x="3197" y="1637"/>
                  </a:lnTo>
                  <a:lnTo>
                    <a:pt x="3176" y="1858"/>
                  </a:lnTo>
                  <a:lnTo>
                    <a:pt x="3169" y="1894"/>
                  </a:lnTo>
                  <a:lnTo>
                    <a:pt x="3152" y="1926"/>
                  </a:lnTo>
                  <a:lnTo>
                    <a:pt x="3129" y="1951"/>
                  </a:lnTo>
                  <a:lnTo>
                    <a:pt x="3098" y="1970"/>
                  </a:lnTo>
                  <a:lnTo>
                    <a:pt x="3064" y="1981"/>
                  </a:lnTo>
                  <a:lnTo>
                    <a:pt x="3028" y="1983"/>
                  </a:lnTo>
                  <a:lnTo>
                    <a:pt x="2823" y="1962"/>
                  </a:lnTo>
                  <a:lnTo>
                    <a:pt x="2180" y="1904"/>
                  </a:lnTo>
                  <a:lnTo>
                    <a:pt x="2203" y="1656"/>
                  </a:lnTo>
                  <a:lnTo>
                    <a:pt x="2205" y="1573"/>
                  </a:lnTo>
                  <a:lnTo>
                    <a:pt x="2196" y="1493"/>
                  </a:lnTo>
                  <a:lnTo>
                    <a:pt x="2177" y="1417"/>
                  </a:lnTo>
                  <a:lnTo>
                    <a:pt x="2148" y="1342"/>
                  </a:lnTo>
                  <a:lnTo>
                    <a:pt x="2112" y="1274"/>
                  </a:lnTo>
                  <a:lnTo>
                    <a:pt x="2066" y="1211"/>
                  </a:lnTo>
                  <a:lnTo>
                    <a:pt x="2013" y="1154"/>
                  </a:lnTo>
                  <a:lnTo>
                    <a:pt x="1952" y="1105"/>
                  </a:lnTo>
                  <a:lnTo>
                    <a:pt x="1886" y="1063"/>
                  </a:lnTo>
                  <a:lnTo>
                    <a:pt x="1814" y="1031"/>
                  </a:lnTo>
                  <a:lnTo>
                    <a:pt x="1737" y="1008"/>
                  </a:lnTo>
                  <a:lnTo>
                    <a:pt x="1656" y="994"/>
                  </a:lnTo>
                  <a:lnTo>
                    <a:pt x="1572" y="993"/>
                  </a:lnTo>
                  <a:lnTo>
                    <a:pt x="1492" y="1000"/>
                  </a:lnTo>
                  <a:lnTo>
                    <a:pt x="1414" y="1019"/>
                  </a:lnTo>
                  <a:lnTo>
                    <a:pt x="1342" y="1048"/>
                  </a:lnTo>
                  <a:lnTo>
                    <a:pt x="1274" y="1086"/>
                  </a:lnTo>
                  <a:lnTo>
                    <a:pt x="1211" y="1131"/>
                  </a:lnTo>
                  <a:lnTo>
                    <a:pt x="1154" y="1185"/>
                  </a:lnTo>
                  <a:lnTo>
                    <a:pt x="1105" y="1244"/>
                  </a:lnTo>
                  <a:lnTo>
                    <a:pt x="1063" y="1310"/>
                  </a:lnTo>
                  <a:lnTo>
                    <a:pt x="1030" y="1382"/>
                  </a:lnTo>
                  <a:lnTo>
                    <a:pt x="1006" y="1460"/>
                  </a:lnTo>
                  <a:lnTo>
                    <a:pt x="992" y="1542"/>
                  </a:lnTo>
                  <a:lnTo>
                    <a:pt x="970" y="1789"/>
                  </a:lnTo>
                  <a:lnTo>
                    <a:pt x="327" y="1729"/>
                  </a:lnTo>
                  <a:lnTo>
                    <a:pt x="171" y="1715"/>
                  </a:lnTo>
                  <a:lnTo>
                    <a:pt x="122" y="1710"/>
                  </a:lnTo>
                  <a:lnTo>
                    <a:pt x="86" y="1702"/>
                  </a:lnTo>
                  <a:lnTo>
                    <a:pt x="53" y="1685"/>
                  </a:lnTo>
                  <a:lnTo>
                    <a:pt x="29" y="1660"/>
                  </a:lnTo>
                  <a:lnTo>
                    <a:pt x="10" y="1632"/>
                  </a:lnTo>
                  <a:lnTo>
                    <a:pt x="0" y="1597"/>
                  </a:lnTo>
                  <a:lnTo>
                    <a:pt x="0" y="1559"/>
                  </a:lnTo>
                  <a:lnTo>
                    <a:pt x="21" y="1339"/>
                  </a:lnTo>
                  <a:lnTo>
                    <a:pt x="31" y="1304"/>
                  </a:lnTo>
                  <a:lnTo>
                    <a:pt x="46" y="1272"/>
                  </a:lnTo>
                  <a:lnTo>
                    <a:pt x="70" y="1245"/>
                  </a:lnTo>
                  <a:lnTo>
                    <a:pt x="101" y="1226"/>
                  </a:lnTo>
                  <a:lnTo>
                    <a:pt x="135" y="1217"/>
                  </a:lnTo>
                  <a:lnTo>
                    <a:pt x="171" y="1215"/>
                  </a:lnTo>
                  <a:lnTo>
                    <a:pt x="376" y="1234"/>
                  </a:lnTo>
                  <a:lnTo>
                    <a:pt x="409" y="1139"/>
                  </a:lnTo>
                  <a:lnTo>
                    <a:pt x="449" y="1046"/>
                  </a:lnTo>
                  <a:lnTo>
                    <a:pt x="496" y="956"/>
                  </a:lnTo>
                  <a:lnTo>
                    <a:pt x="549" y="873"/>
                  </a:lnTo>
                  <a:lnTo>
                    <a:pt x="608" y="795"/>
                  </a:lnTo>
                  <a:lnTo>
                    <a:pt x="477" y="635"/>
                  </a:lnTo>
                  <a:lnTo>
                    <a:pt x="458" y="605"/>
                  </a:lnTo>
                  <a:lnTo>
                    <a:pt x="447" y="568"/>
                  </a:lnTo>
                  <a:lnTo>
                    <a:pt x="447" y="534"/>
                  </a:lnTo>
                  <a:lnTo>
                    <a:pt x="454" y="500"/>
                  </a:lnTo>
                  <a:lnTo>
                    <a:pt x="470" y="468"/>
                  </a:lnTo>
                  <a:lnTo>
                    <a:pt x="494" y="441"/>
                  </a:lnTo>
                  <a:lnTo>
                    <a:pt x="665" y="300"/>
                  </a:lnTo>
                  <a:lnTo>
                    <a:pt x="698" y="279"/>
                  </a:lnTo>
                  <a:lnTo>
                    <a:pt x="732" y="270"/>
                  </a:lnTo>
                  <a:lnTo>
                    <a:pt x="766" y="268"/>
                  </a:lnTo>
                  <a:lnTo>
                    <a:pt x="800" y="276"/>
                  </a:lnTo>
                  <a:lnTo>
                    <a:pt x="833" y="293"/>
                  </a:lnTo>
                  <a:lnTo>
                    <a:pt x="859" y="317"/>
                  </a:lnTo>
                  <a:lnTo>
                    <a:pt x="992" y="477"/>
                  </a:lnTo>
                  <a:lnTo>
                    <a:pt x="1080" y="432"/>
                  </a:lnTo>
                  <a:lnTo>
                    <a:pt x="1173" y="395"/>
                  </a:lnTo>
                  <a:lnTo>
                    <a:pt x="1268" y="365"/>
                  </a:lnTo>
                  <a:lnTo>
                    <a:pt x="1367" y="344"/>
                  </a:lnTo>
                  <a:lnTo>
                    <a:pt x="1468" y="329"/>
                  </a:lnTo>
                  <a:lnTo>
                    <a:pt x="1487" y="123"/>
                  </a:lnTo>
                  <a:lnTo>
                    <a:pt x="1496" y="87"/>
                  </a:lnTo>
                  <a:lnTo>
                    <a:pt x="1511" y="57"/>
                  </a:lnTo>
                  <a:lnTo>
                    <a:pt x="1536" y="30"/>
                  </a:lnTo>
                  <a:lnTo>
                    <a:pt x="1566" y="11"/>
                  </a:lnTo>
                  <a:lnTo>
                    <a:pt x="1601" y="2"/>
                  </a:lnTo>
                  <a:lnTo>
                    <a:pt x="1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2" name="Freeform 20">
            <a:extLst>
              <a:ext uri="{FF2B5EF4-FFF2-40B4-BE49-F238E27FC236}">
                <a16:creationId xmlns:a16="http://schemas.microsoft.com/office/drawing/2014/main" id="{577B3395-A319-499C-82A5-3161913691F6}"/>
              </a:ext>
            </a:extLst>
          </p:cNvPr>
          <p:cNvSpPr>
            <a:spLocks noEditPoints="1"/>
          </p:cNvSpPr>
          <p:nvPr/>
        </p:nvSpPr>
        <p:spPr bwMode="auto">
          <a:xfrm>
            <a:off x="5921966" y="2247424"/>
            <a:ext cx="377028" cy="442458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9EAE2185-DF4C-4C2D-9C25-C77D114F4C4A}"/>
              </a:ext>
            </a:extLst>
          </p:cNvPr>
          <p:cNvSpPr/>
          <p:nvPr/>
        </p:nvSpPr>
        <p:spPr>
          <a:xfrm>
            <a:off x="4245006" y="1321516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6" name="Rectangle 83">
            <a:extLst>
              <a:ext uri="{FF2B5EF4-FFF2-40B4-BE49-F238E27FC236}">
                <a16:creationId xmlns:a16="http://schemas.microsoft.com/office/drawing/2014/main" id="{4D20D9A8-B38A-4928-828C-320CB61B0D69}"/>
              </a:ext>
            </a:extLst>
          </p:cNvPr>
          <p:cNvSpPr/>
          <p:nvPr/>
        </p:nvSpPr>
        <p:spPr>
          <a:xfrm>
            <a:off x="7862694" y="1335022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7" name="Rectangle 85">
            <a:extLst>
              <a:ext uri="{FF2B5EF4-FFF2-40B4-BE49-F238E27FC236}">
                <a16:creationId xmlns:a16="http://schemas.microsoft.com/office/drawing/2014/main" id="{B3265C10-8068-40F6-9F53-35CB50370290}"/>
              </a:ext>
            </a:extLst>
          </p:cNvPr>
          <p:cNvSpPr/>
          <p:nvPr/>
        </p:nvSpPr>
        <p:spPr>
          <a:xfrm>
            <a:off x="3243721" y="3014575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Rectangle 86">
            <a:extLst>
              <a:ext uri="{FF2B5EF4-FFF2-40B4-BE49-F238E27FC236}">
                <a16:creationId xmlns:a16="http://schemas.microsoft.com/office/drawing/2014/main" id="{022BA303-09A6-43CB-A7E5-875AC0AC2859}"/>
              </a:ext>
            </a:extLst>
          </p:cNvPr>
          <p:cNvSpPr/>
          <p:nvPr/>
        </p:nvSpPr>
        <p:spPr>
          <a:xfrm>
            <a:off x="8830455" y="2968273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9" name="Rectangle 87">
            <a:extLst>
              <a:ext uri="{FF2B5EF4-FFF2-40B4-BE49-F238E27FC236}">
                <a16:creationId xmlns:a16="http://schemas.microsoft.com/office/drawing/2014/main" id="{1557B94C-3B14-4B48-9B19-F364B5FFE642}"/>
              </a:ext>
            </a:extLst>
          </p:cNvPr>
          <p:cNvSpPr/>
          <p:nvPr/>
        </p:nvSpPr>
        <p:spPr>
          <a:xfrm>
            <a:off x="8092245" y="4733924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Rectangle 106">
            <a:extLst>
              <a:ext uri="{FF2B5EF4-FFF2-40B4-BE49-F238E27FC236}">
                <a16:creationId xmlns:a16="http://schemas.microsoft.com/office/drawing/2014/main" id="{E5702809-A433-40F0-B108-0316F7D2AC05}"/>
              </a:ext>
            </a:extLst>
          </p:cNvPr>
          <p:cNvSpPr/>
          <p:nvPr/>
        </p:nvSpPr>
        <p:spPr>
          <a:xfrm>
            <a:off x="3623797" y="4646417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1" name="Shape 233">
            <a:extLst>
              <a:ext uri="{FF2B5EF4-FFF2-40B4-BE49-F238E27FC236}">
                <a16:creationId xmlns:a16="http://schemas.microsoft.com/office/drawing/2014/main" id="{D0C05BAF-44DF-4787-836C-434BD7EF9763}"/>
              </a:ext>
            </a:extLst>
          </p:cNvPr>
          <p:cNvSpPr/>
          <p:nvPr/>
        </p:nvSpPr>
        <p:spPr>
          <a:xfrm>
            <a:off x="8263208" y="1236835"/>
            <a:ext cx="2107169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2" name="Shape 233">
            <a:extLst>
              <a:ext uri="{FF2B5EF4-FFF2-40B4-BE49-F238E27FC236}">
                <a16:creationId xmlns:a16="http://schemas.microsoft.com/office/drawing/2014/main" id="{33AB9708-CF2D-4249-A85E-3FC5B206FC5E}"/>
              </a:ext>
            </a:extLst>
          </p:cNvPr>
          <p:cNvSpPr/>
          <p:nvPr/>
        </p:nvSpPr>
        <p:spPr>
          <a:xfrm>
            <a:off x="9208201" y="2866896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3" name="Shape 233">
            <a:extLst>
              <a:ext uri="{FF2B5EF4-FFF2-40B4-BE49-F238E27FC236}">
                <a16:creationId xmlns:a16="http://schemas.microsoft.com/office/drawing/2014/main" id="{57444E27-AAD8-478A-8C78-CDFA94C4E09F}"/>
              </a:ext>
            </a:extLst>
          </p:cNvPr>
          <p:cNvSpPr/>
          <p:nvPr/>
        </p:nvSpPr>
        <p:spPr>
          <a:xfrm>
            <a:off x="8565983" y="4714303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4" name="Shape 233">
            <a:extLst>
              <a:ext uri="{FF2B5EF4-FFF2-40B4-BE49-F238E27FC236}">
                <a16:creationId xmlns:a16="http://schemas.microsoft.com/office/drawing/2014/main" id="{B2394520-8426-4297-9AF2-0528AA80379F}"/>
              </a:ext>
            </a:extLst>
          </p:cNvPr>
          <p:cNvSpPr/>
          <p:nvPr/>
        </p:nvSpPr>
        <p:spPr>
          <a:xfrm>
            <a:off x="1695121" y="1191373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5" name="Shape 233">
            <a:extLst>
              <a:ext uri="{FF2B5EF4-FFF2-40B4-BE49-F238E27FC236}">
                <a16:creationId xmlns:a16="http://schemas.microsoft.com/office/drawing/2014/main" id="{C0E57866-D508-4339-B406-3652414D4845}"/>
              </a:ext>
            </a:extLst>
          </p:cNvPr>
          <p:cNvSpPr/>
          <p:nvPr/>
        </p:nvSpPr>
        <p:spPr>
          <a:xfrm>
            <a:off x="875068" y="2929894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6" name="Shape 233">
            <a:extLst>
              <a:ext uri="{FF2B5EF4-FFF2-40B4-BE49-F238E27FC236}">
                <a16:creationId xmlns:a16="http://schemas.microsoft.com/office/drawing/2014/main" id="{3900C021-502B-47E4-A2AB-617686582E11}"/>
              </a:ext>
            </a:extLst>
          </p:cNvPr>
          <p:cNvSpPr/>
          <p:nvPr/>
        </p:nvSpPr>
        <p:spPr>
          <a:xfrm>
            <a:off x="1266305" y="4559810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E223AD70-60E8-4D7C-8690-040B4A602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5236726" y="2918565"/>
            <a:ext cx="1798535" cy="13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F95FDF5-98CB-4DC7-B2C2-EC426D2CA9ED}"/>
              </a:ext>
            </a:extLst>
          </p:cNvPr>
          <p:cNvSpPr txBox="1"/>
          <p:nvPr/>
        </p:nvSpPr>
        <p:spPr>
          <a:xfrm>
            <a:off x="5868958" y="2028279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EDITION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E481E830-0CCD-4DF3-BBF5-0BBFCE3CF335}"/>
              </a:ext>
            </a:extLst>
          </p:cNvPr>
          <p:cNvSpPr txBox="1"/>
          <p:nvPr/>
        </p:nvSpPr>
        <p:spPr>
          <a:xfrm>
            <a:off x="5868958" y="3711748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CREATION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B6266C5A-DD37-438B-9702-A9A7F0B23E97}"/>
              </a:ext>
            </a:extLst>
          </p:cNvPr>
          <p:cNvSpPr txBox="1"/>
          <p:nvPr/>
        </p:nvSpPr>
        <p:spPr>
          <a:xfrm>
            <a:off x="5868958" y="5395216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EXPANSION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CA62D221-4315-4F3E-95FB-E9F3917B1BB9}"/>
              </a:ext>
            </a:extLst>
          </p:cNvPr>
          <p:cNvCxnSpPr/>
          <p:nvPr/>
        </p:nvCxnSpPr>
        <p:spPr>
          <a:xfrm>
            <a:off x="7632604" y="1288317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52F5DB86-FCE8-42E0-8FFE-348B5D2DA8E3}"/>
              </a:ext>
            </a:extLst>
          </p:cNvPr>
          <p:cNvCxnSpPr/>
          <p:nvPr/>
        </p:nvCxnSpPr>
        <p:spPr>
          <a:xfrm>
            <a:off x="7632604" y="290352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F8ED2A24-E2E5-408D-8820-D7DF53927686}"/>
              </a:ext>
            </a:extLst>
          </p:cNvPr>
          <p:cNvCxnSpPr/>
          <p:nvPr/>
        </p:nvCxnSpPr>
        <p:spPr>
          <a:xfrm>
            <a:off x="7632604" y="451873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FF5320A-7C9A-4FFC-852E-300798C5BA56}"/>
              </a:ext>
            </a:extLst>
          </p:cNvPr>
          <p:cNvSpPr txBox="1"/>
          <p:nvPr/>
        </p:nvSpPr>
        <p:spPr>
          <a:xfrm>
            <a:off x="7892492" y="1429912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2" name="TextBox 2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8EF54EE5-36EC-4B05-B23F-53C7786F32EA}"/>
              </a:ext>
            </a:extLst>
          </p:cNvPr>
          <p:cNvSpPr txBox="1"/>
          <p:nvPr/>
        </p:nvSpPr>
        <p:spPr>
          <a:xfrm>
            <a:off x="7892492" y="3042880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3" name="TextBox 2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70F84027-1B3A-41DC-8BF1-CA76155E1703}"/>
              </a:ext>
            </a:extLst>
          </p:cNvPr>
          <p:cNvSpPr txBox="1"/>
          <p:nvPr/>
        </p:nvSpPr>
        <p:spPr>
          <a:xfrm>
            <a:off x="7892492" y="4655848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4" name="Shape 359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FA4D465C-8BF6-4A7C-9CD4-ECAC2BB176B0}"/>
              </a:ext>
            </a:extLst>
          </p:cNvPr>
          <p:cNvSpPr/>
          <p:nvPr/>
        </p:nvSpPr>
        <p:spPr>
          <a:xfrm>
            <a:off x="6654786" y="1418756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hape 37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AF6D4ED1-D96B-41C9-ADF6-B6E12D16B323}"/>
              </a:ext>
            </a:extLst>
          </p:cNvPr>
          <p:cNvSpPr/>
          <p:nvPr/>
        </p:nvSpPr>
        <p:spPr>
          <a:xfrm>
            <a:off x="6654785" y="4785693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375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27983205-1053-43DA-BD75-1F154506751A}"/>
              </a:ext>
            </a:extLst>
          </p:cNvPr>
          <p:cNvSpPr/>
          <p:nvPr/>
        </p:nvSpPr>
        <p:spPr>
          <a:xfrm>
            <a:off x="6654786" y="3100547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 descr="图片包含 草, 户外, 人员, 很少&#10;&#10;描述已自动生成">
            <a:extLst>
              <a:ext uri="{FF2B5EF4-FFF2-40B4-BE49-F238E27FC236}">
                <a16:creationId xmlns:a16="http://schemas.microsoft.com/office/drawing/2014/main" id="{7BB212A5-77A9-46DB-BCE5-8334BA1DE6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20717"/>
          <a:stretch/>
        </p:blipFill>
        <p:spPr>
          <a:xfrm>
            <a:off x="1587681" y="1476189"/>
            <a:ext cx="4382159" cy="41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ïs1íḍe">
            <a:extLst>
              <a:ext uri="{FF2B5EF4-FFF2-40B4-BE49-F238E27FC236}">
                <a16:creationId xmlns:a16="http://schemas.microsoft.com/office/drawing/2014/main" id="{7ECC43DC-678B-46E2-AC15-0A3C7EFE3652}"/>
              </a:ext>
            </a:extLst>
          </p:cNvPr>
          <p:cNvSpPr/>
          <p:nvPr/>
        </p:nvSpPr>
        <p:spPr>
          <a:xfrm>
            <a:off x="6440487" y="1915159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6" name="íṩľîḓé">
            <a:extLst>
              <a:ext uri="{FF2B5EF4-FFF2-40B4-BE49-F238E27FC236}">
                <a16:creationId xmlns:a16="http://schemas.microsoft.com/office/drawing/2014/main" id="{1347F0EC-7127-4789-BAF5-5500038232F5}"/>
              </a:ext>
            </a:extLst>
          </p:cNvPr>
          <p:cNvSpPr/>
          <p:nvPr/>
        </p:nvSpPr>
        <p:spPr>
          <a:xfrm>
            <a:off x="4302442" y="1901824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noFill/>
          <a:ln>
            <a:solidFill>
              <a:srgbClr val="06B0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BD82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6B0E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7" name="îsļîḑê">
            <a:extLst>
              <a:ext uri="{FF2B5EF4-FFF2-40B4-BE49-F238E27FC236}">
                <a16:creationId xmlns:a16="http://schemas.microsoft.com/office/drawing/2014/main" id="{D40BDAF5-4BC5-40B4-908B-597502BD6A62}"/>
              </a:ext>
            </a:extLst>
          </p:cNvPr>
          <p:cNvSpPr/>
          <p:nvPr/>
        </p:nvSpPr>
        <p:spPr>
          <a:xfrm>
            <a:off x="2177732" y="1901824"/>
            <a:ext cx="1439545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8" name="îšḷïḓè">
            <a:extLst>
              <a:ext uri="{FF2B5EF4-FFF2-40B4-BE49-F238E27FC236}">
                <a16:creationId xmlns:a16="http://schemas.microsoft.com/office/drawing/2014/main" id="{E7F10C75-352C-483D-9318-5BEB46DB5B15}"/>
              </a:ext>
            </a:extLst>
          </p:cNvPr>
          <p:cNvSpPr/>
          <p:nvPr/>
        </p:nvSpPr>
        <p:spPr bwMode="auto">
          <a:xfrm>
            <a:off x="1849437" y="1571624"/>
            <a:ext cx="4064000" cy="2121535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6350" cap="flat" cmpd="sng">
            <a:solidFill>
              <a:srgbClr val="06B0E2"/>
            </a:solidFill>
            <a:prstDash val="solid"/>
            <a:rou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íŝḻîḍe">
            <a:extLst>
              <a:ext uri="{FF2B5EF4-FFF2-40B4-BE49-F238E27FC236}">
                <a16:creationId xmlns:a16="http://schemas.microsoft.com/office/drawing/2014/main" id="{0B89EEC9-FC8F-4A96-A60D-3F24652ED5DF}"/>
              </a:ext>
            </a:extLst>
          </p:cNvPr>
          <p:cNvSpPr/>
          <p:nvPr/>
        </p:nvSpPr>
        <p:spPr>
          <a:xfrm>
            <a:off x="4140517" y="1566544"/>
            <a:ext cx="3900805" cy="2136140"/>
          </a:xfrm>
          <a:custGeom>
            <a:avLst/>
            <a:gdLst>
              <a:gd name="connsiteX0" fmla="*/ 0 w 3902075"/>
              <a:gd name="connsiteY0" fmla="*/ 1047871 h 2096659"/>
              <a:gd name="connsiteX1" fmla="*/ 1019175 w 3902075"/>
              <a:gd name="connsiteY1" fmla="*/ 2067046 h 2096659"/>
              <a:gd name="connsiteX2" fmla="*/ 3063875 w 3902075"/>
              <a:gd name="connsiteY2" fmla="*/ 25521 h 2096659"/>
              <a:gd name="connsiteX3" fmla="*/ 3902075 w 3902075"/>
              <a:gd name="connsiteY3" fmla="*/ 866896 h 2096659"/>
              <a:gd name="connsiteX4" fmla="*/ 3902075 w 3902075"/>
              <a:gd name="connsiteY4" fmla="*/ 866896 h 2096659"/>
              <a:gd name="connsiteX0-1" fmla="*/ 0 w 3902075"/>
              <a:gd name="connsiteY0-2" fmla="*/ 1047871 h 2096659"/>
              <a:gd name="connsiteX1-3" fmla="*/ 1019175 w 3902075"/>
              <a:gd name="connsiteY1-4" fmla="*/ 2067046 h 2096659"/>
              <a:gd name="connsiteX2-5" fmla="*/ 3063875 w 3902075"/>
              <a:gd name="connsiteY2-6" fmla="*/ 25521 h 2096659"/>
              <a:gd name="connsiteX3-7" fmla="*/ 3902075 w 3902075"/>
              <a:gd name="connsiteY3-8" fmla="*/ 866896 h 2096659"/>
              <a:gd name="connsiteX4-9" fmla="*/ 3902075 w 3902075"/>
              <a:gd name="connsiteY4-10" fmla="*/ 866896 h 2096659"/>
              <a:gd name="connsiteX0-11" fmla="*/ 0 w 3902075"/>
              <a:gd name="connsiteY0-12" fmla="*/ 1047871 h 2067046"/>
              <a:gd name="connsiteX1-13" fmla="*/ 1019175 w 3902075"/>
              <a:gd name="connsiteY1-14" fmla="*/ 2067046 h 2067046"/>
              <a:gd name="connsiteX2-15" fmla="*/ 3063875 w 3902075"/>
              <a:gd name="connsiteY2-16" fmla="*/ 25521 h 2067046"/>
              <a:gd name="connsiteX3-17" fmla="*/ 3902075 w 3902075"/>
              <a:gd name="connsiteY3-18" fmla="*/ 866896 h 2067046"/>
              <a:gd name="connsiteX4-19" fmla="*/ 3902075 w 3902075"/>
              <a:gd name="connsiteY4-20" fmla="*/ 866896 h 2067046"/>
              <a:gd name="connsiteX0-21" fmla="*/ 0 w 3902075"/>
              <a:gd name="connsiteY0-22" fmla="*/ 1047871 h 2067046"/>
              <a:gd name="connsiteX1-23" fmla="*/ 1019175 w 3902075"/>
              <a:gd name="connsiteY1-24" fmla="*/ 2067046 h 2067046"/>
              <a:gd name="connsiteX2-25" fmla="*/ 3063875 w 3902075"/>
              <a:gd name="connsiteY2-26" fmla="*/ 25521 h 2067046"/>
              <a:gd name="connsiteX3-27" fmla="*/ 3902075 w 3902075"/>
              <a:gd name="connsiteY3-28" fmla="*/ 866896 h 2067046"/>
              <a:gd name="connsiteX4-29" fmla="*/ 3902075 w 3902075"/>
              <a:gd name="connsiteY4-30" fmla="*/ 866896 h 2067046"/>
              <a:gd name="connsiteX0-31" fmla="*/ 0 w 3902075"/>
              <a:gd name="connsiteY0-32" fmla="*/ 1047871 h 2067046"/>
              <a:gd name="connsiteX1-33" fmla="*/ 1019175 w 3902075"/>
              <a:gd name="connsiteY1-34" fmla="*/ 2067046 h 2067046"/>
              <a:gd name="connsiteX2-35" fmla="*/ 3063875 w 3902075"/>
              <a:gd name="connsiteY2-36" fmla="*/ 25521 h 2067046"/>
              <a:gd name="connsiteX3-37" fmla="*/ 3902075 w 3902075"/>
              <a:gd name="connsiteY3-38" fmla="*/ 866896 h 2067046"/>
              <a:gd name="connsiteX4-39" fmla="*/ 3902075 w 3902075"/>
              <a:gd name="connsiteY4-40" fmla="*/ 866896 h 2067046"/>
              <a:gd name="connsiteX0-41" fmla="*/ 0 w 3902075"/>
              <a:gd name="connsiteY0-42" fmla="*/ 1047871 h 2067046"/>
              <a:gd name="connsiteX1-43" fmla="*/ 1019175 w 3902075"/>
              <a:gd name="connsiteY1-44" fmla="*/ 2067046 h 2067046"/>
              <a:gd name="connsiteX2-45" fmla="*/ 3063875 w 3902075"/>
              <a:gd name="connsiteY2-46" fmla="*/ 25521 h 2067046"/>
              <a:gd name="connsiteX3-47" fmla="*/ 3902075 w 3902075"/>
              <a:gd name="connsiteY3-48" fmla="*/ 866896 h 2067046"/>
              <a:gd name="connsiteX4-49" fmla="*/ 3902075 w 3902075"/>
              <a:gd name="connsiteY4-50" fmla="*/ 866896 h 2067046"/>
              <a:gd name="connsiteX0-51" fmla="*/ 0 w 3902075"/>
              <a:gd name="connsiteY0-52" fmla="*/ 1047871 h 2067046"/>
              <a:gd name="connsiteX1-53" fmla="*/ 1019175 w 3902075"/>
              <a:gd name="connsiteY1-54" fmla="*/ 2067046 h 2067046"/>
              <a:gd name="connsiteX2-55" fmla="*/ 3063875 w 3902075"/>
              <a:gd name="connsiteY2-56" fmla="*/ 25521 h 2067046"/>
              <a:gd name="connsiteX3-57" fmla="*/ 3902075 w 3902075"/>
              <a:gd name="connsiteY3-58" fmla="*/ 866896 h 2067046"/>
              <a:gd name="connsiteX4-59" fmla="*/ 3902075 w 3902075"/>
              <a:gd name="connsiteY4-60" fmla="*/ 866896 h 2067046"/>
              <a:gd name="connsiteX0-61" fmla="*/ 0 w 3902075"/>
              <a:gd name="connsiteY0-62" fmla="*/ 1047871 h 2067046"/>
              <a:gd name="connsiteX1-63" fmla="*/ 1019175 w 3902075"/>
              <a:gd name="connsiteY1-64" fmla="*/ 2067046 h 2067046"/>
              <a:gd name="connsiteX2-65" fmla="*/ 3063875 w 3902075"/>
              <a:gd name="connsiteY2-66" fmla="*/ 25521 h 2067046"/>
              <a:gd name="connsiteX3-67" fmla="*/ 3902075 w 3902075"/>
              <a:gd name="connsiteY3-68" fmla="*/ 866896 h 2067046"/>
              <a:gd name="connsiteX4-69" fmla="*/ 3902075 w 3902075"/>
              <a:gd name="connsiteY4-70" fmla="*/ 866896 h 2067046"/>
              <a:gd name="connsiteX0-71" fmla="*/ 0 w 3902075"/>
              <a:gd name="connsiteY0-72" fmla="*/ 1022350 h 2041525"/>
              <a:gd name="connsiteX1-73" fmla="*/ 1019175 w 3902075"/>
              <a:gd name="connsiteY1-74" fmla="*/ 2041525 h 2041525"/>
              <a:gd name="connsiteX2-75" fmla="*/ 3063875 w 3902075"/>
              <a:gd name="connsiteY2-76" fmla="*/ 0 h 2041525"/>
              <a:gd name="connsiteX3-77" fmla="*/ 3902075 w 3902075"/>
              <a:gd name="connsiteY3-78" fmla="*/ 841375 h 2041525"/>
              <a:gd name="connsiteX4-79" fmla="*/ 3902075 w 3902075"/>
              <a:gd name="connsiteY4-80" fmla="*/ 841375 h 2041525"/>
              <a:gd name="connsiteX0-81" fmla="*/ 0 w 3902075"/>
              <a:gd name="connsiteY0-82" fmla="*/ 1022350 h 1879600"/>
              <a:gd name="connsiteX1-83" fmla="*/ 847725 w 3902075"/>
              <a:gd name="connsiteY1-84" fmla="*/ 1879600 h 1879600"/>
              <a:gd name="connsiteX2-85" fmla="*/ 3063875 w 3902075"/>
              <a:gd name="connsiteY2-86" fmla="*/ 0 h 1879600"/>
              <a:gd name="connsiteX3-87" fmla="*/ 3902075 w 3902075"/>
              <a:gd name="connsiteY3-88" fmla="*/ 841375 h 1879600"/>
              <a:gd name="connsiteX4-89" fmla="*/ 3902075 w 3902075"/>
              <a:gd name="connsiteY4-90" fmla="*/ 841375 h 1879600"/>
              <a:gd name="connsiteX0-91" fmla="*/ 0 w 3902075"/>
              <a:gd name="connsiteY0-92" fmla="*/ 1196975 h 2054225"/>
              <a:gd name="connsiteX1-93" fmla="*/ 847725 w 3902075"/>
              <a:gd name="connsiteY1-94" fmla="*/ 2054225 h 2054225"/>
              <a:gd name="connsiteX2-95" fmla="*/ 2895600 w 3902075"/>
              <a:gd name="connsiteY2-96" fmla="*/ 0 h 2054225"/>
              <a:gd name="connsiteX3-97" fmla="*/ 3902075 w 3902075"/>
              <a:gd name="connsiteY3-98" fmla="*/ 1016000 h 2054225"/>
              <a:gd name="connsiteX4-99" fmla="*/ 3902075 w 3902075"/>
              <a:gd name="connsiteY4-100" fmla="*/ 1016000 h 2054225"/>
              <a:gd name="connsiteX0-101" fmla="*/ 0 w 3902075"/>
              <a:gd name="connsiteY0-102" fmla="*/ 1196975 h 2054225"/>
              <a:gd name="connsiteX1-103" fmla="*/ 847725 w 3902075"/>
              <a:gd name="connsiteY1-104" fmla="*/ 2054225 h 2054225"/>
              <a:gd name="connsiteX2-105" fmla="*/ 2895600 w 3902075"/>
              <a:gd name="connsiteY2-106" fmla="*/ 0 h 2054225"/>
              <a:gd name="connsiteX3-107" fmla="*/ 3751060 w 3902075"/>
              <a:gd name="connsiteY3-108" fmla="*/ 864864 h 2054225"/>
              <a:gd name="connsiteX4-109" fmla="*/ 3902075 w 3902075"/>
              <a:gd name="connsiteY4-110" fmla="*/ 1016000 h 2054225"/>
              <a:gd name="connsiteX5" fmla="*/ 3902075 w 3902075"/>
              <a:gd name="connsiteY5" fmla="*/ 1016000 h 2054225"/>
              <a:gd name="connsiteX0-111" fmla="*/ 0 w 3902075"/>
              <a:gd name="connsiteY0-112" fmla="*/ 1196975 h 2054225"/>
              <a:gd name="connsiteX1-113" fmla="*/ 847725 w 3902075"/>
              <a:gd name="connsiteY1-114" fmla="*/ 2054225 h 2054225"/>
              <a:gd name="connsiteX2-115" fmla="*/ 2895600 w 3902075"/>
              <a:gd name="connsiteY2-116" fmla="*/ 0 h 2054225"/>
              <a:gd name="connsiteX3-117" fmla="*/ 3751060 w 3902075"/>
              <a:gd name="connsiteY3-118" fmla="*/ 864864 h 2054225"/>
              <a:gd name="connsiteX4-119" fmla="*/ 3902075 w 3902075"/>
              <a:gd name="connsiteY4-120" fmla="*/ 1016000 h 2054225"/>
              <a:gd name="connsiteX0-121" fmla="*/ 0 w 3751060"/>
              <a:gd name="connsiteY0-122" fmla="*/ 1196975 h 2054225"/>
              <a:gd name="connsiteX1-123" fmla="*/ 847725 w 3751060"/>
              <a:gd name="connsiteY1-124" fmla="*/ 2054225 h 2054225"/>
              <a:gd name="connsiteX2-125" fmla="*/ 2895600 w 3751060"/>
              <a:gd name="connsiteY2-126" fmla="*/ 0 h 2054225"/>
              <a:gd name="connsiteX3-127" fmla="*/ 3751060 w 3751060"/>
              <a:gd name="connsiteY3-128" fmla="*/ 864864 h 20542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1060" h="2054225">
                <a:moveTo>
                  <a:pt x="0" y="1196975"/>
                </a:moveTo>
                <a:cubicBezTo>
                  <a:pt x="339725" y="1536700"/>
                  <a:pt x="508000" y="1714500"/>
                  <a:pt x="847725" y="2054225"/>
                </a:cubicBezTo>
                <a:lnTo>
                  <a:pt x="2895600" y="0"/>
                </a:lnTo>
                <a:lnTo>
                  <a:pt x="3751060" y="864864"/>
                </a:lnTo>
              </a:path>
            </a:pathLst>
          </a:custGeom>
          <a:noFill/>
          <a:ln w="6350">
            <a:solidFill>
              <a:srgbClr val="06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ï$ļíḓe">
            <a:extLst>
              <a:ext uri="{FF2B5EF4-FFF2-40B4-BE49-F238E27FC236}">
                <a16:creationId xmlns:a16="http://schemas.microsoft.com/office/drawing/2014/main" id="{B43FFA41-DC65-4BA5-9287-F3C75B515199}"/>
              </a:ext>
            </a:extLst>
          </p:cNvPr>
          <p:cNvSpPr/>
          <p:nvPr/>
        </p:nvSpPr>
        <p:spPr bwMode="auto">
          <a:xfrm flipH="1" flipV="1">
            <a:off x="6280467" y="1576704"/>
            <a:ext cx="4064000" cy="2122805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6350" cap="flat" cmpd="sng">
            <a:solidFill>
              <a:srgbClr val="06B0E2"/>
            </a:solidFill>
            <a:prstDash val="solid"/>
            <a:rou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ïSľîḍè">
            <a:extLst>
              <a:ext uri="{FF2B5EF4-FFF2-40B4-BE49-F238E27FC236}">
                <a16:creationId xmlns:a16="http://schemas.microsoft.com/office/drawing/2014/main" id="{D60E3A0F-29A7-4FD3-8047-EB023427E76D}"/>
              </a:ext>
            </a:extLst>
          </p:cNvPr>
          <p:cNvSpPr/>
          <p:nvPr/>
        </p:nvSpPr>
        <p:spPr>
          <a:xfrm>
            <a:off x="8591232" y="1915159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noFill/>
          <a:ln>
            <a:solidFill>
              <a:srgbClr val="06B0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BD82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6B0E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2" name="Shape 233">
            <a:extLst>
              <a:ext uri="{FF2B5EF4-FFF2-40B4-BE49-F238E27FC236}">
                <a16:creationId xmlns:a16="http://schemas.microsoft.com/office/drawing/2014/main" id="{F4F9520F-9D8B-4E58-BA78-AD0B7CB0E7A5}"/>
              </a:ext>
            </a:extLst>
          </p:cNvPr>
          <p:cNvSpPr/>
          <p:nvPr/>
        </p:nvSpPr>
        <p:spPr>
          <a:xfrm>
            <a:off x="2013584" y="4230747"/>
            <a:ext cx="176784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Shape 233">
            <a:extLst>
              <a:ext uri="{FF2B5EF4-FFF2-40B4-BE49-F238E27FC236}">
                <a16:creationId xmlns:a16="http://schemas.microsoft.com/office/drawing/2014/main" id="{5A5EDE5C-ACEA-4227-AA1C-39C71BF5FCAB}"/>
              </a:ext>
            </a:extLst>
          </p:cNvPr>
          <p:cNvSpPr/>
          <p:nvPr/>
        </p:nvSpPr>
        <p:spPr>
          <a:xfrm>
            <a:off x="4205520" y="4227572"/>
            <a:ext cx="176784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" name="Shape 233">
            <a:extLst>
              <a:ext uri="{FF2B5EF4-FFF2-40B4-BE49-F238E27FC236}">
                <a16:creationId xmlns:a16="http://schemas.microsoft.com/office/drawing/2014/main" id="{8DCFFF8D-2C3F-4FE0-878A-8956F05E7754}"/>
              </a:ext>
            </a:extLst>
          </p:cNvPr>
          <p:cNvSpPr/>
          <p:nvPr/>
        </p:nvSpPr>
        <p:spPr>
          <a:xfrm>
            <a:off x="6397457" y="4227572"/>
            <a:ext cx="176784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Shape 233">
            <a:extLst>
              <a:ext uri="{FF2B5EF4-FFF2-40B4-BE49-F238E27FC236}">
                <a16:creationId xmlns:a16="http://schemas.microsoft.com/office/drawing/2014/main" id="{1ECD7728-0181-4AAA-AD6A-1A26D6CEF0DE}"/>
              </a:ext>
            </a:extLst>
          </p:cNvPr>
          <p:cNvSpPr/>
          <p:nvPr/>
        </p:nvSpPr>
        <p:spPr>
          <a:xfrm>
            <a:off x="8576627" y="4210820"/>
            <a:ext cx="176784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5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A625ED2-2D12-46D7-8A9C-0487E6D8BB53}"/>
              </a:ext>
            </a:extLst>
          </p:cNvPr>
          <p:cNvGrpSpPr/>
          <p:nvPr/>
        </p:nvGrpSpPr>
        <p:grpSpPr>
          <a:xfrm>
            <a:off x="1997745" y="1481090"/>
            <a:ext cx="2334060" cy="3895820"/>
            <a:chOff x="2425109" y="-146050"/>
            <a:chExt cx="4283760" cy="71501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EC204E-DC94-4C99-B8E6-6C1B7AB25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3112839" y="254635"/>
              <a:ext cx="2908300" cy="6349578"/>
            </a:xfrm>
            <a:prstGeom prst="roundRect">
              <a:avLst>
                <a:gd name="adj" fmla="val 9099"/>
              </a:avLst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CFEAB79-F3D7-478B-85B6-39967741A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5109" y="-146050"/>
              <a:ext cx="4283760" cy="715010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143163E-5A75-495D-A3BD-01BFFDB1E0CF}"/>
              </a:ext>
            </a:extLst>
          </p:cNvPr>
          <p:cNvCxnSpPr/>
          <p:nvPr/>
        </p:nvCxnSpPr>
        <p:spPr>
          <a:xfrm>
            <a:off x="4424827" y="1975131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FAF849F-E8AE-4C99-BD95-7412CAD57E84}"/>
              </a:ext>
            </a:extLst>
          </p:cNvPr>
          <p:cNvCxnSpPr/>
          <p:nvPr/>
        </p:nvCxnSpPr>
        <p:spPr>
          <a:xfrm>
            <a:off x="4424827" y="4910028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6FFDAA6-E60B-441D-8134-90B63D097CCE}"/>
              </a:ext>
            </a:extLst>
          </p:cNvPr>
          <p:cNvCxnSpPr/>
          <p:nvPr/>
        </p:nvCxnSpPr>
        <p:spPr>
          <a:xfrm>
            <a:off x="4424827" y="3502989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11">
            <a:extLst>
              <a:ext uri="{FF2B5EF4-FFF2-40B4-BE49-F238E27FC236}">
                <a16:creationId xmlns:a16="http://schemas.microsoft.com/office/drawing/2014/main" id="{C777B23C-0810-405C-8B7F-E67E10808FF4}"/>
              </a:ext>
            </a:extLst>
          </p:cNvPr>
          <p:cNvSpPr/>
          <p:nvPr/>
        </p:nvSpPr>
        <p:spPr>
          <a:xfrm>
            <a:off x="5845737" y="1737150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812">
            <a:extLst>
              <a:ext uri="{FF2B5EF4-FFF2-40B4-BE49-F238E27FC236}">
                <a16:creationId xmlns:a16="http://schemas.microsoft.com/office/drawing/2014/main" id="{D310EB1B-8F98-4B69-8B97-A87FD25AEFD5}"/>
              </a:ext>
            </a:extLst>
          </p:cNvPr>
          <p:cNvSpPr/>
          <p:nvPr/>
        </p:nvSpPr>
        <p:spPr>
          <a:xfrm>
            <a:off x="5834043" y="3064574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813">
            <a:extLst>
              <a:ext uri="{FF2B5EF4-FFF2-40B4-BE49-F238E27FC236}">
                <a16:creationId xmlns:a16="http://schemas.microsoft.com/office/drawing/2014/main" id="{4BACF02B-516B-4ED4-AA55-2546FFF8F524}"/>
              </a:ext>
            </a:extLst>
          </p:cNvPr>
          <p:cNvSpPr/>
          <p:nvPr/>
        </p:nvSpPr>
        <p:spPr>
          <a:xfrm>
            <a:off x="5850269" y="4516461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499">
            <a:extLst>
              <a:ext uri="{FF2B5EF4-FFF2-40B4-BE49-F238E27FC236}">
                <a16:creationId xmlns:a16="http://schemas.microsoft.com/office/drawing/2014/main" id="{076C7CDA-300F-4F70-B0D7-169B3103E0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90382" y="3247059"/>
            <a:ext cx="420246" cy="394579"/>
            <a:chOff x="991" y="2209"/>
            <a:chExt cx="2063" cy="1937"/>
          </a:xfrm>
          <a:solidFill>
            <a:schemeClr val="bg1"/>
          </a:solidFill>
        </p:grpSpPr>
        <p:sp>
          <p:nvSpPr>
            <p:cNvPr id="15" name="Freeform 501">
              <a:extLst>
                <a:ext uri="{FF2B5EF4-FFF2-40B4-BE49-F238E27FC236}">
                  <a16:creationId xmlns:a16="http://schemas.microsoft.com/office/drawing/2014/main" id="{DB191D1B-CED8-42E4-9681-9E5D4D283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33"/>
              <a:ext cx="472" cy="507"/>
            </a:xfrm>
            <a:custGeom>
              <a:avLst/>
              <a:gdLst>
                <a:gd name="T0" fmla="*/ 439 w 945"/>
                <a:gd name="T1" fmla="*/ 0 h 1014"/>
                <a:gd name="T2" fmla="*/ 463 w 945"/>
                <a:gd name="T3" fmla="*/ 2 h 1014"/>
                <a:gd name="T4" fmla="*/ 485 w 945"/>
                <a:gd name="T5" fmla="*/ 9 h 1014"/>
                <a:gd name="T6" fmla="*/ 507 w 945"/>
                <a:gd name="T7" fmla="*/ 20 h 1014"/>
                <a:gd name="T8" fmla="*/ 526 w 945"/>
                <a:gd name="T9" fmla="*/ 35 h 1014"/>
                <a:gd name="T10" fmla="*/ 910 w 945"/>
                <a:gd name="T11" fmla="*/ 419 h 1014"/>
                <a:gd name="T12" fmla="*/ 927 w 945"/>
                <a:gd name="T13" fmla="*/ 442 h 1014"/>
                <a:gd name="T14" fmla="*/ 940 w 945"/>
                <a:gd name="T15" fmla="*/ 467 h 1014"/>
                <a:gd name="T16" fmla="*/ 945 w 945"/>
                <a:gd name="T17" fmla="*/ 493 h 1014"/>
                <a:gd name="T18" fmla="*/ 945 w 945"/>
                <a:gd name="T19" fmla="*/ 521 h 1014"/>
                <a:gd name="T20" fmla="*/ 940 w 945"/>
                <a:gd name="T21" fmla="*/ 547 h 1014"/>
                <a:gd name="T22" fmla="*/ 927 w 945"/>
                <a:gd name="T23" fmla="*/ 571 h 1014"/>
                <a:gd name="T24" fmla="*/ 910 w 945"/>
                <a:gd name="T25" fmla="*/ 593 h 1014"/>
                <a:gd name="T26" fmla="*/ 526 w 945"/>
                <a:gd name="T27" fmla="*/ 978 h 1014"/>
                <a:gd name="T28" fmla="*/ 507 w 945"/>
                <a:gd name="T29" fmla="*/ 994 h 1014"/>
                <a:gd name="T30" fmla="*/ 485 w 945"/>
                <a:gd name="T31" fmla="*/ 1005 h 1014"/>
                <a:gd name="T32" fmla="*/ 463 w 945"/>
                <a:gd name="T33" fmla="*/ 1011 h 1014"/>
                <a:gd name="T34" fmla="*/ 439 w 945"/>
                <a:gd name="T35" fmla="*/ 1014 h 1014"/>
                <a:gd name="T36" fmla="*/ 415 w 945"/>
                <a:gd name="T37" fmla="*/ 1011 h 1014"/>
                <a:gd name="T38" fmla="*/ 392 w 945"/>
                <a:gd name="T39" fmla="*/ 1005 h 1014"/>
                <a:gd name="T40" fmla="*/ 370 w 945"/>
                <a:gd name="T41" fmla="*/ 993 h 1014"/>
                <a:gd name="T42" fmla="*/ 351 w 945"/>
                <a:gd name="T43" fmla="*/ 978 h 1014"/>
                <a:gd name="T44" fmla="*/ 336 w 945"/>
                <a:gd name="T45" fmla="*/ 960 h 1014"/>
                <a:gd name="T46" fmla="*/ 325 w 945"/>
                <a:gd name="T47" fmla="*/ 939 h 1014"/>
                <a:gd name="T48" fmla="*/ 318 w 945"/>
                <a:gd name="T49" fmla="*/ 915 h 1014"/>
                <a:gd name="T50" fmla="*/ 315 w 945"/>
                <a:gd name="T51" fmla="*/ 891 h 1014"/>
                <a:gd name="T52" fmla="*/ 315 w 945"/>
                <a:gd name="T53" fmla="*/ 645 h 1014"/>
                <a:gd name="T54" fmla="*/ 0 w 945"/>
                <a:gd name="T55" fmla="*/ 645 h 1014"/>
                <a:gd name="T56" fmla="*/ 0 w 945"/>
                <a:gd name="T57" fmla="*/ 369 h 1014"/>
                <a:gd name="T58" fmla="*/ 315 w 945"/>
                <a:gd name="T59" fmla="*/ 369 h 1014"/>
                <a:gd name="T60" fmla="*/ 315 w 945"/>
                <a:gd name="T61" fmla="*/ 123 h 1014"/>
                <a:gd name="T62" fmla="*/ 318 w 945"/>
                <a:gd name="T63" fmla="*/ 98 h 1014"/>
                <a:gd name="T64" fmla="*/ 325 w 945"/>
                <a:gd name="T65" fmla="*/ 75 h 1014"/>
                <a:gd name="T66" fmla="*/ 336 w 945"/>
                <a:gd name="T67" fmla="*/ 54 h 1014"/>
                <a:gd name="T68" fmla="*/ 351 w 945"/>
                <a:gd name="T69" fmla="*/ 36 h 1014"/>
                <a:gd name="T70" fmla="*/ 370 w 945"/>
                <a:gd name="T71" fmla="*/ 20 h 1014"/>
                <a:gd name="T72" fmla="*/ 392 w 945"/>
                <a:gd name="T73" fmla="*/ 9 h 1014"/>
                <a:gd name="T74" fmla="*/ 415 w 945"/>
                <a:gd name="T75" fmla="*/ 2 h 1014"/>
                <a:gd name="T76" fmla="*/ 439 w 945"/>
                <a:gd name="T77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5" h="1014">
                  <a:moveTo>
                    <a:pt x="439" y="0"/>
                  </a:moveTo>
                  <a:lnTo>
                    <a:pt x="463" y="2"/>
                  </a:lnTo>
                  <a:lnTo>
                    <a:pt x="485" y="9"/>
                  </a:lnTo>
                  <a:lnTo>
                    <a:pt x="507" y="20"/>
                  </a:lnTo>
                  <a:lnTo>
                    <a:pt x="526" y="35"/>
                  </a:lnTo>
                  <a:lnTo>
                    <a:pt x="910" y="419"/>
                  </a:lnTo>
                  <a:lnTo>
                    <a:pt x="927" y="442"/>
                  </a:lnTo>
                  <a:lnTo>
                    <a:pt x="940" y="467"/>
                  </a:lnTo>
                  <a:lnTo>
                    <a:pt x="945" y="493"/>
                  </a:lnTo>
                  <a:lnTo>
                    <a:pt x="945" y="521"/>
                  </a:lnTo>
                  <a:lnTo>
                    <a:pt x="940" y="547"/>
                  </a:lnTo>
                  <a:lnTo>
                    <a:pt x="927" y="571"/>
                  </a:lnTo>
                  <a:lnTo>
                    <a:pt x="910" y="593"/>
                  </a:lnTo>
                  <a:lnTo>
                    <a:pt x="526" y="978"/>
                  </a:lnTo>
                  <a:lnTo>
                    <a:pt x="507" y="994"/>
                  </a:lnTo>
                  <a:lnTo>
                    <a:pt x="485" y="1005"/>
                  </a:lnTo>
                  <a:lnTo>
                    <a:pt x="463" y="1011"/>
                  </a:lnTo>
                  <a:lnTo>
                    <a:pt x="439" y="1014"/>
                  </a:lnTo>
                  <a:lnTo>
                    <a:pt x="415" y="1011"/>
                  </a:lnTo>
                  <a:lnTo>
                    <a:pt x="392" y="1005"/>
                  </a:lnTo>
                  <a:lnTo>
                    <a:pt x="370" y="993"/>
                  </a:lnTo>
                  <a:lnTo>
                    <a:pt x="351" y="978"/>
                  </a:lnTo>
                  <a:lnTo>
                    <a:pt x="336" y="960"/>
                  </a:lnTo>
                  <a:lnTo>
                    <a:pt x="325" y="939"/>
                  </a:lnTo>
                  <a:lnTo>
                    <a:pt x="318" y="915"/>
                  </a:lnTo>
                  <a:lnTo>
                    <a:pt x="315" y="891"/>
                  </a:lnTo>
                  <a:lnTo>
                    <a:pt x="315" y="645"/>
                  </a:lnTo>
                  <a:lnTo>
                    <a:pt x="0" y="645"/>
                  </a:lnTo>
                  <a:lnTo>
                    <a:pt x="0" y="369"/>
                  </a:lnTo>
                  <a:lnTo>
                    <a:pt x="315" y="369"/>
                  </a:lnTo>
                  <a:lnTo>
                    <a:pt x="315" y="123"/>
                  </a:lnTo>
                  <a:lnTo>
                    <a:pt x="318" y="98"/>
                  </a:lnTo>
                  <a:lnTo>
                    <a:pt x="325" y="75"/>
                  </a:lnTo>
                  <a:lnTo>
                    <a:pt x="336" y="54"/>
                  </a:lnTo>
                  <a:lnTo>
                    <a:pt x="351" y="36"/>
                  </a:lnTo>
                  <a:lnTo>
                    <a:pt x="370" y="20"/>
                  </a:lnTo>
                  <a:lnTo>
                    <a:pt x="392" y="9"/>
                  </a:lnTo>
                  <a:lnTo>
                    <a:pt x="415" y="2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502">
              <a:extLst>
                <a:ext uri="{FF2B5EF4-FFF2-40B4-BE49-F238E27FC236}">
                  <a16:creationId xmlns:a16="http://schemas.microsoft.com/office/drawing/2014/main" id="{86C47A6B-C4E5-47BA-9965-BCE9D0E8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320"/>
              <a:ext cx="480" cy="508"/>
            </a:xfrm>
            <a:custGeom>
              <a:avLst/>
              <a:gdLst>
                <a:gd name="T0" fmla="*/ 506 w 961"/>
                <a:gd name="T1" fmla="*/ 0 h 1015"/>
                <a:gd name="T2" fmla="*/ 530 w 961"/>
                <a:gd name="T3" fmla="*/ 2 h 1015"/>
                <a:gd name="T4" fmla="*/ 554 w 961"/>
                <a:gd name="T5" fmla="*/ 10 h 1015"/>
                <a:gd name="T6" fmla="*/ 575 w 961"/>
                <a:gd name="T7" fmla="*/ 21 h 1015"/>
                <a:gd name="T8" fmla="*/ 594 w 961"/>
                <a:gd name="T9" fmla="*/ 36 h 1015"/>
                <a:gd name="T10" fmla="*/ 609 w 961"/>
                <a:gd name="T11" fmla="*/ 55 h 1015"/>
                <a:gd name="T12" fmla="*/ 620 w 961"/>
                <a:gd name="T13" fmla="*/ 76 h 1015"/>
                <a:gd name="T14" fmla="*/ 626 w 961"/>
                <a:gd name="T15" fmla="*/ 99 h 1015"/>
                <a:gd name="T16" fmla="*/ 629 w 961"/>
                <a:gd name="T17" fmla="*/ 124 h 1015"/>
                <a:gd name="T18" fmla="*/ 629 w 961"/>
                <a:gd name="T19" fmla="*/ 370 h 1015"/>
                <a:gd name="T20" fmla="*/ 961 w 961"/>
                <a:gd name="T21" fmla="*/ 370 h 1015"/>
                <a:gd name="T22" fmla="*/ 961 w 961"/>
                <a:gd name="T23" fmla="*/ 646 h 1015"/>
                <a:gd name="T24" fmla="*/ 629 w 961"/>
                <a:gd name="T25" fmla="*/ 646 h 1015"/>
                <a:gd name="T26" fmla="*/ 629 w 961"/>
                <a:gd name="T27" fmla="*/ 892 h 1015"/>
                <a:gd name="T28" fmla="*/ 626 w 961"/>
                <a:gd name="T29" fmla="*/ 921 h 1015"/>
                <a:gd name="T30" fmla="*/ 616 w 961"/>
                <a:gd name="T31" fmla="*/ 949 h 1015"/>
                <a:gd name="T32" fmla="*/ 600 w 961"/>
                <a:gd name="T33" fmla="*/ 973 h 1015"/>
                <a:gd name="T34" fmla="*/ 579 w 961"/>
                <a:gd name="T35" fmla="*/ 991 h 1015"/>
                <a:gd name="T36" fmla="*/ 554 w 961"/>
                <a:gd name="T37" fmla="*/ 1006 h 1015"/>
                <a:gd name="T38" fmla="*/ 530 w 961"/>
                <a:gd name="T39" fmla="*/ 1013 h 1015"/>
                <a:gd name="T40" fmla="*/ 506 w 961"/>
                <a:gd name="T41" fmla="*/ 1015 h 1015"/>
                <a:gd name="T42" fmla="*/ 482 w 961"/>
                <a:gd name="T43" fmla="*/ 1013 h 1015"/>
                <a:gd name="T44" fmla="*/ 460 w 961"/>
                <a:gd name="T45" fmla="*/ 1006 h 1015"/>
                <a:gd name="T46" fmla="*/ 438 w 961"/>
                <a:gd name="T47" fmla="*/ 995 h 1015"/>
                <a:gd name="T48" fmla="*/ 420 w 961"/>
                <a:gd name="T49" fmla="*/ 979 h 1015"/>
                <a:gd name="T50" fmla="*/ 35 w 961"/>
                <a:gd name="T51" fmla="*/ 594 h 1015"/>
                <a:gd name="T52" fmla="*/ 18 w 961"/>
                <a:gd name="T53" fmla="*/ 572 h 1015"/>
                <a:gd name="T54" fmla="*/ 5 w 961"/>
                <a:gd name="T55" fmla="*/ 548 h 1015"/>
                <a:gd name="T56" fmla="*/ 0 w 961"/>
                <a:gd name="T57" fmla="*/ 521 h 1015"/>
                <a:gd name="T58" fmla="*/ 0 w 961"/>
                <a:gd name="T59" fmla="*/ 494 h 1015"/>
                <a:gd name="T60" fmla="*/ 5 w 961"/>
                <a:gd name="T61" fmla="*/ 468 h 1015"/>
                <a:gd name="T62" fmla="*/ 18 w 961"/>
                <a:gd name="T63" fmla="*/ 443 h 1015"/>
                <a:gd name="T64" fmla="*/ 35 w 961"/>
                <a:gd name="T65" fmla="*/ 420 h 1015"/>
                <a:gd name="T66" fmla="*/ 420 w 961"/>
                <a:gd name="T67" fmla="*/ 36 h 1015"/>
                <a:gd name="T68" fmla="*/ 438 w 961"/>
                <a:gd name="T69" fmla="*/ 21 h 1015"/>
                <a:gd name="T70" fmla="*/ 460 w 961"/>
                <a:gd name="T71" fmla="*/ 10 h 1015"/>
                <a:gd name="T72" fmla="*/ 482 w 961"/>
                <a:gd name="T73" fmla="*/ 2 h 1015"/>
                <a:gd name="T74" fmla="*/ 506 w 961"/>
                <a:gd name="T7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1" h="1015">
                  <a:moveTo>
                    <a:pt x="506" y="0"/>
                  </a:moveTo>
                  <a:lnTo>
                    <a:pt x="530" y="2"/>
                  </a:lnTo>
                  <a:lnTo>
                    <a:pt x="554" y="10"/>
                  </a:lnTo>
                  <a:lnTo>
                    <a:pt x="575" y="21"/>
                  </a:lnTo>
                  <a:lnTo>
                    <a:pt x="594" y="36"/>
                  </a:lnTo>
                  <a:lnTo>
                    <a:pt x="609" y="55"/>
                  </a:lnTo>
                  <a:lnTo>
                    <a:pt x="620" y="76"/>
                  </a:lnTo>
                  <a:lnTo>
                    <a:pt x="626" y="99"/>
                  </a:lnTo>
                  <a:lnTo>
                    <a:pt x="629" y="124"/>
                  </a:lnTo>
                  <a:lnTo>
                    <a:pt x="629" y="370"/>
                  </a:lnTo>
                  <a:lnTo>
                    <a:pt x="961" y="370"/>
                  </a:lnTo>
                  <a:lnTo>
                    <a:pt x="961" y="646"/>
                  </a:lnTo>
                  <a:lnTo>
                    <a:pt x="629" y="646"/>
                  </a:lnTo>
                  <a:lnTo>
                    <a:pt x="629" y="892"/>
                  </a:lnTo>
                  <a:lnTo>
                    <a:pt x="626" y="921"/>
                  </a:lnTo>
                  <a:lnTo>
                    <a:pt x="616" y="949"/>
                  </a:lnTo>
                  <a:lnTo>
                    <a:pt x="600" y="973"/>
                  </a:lnTo>
                  <a:lnTo>
                    <a:pt x="579" y="991"/>
                  </a:lnTo>
                  <a:lnTo>
                    <a:pt x="554" y="1006"/>
                  </a:lnTo>
                  <a:lnTo>
                    <a:pt x="530" y="1013"/>
                  </a:lnTo>
                  <a:lnTo>
                    <a:pt x="506" y="1015"/>
                  </a:lnTo>
                  <a:lnTo>
                    <a:pt x="482" y="1013"/>
                  </a:lnTo>
                  <a:lnTo>
                    <a:pt x="460" y="1006"/>
                  </a:lnTo>
                  <a:lnTo>
                    <a:pt x="438" y="995"/>
                  </a:lnTo>
                  <a:lnTo>
                    <a:pt x="420" y="979"/>
                  </a:lnTo>
                  <a:lnTo>
                    <a:pt x="35" y="594"/>
                  </a:lnTo>
                  <a:lnTo>
                    <a:pt x="18" y="572"/>
                  </a:lnTo>
                  <a:lnTo>
                    <a:pt x="5" y="548"/>
                  </a:lnTo>
                  <a:lnTo>
                    <a:pt x="0" y="521"/>
                  </a:lnTo>
                  <a:lnTo>
                    <a:pt x="0" y="494"/>
                  </a:lnTo>
                  <a:lnTo>
                    <a:pt x="5" y="468"/>
                  </a:lnTo>
                  <a:lnTo>
                    <a:pt x="18" y="443"/>
                  </a:lnTo>
                  <a:lnTo>
                    <a:pt x="35" y="420"/>
                  </a:lnTo>
                  <a:lnTo>
                    <a:pt x="420" y="36"/>
                  </a:lnTo>
                  <a:lnTo>
                    <a:pt x="438" y="21"/>
                  </a:lnTo>
                  <a:lnTo>
                    <a:pt x="460" y="10"/>
                  </a:lnTo>
                  <a:lnTo>
                    <a:pt x="482" y="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503">
              <a:extLst>
                <a:ext uri="{FF2B5EF4-FFF2-40B4-BE49-F238E27FC236}">
                  <a16:creationId xmlns:a16="http://schemas.microsoft.com/office/drawing/2014/main" id="{F4AA1890-1EB8-446E-82E7-6C2B39E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09"/>
              <a:ext cx="1237" cy="961"/>
            </a:xfrm>
            <a:custGeom>
              <a:avLst/>
              <a:gdLst>
                <a:gd name="T0" fmla="*/ 163 w 2476"/>
                <a:gd name="T1" fmla="*/ 0 h 1923"/>
                <a:gd name="T2" fmla="*/ 849 w 2476"/>
                <a:gd name="T3" fmla="*/ 0 h 1923"/>
                <a:gd name="T4" fmla="*/ 882 w 2476"/>
                <a:gd name="T5" fmla="*/ 3 h 1923"/>
                <a:gd name="T6" fmla="*/ 912 w 2476"/>
                <a:gd name="T7" fmla="*/ 13 h 1923"/>
                <a:gd name="T8" fmla="*/ 939 w 2476"/>
                <a:gd name="T9" fmla="*/ 28 h 1923"/>
                <a:gd name="T10" fmla="*/ 964 w 2476"/>
                <a:gd name="T11" fmla="*/ 48 h 1923"/>
                <a:gd name="T12" fmla="*/ 984 w 2476"/>
                <a:gd name="T13" fmla="*/ 71 h 1923"/>
                <a:gd name="T14" fmla="*/ 998 w 2476"/>
                <a:gd name="T15" fmla="*/ 99 h 1923"/>
                <a:gd name="T16" fmla="*/ 1008 w 2476"/>
                <a:gd name="T17" fmla="*/ 129 h 1923"/>
                <a:gd name="T18" fmla="*/ 1012 w 2476"/>
                <a:gd name="T19" fmla="*/ 161 h 1923"/>
                <a:gd name="T20" fmla="*/ 1012 w 2476"/>
                <a:gd name="T21" fmla="*/ 363 h 1923"/>
                <a:gd name="T22" fmla="*/ 1014 w 2476"/>
                <a:gd name="T23" fmla="*/ 376 h 1923"/>
                <a:gd name="T24" fmla="*/ 1023 w 2476"/>
                <a:gd name="T25" fmla="*/ 383 h 1923"/>
                <a:gd name="T26" fmla="*/ 1034 w 2476"/>
                <a:gd name="T27" fmla="*/ 387 h 1923"/>
                <a:gd name="T28" fmla="*/ 2314 w 2476"/>
                <a:gd name="T29" fmla="*/ 387 h 1923"/>
                <a:gd name="T30" fmla="*/ 2347 w 2476"/>
                <a:gd name="T31" fmla="*/ 389 h 1923"/>
                <a:gd name="T32" fmla="*/ 2377 w 2476"/>
                <a:gd name="T33" fmla="*/ 399 h 1923"/>
                <a:gd name="T34" fmla="*/ 2404 w 2476"/>
                <a:gd name="T35" fmla="*/ 414 h 1923"/>
                <a:gd name="T36" fmla="*/ 2428 w 2476"/>
                <a:gd name="T37" fmla="*/ 434 h 1923"/>
                <a:gd name="T38" fmla="*/ 2448 w 2476"/>
                <a:gd name="T39" fmla="*/ 458 h 1923"/>
                <a:gd name="T40" fmla="*/ 2463 w 2476"/>
                <a:gd name="T41" fmla="*/ 486 h 1923"/>
                <a:gd name="T42" fmla="*/ 2473 w 2476"/>
                <a:gd name="T43" fmla="*/ 516 h 1923"/>
                <a:gd name="T44" fmla="*/ 2476 w 2476"/>
                <a:gd name="T45" fmla="*/ 548 h 1923"/>
                <a:gd name="T46" fmla="*/ 2476 w 2476"/>
                <a:gd name="T47" fmla="*/ 1760 h 1923"/>
                <a:gd name="T48" fmla="*/ 2473 w 2476"/>
                <a:gd name="T49" fmla="*/ 1793 h 1923"/>
                <a:gd name="T50" fmla="*/ 2463 w 2476"/>
                <a:gd name="T51" fmla="*/ 1824 h 1923"/>
                <a:gd name="T52" fmla="*/ 2448 w 2476"/>
                <a:gd name="T53" fmla="*/ 1851 h 1923"/>
                <a:gd name="T54" fmla="*/ 2428 w 2476"/>
                <a:gd name="T55" fmla="*/ 1875 h 1923"/>
                <a:gd name="T56" fmla="*/ 2404 w 2476"/>
                <a:gd name="T57" fmla="*/ 1895 h 1923"/>
                <a:gd name="T58" fmla="*/ 2377 w 2476"/>
                <a:gd name="T59" fmla="*/ 1910 h 1923"/>
                <a:gd name="T60" fmla="*/ 2347 w 2476"/>
                <a:gd name="T61" fmla="*/ 1919 h 1923"/>
                <a:gd name="T62" fmla="*/ 2314 w 2476"/>
                <a:gd name="T63" fmla="*/ 1923 h 1923"/>
                <a:gd name="T64" fmla="*/ 1794 w 2476"/>
                <a:gd name="T65" fmla="*/ 1923 h 1923"/>
                <a:gd name="T66" fmla="*/ 1757 w 2476"/>
                <a:gd name="T67" fmla="*/ 1892 h 1923"/>
                <a:gd name="T68" fmla="*/ 1717 w 2476"/>
                <a:gd name="T69" fmla="*/ 1864 h 1923"/>
                <a:gd name="T70" fmla="*/ 1673 w 2476"/>
                <a:gd name="T71" fmla="*/ 1840 h 1923"/>
                <a:gd name="T72" fmla="*/ 1628 w 2476"/>
                <a:gd name="T73" fmla="*/ 1821 h 1923"/>
                <a:gd name="T74" fmla="*/ 1579 w 2476"/>
                <a:gd name="T75" fmla="*/ 1808 h 1923"/>
                <a:gd name="T76" fmla="*/ 1529 w 2476"/>
                <a:gd name="T77" fmla="*/ 1800 h 1923"/>
                <a:gd name="T78" fmla="*/ 1478 w 2476"/>
                <a:gd name="T79" fmla="*/ 1796 h 1923"/>
                <a:gd name="T80" fmla="*/ 225 w 2476"/>
                <a:gd name="T81" fmla="*/ 1796 h 1923"/>
                <a:gd name="T82" fmla="*/ 220 w 2476"/>
                <a:gd name="T83" fmla="*/ 1744 h 1923"/>
                <a:gd name="T84" fmla="*/ 210 w 2476"/>
                <a:gd name="T85" fmla="*/ 1691 h 1923"/>
                <a:gd name="T86" fmla="*/ 194 w 2476"/>
                <a:gd name="T87" fmla="*/ 1642 h 1923"/>
                <a:gd name="T88" fmla="*/ 173 w 2476"/>
                <a:gd name="T89" fmla="*/ 1596 h 1923"/>
                <a:gd name="T90" fmla="*/ 147 w 2476"/>
                <a:gd name="T91" fmla="*/ 1552 h 1923"/>
                <a:gd name="T92" fmla="*/ 117 w 2476"/>
                <a:gd name="T93" fmla="*/ 1511 h 1923"/>
                <a:gd name="T94" fmla="*/ 81 w 2476"/>
                <a:gd name="T95" fmla="*/ 1475 h 1923"/>
                <a:gd name="T96" fmla="*/ 43 w 2476"/>
                <a:gd name="T97" fmla="*/ 1441 h 1923"/>
                <a:gd name="T98" fmla="*/ 0 w 2476"/>
                <a:gd name="T99" fmla="*/ 1412 h 1923"/>
                <a:gd name="T100" fmla="*/ 0 w 2476"/>
                <a:gd name="T101" fmla="*/ 161 h 1923"/>
                <a:gd name="T102" fmla="*/ 4 w 2476"/>
                <a:gd name="T103" fmla="*/ 129 h 1923"/>
                <a:gd name="T104" fmla="*/ 14 w 2476"/>
                <a:gd name="T105" fmla="*/ 99 h 1923"/>
                <a:gd name="T106" fmla="*/ 29 w 2476"/>
                <a:gd name="T107" fmla="*/ 71 h 1923"/>
                <a:gd name="T108" fmla="*/ 48 w 2476"/>
                <a:gd name="T109" fmla="*/ 48 h 1923"/>
                <a:gd name="T110" fmla="*/ 73 w 2476"/>
                <a:gd name="T111" fmla="*/ 28 h 1923"/>
                <a:gd name="T112" fmla="*/ 100 w 2476"/>
                <a:gd name="T113" fmla="*/ 13 h 1923"/>
                <a:gd name="T114" fmla="*/ 130 w 2476"/>
                <a:gd name="T115" fmla="*/ 3 h 1923"/>
                <a:gd name="T116" fmla="*/ 163 w 2476"/>
                <a:gd name="T117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6" h="1923">
                  <a:moveTo>
                    <a:pt x="163" y="0"/>
                  </a:moveTo>
                  <a:lnTo>
                    <a:pt x="849" y="0"/>
                  </a:lnTo>
                  <a:lnTo>
                    <a:pt x="882" y="3"/>
                  </a:lnTo>
                  <a:lnTo>
                    <a:pt x="912" y="13"/>
                  </a:lnTo>
                  <a:lnTo>
                    <a:pt x="939" y="28"/>
                  </a:lnTo>
                  <a:lnTo>
                    <a:pt x="964" y="48"/>
                  </a:lnTo>
                  <a:lnTo>
                    <a:pt x="984" y="71"/>
                  </a:lnTo>
                  <a:lnTo>
                    <a:pt x="998" y="99"/>
                  </a:lnTo>
                  <a:lnTo>
                    <a:pt x="1008" y="129"/>
                  </a:lnTo>
                  <a:lnTo>
                    <a:pt x="1012" y="161"/>
                  </a:lnTo>
                  <a:lnTo>
                    <a:pt x="1012" y="363"/>
                  </a:lnTo>
                  <a:lnTo>
                    <a:pt x="1014" y="376"/>
                  </a:lnTo>
                  <a:lnTo>
                    <a:pt x="1023" y="383"/>
                  </a:lnTo>
                  <a:lnTo>
                    <a:pt x="1034" y="387"/>
                  </a:lnTo>
                  <a:lnTo>
                    <a:pt x="2314" y="387"/>
                  </a:lnTo>
                  <a:lnTo>
                    <a:pt x="2347" y="389"/>
                  </a:lnTo>
                  <a:lnTo>
                    <a:pt x="2377" y="399"/>
                  </a:lnTo>
                  <a:lnTo>
                    <a:pt x="2404" y="414"/>
                  </a:lnTo>
                  <a:lnTo>
                    <a:pt x="2428" y="434"/>
                  </a:lnTo>
                  <a:lnTo>
                    <a:pt x="2448" y="458"/>
                  </a:lnTo>
                  <a:lnTo>
                    <a:pt x="2463" y="486"/>
                  </a:lnTo>
                  <a:lnTo>
                    <a:pt x="2473" y="516"/>
                  </a:lnTo>
                  <a:lnTo>
                    <a:pt x="2476" y="548"/>
                  </a:lnTo>
                  <a:lnTo>
                    <a:pt x="2476" y="1760"/>
                  </a:lnTo>
                  <a:lnTo>
                    <a:pt x="2473" y="1793"/>
                  </a:lnTo>
                  <a:lnTo>
                    <a:pt x="2463" y="1824"/>
                  </a:lnTo>
                  <a:lnTo>
                    <a:pt x="2448" y="1851"/>
                  </a:lnTo>
                  <a:lnTo>
                    <a:pt x="2428" y="1875"/>
                  </a:lnTo>
                  <a:lnTo>
                    <a:pt x="2404" y="1895"/>
                  </a:lnTo>
                  <a:lnTo>
                    <a:pt x="2377" y="1910"/>
                  </a:lnTo>
                  <a:lnTo>
                    <a:pt x="2347" y="1919"/>
                  </a:lnTo>
                  <a:lnTo>
                    <a:pt x="2314" y="1923"/>
                  </a:lnTo>
                  <a:lnTo>
                    <a:pt x="1794" y="1923"/>
                  </a:lnTo>
                  <a:lnTo>
                    <a:pt x="1757" y="1892"/>
                  </a:lnTo>
                  <a:lnTo>
                    <a:pt x="1717" y="1864"/>
                  </a:lnTo>
                  <a:lnTo>
                    <a:pt x="1673" y="1840"/>
                  </a:lnTo>
                  <a:lnTo>
                    <a:pt x="1628" y="1821"/>
                  </a:lnTo>
                  <a:lnTo>
                    <a:pt x="1579" y="1808"/>
                  </a:lnTo>
                  <a:lnTo>
                    <a:pt x="1529" y="1800"/>
                  </a:lnTo>
                  <a:lnTo>
                    <a:pt x="1478" y="1796"/>
                  </a:lnTo>
                  <a:lnTo>
                    <a:pt x="225" y="1796"/>
                  </a:lnTo>
                  <a:lnTo>
                    <a:pt x="220" y="1744"/>
                  </a:lnTo>
                  <a:lnTo>
                    <a:pt x="210" y="1691"/>
                  </a:lnTo>
                  <a:lnTo>
                    <a:pt x="194" y="1642"/>
                  </a:lnTo>
                  <a:lnTo>
                    <a:pt x="173" y="1596"/>
                  </a:lnTo>
                  <a:lnTo>
                    <a:pt x="147" y="1552"/>
                  </a:lnTo>
                  <a:lnTo>
                    <a:pt x="117" y="1511"/>
                  </a:lnTo>
                  <a:lnTo>
                    <a:pt x="81" y="1475"/>
                  </a:lnTo>
                  <a:lnTo>
                    <a:pt x="43" y="1441"/>
                  </a:lnTo>
                  <a:lnTo>
                    <a:pt x="0" y="1412"/>
                  </a:lnTo>
                  <a:lnTo>
                    <a:pt x="0" y="161"/>
                  </a:lnTo>
                  <a:lnTo>
                    <a:pt x="4" y="129"/>
                  </a:lnTo>
                  <a:lnTo>
                    <a:pt x="14" y="99"/>
                  </a:lnTo>
                  <a:lnTo>
                    <a:pt x="29" y="71"/>
                  </a:lnTo>
                  <a:lnTo>
                    <a:pt x="48" y="48"/>
                  </a:lnTo>
                  <a:lnTo>
                    <a:pt x="73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504">
              <a:extLst>
                <a:ext uri="{FF2B5EF4-FFF2-40B4-BE49-F238E27FC236}">
                  <a16:creationId xmlns:a16="http://schemas.microsoft.com/office/drawing/2014/main" id="{5561B932-DC99-4008-BE72-5C3A6E1BB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3018"/>
              <a:ext cx="1452" cy="1128"/>
            </a:xfrm>
            <a:custGeom>
              <a:avLst/>
              <a:gdLst>
                <a:gd name="T0" fmla="*/ 190 w 2905"/>
                <a:gd name="T1" fmla="*/ 0 h 2257"/>
                <a:gd name="T2" fmla="*/ 995 w 2905"/>
                <a:gd name="T3" fmla="*/ 0 h 2257"/>
                <a:gd name="T4" fmla="*/ 1034 w 2905"/>
                <a:gd name="T5" fmla="*/ 3 h 2257"/>
                <a:gd name="T6" fmla="*/ 1069 w 2905"/>
                <a:gd name="T7" fmla="*/ 15 h 2257"/>
                <a:gd name="T8" fmla="*/ 1102 w 2905"/>
                <a:gd name="T9" fmla="*/ 32 h 2257"/>
                <a:gd name="T10" fmla="*/ 1131 w 2905"/>
                <a:gd name="T11" fmla="*/ 56 h 2257"/>
                <a:gd name="T12" fmla="*/ 1153 w 2905"/>
                <a:gd name="T13" fmla="*/ 84 h 2257"/>
                <a:gd name="T14" fmla="*/ 1171 w 2905"/>
                <a:gd name="T15" fmla="*/ 116 h 2257"/>
                <a:gd name="T16" fmla="*/ 1182 w 2905"/>
                <a:gd name="T17" fmla="*/ 152 h 2257"/>
                <a:gd name="T18" fmla="*/ 1186 w 2905"/>
                <a:gd name="T19" fmla="*/ 190 h 2257"/>
                <a:gd name="T20" fmla="*/ 1186 w 2905"/>
                <a:gd name="T21" fmla="*/ 427 h 2257"/>
                <a:gd name="T22" fmla="*/ 1190 w 2905"/>
                <a:gd name="T23" fmla="*/ 440 h 2257"/>
                <a:gd name="T24" fmla="*/ 1200 w 2905"/>
                <a:gd name="T25" fmla="*/ 450 h 2257"/>
                <a:gd name="T26" fmla="*/ 1213 w 2905"/>
                <a:gd name="T27" fmla="*/ 454 h 2257"/>
                <a:gd name="T28" fmla="*/ 2715 w 2905"/>
                <a:gd name="T29" fmla="*/ 454 h 2257"/>
                <a:gd name="T30" fmla="*/ 2753 w 2905"/>
                <a:gd name="T31" fmla="*/ 458 h 2257"/>
                <a:gd name="T32" fmla="*/ 2788 w 2905"/>
                <a:gd name="T33" fmla="*/ 469 h 2257"/>
                <a:gd name="T34" fmla="*/ 2821 w 2905"/>
                <a:gd name="T35" fmla="*/ 487 h 2257"/>
                <a:gd name="T36" fmla="*/ 2850 w 2905"/>
                <a:gd name="T37" fmla="*/ 509 h 2257"/>
                <a:gd name="T38" fmla="*/ 2872 w 2905"/>
                <a:gd name="T39" fmla="*/ 538 h 2257"/>
                <a:gd name="T40" fmla="*/ 2890 w 2905"/>
                <a:gd name="T41" fmla="*/ 570 h 2257"/>
                <a:gd name="T42" fmla="*/ 2901 w 2905"/>
                <a:gd name="T43" fmla="*/ 606 h 2257"/>
                <a:gd name="T44" fmla="*/ 2905 w 2905"/>
                <a:gd name="T45" fmla="*/ 644 h 2257"/>
                <a:gd name="T46" fmla="*/ 2905 w 2905"/>
                <a:gd name="T47" fmla="*/ 2066 h 2257"/>
                <a:gd name="T48" fmla="*/ 2901 w 2905"/>
                <a:gd name="T49" fmla="*/ 2105 h 2257"/>
                <a:gd name="T50" fmla="*/ 2890 w 2905"/>
                <a:gd name="T51" fmla="*/ 2140 h 2257"/>
                <a:gd name="T52" fmla="*/ 2872 w 2905"/>
                <a:gd name="T53" fmla="*/ 2173 h 2257"/>
                <a:gd name="T54" fmla="*/ 2850 w 2905"/>
                <a:gd name="T55" fmla="*/ 2202 h 2257"/>
                <a:gd name="T56" fmla="*/ 2821 w 2905"/>
                <a:gd name="T57" fmla="*/ 2224 h 2257"/>
                <a:gd name="T58" fmla="*/ 2788 w 2905"/>
                <a:gd name="T59" fmla="*/ 2242 h 2257"/>
                <a:gd name="T60" fmla="*/ 2753 w 2905"/>
                <a:gd name="T61" fmla="*/ 2253 h 2257"/>
                <a:gd name="T62" fmla="*/ 2715 w 2905"/>
                <a:gd name="T63" fmla="*/ 2257 h 2257"/>
                <a:gd name="T64" fmla="*/ 190 w 2905"/>
                <a:gd name="T65" fmla="*/ 2257 h 2257"/>
                <a:gd name="T66" fmla="*/ 153 w 2905"/>
                <a:gd name="T67" fmla="*/ 2253 h 2257"/>
                <a:gd name="T68" fmla="*/ 116 w 2905"/>
                <a:gd name="T69" fmla="*/ 2242 h 2257"/>
                <a:gd name="T70" fmla="*/ 84 w 2905"/>
                <a:gd name="T71" fmla="*/ 2224 h 2257"/>
                <a:gd name="T72" fmla="*/ 56 w 2905"/>
                <a:gd name="T73" fmla="*/ 2202 h 2257"/>
                <a:gd name="T74" fmla="*/ 33 w 2905"/>
                <a:gd name="T75" fmla="*/ 2173 h 2257"/>
                <a:gd name="T76" fmla="*/ 15 w 2905"/>
                <a:gd name="T77" fmla="*/ 2140 h 2257"/>
                <a:gd name="T78" fmla="*/ 4 w 2905"/>
                <a:gd name="T79" fmla="*/ 2105 h 2257"/>
                <a:gd name="T80" fmla="*/ 0 w 2905"/>
                <a:gd name="T81" fmla="*/ 2066 h 2257"/>
                <a:gd name="T82" fmla="*/ 0 w 2905"/>
                <a:gd name="T83" fmla="*/ 190 h 2257"/>
                <a:gd name="T84" fmla="*/ 4 w 2905"/>
                <a:gd name="T85" fmla="*/ 152 h 2257"/>
                <a:gd name="T86" fmla="*/ 15 w 2905"/>
                <a:gd name="T87" fmla="*/ 116 h 2257"/>
                <a:gd name="T88" fmla="*/ 33 w 2905"/>
                <a:gd name="T89" fmla="*/ 84 h 2257"/>
                <a:gd name="T90" fmla="*/ 56 w 2905"/>
                <a:gd name="T91" fmla="*/ 56 h 2257"/>
                <a:gd name="T92" fmla="*/ 84 w 2905"/>
                <a:gd name="T93" fmla="*/ 32 h 2257"/>
                <a:gd name="T94" fmla="*/ 116 w 2905"/>
                <a:gd name="T95" fmla="*/ 15 h 2257"/>
                <a:gd name="T96" fmla="*/ 153 w 2905"/>
                <a:gd name="T97" fmla="*/ 3 h 2257"/>
                <a:gd name="T98" fmla="*/ 190 w 2905"/>
                <a:gd name="T99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5" h="2257">
                  <a:moveTo>
                    <a:pt x="190" y="0"/>
                  </a:moveTo>
                  <a:lnTo>
                    <a:pt x="995" y="0"/>
                  </a:lnTo>
                  <a:lnTo>
                    <a:pt x="1034" y="3"/>
                  </a:lnTo>
                  <a:lnTo>
                    <a:pt x="1069" y="15"/>
                  </a:lnTo>
                  <a:lnTo>
                    <a:pt x="1102" y="32"/>
                  </a:lnTo>
                  <a:lnTo>
                    <a:pt x="1131" y="56"/>
                  </a:lnTo>
                  <a:lnTo>
                    <a:pt x="1153" y="84"/>
                  </a:lnTo>
                  <a:lnTo>
                    <a:pt x="1171" y="116"/>
                  </a:lnTo>
                  <a:lnTo>
                    <a:pt x="1182" y="152"/>
                  </a:lnTo>
                  <a:lnTo>
                    <a:pt x="1186" y="190"/>
                  </a:lnTo>
                  <a:lnTo>
                    <a:pt x="1186" y="427"/>
                  </a:lnTo>
                  <a:lnTo>
                    <a:pt x="1190" y="440"/>
                  </a:lnTo>
                  <a:lnTo>
                    <a:pt x="1200" y="450"/>
                  </a:lnTo>
                  <a:lnTo>
                    <a:pt x="1213" y="454"/>
                  </a:lnTo>
                  <a:lnTo>
                    <a:pt x="2715" y="454"/>
                  </a:lnTo>
                  <a:lnTo>
                    <a:pt x="2753" y="458"/>
                  </a:lnTo>
                  <a:lnTo>
                    <a:pt x="2788" y="469"/>
                  </a:lnTo>
                  <a:lnTo>
                    <a:pt x="2821" y="487"/>
                  </a:lnTo>
                  <a:lnTo>
                    <a:pt x="2850" y="509"/>
                  </a:lnTo>
                  <a:lnTo>
                    <a:pt x="2872" y="538"/>
                  </a:lnTo>
                  <a:lnTo>
                    <a:pt x="2890" y="570"/>
                  </a:lnTo>
                  <a:lnTo>
                    <a:pt x="2901" y="606"/>
                  </a:lnTo>
                  <a:lnTo>
                    <a:pt x="2905" y="644"/>
                  </a:lnTo>
                  <a:lnTo>
                    <a:pt x="2905" y="2066"/>
                  </a:lnTo>
                  <a:lnTo>
                    <a:pt x="2901" y="2105"/>
                  </a:lnTo>
                  <a:lnTo>
                    <a:pt x="2890" y="2140"/>
                  </a:lnTo>
                  <a:lnTo>
                    <a:pt x="2872" y="2173"/>
                  </a:lnTo>
                  <a:lnTo>
                    <a:pt x="2850" y="2202"/>
                  </a:lnTo>
                  <a:lnTo>
                    <a:pt x="2821" y="2224"/>
                  </a:lnTo>
                  <a:lnTo>
                    <a:pt x="2788" y="2242"/>
                  </a:lnTo>
                  <a:lnTo>
                    <a:pt x="2753" y="2253"/>
                  </a:lnTo>
                  <a:lnTo>
                    <a:pt x="2715" y="2257"/>
                  </a:lnTo>
                  <a:lnTo>
                    <a:pt x="190" y="2257"/>
                  </a:lnTo>
                  <a:lnTo>
                    <a:pt x="153" y="2253"/>
                  </a:lnTo>
                  <a:lnTo>
                    <a:pt x="116" y="2242"/>
                  </a:lnTo>
                  <a:lnTo>
                    <a:pt x="84" y="2224"/>
                  </a:lnTo>
                  <a:lnTo>
                    <a:pt x="56" y="2202"/>
                  </a:lnTo>
                  <a:lnTo>
                    <a:pt x="33" y="2173"/>
                  </a:lnTo>
                  <a:lnTo>
                    <a:pt x="15" y="2140"/>
                  </a:lnTo>
                  <a:lnTo>
                    <a:pt x="4" y="2105"/>
                  </a:lnTo>
                  <a:lnTo>
                    <a:pt x="0" y="2066"/>
                  </a:lnTo>
                  <a:lnTo>
                    <a:pt x="0" y="190"/>
                  </a:lnTo>
                  <a:lnTo>
                    <a:pt x="4" y="152"/>
                  </a:lnTo>
                  <a:lnTo>
                    <a:pt x="15" y="116"/>
                  </a:lnTo>
                  <a:lnTo>
                    <a:pt x="33" y="84"/>
                  </a:lnTo>
                  <a:lnTo>
                    <a:pt x="56" y="56"/>
                  </a:lnTo>
                  <a:lnTo>
                    <a:pt x="84" y="32"/>
                  </a:lnTo>
                  <a:lnTo>
                    <a:pt x="116" y="15"/>
                  </a:lnTo>
                  <a:lnTo>
                    <a:pt x="153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547">
            <a:extLst>
              <a:ext uri="{FF2B5EF4-FFF2-40B4-BE49-F238E27FC236}">
                <a16:creationId xmlns:a16="http://schemas.microsoft.com/office/drawing/2014/main" id="{AE266269-DC42-4027-934D-46CCA30D98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90382" y="4630932"/>
            <a:ext cx="475243" cy="474779"/>
            <a:chOff x="647" y="1848"/>
            <a:chExt cx="2051" cy="2049"/>
          </a:xfrm>
          <a:solidFill>
            <a:schemeClr val="bg1"/>
          </a:solidFill>
        </p:grpSpPr>
        <p:sp>
          <p:nvSpPr>
            <p:cNvPr id="20" name="Freeform 549">
              <a:extLst>
                <a:ext uri="{FF2B5EF4-FFF2-40B4-BE49-F238E27FC236}">
                  <a16:creationId xmlns:a16="http://schemas.microsoft.com/office/drawing/2014/main" id="{0E912794-52DA-445E-98D2-B49EE9EA1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550">
              <a:extLst>
                <a:ext uri="{FF2B5EF4-FFF2-40B4-BE49-F238E27FC236}">
                  <a16:creationId xmlns:a16="http://schemas.microsoft.com/office/drawing/2014/main" id="{63B11028-330E-40CA-BC1B-36FF5B39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551">
              <a:extLst>
                <a:ext uri="{FF2B5EF4-FFF2-40B4-BE49-F238E27FC236}">
                  <a16:creationId xmlns:a16="http://schemas.microsoft.com/office/drawing/2014/main" id="{C0043556-E267-4171-B15B-72DE536B0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552">
              <a:extLst>
                <a:ext uri="{FF2B5EF4-FFF2-40B4-BE49-F238E27FC236}">
                  <a16:creationId xmlns:a16="http://schemas.microsoft.com/office/drawing/2014/main" id="{A1029482-ADC3-48B5-8DB3-23C38E830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553">
              <a:extLst>
                <a:ext uri="{FF2B5EF4-FFF2-40B4-BE49-F238E27FC236}">
                  <a16:creationId xmlns:a16="http://schemas.microsoft.com/office/drawing/2014/main" id="{9BECD060-22AB-4D8C-9A49-FECB587C6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Freeform 866">
            <a:extLst>
              <a:ext uri="{FF2B5EF4-FFF2-40B4-BE49-F238E27FC236}">
                <a16:creationId xmlns:a16="http://schemas.microsoft.com/office/drawing/2014/main" id="{EA816FBC-8098-4877-9C3B-3E9390DCC756}"/>
              </a:ext>
            </a:extLst>
          </p:cNvPr>
          <p:cNvSpPr>
            <a:spLocks noEditPoints="1"/>
          </p:cNvSpPr>
          <p:nvPr/>
        </p:nvSpPr>
        <p:spPr bwMode="auto">
          <a:xfrm>
            <a:off x="6010249" y="1899073"/>
            <a:ext cx="432310" cy="431963"/>
          </a:xfrm>
          <a:custGeom>
            <a:avLst/>
            <a:gdLst>
              <a:gd name="T0" fmla="*/ 2396 w 3738"/>
              <a:gd name="T1" fmla="*/ 982 h 3735"/>
              <a:gd name="T2" fmla="*/ 957 w 3738"/>
              <a:gd name="T3" fmla="*/ 2421 h 3735"/>
              <a:gd name="T4" fmla="*/ 864 w 3738"/>
              <a:gd name="T5" fmla="*/ 2791 h 3735"/>
              <a:gd name="T6" fmla="*/ 872 w 3738"/>
              <a:gd name="T7" fmla="*/ 2842 h 3735"/>
              <a:gd name="T8" fmla="*/ 914 w 3738"/>
              <a:gd name="T9" fmla="*/ 2874 h 3735"/>
              <a:gd name="T10" fmla="*/ 948 w 3738"/>
              <a:gd name="T11" fmla="*/ 2875 h 3735"/>
              <a:gd name="T12" fmla="*/ 1317 w 3738"/>
              <a:gd name="T13" fmla="*/ 2782 h 3735"/>
              <a:gd name="T14" fmla="*/ 1419 w 3738"/>
              <a:gd name="T15" fmla="*/ 2681 h 3735"/>
              <a:gd name="T16" fmla="*/ 1556 w 3738"/>
              <a:gd name="T17" fmla="*/ 2544 h 3735"/>
              <a:gd name="T18" fmla="*/ 2219 w 3738"/>
              <a:gd name="T19" fmla="*/ 1160 h 3735"/>
              <a:gd name="T20" fmla="*/ 2767 w 3738"/>
              <a:gd name="T21" fmla="*/ 1330 h 3735"/>
              <a:gd name="T22" fmla="*/ 2767 w 3738"/>
              <a:gd name="T23" fmla="*/ 1282 h 3735"/>
              <a:gd name="T24" fmla="*/ 2458 w 3738"/>
              <a:gd name="T25" fmla="*/ 973 h 3735"/>
              <a:gd name="T26" fmla="*/ 1868 w 3738"/>
              <a:gd name="T27" fmla="*/ 0 h 3735"/>
              <a:gd name="T28" fmla="*/ 2205 w 3738"/>
              <a:gd name="T29" fmla="*/ 31 h 3735"/>
              <a:gd name="T30" fmla="*/ 2521 w 3738"/>
              <a:gd name="T31" fmla="*/ 117 h 3735"/>
              <a:gd name="T32" fmla="*/ 2813 w 3738"/>
              <a:gd name="T33" fmla="*/ 255 h 3735"/>
              <a:gd name="T34" fmla="*/ 3073 w 3738"/>
              <a:gd name="T35" fmla="*/ 439 h 3735"/>
              <a:gd name="T36" fmla="*/ 3299 w 3738"/>
              <a:gd name="T37" fmla="*/ 664 h 3735"/>
              <a:gd name="T38" fmla="*/ 3483 w 3738"/>
              <a:gd name="T39" fmla="*/ 925 h 3735"/>
              <a:gd name="T40" fmla="*/ 3621 w 3738"/>
              <a:gd name="T41" fmla="*/ 1216 h 3735"/>
              <a:gd name="T42" fmla="*/ 3707 w 3738"/>
              <a:gd name="T43" fmla="*/ 1531 h 3735"/>
              <a:gd name="T44" fmla="*/ 3738 w 3738"/>
              <a:gd name="T45" fmla="*/ 1866 h 3735"/>
              <a:gd name="T46" fmla="*/ 3707 w 3738"/>
              <a:gd name="T47" fmla="*/ 2204 h 3735"/>
              <a:gd name="T48" fmla="*/ 3621 w 3738"/>
              <a:gd name="T49" fmla="*/ 2519 h 3735"/>
              <a:gd name="T50" fmla="*/ 3483 w 3738"/>
              <a:gd name="T51" fmla="*/ 2810 h 3735"/>
              <a:gd name="T52" fmla="*/ 3299 w 3738"/>
              <a:gd name="T53" fmla="*/ 3071 h 3735"/>
              <a:gd name="T54" fmla="*/ 3073 w 3738"/>
              <a:gd name="T55" fmla="*/ 3296 h 3735"/>
              <a:gd name="T56" fmla="*/ 2813 w 3738"/>
              <a:gd name="T57" fmla="*/ 3480 h 3735"/>
              <a:gd name="T58" fmla="*/ 2521 w 3738"/>
              <a:gd name="T59" fmla="*/ 3618 h 3735"/>
              <a:gd name="T60" fmla="*/ 2205 w 3738"/>
              <a:gd name="T61" fmla="*/ 3704 h 3735"/>
              <a:gd name="T62" fmla="*/ 1868 w 3738"/>
              <a:gd name="T63" fmla="*/ 3735 h 3735"/>
              <a:gd name="T64" fmla="*/ 1533 w 3738"/>
              <a:gd name="T65" fmla="*/ 3704 h 3735"/>
              <a:gd name="T66" fmla="*/ 1217 w 3738"/>
              <a:gd name="T67" fmla="*/ 3618 h 3735"/>
              <a:gd name="T68" fmla="*/ 925 w 3738"/>
              <a:gd name="T69" fmla="*/ 3480 h 3735"/>
              <a:gd name="T70" fmla="*/ 665 w 3738"/>
              <a:gd name="T71" fmla="*/ 3296 h 3735"/>
              <a:gd name="T72" fmla="*/ 439 w 3738"/>
              <a:gd name="T73" fmla="*/ 3071 h 3735"/>
              <a:gd name="T74" fmla="*/ 255 w 3738"/>
              <a:gd name="T75" fmla="*/ 2810 h 3735"/>
              <a:gd name="T76" fmla="*/ 117 w 3738"/>
              <a:gd name="T77" fmla="*/ 2519 h 3735"/>
              <a:gd name="T78" fmla="*/ 31 w 3738"/>
              <a:gd name="T79" fmla="*/ 2204 h 3735"/>
              <a:gd name="T80" fmla="*/ 0 w 3738"/>
              <a:gd name="T81" fmla="*/ 1866 h 3735"/>
              <a:gd name="T82" fmla="*/ 31 w 3738"/>
              <a:gd name="T83" fmla="*/ 1531 h 3735"/>
              <a:gd name="T84" fmla="*/ 117 w 3738"/>
              <a:gd name="T85" fmla="*/ 1216 h 3735"/>
              <a:gd name="T86" fmla="*/ 255 w 3738"/>
              <a:gd name="T87" fmla="*/ 925 h 3735"/>
              <a:gd name="T88" fmla="*/ 439 w 3738"/>
              <a:gd name="T89" fmla="*/ 664 h 3735"/>
              <a:gd name="T90" fmla="*/ 665 w 3738"/>
              <a:gd name="T91" fmla="*/ 439 h 3735"/>
              <a:gd name="T92" fmla="*/ 925 w 3738"/>
              <a:gd name="T93" fmla="*/ 255 h 3735"/>
              <a:gd name="T94" fmla="*/ 1217 w 3738"/>
              <a:gd name="T95" fmla="*/ 117 h 3735"/>
              <a:gd name="T96" fmla="*/ 1533 w 3738"/>
              <a:gd name="T97" fmla="*/ 31 h 3735"/>
              <a:gd name="T98" fmla="*/ 1868 w 3738"/>
              <a:gd name="T99" fmla="*/ 0 h 3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8" h="3735">
                <a:moveTo>
                  <a:pt x="2425" y="968"/>
                </a:moveTo>
                <a:lnTo>
                  <a:pt x="2410" y="972"/>
                </a:lnTo>
                <a:lnTo>
                  <a:pt x="2396" y="982"/>
                </a:lnTo>
                <a:lnTo>
                  <a:pt x="970" y="2409"/>
                </a:lnTo>
                <a:lnTo>
                  <a:pt x="972" y="2410"/>
                </a:lnTo>
                <a:lnTo>
                  <a:pt x="957" y="2421"/>
                </a:lnTo>
                <a:lnTo>
                  <a:pt x="946" y="2437"/>
                </a:lnTo>
                <a:lnTo>
                  <a:pt x="939" y="2454"/>
                </a:lnTo>
                <a:lnTo>
                  <a:pt x="864" y="2791"/>
                </a:lnTo>
                <a:lnTo>
                  <a:pt x="862" y="2808"/>
                </a:lnTo>
                <a:lnTo>
                  <a:pt x="865" y="2826"/>
                </a:lnTo>
                <a:lnTo>
                  <a:pt x="872" y="2842"/>
                </a:lnTo>
                <a:lnTo>
                  <a:pt x="884" y="2856"/>
                </a:lnTo>
                <a:lnTo>
                  <a:pt x="898" y="2867"/>
                </a:lnTo>
                <a:lnTo>
                  <a:pt x="914" y="2874"/>
                </a:lnTo>
                <a:lnTo>
                  <a:pt x="932" y="2876"/>
                </a:lnTo>
                <a:lnTo>
                  <a:pt x="940" y="2876"/>
                </a:lnTo>
                <a:lnTo>
                  <a:pt x="948" y="2875"/>
                </a:lnTo>
                <a:lnTo>
                  <a:pt x="1285" y="2799"/>
                </a:lnTo>
                <a:lnTo>
                  <a:pt x="1303" y="2793"/>
                </a:lnTo>
                <a:lnTo>
                  <a:pt x="1317" y="2782"/>
                </a:lnTo>
                <a:lnTo>
                  <a:pt x="1330" y="2767"/>
                </a:lnTo>
                <a:lnTo>
                  <a:pt x="1331" y="2770"/>
                </a:lnTo>
                <a:lnTo>
                  <a:pt x="1419" y="2681"/>
                </a:lnTo>
                <a:lnTo>
                  <a:pt x="1058" y="2320"/>
                </a:lnTo>
                <a:lnTo>
                  <a:pt x="1195" y="2183"/>
                </a:lnTo>
                <a:lnTo>
                  <a:pt x="1556" y="2544"/>
                </a:lnTo>
                <a:lnTo>
                  <a:pt x="2443" y="1658"/>
                </a:lnTo>
                <a:lnTo>
                  <a:pt x="2082" y="1297"/>
                </a:lnTo>
                <a:lnTo>
                  <a:pt x="2219" y="1160"/>
                </a:lnTo>
                <a:lnTo>
                  <a:pt x="2580" y="1521"/>
                </a:lnTo>
                <a:lnTo>
                  <a:pt x="2757" y="1343"/>
                </a:lnTo>
                <a:lnTo>
                  <a:pt x="2767" y="1330"/>
                </a:lnTo>
                <a:lnTo>
                  <a:pt x="2773" y="1314"/>
                </a:lnTo>
                <a:lnTo>
                  <a:pt x="2773" y="1298"/>
                </a:lnTo>
                <a:lnTo>
                  <a:pt x="2767" y="1282"/>
                </a:lnTo>
                <a:lnTo>
                  <a:pt x="2757" y="1269"/>
                </a:lnTo>
                <a:lnTo>
                  <a:pt x="2472" y="982"/>
                </a:lnTo>
                <a:lnTo>
                  <a:pt x="2458" y="973"/>
                </a:lnTo>
                <a:lnTo>
                  <a:pt x="2442" y="968"/>
                </a:lnTo>
                <a:lnTo>
                  <a:pt x="2425" y="968"/>
                </a:lnTo>
                <a:close/>
                <a:moveTo>
                  <a:pt x="1868" y="0"/>
                </a:moveTo>
                <a:lnTo>
                  <a:pt x="1982" y="3"/>
                </a:lnTo>
                <a:lnTo>
                  <a:pt x="2094" y="14"/>
                </a:lnTo>
                <a:lnTo>
                  <a:pt x="2205" y="31"/>
                </a:lnTo>
                <a:lnTo>
                  <a:pt x="2313" y="53"/>
                </a:lnTo>
                <a:lnTo>
                  <a:pt x="2418" y="81"/>
                </a:lnTo>
                <a:lnTo>
                  <a:pt x="2521" y="117"/>
                </a:lnTo>
                <a:lnTo>
                  <a:pt x="2621" y="157"/>
                </a:lnTo>
                <a:lnTo>
                  <a:pt x="2719" y="204"/>
                </a:lnTo>
                <a:lnTo>
                  <a:pt x="2813" y="255"/>
                </a:lnTo>
                <a:lnTo>
                  <a:pt x="2903" y="311"/>
                </a:lnTo>
                <a:lnTo>
                  <a:pt x="2990" y="374"/>
                </a:lnTo>
                <a:lnTo>
                  <a:pt x="3073" y="439"/>
                </a:lnTo>
                <a:lnTo>
                  <a:pt x="3152" y="510"/>
                </a:lnTo>
                <a:lnTo>
                  <a:pt x="3227" y="585"/>
                </a:lnTo>
                <a:lnTo>
                  <a:pt x="3299" y="664"/>
                </a:lnTo>
                <a:lnTo>
                  <a:pt x="3364" y="747"/>
                </a:lnTo>
                <a:lnTo>
                  <a:pt x="3427" y="834"/>
                </a:lnTo>
                <a:lnTo>
                  <a:pt x="3483" y="925"/>
                </a:lnTo>
                <a:lnTo>
                  <a:pt x="3534" y="1019"/>
                </a:lnTo>
                <a:lnTo>
                  <a:pt x="3581" y="1116"/>
                </a:lnTo>
                <a:lnTo>
                  <a:pt x="3621" y="1216"/>
                </a:lnTo>
                <a:lnTo>
                  <a:pt x="3656" y="1319"/>
                </a:lnTo>
                <a:lnTo>
                  <a:pt x="3685" y="1424"/>
                </a:lnTo>
                <a:lnTo>
                  <a:pt x="3707" y="1531"/>
                </a:lnTo>
                <a:lnTo>
                  <a:pt x="3724" y="1642"/>
                </a:lnTo>
                <a:lnTo>
                  <a:pt x="3735" y="1753"/>
                </a:lnTo>
                <a:lnTo>
                  <a:pt x="3738" y="1866"/>
                </a:lnTo>
                <a:lnTo>
                  <a:pt x="3735" y="1981"/>
                </a:lnTo>
                <a:lnTo>
                  <a:pt x="3724" y="2093"/>
                </a:lnTo>
                <a:lnTo>
                  <a:pt x="3707" y="2204"/>
                </a:lnTo>
                <a:lnTo>
                  <a:pt x="3685" y="2311"/>
                </a:lnTo>
                <a:lnTo>
                  <a:pt x="3656" y="2416"/>
                </a:lnTo>
                <a:lnTo>
                  <a:pt x="3621" y="2519"/>
                </a:lnTo>
                <a:lnTo>
                  <a:pt x="3581" y="2619"/>
                </a:lnTo>
                <a:lnTo>
                  <a:pt x="3534" y="2716"/>
                </a:lnTo>
                <a:lnTo>
                  <a:pt x="3483" y="2810"/>
                </a:lnTo>
                <a:lnTo>
                  <a:pt x="3427" y="2901"/>
                </a:lnTo>
                <a:lnTo>
                  <a:pt x="3364" y="2988"/>
                </a:lnTo>
                <a:lnTo>
                  <a:pt x="3299" y="3071"/>
                </a:lnTo>
                <a:lnTo>
                  <a:pt x="3227" y="3150"/>
                </a:lnTo>
                <a:lnTo>
                  <a:pt x="3152" y="3225"/>
                </a:lnTo>
                <a:lnTo>
                  <a:pt x="3073" y="3296"/>
                </a:lnTo>
                <a:lnTo>
                  <a:pt x="2990" y="3362"/>
                </a:lnTo>
                <a:lnTo>
                  <a:pt x="2903" y="3424"/>
                </a:lnTo>
                <a:lnTo>
                  <a:pt x="2813" y="3480"/>
                </a:lnTo>
                <a:lnTo>
                  <a:pt x="2719" y="3531"/>
                </a:lnTo>
                <a:lnTo>
                  <a:pt x="2621" y="3578"/>
                </a:lnTo>
                <a:lnTo>
                  <a:pt x="2521" y="3618"/>
                </a:lnTo>
                <a:lnTo>
                  <a:pt x="2418" y="3654"/>
                </a:lnTo>
                <a:lnTo>
                  <a:pt x="2313" y="3682"/>
                </a:lnTo>
                <a:lnTo>
                  <a:pt x="2205" y="3704"/>
                </a:lnTo>
                <a:lnTo>
                  <a:pt x="2094" y="3721"/>
                </a:lnTo>
                <a:lnTo>
                  <a:pt x="1982" y="3732"/>
                </a:lnTo>
                <a:lnTo>
                  <a:pt x="1868" y="3735"/>
                </a:lnTo>
                <a:lnTo>
                  <a:pt x="1755" y="3732"/>
                </a:lnTo>
                <a:lnTo>
                  <a:pt x="1644" y="3721"/>
                </a:lnTo>
                <a:lnTo>
                  <a:pt x="1533" y="3704"/>
                </a:lnTo>
                <a:lnTo>
                  <a:pt x="1425" y="3682"/>
                </a:lnTo>
                <a:lnTo>
                  <a:pt x="1320" y="3654"/>
                </a:lnTo>
                <a:lnTo>
                  <a:pt x="1217" y="3618"/>
                </a:lnTo>
                <a:lnTo>
                  <a:pt x="1117" y="3578"/>
                </a:lnTo>
                <a:lnTo>
                  <a:pt x="1019" y="3531"/>
                </a:lnTo>
                <a:lnTo>
                  <a:pt x="925" y="3480"/>
                </a:lnTo>
                <a:lnTo>
                  <a:pt x="835" y="3424"/>
                </a:lnTo>
                <a:lnTo>
                  <a:pt x="748" y="3362"/>
                </a:lnTo>
                <a:lnTo>
                  <a:pt x="665" y="3296"/>
                </a:lnTo>
                <a:lnTo>
                  <a:pt x="586" y="3225"/>
                </a:lnTo>
                <a:lnTo>
                  <a:pt x="511" y="3150"/>
                </a:lnTo>
                <a:lnTo>
                  <a:pt x="439" y="3071"/>
                </a:lnTo>
                <a:lnTo>
                  <a:pt x="374" y="2988"/>
                </a:lnTo>
                <a:lnTo>
                  <a:pt x="312" y="2901"/>
                </a:lnTo>
                <a:lnTo>
                  <a:pt x="255" y="2810"/>
                </a:lnTo>
                <a:lnTo>
                  <a:pt x="204" y="2716"/>
                </a:lnTo>
                <a:lnTo>
                  <a:pt x="157" y="2619"/>
                </a:lnTo>
                <a:lnTo>
                  <a:pt x="117" y="2519"/>
                </a:lnTo>
                <a:lnTo>
                  <a:pt x="82" y="2416"/>
                </a:lnTo>
                <a:lnTo>
                  <a:pt x="53" y="2311"/>
                </a:lnTo>
                <a:lnTo>
                  <a:pt x="31" y="2204"/>
                </a:lnTo>
                <a:lnTo>
                  <a:pt x="14" y="2093"/>
                </a:lnTo>
                <a:lnTo>
                  <a:pt x="3" y="1981"/>
                </a:lnTo>
                <a:lnTo>
                  <a:pt x="0" y="1866"/>
                </a:lnTo>
                <a:lnTo>
                  <a:pt x="3" y="1753"/>
                </a:lnTo>
                <a:lnTo>
                  <a:pt x="14" y="1642"/>
                </a:lnTo>
                <a:lnTo>
                  <a:pt x="31" y="1531"/>
                </a:lnTo>
                <a:lnTo>
                  <a:pt x="53" y="1424"/>
                </a:lnTo>
                <a:lnTo>
                  <a:pt x="82" y="1319"/>
                </a:lnTo>
                <a:lnTo>
                  <a:pt x="117" y="1216"/>
                </a:lnTo>
                <a:lnTo>
                  <a:pt x="157" y="1116"/>
                </a:lnTo>
                <a:lnTo>
                  <a:pt x="204" y="1019"/>
                </a:lnTo>
                <a:lnTo>
                  <a:pt x="255" y="925"/>
                </a:lnTo>
                <a:lnTo>
                  <a:pt x="312" y="834"/>
                </a:lnTo>
                <a:lnTo>
                  <a:pt x="374" y="747"/>
                </a:lnTo>
                <a:lnTo>
                  <a:pt x="439" y="664"/>
                </a:lnTo>
                <a:lnTo>
                  <a:pt x="511" y="585"/>
                </a:lnTo>
                <a:lnTo>
                  <a:pt x="586" y="510"/>
                </a:lnTo>
                <a:lnTo>
                  <a:pt x="665" y="439"/>
                </a:lnTo>
                <a:lnTo>
                  <a:pt x="748" y="374"/>
                </a:lnTo>
                <a:lnTo>
                  <a:pt x="835" y="311"/>
                </a:lnTo>
                <a:lnTo>
                  <a:pt x="925" y="255"/>
                </a:lnTo>
                <a:lnTo>
                  <a:pt x="1019" y="204"/>
                </a:lnTo>
                <a:lnTo>
                  <a:pt x="1117" y="157"/>
                </a:lnTo>
                <a:lnTo>
                  <a:pt x="1217" y="117"/>
                </a:lnTo>
                <a:lnTo>
                  <a:pt x="1320" y="81"/>
                </a:lnTo>
                <a:lnTo>
                  <a:pt x="1425" y="53"/>
                </a:lnTo>
                <a:lnTo>
                  <a:pt x="1533" y="31"/>
                </a:lnTo>
                <a:lnTo>
                  <a:pt x="1644" y="14"/>
                </a:lnTo>
                <a:lnTo>
                  <a:pt x="1755" y="3"/>
                </a:lnTo>
                <a:lnTo>
                  <a:pt x="18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Shape 233">
            <a:extLst>
              <a:ext uri="{FF2B5EF4-FFF2-40B4-BE49-F238E27FC236}">
                <a16:creationId xmlns:a16="http://schemas.microsoft.com/office/drawing/2014/main" id="{35F8E19D-40D8-4055-B9FC-D7EE4713F980}"/>
              </a:ext>
            </a:extLst>
          </p:cNvPr>
          <p:cNvSpPr/>
          <p:nvPr/>
        </p:nvSpPr>
        <p:spPr>
          <a:xfrm>
            <a:off x="7163751" y="1635553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7" name="Shape 233">
            <a:extLst>
              <a:ext uri="{FF2B5EF4-FFF2-40B4-BE49-F238E27FC236}">
                <a16:creationId xmlns:a16="http://schemas.microsoft.com/office/drawing/2014/main" id="{6F5D7898-7983-4066-9C2C-3ECB3719446A}"/>
              </a:ext>
            </a:extLst>
          </p:cNvPr>
          <p:cNvSpPr/>
          <p:nvPr/>
        </p:nvSpPr>
        <p:spPr>
          <a:xfrm>
            <a:off x="7163750" y="3006038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Shape 233">
            <a:extLst>
              <a:ext uri="{FF2B5EF4-FFF2-40B4-BE49-F238E27FC236}">
                <a16:creationId xmlns:a16="http://schemas.microsoft.com/office/drawing/2014/main" id="{53288913-5C7A-42A3-8CFB-4199378B09A3}"/>
              </a:ext>
            </a:extLst>
          </p:cNvPr>
          <p:cNvSpPr/>
          <p:nvPr/>
        </p:nvSpPr>
        <p:spPr>
          <a:xfrm>
            <a:off x="7163749" y="4360265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255589" y="1791630"/>
            <a:ext cx="4470020" cy="32747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5275464" y="2370655"/>
            <a:ext cx="60908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cs typeface="+mn-ea"/>
                <a:sym typeface="+mn-lt"/>
              </a:rPr>
              <a:t>下课啦</a:t>
            </a:r>
          </a:p>
        </p:txBody>
      </p:sp>
    </p:spTree>
    <p:extLst>
      <p:ext uri="{BB962C8B-B14F-4D97-AF65-F5344CB8AC3E}">
        <p14:creationId xmlns:p14="http://schemas.microsoft.com/office/powerpoint/2010/main" val="37833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招生计划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01.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EADC67-6CE5-44DE-BA08-1961D1764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56708" r="77710" b="5823"/>
          <a:stretch/>
        </p:blipFill>
        <p:spPr>
          <a:xfrm rot="20988494">
            <a:off x="917301" y="1247721"/>
            <a:ext cx="3143810" cy="436255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F488E4C-67A8-4EE8-9743-6AC9BFAA99A8}"/>
              </a:ext>
            </a:extLst>
          </p:cNvPr>
          <p:cNvSpPr/>
          <p:nvPr/>
        </p:nvSpPr>
        <p:spPr>
          <a:xfrm>
            <a:off x="3276407" y="3426341"/>
            <a:ext cx="7940233" cy="1416228"/>
          </a:xfrm>
          <a:custGeom>
            <a:avLst/>
            <a:gdLst>
              <a:gd name="connsiteX0" fmla="*/ 0 w 7940233"/>
              <a:gd name="connsiteY0" fmla="*/ 1233091 h 1416228"/>
              <a:gd name="connsiteX1" fmla="*/ 1238491 w 7940233"/>
              <a:gd name="connsiteY1" fmla="*/ 1360413 h 1416228"/>
              <a:gd name="connsiteX2" fmla="*/ 2257063 w 7940233"/>
              <a:gd name="connsiteY2" fmla="*/ 434438 h 1416228"/>
              <a:gd name="connsiteX3" fmla="*/ 3854369 w 7940233"/>
              <a:gd name="connsiteY3" fmla="*/ 1244666 h 1416228"/>
              <a:gd name="connsiteX4" fmla="*/ 5081286 w 7940233"/>
              <a:gd name="connsiteY4" fmla="*/ 6175 h 1416228"/>
              <a:gd name="connsiteX5" fmla="*/ 6967959 w 7940233"/>
              <a:gd name="connsiteY5" fmla="*/ 746954 h 1416228"/>
              <a:gd name="connsiteX6" fmla="*/ 7940233 w 7940233"/>
              <a:gd name="connsiteY6" fmla="*/ 272392 h 14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0233" h="1416228">
                <a:moveTo>
                  <a:pt x="0" y="1233091"/>
                </a:moveTo>
                <a:cubicBezTo>
                  <a:pt x="431157" y="1363306"/>
                  <a:pt x="862314" y="1493522"/>
                  <a:pt x="1238491" y="1360413"/>
                </a:cubicBezTo>
                <a:cubicBezTo>
                  <a:pt x="1614668" y="1227304"/>
                  <a:pt x="1821083" y="453729"/>
                  <a:pt x="2257063" y="434438"/>
                </a:cubicBezTo>
                <a:cubicBezTo>
                  <a:pt x="2693043" y="415147"/>
                  <a:pt x="3383665" y="1316043"/>
                  <a:pt x="3854369" y="1244666"/>
                </a:cubicBezTo>
                <a:cubicBezTo>
                  <a:pt x="4325073" y="1173289"/>
                  <a:pt x="4562354" y="89127"/>
                  <a:pt x="5081286" y="6175"/>
                </a:cubicBezTo>
                <a:cubicBezTo>
                  <a:pt x="5600218" y="-76777"/>
                  <a:pt x="6491468" y="702585"/>
                  <a:pt x="6967959" y="746954"/>
                </a:cubicBezTo>
                <a:cubicBezTo>
                  <a:pt x="7444450" y="791323"/>
                  <a:pt x="7692341" y="531857"/>
                  <a:pt x="7940233" y="2723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68E70660-1908-4D79-BA6C-04A407AF4B29}"/>
              </a:ext>
            </a:extLst>
          </p:cNvPr>
          <p:cNvSpPr/>
          <p:nvPr/>
        </p:nvSpPr>
        <p:spPr>
          <a:xfrm>
            <a:off x="8218989" y="2054423"/>
            <a:ext cx="208280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100" kern="0" dirty="0" smtClean="0">
                <a:solidFill>
                  <a:srgbClr val="717172"/>
                </a:solidFill>
                <a:cs typeface="+mn-ea"/>
                <a:sym typeface="+mn-lt"/>
              </a:rPr>
              <a:t>。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2F60B522-358B-4C44-ACF0-FDED99E8F048}"/>
              </a:ext>
            </a:extLst>
          </p:cNvPr>
          <p:cNvSpPr/>
          <p:nvPr/>
        </p:nvSpPr>
        <p:spPr>
          <a:xfrm>
            <a:off x="4516520" y="2267472"/>
            <a:ext cx="208280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100" kern="0" dirty="0" smtClean="0">
                <a:solidFill>
                  <a:srgbClr val="717172"/>
                </a:solidFill>
                <a:cs typeface="+mn-ea"/>
                <a:sym typeface="+mn-lt"/>
              </a:rPr>
              <a:t>。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C6CB38-806D-40C7-BCBD-8860CCAA48EE}"/>
              </a:ext>
            </a:extLst>
          </p:cNvPr>
          <p:cNvSpPr txBox="1"/>
          <p:nvPr/>
        </p:nvSpPr>
        <p:spPr>
          <a:xfrm>
            <a:off x="3640264" y="2158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4F9AB1-86FB-4B55-8C1B-809F115921DA}"/>
              </a:ext>
            </a:extLst>
          </p:cNvPr>
          <p:cNvSpPr txBox="1"/>
          <p:nvPr/>
        </p:nvSpPr>
        <p:spPr>
          <a:xfrm>
            <a:off x="7192829" y="1904552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4" name="Shape 233">
            <a:extLst>
              <a:ext uri="{FF2B5EF4-FFF2-40B4-BE49-F238E27FC236}">
                <a16:creationId xmlns:a16="http://schemas.microsoft.com/office/drawing/2014/main" id="{420DC43C-7CFE-4049-9ABF-C06FF32C8263}"/>
              </a:ext>
            </a:extLst>
          </p:cNvPr>
          <p:cNvSpPr/>
          <p:nvPr/>
        </p:nvSpPr>
        <p:spPr>
          <a:xfrm>
            <a:off x="8067040" y="4529069"/>
            <a:ext cx="208280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100" kern="0" dirty="0" smtClean="0">
                <a:solidFill>
                  <a:srgbClr val="717172"/>
                </a:solidFill>
                <a:cs typeface="+mn-ea"/>
                <a:sym typeface="+mn-lt"/>
              </a:rPr>
              <a:t>。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1D9F3E-8E21-4BCA-9BED-D8B879CCF832}"/>
              </a:ext>
            </a:extLst>
          </p:cNvPr>
          <p:cNvSpPr txBox="1"/>
          <p:nvPr/>
        </p:nvSpPr>
        <p:spPr>
          <a:xfrm>
            <a:off x="7040880" y="4379198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1899" y="1083076"/>
            <a:ext cx="1882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Shape 233">
            <a:extLst>
              <a:ext uri="{FF2B5EF4-FFF2-40B4-BE49-F238E27FC236}">
                <a16:creationId xmlns:a16="http://schemas.microsoft.com/office/drawing/2014/main" id="{138DC521-E20B-41F4-8D6D-96605589414F}"/>
              </a:ext>
            </a:extLst>
          </p:cNvPr>
          <p:cNvSpPr/>
          <p:nvPr/>
        </p:nvSpPr>
        <p:spPr>
          <a:xfrm>
            <a:off x="6247465" y="2198007"/>
            <a:ext cx="207057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" name="Shape 233">
            <a:extLst>
              <a:ext uri="{FF2B5EF4-FFF2-40B4-BE49-F238E27FC236}">
                <a16:creationId xmlns:a16="http://schemas.microsoft.com/office/drawing/2014/main" id="{E6908F05-33F4-4C1C-8CA5-7E159E13E4BD}"/>
              </a:ext>
            </a:extLst>
          </p:cNvPr>
          <p:cNvSpPr/>
          <p:nvPr/>
        </p:nvSpPr>
        <p:spPr>
          <a:xfrm>
            <a:off x="6417312" y="4304357"/>
            <a:ext cx="2121366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69513E-6586-40DF-958D-97A7D77DC678}"/>
              </a:ext>
            </a:extLst>
          </p:cNvPr>
          <p:cNvSpPr txBox="1"/>
          <p:nvPr/>
        </p:nvSpPr>
        <p:spPr>
          <a:xfrm>
            <a:off x="6892122" y="1376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81054E-6432-45C4-AF7B-17C40559955D}"/>
              </a:ext>
            </a:extLst>
          </p:cNvPr>
          <p:cNvSpPr txBox="1"/>
          <p:nvPr/>
        </p:nvSpPr>
        <p:spPr>
          <a:xfrm>
            <a:off x="6929545" y="356047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9" name="Shape 233">
            <a:extLst>
              <a:ext uri="{FF2B5EF4-FFF2-40B4-BE49-F238E27FC236}">
                <a16:creationId xmlns:a16="http://schemas.microsoft.com/office/drawing/2014/main" id="{02A9B950-CF26-434E-8D9A-D5C1BEA19C31}"/>
              </a:ext>
            </a:extLst>
          </p:cNvPr>
          <p:cNvSpPr/>
          <p:nvPr/>
        </p:nvSpPr>
        <p:spPr>
          <a:xfrm>
            <a:off x="8538678" y="2198006"/>
            <a:ext cx="207057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5ACFE540-D4B3-4D6D-9FBD-064804F99658}"/>
              </a:ext>
            </a:extLst>
          </p:cNvPr>
          <p:cNvSpPr/>
          <p:nvPr/>
        </p:nvSpPr>
        <p:spPr>
          <a:xfrm>
            <a:off x="8708524" y="4304357"/>
            <a:ext cx="2177189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89757CD-9FFE-478E-9B04-FE520C601A67}"/>
              </a:ext>
            </a:extLst>
          </p:cNvPr>
          <p:cNvSpPr txBox="1"/>
          <p:nvPr/>
        </p:nvSpPr>
        <p:spPr>
          <a:xfrm>
            <a:off x="9183335" y="1376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A4CEA4-056D-4173-B4AC-371538242EB1}"/>
              </a:ext>
            </a:extLst>
          </p:cNvPr>
          <p:cNvSpPr txBox="1"/>
          <p:nvPr/>
        </p:nvSpPr>
        <p:spPr>
          <a:xfrm>
            <a:off x="9220758" y="356047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04</a:t>
            </a:r>
            <a:endParaRPr lang="zh-CN" altLang="en-US" sz="4400" b="1" dirty="0">
              <a:cs typeface="+mn-ea"/>
              <a:sym typeface="+mn-lt"/>
            </a:endParaRPr>
          </a:p>
        </p:txBody>
      </p:sp>
      <p:pic>
        <p:nvPicPr>
          <p:cNvPr id="13" name="图片 12" descr="图片包含 男孩, 人员, 孩子, 室内&#10;&#10;描述已自动生成">
            <a:extLst>
              <a:ext uri="{FF2B5EF4-FFF2-40B4-BE49-F238E27FC236}">
                <a16:creationId xmlns:a16="http://schemas.microsoft.com/office/drawing/2014/main" id="{CF7ACBAA-72A8-4C62-98C5-7C4530D113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6"/>
          <a:stretch/>
        </p:blipFill>
        <p:spPr>
          <a:xfrm>
            <a:off x="1777475" y="1636533"/>
            <a:ext cx="3997214" cy="35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0D04ED24-EC22-4436-BCDD-690252D4F118}"/>
              </a:ext>
            </a:extLst>
          </p:cNvPr>
          <p:cNvSpPr/>
          <p:nvPr/>
        </p:nvSpPr>
        <p:spPr>
          <a:xfrm>
            <a:off x="5308410" y="1417148"/>
            <a:ext cx="5185435" cy="1811866"/>
          </a:xfrm>
          <a:prstGeom prst="homePlate">
            <a:avLst/>
          </a:prstGeom>
          <a:solidFill>
            <a:schemeClr val="bg1"/>
          </a:solidFill>
          <a:ln>
            <a:solidFill>
              <a:srgbClr val="6B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形 5" descr="上升趋势条形图">
            <a:extLst>
              <a:ext uri="{FF2B5EF4-FFF2-40B4-BE49-F238E27FC236}">
                <a16:creationId xmlns:a16="http://schemas.microsoft.com/office/drawing/2014/main" id="{44902D7D-17C3-41F5-8CAF-DCEE7246D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65164" y="1703623"/>
            <a:ext cx="1169792" cy="1169792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E6CADA4-AC71-44B3-BA0E-0D9B386B981A}"/>
              </a:ext>
            </a:extLst>
          </p:cNvPr>
          <p:cNvSpPr/>
          <p:nvPr/>
        </p:nvSpPr>
        <p:spPr>
          <a:xfrm>
            <a:off x="10087300" y="2244269"/>
            <a:ext cx="157624" cy="157624"/>
          </a:xfrm>
          <a:prstGeom prst="ellipse">
            <a:avLst/>
          </a:prstGeom>
          <a:solidFill>
            <a:srgbClr val="6B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箭头: 五边形 9">
            <a:extLst>
              <a:ext uri="{FF2B5EF4-FFF2-40B4-BE49-F238E27FC236}">
                <a16:creationId xmlns:a16="http://schemas.microsoft.com/office/drawing/2014/main" id="{9136D5F9-DAC7-420D-94F4-3082F6E531FF}"/>
              </a:ext>
            </a:extLst>
          </p:cNvPr>
          <p:cNvSpPr/>
          <p:nvPr/>
        </p:nvSpPr>
        <p:spPr>
          <a:xfrm>
            <a:off x="5277083" y="3683144"/>
            <a:ext cx="5185435" cy="1811866"/>
          </a:xfrm>
          <a:prstGeom prst="homePlate">
            <a:avLst/>
          </a:prstGeom>
          <a:solidFill>
            <a:schemeClr val="bg1"/>
          </a:solidFill>
          <a:ln>
            <a:solidFill>
              <a:srgbClr val="6B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F5C9AF1-BB94-454C-8ED3-7123CED35E7D}"/>
              </a:ext>
            </a:extLst>
          </p:cNvPr>
          <p:cNvSpPr/>
          <p:nvPr/>
        </p:nvSpPr>
        <p:spPr>
          <a:xfrm>
            <a:off x="10087300" y="4510265"/>
            <a:ext cx="157624" cy="157624"/>
          </a:xfrm>
          <a:prstGeom prst="ellipse">
            <a:avLst/>
          </a:prstGeom>
          <a:solidFill>
            <a:srgbClr val="6B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形 26" descr="握手">
            <a:extLst>
              <a:ext uri="{FF2B5EF4-FFF2-40B4-BE49-F238E27FC236}">
                <a16:creationId xmlns:a16="http://schemas.microsoft.com/office/drawing/2014/main" id="{DBFBF882-CC64-4771-B2BF-345D970B1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42" y="4082993"/>
            <a:ext cx="1169792" cy="1169792"/>
          </a:xfrm>
          <a:prstGeom prst="rect">
            <a:avLst/>
          </a:prstGeom>
        </p:spPr>
      </p:pic>
      <p:sp>
        <p:nvSpPr>
          <p:cNvPr id="15" name="Shape 233">
            <a:extLst>
              <a:ext uri="{FF2B5EF4-FFF2-40B4-BE49-F238E27FC236}">
                <a16:creationId xmlns:a16="http://schemas.microsoft.com/office/drawing/2014/main" id="{05DEEC7A-E8A3-4855-B6D2-E6EB86560D93}"/>
              </a:ext>
            </a:extLst>
          </p:cNvPr>
          <p:cNvSpPr/>
          <p:nvPr/>
        </p:nvSpPr>
        <p:spPr>
          <a:xfrm>
            <a:off x="7138987" y="1758929"/>
            <a:ext cx="244697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Shape 233">
            <a:extLst>
              <a:ext uri="{FF2B5EF4-FFF2-40B4-BE49-F238E27FC236}">
                <a16:creationId xmlns:a16="http://schemas.microsoft.com/office/drawing/2014/main" id="{40F93855-78E8-4D83-A9EF-51E997AC4EB1}"/>
              </a:ext>
            </a:extLst>
          </p:cNvPr>
          <p:cNvSpPr/>
          <p:nvPr/>
        </p:nvSpPr>
        <p:spPr>
          <a:xfrm>
            <a:off x="7062143" y="4147930"/>
            <a:ext cx="244697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9C5ECC1-3D47-4C3A-81D9-6FEDA77F87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38894" r="37047" b="32212"/>
          <a:stretch/>
        </p:blipFill>
        <p:spPr>
          <a:xfrm>
            <a:off x="1758427" y="1463714"/>
            <a:ext cx="2971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515781" y="664549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54477C-BFC3-4C5C-AFAA-F0B22DF48246}"/>
              </a:ext>
            </a:extLst>
          </p:cNvPr>
          <p:cNvSpPr/>
          <p:nvPr/>
        </p:nvSpPr>
        <p:spPr>
          <a:xfrm>
            <a:off x="2817383" y="2803965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Rectangle 96">
            <a:extLst>
              <a:ext uri="{FF2B5EF4-FFF2-40B4-BE49-F238E27FC236}">
                <a16:creationId xmlns:a16="http://schemas.microsoft.com/office/drawing/2014/main" id="{1D03FD1E-4893-4889-85D5-6E338CBA6ABA}"/>
              </a:ext>
            </a:extLst>
          </p:cNvPr>
          <p:cNvSpPr/>
          <p:nvPr/>
        </p:nvSpPr>
        <p:spPr>
          <a:xfrm>
            <a:off x="4765893" y="2810994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ACA0747C-0499-4B59-91C0-69E9FFB15D42}"/>
              </a:ext>
            </a:extLst>
          </p:cNvPr>
          <p:cNvSpPr/>
          <p:nvPr/>
        </p:nvSpPr>
        <p:spPr>
          <a:xfrm>
            <a:off x="6714536" y="2803965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Rectangle 99">
            <a:extLst>
              <a:ext uri="{FF2B5EF4-FFF2-40B4-BE49-F238E27FC236}">
                <a16:creationId xmlns:a16="http://schemas.microsoft.com/office/drawing/2014/main" id="{4B5CF36C-3BA0-45E0-B906-02637F13B62E}"/>
              </a:ext>
            </a:extLst>
          </p:cNvPr>
          <p:cNvSpPr/>
          <p:nvPr/>
        </p:nvSpPr>
        <p:spPr>
          <a:xfrm>
            <a:off x="8714127" y="2810994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: Shape 84">
            <a:extLst>
              <a:ext uri="{FF2B5EF4-FFF2-40B4-BE49-F238E27FC236}">
                <a16:creationId xmlns:a16="http://schemas.microsoft.com/office/drawing/2014/main" id="{3C3625FC-F387-49BF-B1C9-5B455176ED60}"/>
              </a:ext>
            </a:extLst>
          </p:cNvPr>
          <p:cNvSpPr/>
          <p:nvPr/>
        </p:nvSpPr>
        <p:spPr>
          <a:xfrm>
            <a:off x="1947621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85">
            <a:extLst>
              <a:ext uri="{FF2B5EF4-FFF2-40B4-BE49-F238E27FC236}">
                <a16:creationId xmlns:a16="http://schemas.microsoft.com/office/drawing/2014/main" id="{B416E29C-B811-4670-BC3A-E7221395E72D}"/>
              </a:ext>
            </a:extLst>
          </p:cNvPr>
          <p:cNvSpPr/>
          <p:nvPr/>
        </p:nvSpPr>
        <p:spPr>
          <a:xfrm>
            <a:off x="3898568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: Shape 86">
            <a:extLst>
              <a:ext uri="{FF2B5EF4-FFF2-40B4-BE49-F238E27FC236}">
                <a16:creationId xmlns:a16="http://schemas.microsoft.com/office/drawing/2014/main" id="{BEE3E678-1E2D-4D49-9CA1-EB99CA556360}"/>
              </a:ext>
            </a:extLst>
          </p:cNvPr>
          <p:cNvSpPr/>
          <p:nvPr/>
        </p:nvSpPr>
        <p:spPr>
          <a:xfrm>
            <a:off x="5849515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: Shape 87">
            <a:extLst>
              <a:ext uri="{FF2B5EF4-FFF2-40B4-BE49-F238E27FC236}">
                <a16:creationId xmlns:a16="http://schemas.microsoft.com/office/drawing/2014/main" id="{F162FEC4-6A56-43FE-85DB-2C72E759A583}"/>
              </a:ext>
            </a:extLst>
          </p:cNvPr>
          <p:cNvSpPr/>
          <p:nvPr/>
        </p:nvSpPr>
        <p:spPr>
          <a:xfrm>
            <a:off x="7800462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1BCB00C-3ECD-47E0-95A3-E5C216976200}"/>
              </a:ext>
            </a:extLst>
          </p:cNvPr>
          <p:cNvSpPr>
            <a:spLocks noEditPoints="1"/>
          </p:cNvSpPr>
          <p:nvPr/>
        </p:nvSpPr>
        <p:spPr bwMode="auto">
          <a:xfrm>
            <a:off x="2690184" y="1564824"/>
            <a:ext cx="582002" cy="581647"/>
          </a:xfrm>
          <a:custGeom>
            <a:avLst/>
            <a:gdLst>
              <a:gd name="T0" fmla="*/ 4899 w 6560"/>
              <a:gd name="T1" fmla="*/ 4212 h 6556"/>
              <a:gd name="T2" fmla="*/ 5625 w 6560"/>
              <a:gd name="T3" fmla="*/ 4937 h 6556"/>
              <a:gd name="T4" fmla="*/ 5734 w 6560"/>
              <a:gd name="T5" fmla="*/ 5169 h 6556"/>
              <a:gd name="T6" fmla="*/ 5535 w 6560"/>
              <a:gd name="T7" fmla="*/ 5326 h 6556"/>
              <a:gd name="T8" fmla="*/ 4530 w 6560"/>
              <a:gd name="T9" fmla="*/ 5213 h 6556"/>
              <a:gd name="T10" fmla="*/ 4556 w 6560"/>
              <a:gd name="T11" fmla="*/ 4174 h 6556"/>
              <a:gd name="T12" fmla="*/ 4795 w 6560"/>
              <a:gd name="T13" fmla="*/ 3694 h 6556"/>
              <a:gd name="T14" fmla="*/ 4139 w 6560"/>
              <a:gd name="T15" fmla="*/ 3969 h 6556"/>
              <a:gd name="T16" fmla="*/ 3746 w 6560"/>
              <a:gd name="T17" fmla="*/ 4553 h 6556"/>
              <a:gd name="T18" fmla="*/ 3746 w 6560"/>
              <a:gd name="T19" fmla="*/ 5282 h 6556"/>
              <a:gd name="T20" fmla="*/ 4139 w 6560"/>
              <a:gd name="T21" fmla="*/ 5864 h 6556"/>
              <a:gd name="T22" fmla="*/ 4795 w 6560"/>
              <a:gd name="T23" fmla="*/ 6139 h 6556"/>
              <a:gd name="T24" fmla="*/ 5505 w 6560"/>
              <a:gd name="T25" fmla="*/ 5998 h 6556"/>
              <a:gd name="T26" fmla="*/ 6002 w 6560"/>
              <a:gd name="T27" fmla="*/ 5502 h 6556"/>
              <a:gd name="T28" fmla="*/ 6143 w 6560"/>
              <a:gd name="T29" fmla="*/ 4792 h 6556"/>
              <a:gd name="T30" fmla="*/ 5868 w 6560"/>
              <a:gd name="T31" fmla="*/ 4136 h 6556"/>
              <a:gd name="T32" fmla="*/ 5286 w 6560"/>
              <a:gd name="T33" fmla="*/ 3743 h 6556"/>
              <a:gd name="T34" fmla="*/ 2870 w 6560"/>
              <a:gd name="T35" fmla="*/ 4507 h 6556"/>
              <a:gd name="T36" fmla="*/ 820 w 6560"/>
              <a:gd name="T37" fmla="*/ 4507 h 6556"/>
              <a:gd name="T38" fmla="*/ 5463 w 6560"/>
              <a:gd name="T39" fmla="*/ 3371 h 6556"/>
              <a:gd name="T40" fmla="*/ 6125 w 6560"/>
              <a:gd name="T41" fmla="*/ 3805 h 6556"/>
              <a:gd name="T42" fmla="*/ 6506 w 6560"/>
              <a:gd name="T43" fmla="*/ 4503 h 6556"/>
              <a:gd name="T44" fmla="*/ 6506 w 6560"/>
              <a:gd name="T45" fmla="*/ 5330 h 6556"/>
              <a:gd name="T46" fmla="*/ 6125 w 6560"/>
              <a:gd name="T47" fmla="*/ 6028 h 6556"/>
              <a:gd name="T48" fmla="*/ 5463 w 6560"/>
              <a:gd name="T49" fmla="*/ 6464 h 6556"/>
              <a:gd name="T50" fmla="*/ 4639 w 6560"/>
              <a:gd name="T51" fmla="*/ 6532 h 6556"/>
              <a:gd name="T52" fmla="*/ 3909 w 6560"/>
              <a:gd name="T53" fmla="*/ 6207 h 6556"/>
              <a:gd name="T54" fmla="*/ 3423 w 6560"/>
              <a:gd name="T55" fmla="*/ 5585 h 6556"/>
              <a:gd name="T56" fmla="*/ 3285 w 6560"/>
              <a:gd name="T57" fmla="*/ 4776 h 6556"/>
              <a:gd name="T58" fmla="*/ 3550 w 6560"/>
              <a:gd name="T59" fmla="*/ 4015 h 6556"/>
              <a:gd name="T60" fmla="*/ 4131 w 6560"/>
              <a:gd name="T61" fmla="*/ 3480 h 6556"/>
              <a:gd name="T62" fmla="*/ 4921 w 6560"/>
              <a:gd name="T63" fmla="*/ 3279 h 6556"/>
              <a:gd name="T64" fmla="*/ 2050 w 6560"/>
              <a:gd name="T65" fmla="*/ 2460 h 6556"/>
              <a:gd name="T66" fmla="*/ 1640 w 6560"/>
              <a:gd name="T67" fmla="*/ 2460 h 6556"/>
              <a:gd name="T68" fmla="*/ 614 w 6560"/>
              <a:gd name="T69" fmla="*/ 1025 h 6556"/>
              <a:gd name="T70" fmla="*/ 784 w 6560"/>
              <a:gd name="T71" fmla="*/ 1355 h 6556"/>
              <a:gd name="T72" fmla="*/ 1155 w 6560"/>
              <a:gd name="T73" fmla="*/ 1413 h 6556"/>
              <a:gd name="T74" fmla="*/ 1414 w 6560"/>
              <a:gd name="T75" fmla="*/ 1154 h 6556"/>
              <a:gd name="T76" fmla="*/ 3899 w 6560"/>
              <a:gd name="T77" fmla="*/ 1090 h 6556"/>
              <a:gd name="T78" fmla="*/ 4117 w 6560"/>
              <a:gd name="T79" fmla="*/ 1389 h 6556"/>
              <a:gd name="T80" fmla="*/ 4494 w 6560"/>
              <a:gd name="T81" fmla="*/ 1389 h 6556"/>
              <a:gd name="T82" fmla="*/ 4709 w 6560"/>
              <a:gd name="T83" fmla="*/ 1090 h 6556"/>
              <a:gd name="T84" fmla="*/ 5090 w 6560"/>
              <a:gd name="T85" fmla="*/ 871 h 6556"/>
              <a:gd name="T86" fmla="*/ 5323 w 6560"/>
              <a:gd name="T87" fmla="*/ 1198 h 6556"/>
              <a:gd name="T88" fmla="*/ 411 w 6560"/>
              <a:gd name="T89" fmla="*/ 4876 h 6556"/>
              <a:gd name="T90" fmla="*/ 445 w 6560"/>
              <a:gd name="T91" fmla="*/ 5326 h 6556"/>
              <a:gd name="T92" fmla="*/ 86 w 6560"/>
              <a:gd name="T93" fmla="*/ 5143 h 6556"/>
              <a:gd name="T94" fmla="*/ 6 w 6560"/>
              <a:gd name="T95" fmla="*/ 1198 h 6556"/>
              <a:gd name="T96" fmla="*/ 239 w 6560"/>
              <a:gd name="T97" fmla="*/ 871 h 6556"/>
              <a:gd name="T98" fmla="*/ 4394 w 6560"/>
              <a:gd name="T99" fmla="*/ 22 h 6556"/>
              <a:gd name="T100" fmla="*/ 4510 w 6560"/>
              <a:gd name="T101" fmla="*/ 1025 h 6556"/>
              <a:gd name="T102" fmla="*/ 4352 w 6560"/>
              <a:gd name="T103" fmla="*/ 1224 h 6556"/>
              <a:gd name="T104" fmla="*/ 4121 w 6560"/>
              <a:gd name="T105" fmla="*/ 1114 h 6556"/>
              <a:gd name="T106" fmla="*/ 4145 w 6560"/>
              <a:gd name="T107" fmla="*/ 78 h 6556"/>
              <a:gd name="T108" fmla="*/ 1071 w 6560"/>
              <a:gd name="T109" fmla="*/ 6 h 6556"/>
              <a:gd name="T110" fmla="*/ 1231 w 6560"/>
              <a:gd name="T111" fmla="*/ 205 h 6556"/>
              <a:gd name="T112" fmla="*/ 1115 w 6560"/>
              <a:gd name="T113" fmla="*/ 1208 h 6556"/>
              <a:gd name="T114" fmla="*/ 866 w 6560"/>
              <a:gd name="T115" fmla="*/ 1152 h 6556"/>
              <a:gd name="T116" fmla="*/ 842 w 6560"/>
              <a:gd name="T117" fmla="*/ 11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60" h="6556">
                <a:moveTo>
                  <a:pt x="4715" y="4098"/>
                </a:moveTo>
                <a:lnTo>
                  <a:pt x="4761" y="4102"/>
                </a:lnTo>
                <a:lnTo>
                  <a:pt x="4805" y="4118"/>
                </a:lnTo>
                <a:lnTo>
                  <a:pt x="4843" y="4142"/>
                </a:lnTo>
                <a:lnTo>
                  <a:pt x="4875" y="4174"/>
                </a:lnTo>
                <a:lnTo>
                  <a:pt x="4899" y="4212"/>
                </a:lnTo>
                <a:lnTo>
                  <a:pt x="4915" y="4256"/>
                </a:lnTo>
                <a:lnTo>
                  <a:pt x="4921" y="4302"/>
                </a:lnTo>
                <a:lnTo>
                  <a:pt x="4921" y="4918"/>
                </a:lnTo>
                <a:lnTo>
                  <a:pt x="5535" y="4918"/>
                </a:lnTo>
                <a:lnTo>
                  <a:pt x="5581" y="4922"/>
                </a:lnTo>
                <a:lnTo>
                  <a:pt x="5625" y="4937"/>
                </a:lnTo>
                <a:lnTo>
                  <a:pt x="5662" y="4961"/>
                </a:lnTo>
                <a:lnTo>
                  <a:pt x="5694" y="4993"/>
                </a:lnTo>
                <a:lnTo>
                  <a:pt x="5718" y="5031"/>
                </a:lnTo>
                <a:lnTo>
                  <a:pt x="5734" y="5075"/>
                </a:lnTo>
                <a:lnTo>
                  <a:pt x="5740" y="5123"/>
                </a:lnTo>
                <a:lnTo>
                  <a:pt x="5734" y="5169"/>
                </a:lnTo>
                <a:lnTo>
                  <a:pt x="5718" y="5213"/>
                </a:lnTo>
                <a:lnTo>
                  <a:pt x="5694" y="5250"/>
                </a:lnTo>
                <a:lnTo>
                  <a:pt x="5662" y="5282"/>
                </a:lnTo>
                <a:lnTo>
                  <a:pt x="5625" y="5306"/>
                </a:lnTo>
                <a:lnTo>
                  <a:pt x="5581" y="5322"/>
                </a:lnTo>
                <a:lnTo>
                  <a:pt x="5535" y="5326"/>
                </a:lnTo>
                <a:lnTo>
                  <a:pt x="4715" y="5326"/>
                </a:lnTo>
                <a:lnTo>
                  <a:pt x="4667" y="5322"/>
                </a:lnTo>
                <a:lnTo>
                  <a:pt x="4625" y="5306"/>
                </a:lnTo>
                <a:lnTo>
                  <a:pt x="4587" y="5282"/>
                </a:lnTo>
                <a:lnTo>
                  <a:pt x="4556" y="5250"/>
                </a:lnTo>
                <a:lnTo>
                  <a:pt x="4530" y="5213"/>
                </a:lnTo>
                <a:lnTo>
                  <a:pt x="4516" y="5169"/>
                </a:lnTo>
                <a:lnTo>
                  <a:pt x="4510" y="5123"/>
                </a:lnTo>
                <a:lnTo>
                  <a:pt x="4510" y="4302"/>
                </a:lnTo>
                <a:lnTo>
                  <a:pt x="4516" y="4256"/>
                </a:lnTo>
                <a:lnTo>
                  <a:pt x="4530" y="4212"/>
                </a:lnTo>
                <a:lnTo>
                  <a:pt x="4556" y="4174"/>
                </a:lnTo>
                <a:lnTo>
                  <a:pt x="4587" y="4142"/>
                </a:lnTo>
                <a:lnTo>
                  <a:pt x="4625" y="4118"/>
                </a:lnTo>
                <a:lnTo>
                  <a:pt x="4667" y="4102"/>
                </a:lnTo>
                <a:lnTo>
                  <a:pt x="4715" y="4098"/>
                </a:lnTo>
                <a:close/>
                <a:moveTo>
                  <a:pt x="4921" y="3688"/>
                </a:moveTo>
                <a:lnTo>
                  <a:pt x="4795" y="3694"/>
                </a:lnTo>
                <a:lnTo>
                  <a:pt x="4671" y="3714"/>
                </a:lnTo>
                <a:lnTo>
                  <a:pt x="4554" y="3743"/>
                </a:lnTo>
                <a:lnTo>
                  <a:pt x="4442" y="3785"/>
                </a:lnTo>
                <a:lnTo>
                  <a:pt x="4334" y="3837"/>
                </a:lnTo>
                <a:lnTo>
                  <a:pt x="4232" y="3899"/>
                </a:lnTo>
                <a:lnTo>
                  <a:pt x="4139" y="3969"/>
                </a:lnTo>
                <a:lnTo>
                  <a:pt x="4051" y="4048"/>
                </a:lnTo>
                <a:lnTo>
                  <a:pt x="3971" y="4136"/>
                </a:lnTo>
                <a:lnTo>
                  <a:pt x="3899" y="4230"/>
                </a:lnTo>
                <a:lnTo>
                  <a:pt x="3837" y="4331"/>
                </a:lnTo>
                <a:lnTo>
                  <a:pt x="3786" y="4439"/>
                </a:lnTo>
                <a:lnTo>
                  <a:pt x="3746" y="4553"/>
                </a:lnTo>
                <a:lnTo>
                  <a:pt x="3714" y="4670"/>
                </a:lnTo>
                <a:lnTo>
                  <a:pt x="3696" y="4792"/>
                </a:lnTo>
                <a:lnTo>
                  <a:pt x="3690" y="4918"/>
                </a:lnTo>
                <a:lnTo>
                  <a:pt x="3696" y="5043"/>
                </a:lnTo>
                <a:lnTo>
                  <a:pt x="3714" y="5165"/>
                </a:lnTo>
                <a:lnTo>
                  <a:pt x="3746" y="5282"/>
                </a:lnTo>
                <a:lnTo>
                  <a:pt x="3786" y="5396"/>
                </a:lnTo>
                <a:lnTo>
                  <a:pt x="3837" y="5502"/>
                </a:lnTo>
                <a:lnTo>
                  <a:pt x="3899" y="5603"/>
                </a:lnTo>
                <a:lnTo>
                  <a:pt x="3971" y="5699"/>
                </a:lnTo>
                <a:lnTo>
                  <a:pt x="4051" y="5787"/>
                </a:lnTo>
                <a:lnTo>
                  <a:pt x="4139" y="5864"/>
                </a:lnTo>
                <a:lnTo>
                  <a:pt x="4232" y="5936"/>
                </a:lnTo>
                <a:lnTo>
                  <a:pt x="4334" y="5998"/>
                </a:lnTo>
                <a:lnTo>
                  <a:pt x="4442" y="6050"/>
                </a:lnTo>
                <a:lnTo>
                  <a:pt x="4554" y="6092"/>
                </a:lnTo>
                <a:lnTo>
                  <a:pt x="4671" y="6122"/>
                </a:lnTo>
                <a:lnTo>
                  <a:pt x="4795" y="6139"/>
                </a:lnTo>
                <a:lnTo>
                  <a:pt x="4921" y="6145"/>
                </a:lnTo>
                <a:lnTo>
                  <a:pt x="5046" y="6139"/>
                </a:lnTo>
                <a:lnTo>
                  <a:pt x="5168" y="6122"/>
                </a:lnTo>
                <a:lnTo>
                  <a:pt x="5286" y="6092"/>
                </a:lnTo>
                <a:lnTo>
                  <a:pt x="5397" y="6050"/>
                </a:lnTo>
                <a:lnTo>
                  <a:pt x="5505" y="5998"/>
                </a:lnTo>
                <a:lnTo>
                  <a:pt x="5607" y="5936"/>
                </a:lnTo>
                <a:lnTo>
                  <a:pt x="5702" y="5864"/>
                </a:lnTo>
                <a:lnTo>
                  <a:pt x="5788" y="5787"/>
                </a:lnTo>
                <a:lnTo>
                  <a:pt x="5868" y="5699"/>
                </a:lnTo>
                <a:lnTo>
                  <a:pt x="5940" y="5603"/>
                </a:lnTo>
                <a:lnTo>
                  <a:pt x="6002" y="5502"/>
                </a:lnTo>
                <a:lnTo>
                  <a:pt x="6053" y="5396"/>
                </a:lnTo>
                <a:lnTo>
                  <a:pt x="6093" y="5282"/>
                </a:lnTo>
                <a:lnTo>
                  <a:pt x="6125" y="5165"/>
                </a:lnTo>
                <a:lnTo>
                  <a:pt x="6143" y="5043"/>
                </a:lnTo>
                <a:lnTo>
                  <a:pt x="6149" y="4918"/>
                </a:lnTo>
                <a:lnTo>
                  <a:pt x="6143" y="4792"/>
                </a:lnTo>
                <a:lnTo>
                  <a:pt x="6125" y="4670"/>
                </a:lnTo>
                <a:lnTo>
                  <a:pt x="6093" y="4553"/>
                </a:lnTo>
                <a:lnTo>
                  <a:pt x="6053" y="4439"/>
                </a:lnTo>
                <a:lnTo>
                  <a:pt x="6002" y="4331"/>
                </a:lnTo>
                <a:lnTo>
                  <a:pt x="5940" y="4230"/>
                </a:lnTo>
                <a:lnTo>
                  <a:pt x="5868" y="4136"/>
                </a:lnTo>
                <a:lnTo>
                  <a:pt x="5788" y="4048"/>
                </a:lnTo>
                <a:lnTo>
                  <a:pt x="5702" y="3969"/>
                </a:lnTo>
                <a:lnTo>
                  <a:pt x="5607" y="3899"/>
                </a:lnTo>
                <a:lnTo>
                  <a:pt x="5505" y="3837"/>
                </a:lnTo>
                <a:lnTo>
                  <a:pt x="5397" y="3785"/>
                </a:lnTo>
                <a:lnTo>
                  <a:pt x="5286" y="3743"/>
                </a:lnTo>
                <a:lnTo>
                  <a:pt x="5168" y="3714"/>
                </a:lnTo>
                <a:lnTo>
                  <a:pt x="5046" y="3694"/>
                </a:lnTo>
                <a:lnTo>
                  <a:pt x="4921" y="3688"/>
                </a:lnTo>
                <a:close/>
                <a:moveTo>
                  <a:pt x="2050" y="3688"/>
                </a:moveTo>
                <a:lnTo>
                  <a:pt x="2870" y="3688"/>
                </a:lnTo>
                <a:lnTo>
                  <a:pt x="2870" y="4507"/>
                </a:lnTo>
                <a:lnTo>
                  <a:pt x="2050" y="4507"/>
                </a:lnTo>
                <a:lnTo>
                  <a:pt x="2050" y="3688"/>
                </a:lnTo>
                <a:close/>
                <a:moveTo>
                  <a:pt x="820" y="3688"/>
                </a:moveTo>
                <a:lnTo>
                  <a:pt x="1640" y="3688"/>
                </a:lnTo>
                <a:lnTo>
                  <a:pt x="1640" y="4507"/>
                </a:lnTo>
                <a:lnTo>
                  <a:pt x="820" y="4507"/>
                </a:lnTo>
                <a:lnTo>
                  <a:pt x="820" y="3688"/>
                </a:lnTo>
                <a:close/>
                <a:moveTo>
                  <a:pt x="4921" y="3279"/>
                </a:moveTo>
                <a:lnTo>
                  <a:pt x="5062" y="3285"/>
                </a:lnTo>
                <a:lnTo>
                  <a:pt x="5200" y="3303"/>
                </a:lnTo>
                <a:lnTo>
                  <a:pt x="5333" y="3331"/>
                </a:lnTo>
                <a:lnTo>
                  <a:pt x="5463" y="3371"/>
                </a:lnTo>
                <a:lnTo>
                  <a:pt x="5589" y="3421"/>
                </a:lnTo>
                <a:lnTo>
                  <a:pt x="5708" y="3480"/>
                </a:lnTo>
                <a:lnTo>
                  <a:pt x="5822" y="3548"/>
                </a:lnTo>
                <a:lnTo>
                  <a:pt x="5930" y="3626"/>
                </a:lnTo>
                <a:lnTo>
                  <a:pt x="6031" y="3712"/>
                </a:lnTo>
                <a:lnTo>
                  <a:pt x="6125" y="3805"/>
                </a:lnTo>
                <a:lnTo>
                  <a:pt x="6211" y="3907"/>
                </a:lnTo>
                <a:lnTo>
                  <a:pt x="6289" y="4015"/>
                </a:lnTo>
                <a:lnTo>
                  <a:pt x="6359" y="4128"/>
                </a:lnTo>
                <a:lnTo>
                  <a:pt x="6416" y="4248"/>
                </a:lnTo>
                <a:lnTo>
                  <a:pt x="6466" y="4373"/>
                </a:lnTo>
                <a:lnTo>
                  <a:pt x="6506" y="4503"/>
                </a:lnTo>
                <a:lnTo>
                  <a:pt x="6536" y="4638"/>
                </a:lnTo>
                <a:lnTo>
                  <a:pt x="6554" y="4776"/>
                </a:lnTo>
                <a:lnTo>
                  <a:pt x="6560" y="4918"/>
                </a:lnTo>
                <a:lnTo>
                  <a:pt x="6554" y="5059"/>
                </a:lnTo>
                <a:lnTo>
                  <a:pt x="6536" y="5197"/>
                </a:lnTo>
                <a:lnTo>
                  <a:pt x="6506" y="5330"/>
                </a:lnTo>
                <a:lnTo>
                  <a:pt x="6466" y="5460"/>
                </a:lnTo>
                <a:lnTo>
                  <a:pt x="6416" y="5585"/>
                </a:lnTo>
                <a:lnTo>
                  <a:pt x="6359" y="5705"/>
                </a:lnTo>
                <a:lnTo>
                  <a:pt x="6289" y="5821"/>
                </a:lnTo>
                <a:lnTo>
                  <a:pt x="6211" y="5928"/>
                </a:lnTo>
                <a:lnTo>
                  <a:pt x="6125" y="6028"/>
                </a:lnTo>
                <a:lnTo>
                  <a:pt x="6031" y="6122"/>
                </a:lnTo>
                <a:lnTo>
                  <a:pt x="5930" y="6207"/>
                </a:lnTo>
                <a:lnTo>
                  <a:pt x="5822" y="6285"/>
                </a:lnTo>
                <a:lnTo>
                  <a:pt x="5708" y="6355"/>
                </a:lnTo>
                <a:lnTo>
                  <a:pt x="5589" y="6415"/>
                </a:lnTo>
                <a:lnTo>
                  <a:pt x="5463" y="6464"/>
                </a:lnTo>
                <a:lnTo>
                  <a:pt x="5333" y="6504"/>
                </a:lnTo>
                <a:lnTo>
                  <a:pt x="5200" y="6532"/>
                </a:lnTo>
                <a:lnTo>
                  <a:pt x="5062" y="6550"/>
                </a:lnTo>
                <a:lnTo>
                  <a:pt x="4921" y="6556"/>
                </a:lnTo>
                <a:lnTo>
                  <a:pt x="4779" y="6550"/>
                </a:lnTo>
                <a:lnTo>
                  <a:pt x="4639" y="6532"/>
                </a:lnTo>
                <a:lnTo>
                  <a:pt x="4506" y="6504"/>
                </a:lnTo>
                <a:lnTo>
                  <a:pt x="4376" y="6464"/>
                </a:lnTo>
                <a:lnTo>
                  <a:pt x="4250" y="6415"/>
                </a:lnTo>
                <a:lnTo>
                  <a:pt x="4131" y="6355"/>
                </a:lnTo>
                <a:lnTo>
                  <a:pt x="4017" y="6285"/>
                </a:lnTo>
                <a:lnTo>
                  <a:pt x="3909" y="6207"/>
                </a:lnTo>
                <a:lnTo>
                  <a:pt x="3808" y="6122"/>
                </a:lnTo>
                <a:lnTo>
                  <a:pt x="3714" y="6028"/>
                </a:lnTo>
                <a:lnTo>
                  <a:pt x="3628" y="5928"/>
                </a:lnTo>
                <a:lnTo>
                  <a:pt x="3550" y="5821"/>
                </a:lnTo>
                <a:lnTo>
                  <a:pt x="3482" y="5705"/>
                </a:lnTo>
                <a:lnTo>
                  <a:pt x="3423" y="5585"/>
                </a:lnTo>
                <a:lnTo>
                  <a:pt x="3373" y="5460"/>
                </a:lnTo>
                <a:lnTo>
                  <a:pt x="3333" y="5330"/>
                </a:lnTo>
                <a:lnTo>
                  <a:pt x="3303" y="5197"/>
                </a:lnTo>
                <a:lnTo>
                  <a:pt x="3285" y="5059"/>
                </a:lnTo>
                <a:lnTo>
                  <a:pt x="3279" y="4918"/>
                </a:lnTo>
                <a:lnTo>
                  <a:pt x="3285" y="4776"/>
                </a:lnTo>
                <a:lnTo>
                  <a:pt x="3303" y="4638"/>
                </a:lnTo>
                <a:lnTo>
                  <a:pt x="3333" y="4503"/>
                </a:lnTo>
                <a:lnTo>
                  <a:pt x="3373" y="4373"/>
                </a:lnTo>
                <a:lnTo>
                  <a:pt x="3423" y="4248"/>
                </a:lnTo>
                <a:lnTo>
                  <a:pt x="3482" y="4128"/>
                </a:lnTo>
                <a:lnTo>
                  <a:pt x="3550" y="4015"/>
                </a:lnTo>
                <a:lnTo>
                  <a:pt x="3628" y="3907"/>
                </a:lnTo>
                <a:lnTo>
                  <a:pt x="3714" y="3805"/>
                </a:lnTo>
                <a:lnTo>
                  <a:pt x="3808" y="3712"/>
                </a:lnTo>
                <a:lnTo>
                  <a:pt x="3909" y="3626"/>
                </a:lnTo>
                <a:lnTo>
                  <a:pt x="4017" y="3548"/>
                </a:lnTo>
                <a:lnTo>
                  <a:pt x="4131" y="3480"/>
                </a:lnTo>
                <a:lnTo>
                  <a:pt x="4250" y="3421"/>
                </a:lnTo>
                <a:lnTo>
                  <a:pt x="4376" y="3371"/>
                </a:lnTo>
                <a:lnTo>
                  <a:pt x="4506" y="3331"/>
                </a:lnTo>
                <a:lnTo>
                  <a:pt x="4639" y="3303"/>
                </a:lnTo>
                <a:lnTo>
                  <a:pt x="4779" y="3285"/>
                </a:lnTo>
                <a:lnTo>
                  <a:pt x="4921" y="3279"/>
                </a:lnTo>
                <a:close/>
                <a:moveTo>
                  <a:pt x="3279" y="2460"/>
                </a:moveTo>
                <a:lnTo>
                  <a:pt x="4099" y="2460"/>
                </a:lnTo>
                <a:lnTo>
                  <a:pt x="4099" y="3279"/>
                </a:lnTo>
                <a:lnTo>
                  <a:pt x="3279" y="3279"/>
                </a:lnTo>
                <a:lnTo>
                  <a:pt x="3279" y="2460"/>
                </a:lnTo>
                <a:close/>
                <a:moveTo>
                  <a:pt x="2050" y="2460"/>
                </a:moveTo>
                <a:lnTo>
                  <a:pt x="2870" y="2460"/>
                </a:lnTo>
                <a:lnTo>
                  <a:pt x="2870" y="3279"/>
                </a:lnTo>
                <a:lnTo>
                  <a:pt x="2050" y="3279"/>
                </a:lnTo>
                <a:lnTo>
                  <a:pt x="2050" y="2460"/>
                </a:lnTo>
                <a:close/>
                <a:moveTo>
                  <a:pt x="820" y="2460"/>
                </a:moveTo>
                <a:lnTo>
                  <a:pt x="1640" y="2460"/>
                </a:lnTo>
                <a:lnTo>
                  <a:pt x="1640" y="3279"/>
                </a:lnTo>
                <a:lnTo>
                  <a:pt x="820" y="3279"/>
                </a:lnTo>
                <a:lnTo>
                  <a:pt x="820" y="2460"/>
                </a:lnTo>
                <a:close/>
                <a:moveTo>
                  <a:pt x="445" y="819"/>
                </a:moveTo>
                <a:lnTo>
                  <a:pt x="614" y="819"/>
                </a:lnTo>
                <a:lnTo>
                  <a:pt x="614" y="1025"/>
                </a:lnTo>
                <a:lnTo>
                  <a:pt x="620" y="1090"/>
                </a:lnTo>
                <a:lnTo>
                  <a:pt x="636" y="1154"/>
                </a:lnTo>
                <a:lnTo>
                  <a:pt x="660" y="1212"/>
                </a:lnTo>
                <a:lnTo>
                  <a:pt x="694" y="1266"/>
                </a:lnTo>
                <a:lnTo>
                  <a:pt x="736" y="1314"/>
                </a:lnTo>
                <a:lnTo>
                  <a:pt x="784" y="1355"/>
                </a:lnTo>
                <a:lnTo>
                  <a:pt x="836" y="1389"/>
                </a:lnTo>
                <a:lnTo>
                  <a:pt x="896" y="1413"/>
                </a:lnTo>
                <a:lnTo>
                  <a:pt x="959" y="1429"/>
                </a:lnTo>
                <a:lnTo>
                  <a:pt x="1025" y="1435"/>
                </a:lnTo>
                <a:lnTo>
                  <a:pt x="1091" y="1429"/>
                </a:lnTo>
                <a:lnTo>
                  <a:pt x="1155" y="1413"/>
                </a:lnTo>
                <a:lnTo>
                  <a:pt x="1213" y="1389"/>
                </a:lnTo>
                <a:lnTo>
                  <a:pt x="1267" y="1355"/>
                </a:lnTo>
                <a:lnTo>
                  <a:pt x="1314" y="1314"/>
                </a:lnTo>
                <a:lnTo>
                  <a:pt x="1356" y="1266"/>
                </a:lnTo>
                <a:lnTo>
                  <a:pt x="1388" y="1212"/>
                </a:lnTo>
                <a:lnTo>
                  <a:pt x="1414" y="1154"/>
                </a:lnTo>
                <a:lnTo>
                  <a:pt x="1430" y="1090"/>
                </a:lnTo>
                <a:lnTo>
                  <a:pt x="1434" y="1025"/>
                </a:lnTo>
                <a:lnTo>
                  <a:pt x="1434" y="819"/>
                </a:lnTo>
                <a:lnTo>
                  <a:pt x="3895" y="819"/>
                </a:lnTo>
                <a:lnTo>
                  <a:pt x="3895" y="1025"/>
                </a:lnTo>
                <a:lnTo>
                  <a:pt x="3899" y="1090"/>
                </a:lnTo>
                <a:lnTo>
                  <a:pt x="3915" y="1154"/>
                </a:lnTo>
                <a:lnTo>
                  <a:pt x="3941" y="1212"/>
                </a:lnTo>
                <a:lnTo>
                  <a:pt x="3973" y="1266"/>
                </a:lnTo>
                <a:lnTo>
                  <a:pt x="4015" y="1314"/>
                </a:lnTo>
                <a:lnTo>
                  <a:pt x="4063" y="1355"/>
                </a:lnTo>
                <a:lnTo>
                  <a:pt x="4117" y="1389"/>
                </a:lnTo>
                <a:lnTo>
                  <a:pt x="4175" y="1413"/>
                </a:lnTo>
                <a:lnTo>
                  <a:pt x="4238" y="1429"/>
                </a:lnTo>
                <a:lnTo>
                  <a:pt x="4304" y="1435"/>
                </a:lnTo>
                <a:lnTo>
                  <a:pt x="4372" y="1429"/>
                </a:lnTo>
                <a:lnTo>
                  <a:pt x="4434" y="1413"/>
                </a:lnTo>
                <a:lnTo>
                  <a:pt x="4494" y="1389"/>
                </a:lnTo>
                <a:lnTo>
                  <a:pt x="4548" y="1355"/>
                </a:lnTo>
                <a:lnTo>
                  <a:pt x="4595" y="1314"/>
                </a:lnTo>
                <a:lnTo>
                  <a:pt x="4635" y="1266"/>
                </a:lnTo>
                <a:lnTo>
                  <a:pt x="4669" y="1212"/>
                </a:lnTo>
                <a:lnTo>
                  <a:pt x="4693" y="1154"/>
                </a:lnTo>
                <a:lnTo>
                  <a:pt x="4709" y="1090"/>
                </a:lnTo>
                <a:lnTo>
                  <a:pt x="4715" y="1025"/>
                </a:lnTo>
                <a:lnTo>
                  <a:pt x="4715" y="819"/>
                </a:lnTo>
                <a:lnTo>
                  <a:pt x="4887" y="819"/>
                </a:lnTo>
                <a:lnTo>
                  <a:pt x="4958" y="825"/>
                </a:lnTo>
                <a:lnTo>
                  <a:pt x="5026" y="843"/>
                </a:lnTo>
                <a:lnTo>
                  <a:pt x="5090" y="871"/>
                </a:lnTo>
                <a:lnTo>
                  <a:pt x="5148" y="907"/>
                </a:lnTo>
                <a:lnTo>
                  <a:pt x="5200" y="951"/>
                </a:lnTo>
                <a:lnTo>
                  <a:pt x="5244" y="1005"/>
                </a:lnTo>
                <a:lnTo>
                  <a:pt x="5280" y="1062"/>
                </a:lnTo>
                <a:lnTo>
                  <a:pt x="5307" y="1128"/>
                </a:lnTo>
                <a:lnTo>
                  <a:pt x="5323" y="1198"/>
                </a:lnTo>
                <a:lnTo>
                  <a:pt x="5329" y="1270"/>
                </a:lnTo>
                <a:lnTo>
                  <a:pt x="5329" y="2868"/>
                </a:lnTo>
                <a:lnTo>
                  <a:pt x="4921" y="2868"/>
                </a:lnTo>
                <a:lnTo>
                  <a:pt x="4921" y="2049"/>
                </a:lnTo>
                <a:lnTo>
                  <a:pt x="411" y="2049"/>
                </a:lnTo>
                <a:lnTo>
                  <a:pt x="411" y="4876"/>
                </a:lnTo>
                <a:lnTo>
                  <a:pt x="415" y="4896"/>
                </a:lnTo>
                <a:lnTo>
                  <a:pt x="427" y="4912"/>
                </a:lnTo>
                <a:lnTo>
                  <a:pt x="445" y="4918"/>
                </a:lnTo>
                <a:lnTo>
                  <a:pt x="2870" y="4918"/>
                </a:lnTo>
                <a:lnTo>
                  <a:pt x="2870" y="5326"/>
                </a:lnTo>
                <a:lnTo>
                  <a:pt x="445" y="5326"/>
                </a:lnTo>
                <a:lnTo>
                  <a:pt x="373" y="5320"/>
                </a:lnTo>
                <a:lnTo>
                  <a:pt x="303" y="5304"/>
                </a:lnTo>
                <a:lnTo>
                  <a:pt x="239" y="5276"/>
                </a:lnTo>
                <a:lnTo>
                  <a:pt x="182" y="5240"/>
                </a:lnTo>
                <a:lnTo>
                  <a:pt x="130" y="5195"/>
                </a:lnTo>
                <a:lnTo>
                  <a:pt x="86" y="5143"/>
                </a:lnTo>
                <a:lnTo>
                  <a:pt x="50" y="5083"/>
                </a:lnTo>
                <a:lnTo>
                  <a:pt x="22" y="5019"/>
                </a:lnTo>
                <a:lnTo>
                  <a:pt x="6" y="4949"/>
                </a:lnTo>
                <a:lnTo>
                  <a:pt x="0" y="4876"/>
                </a:lnTo>
                <a:lnTo>
                  <a:pt x="0" y="1270"/>
                </a:lnTo>
                <a:lnTo>
                  <a:pt x="6" y="1198"/>
                </a:lnTo>
                <a:lnTo>
                  <a:pt x="22" y="1128"/>
                </a:lnTo>
                <a:lnTo>
                  <a:pt x="50" y="1062"/>
                </a:lnTo>
                <a:lnTo>
                  <a:pt x="86" y="1005"/>
                </a:lnTo>
                <a:lnTo>
                  <a:pt x="130" y="951"/>
                </a:lnTo>
                <a:lnTo>
                  <a:pt x="182" y="907"/>
                </a:lnTo>
                <a:lnTo>
                  <a:pt x="239" y="871"/>
                </a:lnTo>
                <a:lnTo>
                  <a:pt x="303" y="843"/>
                </a:lnTo>
                <a:lnTo>
                  <a:pt x="373" y="825"/>
                </a:lnTo>
                <a:lnTo>
                  <a:pt x="445" y="819"/>
                </a:lnTo>
                <a:close/>
                <a:moveTo>
                  <a:pt x="4304" y="0"/>
                </a:moveTo>
                <a:lnTo>
                  <a:pt x="4352" y="6"/>
                </a:lnTo>
                <a:lnTo>
                  <a:pt x="4394" y="22"/>
                </a:lnTo>
                <a:lnTo>
                  <a:pt x="4434" y="46"/>
                </a:lnTo>
                <a:lnTo>
                  <a:pt x="4464" y="78"/>
                </a:lnTo>
                <a:lnTo>
                  <a:pt x="4490" y="116"/>
                </a:lnTo>
                <a:lnTo>
                  <a:pt x="4504" y="157"/>
                </a:lnTo>
                <a:lnTo>
                  <a:pt x="4510" y="205"/>
                </a:lnTo>
                <a:lnTo>
                  <a:pt x="4510" y="1025"/>
                </a:lnTo>
                <a:lnTo>
                  <a:pt x="4504" y="1072"/>
                </a:lnTo>
                <a:lnTo>
                  <a:pt x="4490" y="1114"/>
                </a:lnTo>
                <a:lnTo>
                  <a:pt x="4464" y="1152"/>
                </a:lnTo>
                <a:lnTo>
                  <a:pt x="4434" y="1184"/>
                </a:lnTo>
                <a:lnTo>
                  <a:pt x="4394" y="1208"/>
                </a:lnTo>
                <a:lnTo>
                  <a:pt x="4352" y="1224"/>
                </a:lnTo>
                <a:lnTo>
                  <a:pt x="4304" y="1230"/>
                </a:lnTo>
                <a:lnTo>
                  <a:pt x="4258" y="1224"/>
                </a:lnTo>
                <a:lnTo>
                  <a:pt x="4214" y="1208"/>
                </a:lnTo>
                <a:lnTo>
                  <a:pt x="4177" y="1184"/>
                </a:lnTo>
                <a:lnTo>
                  <a:pt x="4145" y="1152"/>
                </a:lnTo>
                <a:lnTo>
                  <a:pt x="4121" y="1114"/>
                </a:lnTo>
                <a:lnTo>
                  <a:pt x="4105" y="1072"/>
                </a:lnTo>
                <a:lnTo>
                  <a:pt x="4099" y="1025"/>
                </a:lnTo>
                <a:lnTo>
                  <a:pt x="4099" y="205"/>
                </a:lnTo>
                <a:lnTo>
                  <a:pt x="4105" y="157"/>
                </a:lnTo>
                <a:lnTo>
                  <a:pt x="4121" y="116"/>
                </a:lnTo>
                <a:lnTo>
                  <a:pt x="4145" y="78"/>
                </a:lnTo>
                <a:lnTo>
                  <a:pt x="4177" y="46"/>
                </a:lnTo>
                <a:lnTo>
                  <a:pt x="4214" y="22"/>
                </a:lnTo>
                <a:lnTo>
                  <a:pt x="4258" y="6"/>
                </a:lnTo>
                <a:lnTo>
                  <a:pt x="4304" y="0"/>
                </a:lnTo>
                <a:close/>
                <a:moveTo>
                  <a:pt x="1025" y="0"/>
                </a:moveTo>
                <a:lnTo>
                  <a:pt x="1071" y="6"/>
                </a:lnTo>
                <a:lnTo>
                  <a:pt x="1115" y="22"/>
                </a:lnTo>
                <a:lnTo>
                  <a:pt x="1153" y="46"/>
                </a:lnTo>
                <a:lnTo>
                  <a:pt x="1185" y="78"/>
                </a:lnTo>
                <a:lnTo>
                  <a:pt x="1209" y="116"/>
                </a:lnTo>
                <a:lnTo>
                  <a:pt x="1225" y="157"/>
                </a:lnTo>
                <a:lnTo>
                  <a:pt x="1231" y="205"/>
                </a:lnTo>
                <a:lnTo>
                  <a:pt x="1231" y="1025"/>
                </a:lnTo>
                <a:lnTo>
                  <a:pt x="1225" y="1072"/>
                </a:lnTo>
                <a:lnTo>
                  <a:pt x="1209" y="1114"/>
                </a:lnTo>
                <a:lnTo>
                  <a:pt x="1185" y="1152"/>
                </a:lnTo>
                <a:lnTo>
                  <a:pt x="1153" y="1184"/>
                </a:lnTo>
                <a:lnTo>
                  <a:pt x="1115" y="1208"/>
                </a:lnTo>
                <a:lnTo>
                  <a:pt x="1071" y="1224"/>
                </a:lnTo>
                <a:lnTo>
                  <a:pt x="1025" y="1230"/>
                </a:lnTo>
                <a:lnTo>
                  <a:pt x="977" y="1224"/>
                </a:lnTo>
                <a:lnTo>
                  <a:pt x="935" y="1208"/>
                </a:lnTo>
                <a:lnTo>
                  <a:pt x="898" y="1184"/>
                </a:lnTo>
                <a:lnTo>
                  <a:pt x="866" y="1152"/>
                </a:lnTo>
                <a:lnTo>
                  <a:pt x="842" y="1114"/>
                </a:lnTo>
                <a:lnTo>
                  <a:pt x="826" y="1072"/>
                </a:lnTo>
                <a:lnTo>
                  <a:pt x="820" y="1025"/>
                </a:lnTo>
                <a:lnTo>
                  <a:pt x="820" y="205"/>
                </a:lnTo>
                <a:lnTo>
                  <a:pt x="826" y="157"/>
                </a:lnTo>
                <a:lnTo>
                  <a:pt x="842" y="116"/>
                </a:lnTo>
                <a:lnTo>
                  <a:pt x="866" y="78"/>
                </a:lnTo>
                <a:lnTo>
                  <a:pt x="898" y="46"/>
                </a:lnTo>
                <a:lnTo>
                  <a:pt x="935" y="22"/>
                </a:lnTo>
                <a:lnTo>
                  <a:pt x="977" y="6"/>
                </a:lnTo>
                <a:lnTo>
                  <a:pt x="1025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40404A08-90D7-4804-8C6B-A5D838203C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3231" y="1564823"/>
            <a:ext cx="582235" cy="581647"/>
            <a:chOff x="2847" y="1169"/>
            <a:chExt cx="1981" cy="1979"/>
          </a:xfr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B8DE027-29FA-43B8-8E6F-E5540660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813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CA05318-C2BB-4E0F-83DA-47EB7520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649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E7C4A94-A90D-427C-A55C-AA2D4074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530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62FC613-9A14-4EAB-A59E-0B47655D3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7" y="1169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3" name="Freeform 19">
            <a:extLst>
              <a:ext uri="{FF2B5EF4-FFF2-40B4-BE49-F238E27FC236}">
                <a16:creationId xmlns:a16="http://schemas.microsoft.com/office/drawing/2014/main" id="{72D03ADB-0C25-4759-9460-DFC3829E8CCD}"/>
              </a:ext>
            </a:extLst>
          </p:cNvPr>
          <p:cNvSpPr>
            <a:spLocks noEditPoints="1"/>
          </p:cNvSpPr>
          <p:nvPr/>
        </p:nvSpPr>
        <p:spPr bwMode="auto">
          <a:xfrm>
            <a:off x="6550570" y="1537603"/>
            <a:ext cx="607576" cy="611576"/>
          </a:xfrm>
          <a:custGeom>
            <a:avLst/>
            <a:gdLst>
              <a:gd name="T0" fmla="*/ 3248 w 4102"/>
              <a:gd name="T1" fmla="*/ 3267 h 4129"/>
              <a:gd name="T2" fmla="*/ 3423 w 4102"/>
              <a:gd name="T3" fmla="*/ 2850 h 4129"/>
              <a:gd name="T4" fmla="*/ 2872 w 4102"/>
              <a:gd name="T5" fmla="*/ 2074 h 4129"/>
              <a:gd name="T6" fmla="*/ 2430 w 4102"/>
              <a:gd name="T7" fmla="*/ 2240 h 4129"/>
              <a:gd name="T8" fmla="*/ 1941 w 4102"/>
              <a:gd name="T9" fmla="*/ 2360 h 4129"/>
              <a:gd name="T10" fmla="*/ 1535 w 4102"/>
              <a:gd name="T11" fmla="*/ 2546 h 4129"/>
              <a:gd name="T12" fmla="*/ 1356 w 4102"/>
              <a:gd name="T13" fmla="*/ 2867 h 4129"/>
              <a:gd name="T14" fmla="*/ 1333 w 4102"/>
              <a:gd name="T15" fmla="*/ 3253 h 4129"/>
              <a:gd name="T16" fmla="*/ 1601 w 4102"/>
              <a:gd name="T17" fmla="*/ 3671 h 4129"/>
              <a:gd name="T18" fmla="*/ 1941 w 4102"/>
              <a:gd name="T19" fmla="*/ 3928 h 4129"/>
              <a:gd name="T20" fmla="*/ 2316 w 4102"/>
              <a:gd name="T21" fmla="*/ 3982 h 4129"/>
              <a:gd name="T22" fmla="*/ 2698 w 4102"/>
              <a:gd name="T23" fmla="*/ 3777 h 4129"/>
              <a:gd name="T24" fmla="*/ 2474 w 4102"/>
              <a:gd name="T25" fmla="*/ 3856 h 4129"/>
              <a:gd name="T26" fmla="*/ 1967 w 4102"/>
              <a:gd name="T27" fmla="*/ 3892 h 4129"/>
              <a:gd name="T28" fmla="*/ 1783 w 4102"/>
              <a:gd name="T29" fmla="*/ 3675 h 4129"/>
              <a:gd name="T30" fmla="*/ 1892 w 4102"/>
              <a:gd name="T31" fmla="*/ 3408 h 4129"/>
              <a:gd name="T32" fmla="*/ 2401 w 4102"/>
              <a:gd name="T33" fmla="*/ 3368 h 4129"/>
              <a:gd name="T34" fmla="*/ 2673 w 4102"/>
              <a:gd name="T35" fmla="*/ 3534 h 4129"/>
              <a:gd name="T36" fmla="*/ 3066 w 4102"/>
              <a:gd name="T37" fmla="*/ 3327 h 4129"/>
              <a:gd name="T38" fmla="*/ 3267 w 4102"/>
              <a:gd name="T39" fmla="*/ 2756 h 4129"/>
              <a:gd name="T40" fmla="*/ 3176 w 4102"/>
              <a:gd name="T41" fmla="*/ 2733 h 4129"/>
              <a:gd name="T42" fmla="*/ 3183 w 4102"/>
              <a:gd name="T43" fmla="*/ 2623 h 4129"/>
              <a:gd name="T44" fmla="*/ 3213 w 4102"/>
              <a:gd name="T45" fmla="*/ 2348 h 4129"/>
              <a:gd name="T46" fmla="*/ 3140 w 4102"/>
              <a:gd name="T47" fmla="*/ 2009 h 4129"/>
              <a:gd name="T48" fmla="*/ 1749 w 4102"/>
              <a:gd name="T49" fmla="*/ 224 h 4129"/>
              <a:gd name="T50" fmla="*/ 1142 w 4102"/>
              <a:gd name="T51" fmla="*/ 520 h 4129"/>
              <a:gd name="T52" fmla="*/ 739 w 4102"/>
              <a:gd name="T53" fmla="*/ 1056 h 4129"/>
              <a:gd name="T54" fmla="*/ 1170 w 4102"/>
              <a:gd name="T55" fmla="*/ 668 h 4129"/>
              <a:gd name="T56" fmla="*/ 1660 w 4102"/>
              <a:gd name="T57" fmla="*/ 464 h 4129"/>
              <a:gd name="T58" fmla="*/ 2342 w 4102"/>
              <a:gd name="T59" fmla="*/ 425 h 4129"/>
              <a:gd name="T60" fmla="*/ 2765 w 4102"/>
              <a:gd name="T61" fmla="*/ 583 h 4129"/>
              <a:gd name="T62" fmla="*/ 2994 w 4102"/>
              <a:gd name="T63" fmla="*/ 769 h 4129"/>
              <a:gd name="T64" fmla="*/ 3074 w 4102"/>
              <a:gd name="T65" fmla="*/ 868 h 4129"/>
              <a:gd name="T66" fmla="*/ 3232 w 4102"/>
              <a:gd name="T67" fmla="*/ 1098 h 4129"/>
              <a:gd name="T68" fmla="*/ 3303 w 4102"/>
              <a:gd name="T69" fmla="*/ 935 h 4129"/>
              <a:gd name="T70" fmla="*/ 2831 w 4102"/>
              <a:gd name="T71" fmla="*/ 424 h 4129"/>
              <a:gd name="T72" fmla="*/ 2158 w 4102"/>
              <a:gd name="T73" fmla="*/ 196 h 4129"/>
              <a:gd name="T74" fmla="*/ 2482 w 4102"/>
              <a:gd name="T75" fmla="*/ 58 h 4129"/>
              <a:gd name="T76" fmla="*/ 3120 w 4102"/>
              <a:gd name="T77" fmla="*/ 405 h 4129"/>
              <a:gd name="T78" fmla="*/ 3543 w 4102"/>
              <a:gd name="T79" fmla="*/ 992 h 4129"/>
              <a:gd name="T80" fmla="*/ 3671 w 4102"/>
              <a:gd name="T81" fmla="*/ 1682 h 4129"/>
              <a:gd name="T82" fmla="*/ 3993 w 4102"/>
              <a:gd name="T83" fmla="*/ 1792 h 4129"/>
              <a:gd name="T84" fmla="*/ 4102 w 4102"/>
              <a:gd name="T85" fmla="*/ 2600 h 4129"/>
              <a:gd name="T86" fmla="*/ 3958 w 4102"/>
              <a:gd name="T87" fmla="*/ 2896 h 4129"/>
              <a:gd name="T88" fmla="*/ 3577 w 4102"/>
              <a:gd name="T89" fmla="*/ 3053 h 4129"/>
              <a:gd name="T90" fmla="*/ 3272 w 4102"/>
              <a:gd name="T91" fmla="*/ 3511 h 4129"/>
              <a:gd name="T92" fmla="*/ 2814 w 4102"/>
              <a:gd name="T93" fmla="*/ 3857 h 4129"/>
              <a:gd name="T94" fmla="*/ 2409 w 4102"/>
              <a:gd name="T95" fmla="*/ 4100 h 4129"/>
              <a:gd name="T96" fmla="*/ 1941 w 4102"/>
              <a:gd name="T97" fmla="*/ 4077 h 4129"/>
              <a:gd name="T98" fmla="*/ 1523 w 4102"/>
              <a:gd name="T99" fmla="*/ 3785 h 4129"/>
              <a:gd name="T100" fmla="*/ 1405 w 4102"/>
              <a:gd name="T101" fmla="*/ 3721 h 4129"/>
              <a:gd name="T102" fmla="*/ 1309 w 4102"/>
              <a:gd name="T103" fmla="*/ 3761 h 4129"/>
              <a:gd name="T104" fmla="*/ 1197 w 4102"/>
              <a:gd name="T105" fmla="*/ 3653 h 4129"/>
              <a:gd name="T106" fmla="*/ 949 w 4102"/>
              <a:gd name="T107" fmla="*/ 3363 h 4129"/>
              <a:gd name="T108" fmla="*/ 668 w 4102"/>
              <a:gd name="T109" fmla="*/ 2915 h 4129"/>
              <a:gd name="T110" fmla="*/ 322 w 4102"/>
              <a:gd name="T111" fmla="*/ 2970 h 4129"/>
              <a:gd name="T112" fmla="*/ 51 w 4102"/>
              <a:gd name="T113" fmla="*/ 2789 h 4129"/>
              <a:gd name="T114" fmla="*/ 14 w 4102"/>
              <a:gd name="T115" fmla="*/ 1956 h 4129"/>
              <a:gd name="T116" fmla="*/ 227 w 4102"/>
              <a:gd name="T117" fmla="*/ 1711 h 4129"/>
              <a:gd name="T118" fmla="*/ 446 w 4102"/>
              <a:gd name="T119" fmla="*/ 1402 h 4129"/>
              <a:gd name="T120" fmla="*/ 708 w 4102"/>
              <a:gd name="T121" fmla="*/ 716 h 4129"/>
              <a:gd name="T122" fmla="*/ 1235 w 4102"/>
              <a:gd name="T123" fmla="*/ 221 h 4129"/>
              <a:gd name="T124" fmla="*/ 1940 w 4102"/>
              <a:gd name="T125" fmla="*/ 4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2" h="4129">
                <a:moveTo>
                  <a:pt x="3426" y="2666"/>
                </a:moveTo>
                <a:lnTo>
                  <a:pt x="3407" y="2767"/>
                </a:lnTo>
                <a:lnTo>
                  <a:pt x="3383" y="2869"/>
                </a:lnTo>
                <a:lnTo>
                  <a:pt x="3356" y="2971"/>
                </a:lnTo>
                <a:lnTo>
                  <a:pt x="3325" y="3071"/>
                </a:lnTo>
                <a:lnTo>
                  <a:pt x="3289" y="3170"/>
                </a:lnTo>
                <a:lnTo>
                  <a:pt x="3248" y="3267"/>
                </a:lnTo>
                <a:lnTo>
                  <a:pt x="3288" y="3215"/>
                </a:lnTo>
                <a:lnTo>
                  <a:pt x="3322" y="3162"/>
                </a:lnTo>
                <a:lnTo>
                  <a:pt x="3354" y="3104"/>
                </a:lnTo>
                <a:lnTo>
                  <a:pt x="3379" y="3044"/>
                </a:lnTo>
                <a:lnTo>
                  <a:pt x="3399" y="2981"/>
                </a:lnTo>
                <a:lnTo>
                  <a:pt x="3414" y="2917"/>
                </a:lnTo>
                <a:lnTo>
                  <a:pt x="3423" y="2850"/>
                </a:lnTo>
                <a:lnTo>
                  <a:pt x="3426" y="2780"/>
                </a:lnTo>
                <a:lnTo>
                  <a:pt x="3426" y="2666"/>
                </a:lnTo>
                <a:close/>
                <a:moveTo>
                  <a:pt x="3063" y="1917"/>
                </a:moveTo>
                <a:lnTo>
                  <a:pt x="3021" y="1961"/>
                </a:lnTo>
                <a:lnTo>
                  <a:pt x="2976" y="2003"/>
                </a:lnTo>
                <a:lnTo>
                  <a:pt x="2925" y="2040"/>
                </a:lnTo>
                <a:lnTo>
                  <a:pt x="2872" y="2074"/>
                </a:lnTo>
                <a:lnTo>
                  <a:pt x="2817" y="2104"/>
                </a:lnTo>
                <a:lnTo>
                  <a:pt x="2757" y="2132"/>
                </a:lnTo>
                <a:lnTo>
                  <a:pt x="2695" y="2157"/>
                </a:lnTo>
                <a:lnTo>
                  <a:pt x="2631" y="2180"/>
                </a:lnTo>
                <a:lnTo>
                  <a:pt x="2565" y="2202"/>
                </a:lnTo>
                <a:lnTo>
                  <a:pt x="2498" y="2222"/>
                </a:lnTo>
                <a:lnTo>
                  <a:pt x="2430" y="2240"/>
                </a:lnTo>
                <a:lnTo>
                  <a:pt x="2360" y="2257"/>
                </a:lnTo>
                <a:lnTo>
                  <a:pt x="2291" y="2274"/>
                </a:lnTo>
                <a:lnTo>
                  <a:pt x="2221" y="2290"/>
                </a:lnTo>
                <a:lnTo>
                  <a:pt x="2151" y="2307"/>
                </a:lnTo>
                <a:lnTo>
                  <a:pt x="2080" y="2323"/>
                </a:lnTo>
                <a:lnTo>
                  <a:pt x="2010" y="2341"/>
                </a:lnTo>
                <a:lnTo>
                  <a:pt x="1941" y="2360"/>
                </a:lnTo>
                <a:lnTo>
                  <a:pt x="1874" y="2380"/>
                </a:lnTo>
                <a:lnTo>
                  <a:pt x="1808" y="2402"/>
                </a:lnTo>
                <a:lnTo>
                  <a:pt x="1746" y="2426"/>
                </a:lnTo>
                <a:lnTo>
                  <a:pt x="1687" y="2451"/>
                </a:lnTo>
                <a:lnTo>
                  <a:pt x="1633" y="2480"/>
                </a:lnTo>
                <a:lnTo>
                  <a:pt x="1581" y="2512"/>
                </a:lnTo>
                <a:lnTo>
                  <a:pt x="1535" y="2546"/>
                </a:lnTo>
                <a:lnTo>
                  <a:pt x="1496" y="2583"/>
                </a:lnTo>
                <a:lnTo>
                  <a:pt x="1463" y="2623"/>
                </a:lnTo>
                <a:lnTo>
                  <a:pt x="1433" y="2666"/>
                </a:lnTo>
                <a:lnTo>
                  <a:pt x="1408" y="2713"/>
                </a:lnTo>
                <a:lnTo>
                  <a:pt x="1387" y="2762"/>
                </a:lnTo>
                <a:lnTo>
                  <a:pt x="1370" y="2814"/>
                </a:lnTo>
                <a:lnTo>
                  <a:pt x="1356" y="2867"/>
                </a:lnTo>
                <a:lnTo>
                  <a:pt x="1345" y="2922"/>
                </a:lnTo>
                <a:lnTo>
                  <a:pt x="1337" y="2976"/>
                </a:lnTo>
                <a:lnTo>
                  <a:pt x="1332" y="3033"/>
                </a:lnTo>
                <a:lnTo>
                  <a:pt x="1329" y="3089"/>
                </a:lnTo>
                <a:lnTo>
                  <a:pt x="1328" y="3144"/>
                </a:lnTo>
                <a:lnTo>
                  <a:pt x="1329" y="3200"/>
                </a:lnTo>
                <a:lnTo>
                  <a:pt x="1333" y="3253"/>
                </a:lnTo>
                <a:lnTo>
                  <a:pt x="1337" y="3306"/>
                </a:lnTo>
                <a:lnTo>
                  <a:pt x="1348" y="3327"/>
                </a:lnTo>
                <a:lnTo>
                  <a:pt x="1396" y="3408"/>
                </a:lnTo>
                <a:lnTo>
                  <a:pt x="1446" y="3482"/>
                </a:lnTo>
                <a:lnTo>
                  <a:pt x="1496" y="3551"/>
                </a:lnTo>
                <a:lnTo>
                  <a:pt x="1548" y="3614"/>
                </a:lnTo>
                <a:lnTo>
                  <a:pt x="1601" y="3671"/>
                </a:lnTo>
                <a:lnTo>
                  <a:pt x="1653" y="3721"/>
                </a:lnTo>
                <a:lnTo>
                  <a:pt x="1705" y="3767"/>
                </a:lnTo>
                <a:lnTo>
                  <a:pt x="1755" y="3809"/>
                </a:lnTo>
                <a:lnTo>
                  <a:pt x="1804" y="3844"/>
                </a:lnTo>
                <a:lnTo>
                  <a:pt x="1852" y="3877"/>
                </a:lnTo>
                <a:lnTo>
                  <a:pt x="1898" y="3904"/>
                </a:lnTo>
                <a:lnTo>
                  <a:pt x="1941" y="3928"/>
                </a:lnTo>
                <a:lnTo>
                  <a:pt x="1991" y="3951"/>
                </a:lnTo>
                <a:lnTo>
                  <a:pt x="2043" y="3970"/>
                </a:lnTo>
                <a:lnTo>
                  <a:pt x="2098" y="3982"/>
                </a:lnTo>
                <a:lnTo>
                  <a:pt x="2152" y="3990"/>
                </a:lnTo>
                <a:lnTo>
                  <a:pt x="2208" y="3994"/>
                </a:lnTo>
                <a:lnTo>
                  <a:pt x="2262" y="3990"/>
                </a:lnTo>
                <a:lnTo>
                  <a:pt x="2316" y="3982"/>
                </a:lnTo>
                <a:lnTo>
                  <a:pt x="2371" y="3970"/>
                </a:lnTo>
                <a:lnTo>
                  <a:pt x="2422" y="3951"/>
                </a:lnTo>
                <a:lnTo>
                  <a:pt x="2473" y="3928"/>
                </a:lnTo>
                <a:lnTo>
                  <a:pt x="2525" y="3899"/>
                </a:lnTo>
                <a:lnTo>
                  <a:pt x="2579" y="3864"/>
                </a:lnTo>
                <a:lnTo>
                  <a:pt x="2637" y="3824"/>
                </a:lnTo>
                <a:lnTo>
                  <a:pt x="2698" y="3777"/>
                </a:lnTo>
                <a:lnTo>
                  <a:pt x="2760" y="3723"/>
                </a:lnTo>
                <a:lnTo>
                  <a:pt x="2673" y="3727"/>
                </a:lnTo>
                <a:lnTo>
                  <a:pt x="2574" y="3727"/>
                </a:lnTo>
                <a:lnTo>
                  <a:pt x="2556" y="3765"/>
                </a:lnTo>
                <a:lnTo>
                  <a:pt x="2534" y="3799"/>
                </a:lnTo>
                <a:lnTo>
                  <a:pt x="2506" y="3829"/>
                </a:lnTo>
                <a:lnTo>
                  <a:pt x="2474" y="3856"/>
                </a:lnTo>
                <a:lnTo>
                  <a:pt x="2439" y="3877"/>
                </a:lnTo>
                <a:lnTo>
                  <a:pt x="2401" y="3892"/>
                </a:lnTo>
                <a:lnTo>
                  <a:pt x="2359" y="3902"/>
                </a:lnTo>
                <a:lnTo>
                  <a:pt x="2316" y="3906"/>
                </a:lnTo>
                <a:lnTo>
                  <a:pt x="2055" y="3906"/>
                </a:lnTo>
                <a:lnTo>
                  <a:pt x="2009" y="3902"/>
                </a:lnTo>
                <a:lnTo>
                  <a:pt x="1967" y="3892"/>
                </a:lnTo>
                <a:lnTo>
                  <a:pt x="1928" y="3876"/>
                </a:lnTo>
                <a:lnTo>
                  <a:pt x="1892" y="3853"/>
                </a:lnTo>
                <a:lnTo>
                  <a:pt x="1860" y="3825"/>
                </a:lnTo>
                <a:lnTo>
                  <a:pt x="1832" y="3794"/>
                </a:lnTo>
                <a:lnTo>
                  <a:pt x="1810" y="3757"/>
                </a:lnTo>
                <a:lnTo>
                  <a:pt x="1793" y="3718"/>
                </a:lnTo>
                <a:lnTo>
                  <a:pt x="1783" y="3675"/>
                </a:lnTo>
                <a:lnTo>
                  <a:pt x="1779" y="3630"/>
                </a:lnTo>
                <a:lnTo>
                  <a:pt x="1783" y="3586"/>
                </a:lnTo>
                <a:lnTo>
                  <a:pt x="1793" y="3543"/>
                </a:lnTo>
                <a:lnTo>
                  <a:pt x="1810" y="3504"/>
                </a:lnTo>
                <a:lnTo>
                  <a:pt x="1832" y="3468"/>
                </a:lnTo>
                <a:lnTo>
                  <a:pt x="1860" y="3435"/>
                </a:lnTo>
                <a:lnTo>
                  <a:pt x="1892" y="3408"/>
                </a:lnTo>
                <a:lnTo>
                  <a:pt x="1928" y="3386"/>
                </a:lnTo>
                <a:lnTo>
                  <a:pt x="1967" y="3370"/>
                </a:lnTo>
                <a:lnTo>
                  <a:pt x="2009" y="3358"/>
                </a:lnTo>
                <a:lnTo>
                  <a:pt x="2055" y="3354"/>
                </a:lnTo>
                <a:lnTo>
                  <a:pt x="2316" y="3354"/>
                </a:lnTo>
                <a:lnTo>
                  <a:pt x="2359" y="3358"/>
                </a:lnTo>
                <a:lnTo>
                  <a:pt x="2401" y="3368"/>
                </a:lnTo>
                <a:lnTo>
                  <a:pt x="2439" y="3384"/>
                </a:lnTo>
                <a:lnTo>
                  <a:pt x="2474" y="3405"/>
                </a:lnTo>
                <a:lnTo>
                  <a:pt x="2506" y="3432"/>
                </a:lnTo>
                <a:lnTo>
                  <a:pt x="2534" y="3462"/>
                </a:lnTo>
                <a:lnTo>
                  <a:pt x="2556" y="3496"/>
                </a:lnTo>
                <a:lnTo>
                  <a:pt x="2574" y="3534"/>
                </a:lnTo>
                <a:lnTo>
                  <a:pt x="2673" y="3534"/>
                </a:lnTo>
                <a:lnTo>
                  <a:pt x="2737" y="3532"/>
                </a:lnTo>
                <a:lnTo>
                  <a:pt x="2800" y="3524"/>
                </a:lnTo>
                <a:lnTo>
                  <a:pt x="2861" y="3511"/>
                </a:lnTo>
                <a:lnTo>
                  <a:pt x="2919" y="3492"/>
                </a:lnTo>
                <a:lnTo>
                  <a:pt x="2976" y="3471"/>
                </a:lnTo>
                <a:lnTo>
                  <a:pt x="3021" y="3401"/>
                </a:lnTo>
                <a:lnTo>
                  <a:pt x="3066" y="3327"/>
                </a:lnTo>
                <a:lnTo>
                  <a:pt x="3112" y="3238"/>
                </a:lnTo>
                <a:lnTo>
                  <a:pt x="3153" y="3146"/>
                </a:lnTo>
                <a:lnTo>
                  <a:pt x="3188" y="3051"/>
                </a:lnTo>
                <a:lnTo>
                  <a:pt x="3220" y="2953"/>
                </a:lnTo>
                <a:lnTo>
                  <a:pt x="3246" y="2853"/>
                </a:lnTo>
                <a:lnTo>
                  <a:pt x="3269" y="2755"/>
                </a:lnTo>
                <a:lnTo>
                  <a:pt x="3267" y="2756"/>
                </a:lnTo>
                <a:lnTo>
                  <a:pt x="3265" y="2757"/>
                </a:lnTo>
                <a:lnTo>
                  <a:pt x="3249" y="2764"/>
                </a:lnTo>
                <a:lnTo>
                  <a:pt x="3232" y="2765"/>
                </a:lnTo>
                <a:lnTo>
                  <a:pt x="3217" y="2764"/>
                </a:lnTo>
                <a:lnTo>
                  <a:pt x="3202" y="2757"/>
                </a:lnTo>
                <a:lnTo>
                  <a:pt x="3188" y="2748"/>
                </a:lnTo>
                <a:lnTo>
                  <a:pt x="3176" y="2733"/>
                </a:lnTo>
                <a:lnTo>
                  <a:pt x="3168" y="2714"/>
                </a:lnTo>
                <a:lnTo>
                  <a:pt x="3165" y="2695"/>
                </a:lnTo>
                <a:lnTo>
                  <a:pt x="3169" y="2675"/>
                </a:lnTo>
                <a:lnTo>
                  <a:pt x="3170" y="2671"/>
                </a:lnTo>
                <a:lnTo>
                  <a:pt x="3173" y="2661"/>
                </a:lnTo>
                <a:lnTo>
                  <a:pt x="3178" y="2645"/>
                </a:lnTo>
                <a:lnTo>
                  <a:pt x="3183" y="2623"/>
                </a:lnTo>
                <a:lnTo>
                  <a:pt x="3189" y="2596"/>
                </a:lnTo>
                <a:lnTo>
                  <a:pt x="3196" y="2565"/>
                </a:lnTo>
                <a:lnTo>
                  <a:pt x="3201" y="2528"/>
                </a:lnTo>
                <a:lnTo>
                  <a:pt x="3206" y="2489"/>
                </a:lnTo>
                <a:lnTo>
                  <a:pt x="3211" y="2445"/>
                </a:lnTo>
                <a:lnTo>
                  <a:pt x="3213" y="2398"/>
                </a:lnTo>
                <a:lnTo>
                  <a:pt x="3213" y="2348"/>
                </a:lnTo>
                <a:lnTo>
                  <a:pt x="3212" y="2295"/>
                </a:lnTo>
                <a:lnTo>
                  <a:pt x="3207" y="2241"/>
                </a:lnTo>
                <a:lnTo>
                  <a:pt x="3200" y="2184"/>
                </a:lnTo>
                <a:lnTo>
                  <a:pt x="3188" y="2126"/>
                </a:lnTo>
                <a:lnTo>
                  <a:pt x="3177" y="2084"/>
                </a:lnTo>
                <a:lnTo>
                  <a:pt x="3160" y="2046"/>
                </a:lnTo>
                <a:lnTo>
                  <a:pt x="3140" y="2009"/>
                </a:lnTo>
                <a:lnTo>
                  <a:pt x="3117" y="1976"/>
                </a:lnTo>
                <a:lnTo>
                  <a:pt x="3091" y="1945"/>
                </a:lnTo>
                <a:lnTo>
                  <a:pt x="3063" y="1917"/>
                </a:lnTo>
                <a:close/>
                <a:moveTo>
                  <a:pt x="2051" y="192"/>
                </a:moveTo>
                <a:lnTo>
                  <a:pt x="1949" y="196"/>
                </a:lnTo>
                <a:lnTo>
                  <a:pt x="1847" y="206"/>
                </a:lnTo>
                <a:lnTo>
                  <a:pt x="1749" y="224"/>
                </a:lnTo>
                <a:lnTo>
                  <a:pt x="1653" y="248"/>
                </a:lnTo>
                <a:lnTo>
                  <a:pt x="1559" y="279"/>
                </a:lnTo>
                <a:lnTo>
                  <a:pt x="1470" y="316"/>
                </a:lnTo>
                <a:lnTo>
                  <a:pt x="1382" y="359"/>
                </a:lnTo>
                <a:lnTo>
                  <a:pt x="1298" y="407"/>
                </a:lnTo>
                <a:lnTo>
                  <a:pt x="1218" y="462"/>
                </a:lnTo>
                <a:lnTo>
                  <a:pt x="1142" y="520"/>
                </a:lnTo>
                <a:lnTo>
                  <a:pt x="1070" y="584"/>
                </a:lnTo>
                <a:lnTo>
                  <a:pt x="1002" y="653"/>
                </a:lnTo>
                <a:lnTo>
                  <a:pt x="939" y="725"/>
                </a:lnTo>
                <a:lnTo>
                  <a:pt x="882" y="802"/>
                </a:lnTo>
                <a:lnTo>
                  <a:pt x="829" y="883"/>
                </a:lnTo>
                <a:lnTo>
                  <a:pt x="781" y="968"/>
                </a:lnTo>
                <a:lnTo>
                  <a:pt x="739" y="1056"/>
                </a:lnTo>
                <a:lnTo>
                  <a:pt x="797" y="983"/>
                </a:lnTo>
                <a:lnTo>
                  <a:pt x="858" y="917"/>
                </a:lnTo>
                <a:lnTo>
                  <a:pt x="920" y="856"/>
                </a:lnTo>
                <a:lnTo>
                  <a:pt x="983" y="801"/>
                </a:lnTo>
                <a:lnTo>
                  <a:pt x="1046" y="751"/>
                </a:lnTo>
                <a:lnTo>
                  <a:pt x="1108" y="707"/>
                </a:lnTo>
                <a:lnTo>
                  <a:pt x="1170" y="668"/>
                </a:lnTo>
                <a:lnTo>
                  <a:pt x="1230" y="634"/>
                </a:lnTo>
                <a:lnTo>
                  <a:pt x="1285" y="603"/>
                </a:lnTo>
                <a:lnTo>
                  <a:pt x="1338" y="578"/>
                </a:lnTo>
                <a:lnTo>
                  <a:pt x="1387" y="557"/>
                </a:lnTo>
                <a:lnTo>
                  <a:pt x="1432" y="539"/>
                </a:lnTo>
                <a:lnTo>
                  <a:pt x="1547" y="497"/>
                </a:lnTo>
                <a:lnTo>
                  <a:pt x="1660" y="464"/>
                </a:lnTo>
                <a:lnTo>
                  <a:pt x="1773" y="438"/>
                </a:lnTo>
                <a:lnTo>
                  <a:pt x="1884" y="419"/>
                </a:lnTo>
                <a:lnTo>
                  <a:pt x="1991" y="407"/>
                </a:lnTo>
                <a:lnTo>
                  <a:pt x="2098" y="403"/>
                </a:lnTo>
                <a:lnTo>
                  <a:pt x="2184" y="406"/>
                </a:lnTo>
                <a:lnTo>
                  <a:pt x="2264" y="414"/>
                </a:lnTo>
                <a:lnTo>
                  <a:pt x="2342" y="425"/>
                </a:lnTo>
                <a:lnTo>
                  <a:pt x="2414" y="440"/>
                </a:lnTo>
                <a:lnTo>
                  <a:pt x="2483" y="458"/>
                </a:lnTo>
                <a:lnTo>
                  <a:pt x="2548" y="479"/>
                </a:lnTo>
                <a:lnTo>
                  <a:pt x="2607" y="503"/>
                </a:lnTo>
                <a:lnTo>
                  <a:pt x="2664" y="529"/>
                </a:lnTo>
                <a:lnTo>
                  <a:pt x="2716" y="555"/>
                </a:lnTo>
                <a:lnTo>
                  <a:pt x="2765" y="583"/>
                </a:lnTo>
                <a:lnTo>
                  <a:pt x="2809" y="612"/>
                </a:lnTo>
                <a:lnTo>
                  <a:pt x="2850" y="641"/>
                </a:lnTo>
                <a:lnTo>
                  <a:pt x="2886" y="669"/>
                </a:lnTo>
                <a:lnTo>
                  <a:pt x="2919" y="697"/>
                </a:lnTo>
                <a:lnTo>
                  <a:pt x="2947" y="722"/>
                </a:lnTo>
                <a:lnTo>
                  <a:pt x="2972" y="746"/>
                </a:lnTo>
                <a:lnTo>
                  <a:pt x="2994" y="769"/>
                </a:lnTo>
                <a:lnTo>
                  <a:pt x="3011" y="788"/>
                </a:lnTo>
                <a:lnTo>
                  <a:pt x="3025" y="805"/>
                </a:lnTo>
                <a:lnTo>
                  <a:pt x="3035" y="817"/>
                </a:lnTo>
                <a:lnTo>
                  <a:pt x="3042" y="825"/>
                </a:lnTo>
                <a:lnTo>
                  <a:pt x="3049" y="834"/>
                </a:lnTo>
                <a:lnTo>
                  <a:pt x="3061" y="849"/>
                </a:lnTo>
                <a:lnTo>
                  <a:pt x="3074" y="868"/>
                </a:lnTo>
                <a:lnTo>
                  <a:pt x="3092" y="893"/>
                </a:lnTo>
                <a:lnTo>
                  <a:pt x="3110" y="922"/>
                </a:lnTo>
                <a:lnTo>
                  <a:pt x="3130" y="956"/>
                </a:lnTo>
                <a:lnTo>
                  <a:pt x="3149" y="994"/>
                </a:lnTo>
                <a:lnTo>
                  <a:pt x="3169" y="1037"/>
                </a:lnTo>
                <a:lnTo>
                  <a:pt x="3187" y="1086"/>
                </a:lnTo>
                <a:lnTo>
                  <a:pt x="3232" y="1098"/>
                </a:lnTo>
                <a:lnTo>
                  <a:pt x="3279" y="1117"/>
                </a:lnTo>
                <a:lnTo>
                  <a:pt x="3326" y="1142"/>
                </a:lnTo>
                <a:lnTo>
                  <a:pt x="3374" y="1175"/>
                </a:lnTo>
                <a:lnTo>
                  <a:pt x="3421" y="1216"/>
                </a:lnTo>
                <a:lnTo>
                  <a:pt x="3388" y="1120"/>
                </a:lnTo>
                <a:lnTo>
                  <a:pt x="3349" y="1025"/>
                </a:lnTo>
                <a:lnTo>
                  <a:pt x="3303" y="935"/>
                </a:lnTo>
                <a:lnTo>
                  <a:pt x="3251" y="849"/>
                </a:lnTo>
                <a:lnTo>
                  <a:pt x="3194" y="765"/>
                </a:lnTo>
                <a:lnTo>
                  <a:pt x="3131" y="688"/>
                </a:lnTo>
                <a:lnTo>
                  <a:pt x="3063" y="615"/>
                </a:lnTo>
                <a:lnTo>
                  <a:pt x="2990" y="545"/>
                </a:lnTo>
                <a:lnTo>
                  <a:pt x="2913" y="482"/>
                </a:lnTo>
                <a:lnTo>
                  <a:pt x="2831" y="424"/>
                </a:lnTo>
                <a:lnTo>
                  <a:pt x="2745" y="372"/>
                </a:lnTo>
                <a:lnTo>
                  <a:pt x="2655" y="326"/>
                </a:lnTo>
                <a:lnTo>
                  <a:pt x="2561" y="286"/>
                </a:lnTo>
                <a:lnTo>
                  <a:pt x="2464" y="253"/>
                </a:lnTo>
                <a:lnTo>
                  <a:pt x="2366" y="226"/>
                </a:lnTo>
                <a:lnTo>
                  <a:pt x="2263" y="207"/>
                </a:lnTo>
                <a:lnTo>
                  <a:pt x="2158" y="196"/>
                </a:lnTo>
                <a:lnTo>
                  <a:pt x="2051" y="192"/>
                </a:lnTo>
                <a:close/>
                <a:moveTo>
                  <a:pt x="2051" y="0"/>
                </a:moveTo>
                <a:lnTo>
                  <a:pt x="2051" y="0"/>
                </a:lnTo>
                <a:lnTo>
                  <a:pt x="2162" y="4"/>
                </a:lnTo>
                <a:lnTo>
                  <a:pt x="2271" y="15"/>
                </a:lnTo>
                <a:lnTo>
                  <a:pt x="2377" y="33"/>
                </a:lnTo>
                <a:lnTo>
                  <a:pt x="2482" y="58"/>
                </a:lnTo>
                <a:lnTo>
                  <a:pt x="2583" y="90"/>
                </a:lnTo>
                <a:lnTo>
                  <a:pt x="2681" y="128"/>
                </a:lnTo>
                <a:lnTo>
                  <a:pt x="2776" y="172"/>
                </a:lnTo>
                <a:lnTo>
                  <a:pt x="2868" y="221"/>
                </a:lnTo>
                <a:lnTo>
                  <a:pt x="2957" y="277"/>
                </a:lnTo>
                <a:lnTo>
                  <a:pt x="3040" y="339"/>
                </a:lnTo>
                <a:lnTo>
                  <a:pt x="3120" y="405"/>
                </a:lnTo>
                <a:lnTo>
                  <a:pt x="3196" y="476"/>
                </a:lnTo>
                <a:lnTo>
                  <a:pt x="3268" y="552"/>
                </a:lnTo>
                <a:lnTo>
                  <a:pt x="3333" y="631"/>
                </a:lnTo>
                <a:lnTo>
                  <a:pt x="3394" y="716"/>
                </a:lnTo>
                <a:lnTo>
                  <a:pt x="3450" y="805"/>
                </a:lnTo>
                <a:lnTo>
                  <a:pt x="3500" y="896"/>
                </a:lnTo>
                <a:lnTo>
                  <a:pt x="3543" y="992"/>
                </a:lnTo>
                <a:lnTo>
                  <a:pt x="3581" y="1091"/>
                </a:lnTo>
                <a:lnTo>
                  <a:pt x="3613" y="1192"/>
                </a:lnTo>
                <a:lnTo>
                  <a:pt x="3638" y="1296"/>
                </a:lnTo>
                <a:lnTo>
                  <a:pt x="3657" y="1402"/>
                </a:lnTo>
                <a:lnTo>
                  <a:pt x="3667" y="1512"/>
                </a:lnTo>
                <a:lnTo>
                  <a:pt x="3671" y="1622"/>
                </a:lnTo>
                <a:lnTo>
                  <a:pt x="3671" y="1682"/>
                </a:lnTo>
                <a:lnTo>
                  <a:pt x="3730" y="1682"/>
                </a:lnTo>
                <a:lnTo>
                  <a:pt x="3780" y="1685"/>
                </a:lnTo>
                <a:lnTo>
                  <a:pt x="3829" y="1695"/>
                </a:lnTo>
                <a:lnTo>
                  <a:pt x="3874" y="1711"/>
                </a:lnTo>
                <a:lnTo>
                  <a:pt x="3917" y="1733"/>
                </a:lnTo>
                <a:lnTo>
                  <a:pt x="3958" y="1760"/>
                </a:lnTo>
                <a:lnTo>
                  <a:pt x="3993" y="1792"/>
                </a:lnTo>
                <a:lnTo>
                  <a:pt x="4025" y="1827"/>
                </a:lnTo>
                <a:lnTo>
                  <a:pt x="4051" y="1866"/>
                </a:lnTo>
                <a:lnTo>
                  <a:pt x="4073" y="1909"/>
                </a:lnTo>
                <a:lnTo>
                  <a:pt x="4089" y="1956"/>
                </a:lnTo>
                <a:lnTo>
                  <a:pt x="4099" y="2004"/>
                </a:lnTo>
                <a:lnTo>
                  <a:pt x="4102" y="2055"/>
                </a:lnTo>
                <a:lnTo>
                  <a:pt x="4102" y="2600"/>
                </a:lnTo>
                <a:lnTo>
                  <a:pt x="4099" y="2651"/>
                </a:lnTo>
                <a:lnTo>
                  <a:pt x="4089" y="2700"/>
                </a:lnTo>
                <a:lnTo>
                  <a:pt x="4073" y="2746"/>
                </a:lnTo>
                <a:lnTo>
                  <a:pt x="4051" y="2789"/>
                </a:lnTo>
                <a:lnTo>
                  <a:pt x="4025" y="2828"/>
                </a:lnTo>
                <a:lnTo>
                  <a:pt x="3993" y="2865"/>
                </a:lnTo>
                <a:lnTo>
                  <a:pt x="3958" y="2896"/>
                </a:lnTo>
                <a:lnTo>
                  <a:pt x="3917" y="2923"/>
                </a:lnTo>
                <a:lnTo>
                  <a:pt x="3874" y="2944"/>
                </a:lnTo>
                <a:lnTo>
                  <a:pt x="3829" y="2960"/>
                </a:lnTo>
                <a:lnTo>
                  <a:pt x="3780" y="2970"/>
                </a:lnTo>
                <a:lnTo>
                  <a:pt x="3730" y="2974"/>
                </a:lnTo>
                <a:lnTo>
                  <a:pt x="3598" y="2974"/>
                </a:lnTo>
                <a:lnTo>
                  <a:pt x="3577" y="3053"/>
                </a:lnTo>
                <a:lnTo>
                  <a:pt x="3551" y="3129"/>
                </a:lnTo>
                <a:lnTo>
                  <a:pt x="3518" y="3203"/>
                </a:lnTo>
                <a:lnTo>
                  <a:pt x="3480" y="3272"/>
                </a:lnTo>
                <a:lnTo>
                  <a:pt x="3435" y="3339"/>
                </a:lnTo>
                <a:lnTo>
                  <a:pt x="3385" y="3401"/>
                </a:lnTo>
                <a:lnTo>
                  <a:pt x="3331" y="3458"/>
                </a:lnTo>
                <a:lnTo>
                  <a:pt x="3272" y="3511"/>
                </a:lnTo>
                <a:lnTo>
                  <a:pt x="3208" y="3560"/>
                </a:lnTo>
                <a:lnTo>
                  <a:pt x="3141" y="3603"/>
                </a:lnTo>
                <a:lnTo>
                  <a:pt x="3071" y="3639"/>
                </a:lnTo>
                <a:lnTo>
                  <a:pt x="2996" y="3670"/>
                </a:lnTo>
                <a:lnTo>
                  <a:pt x="2935" y="3739"/>
                </a:lnTo>
                <a:lnTo>
                  <a:pt x="2875" y="3801"/>
                </a:lnTo>
                <a:lnTo>
                  <a:pt x="2814" y="3857"/>
                </a:lnTo>
                <a:lnTo>
                  <a:pt x="2753" y="3906"/>
                </a:lnTo>
                <a:lnTo>
                  <a:pt x="2695" y="3949"/>
                </a:lnTo>
                <a:lnTo>
                  <a:pt x="2640" y="3987"/>
                </a:lnTo>
                <a:lnTo>
                  <a:pt x="2585" y="4020"/>
                </a:lnTo>
                <a:lnTo>
                  <a:pt x="2535" y="4048"/>
                </a:lnTo>
                <a:lnTo>
                  <a:pt x="2473" y="4077"/>
                </a:lnTo>
                <a:lnTo>
                  <a:pt x="2409" y="4100"/>
                </a:lnTo>
                <a:lnTo>
                  <a:pt x="2343" y="4116"/>
                </a:lnTo>
                <a:lnTo>
                  <a:pt x="2276" y="4125"/>
                </a:lnTo>
                <a:lnTo>
                  <a:pt x="2208" y="4129"/>
                </a:lnTo>
                <a:lnTo>
                  <a:pt x="2138" y="4125"/>
                </a:lnTo>
                <a:lnTo>
                  <a:pt x="2071" y="4116"/>
                </a:lnTo>
                <a:lnTo>
                  <a:pt x="2005" y="4100"/>
                </a:lnTo>
                <a:lnTo>
                  <a:pt x="1941" y="4077"/>
                </a:lnTo>
                <a:lnTo>
                  <a:pt x="1879" y="4048"/>
                </a:lnTo>
                <a:lnTo>
                  <a:pt x="1826" y="4019"/>
                </a:lnTo>
                <a:lnTo>
                  <a:pt x="1769" y="3985"/>
                </a:lnTo>
                <a:lnTo>
                  <a:pt x="1710" y="3944"/>
                </a:lnTo>
                <a:lnTo>
                  <a:pt x="1649" y="3897"/>
                </a:lnTo>
                <a:lnTo>
                  <a:pt x="1586" y="3844"/>
                </a:lnTo>
                <a:lnTo>
                  <a:pt x="1523" y="3785"/>
                </a:lnTo>
                <a:lnTo>
                  <a:pt x="1458" y="3718"/>
                </a:lnTo>
                <a:lnTo>
                  <a:pt x="1395" y="3642"/>
                </a:lnTo>
                <a:lnTo>
                  <a:pt x="1400" y="3662"/>
                </a:lnTo>
                <a:lnTo>
                  <a:pt x="1404" y="3675"/>
                </a:lnTo>
                <a:lnTo>
                  <a:pt x="1408" y="3687"/>
                </a:lnTo>
                <a:lnTo>
                  <a:pt x="1409" y="3700"/>
                </a:lnTo>
                <a:lnTo>
                  <a:pt x="1405" y="3721"/>
                </a:lnTo>
                <a:lnTo>
                  <a:pt x="1396" y="3740"/>
                </a:lnTo>
                <a:lnTo>
                  <a:pt x="1381" y="3754"/>
                </a:lnTo>
                <a:lnTo>
                  <a:pt x="1362" y="3765"/>
                </a:lnTo>
                <a:lnTo>
                  <a:pt x="1341" y="3768"/>
                </a:lnTo>
                <a:lnTo>
                  <a:pt x="1341" y="3768"/>
                </a:lnTo>
                <a:lnTo>
                  <a:pt x="1324" y="3766"/>
                </a:lnTo>
                <a:lnTo>
                  <a:pt x="1309" y="3761"/>
                </a:lnTo>
                <a:lnTo>
                  <a:pt x="1295" y="3751"/>
                </a:lnTo>
                <a:lnTo>
                  <a:pt x="1290" y="3746"/>
                </a:lnTo>
                <a:lnTo>
                  <a:pt x="1279" y="3735"/>
                </a:lnTo>
                <a:lnTo>
                  <a:pt x="1264" y="3721"/>
                </a:lnTo>
                <a:lnTo>
                  <a:pt x="1245" y="3702"/>
                </a:lnTo>
                <a:lnTo>
                  <a:pt x="1222" y="3680"/>
                </a:lnTo>
                <a:lnTo>
                  <a:pt x="1197" y="3653"/>
                </a:lnTo>
                <a:lnTo>
                  <a:pt x="1168" y="3623"/>
                </a:lnTo>
                <a:lnTo>
                  <a:pt x="1135" y="3589"/>
                </a:lnTo>
                <a:lnTo>
                  <a:pt x="1102" y="3551"/>
                </a:lnTo>
                <a:lnTo>
                  <a:pt x="1065" y="3509"/>
                </a:lnTo>
                <a:lnTo>
                  <a:pt x="1027" y="3463"/>
                </a:lnTo>
                <a:lnTo>
                  <a:pt x="988" y="3415"/>
                </a:lnTo>
                <a:lnTo>
                  <a:pt x="949" y="3363"/>
                </a:lnTo>
                <a:lnTo>
                  <a:pt x="907" y="3308"/>
                </a:lnTo>
                <a:lnTo>
                  <a:pt x="867" y="3249"/>
                </a:lnTo>
                <a:lnTo>
                  <a:pt x="825" y="3189"/>
                </a:lnTo>
                <a:lnTo>
                  <a:pt x="785" y="3124"/>
                </a:lnTo>
                <a:lnTo>
                  <a:pt x="744" y="3057"/>
                </a:lnTo>
                <a:lnTo>
                  <a:pt x="706" y="2988"/>
                </a:lnTo>
                <a:lnTo>
                  <a:pt x="668" y="2915"/>
                </a:lnTo>
                <a:lnTo>
                  <a:pt x="657" y="2934"/>
                </a:lnTo>
                <a:lnTo>
                  <a:pt x="642" y="2951"/>
                </a:lnTo>
                <a:lnTo>
                  <a:pt x="624" y="2963"/>
                </a:lnTo>
                <a:lnTo>
                  <a:pt x="603" y="2971"/>
                </a:lnTo>
                <a:lnTo>
                  <a:pt x="580" y="2974"/>
                </a:lnTo>
                <a:lnTo>
                  <a:pt x="373" y="2974"/>
                </a:lnTo>
                <a:lnTo>
                  <a:pt x="322" y="2970"/>
                </a:lnTo>
                <a:lnTo>
                  <a:pt x="273" y="2960"/>
                </a:lnTo>
                <a:lnTo>
                  <a:pt x="227" y="2944"/>
                </a:lnTo>
                <a:lnTo>
                  <a:pt x="184" y="2923"/>
                </a:lnTo>
                <a:lnTo>
                  <a:pt x="145" y="2896"/>
                </a:lnTo>
                <a:lnTo>
                  <a:pt x="109" y="2865"/>
                </a:lnTo>
                <a:lnTo>
                  <a:pt x="77" y="2828"/>
                </a:lnTo>
                <a:lnTo>
                  <a:pt x="51" y="2789"/>
                </a:lnTo>
                <a:lnTo>
                  <a:pt x="29" y="2746"/>
                </a:lnTo>
                <a:lnTo>
                  <a:pt x="14" y="2700"/>
                </a:lnTo>
                <a:lnTo>
                  <a:pt x="4" y="2651"/>
                </a:lnTo>
                <a:lnTo>
                  <a:pt x="0" y="2600"/>
                </a:lnTo>
                <a:lnTo>
                  <a:pt x="0" y="2055"/>
                </a:lnTo>
                <a:lnTo>
                  <a:pt x="4" y="2004"/>
                </a:lnTo>
                <a:lnTo>
                  <a:pt x="14" y="1956"/>
                </a:lnTo>
                <a:lnTo>
                  <a:pt x="29" y="1909"/>
                </a:lnTo>
                <a:lnTo>
                  <a:pt x="51" y="1866"/>
                </a:lnTo>
                <a:lnTo>
                  <a:pt x="77" y="1827"/>
                </a:lnTo>
                <a:lnTo>
                  <a:pt x="109" y="1792"/>
                </a:lnTo>
                <a:lnTo>
                  <a:pt x="145" y="1760"/>
                </a:lnTo>
                <a:lnTo>
                  <a:pt x="184" y="1733"/>
                </a:lnTo>
                <a:lnTo>
                  <a:pt x="227" y="1711"/>
                </a:lnTo>
                <a:lnTo>
                  <a:pt x="273" y="1695"/>
                </a:lnTo>
                <a:lnTo>
                  <a:pt x="322" y="1685"/>
                </a:lnTo>
                <a:lnTo>
                  <a:pt x="373" y="1682"/>
                </a:lnTo>
                <a:lnTo>
                  <a:pt x="431" y="1682"/>
                </a:lnTo>
                <a:lnTo>
                  <a:pt x="431" y="1622"/>
                </a:lnTo>
                <a:lnTo>
                  <a:pt x="435" y="1512"/>
                </a:lnTo>
                <a:lnTo>
                  <a:pt x="446" y="1402"/>
                </a:lnTo>
                <a:lnTo>
                  <a:pt x="464" y="1296"/>
                </a:lnTo>
                <a:lnTo>
                  <a:pt x="489" y="1192"/>
                </a:lnTo>
                <a:lnTo>
                  <a:pt x="521" y="1091"/>
                </a:lnTo>
                <a:lnTo>
                  <a:pt x="559" y="992"/>
                </a:lnTo>
                <a:lnTo>
                  <a:pt x="603" y="896"/>
                </a:lnTo>
                <a:lnTo>
                  <a:pt x="652" y="805"/>
                </a:lnTo>
                <a:lnTo>
                  <a:pt x="708" y="716"/>
                </a:lnTo>
                <a:lnTo>
                  <a:pt x="768" y="631"/>
                </a:lnTo>
                <a:lnTo>
                  <a:pt x="835" y="552"/>
                </a:lnTo>
                <a:lnTo>
                  <a:pt x="906" y="476"/>
                </a:lnTo>
                <a:lnTo>
                  <a:pt x="982" y="405"/>
                </a:lnTo>
                <a:lnTo>
                  <a:pt x="1061" y="339"/>
                </a:lnTo>
                <a:lnTo>
                  <a:pt x="1146" y="277"/>
                </a:lnTo>
                <a:lnTo>
                  <a:pt x="1235" y="221"/>
                </a:lnTo>
                <a:lnTo>
                  <a:pt x="1326" y="172"/>
                </a:lnTo>
                <a:lnTo>
                  <a:pt x="1422" y="128"/>
                </a:lnTo>
                <a:lnTo>
                  <a:pt x="1519" y="90"/>
                </a:lnTo>
                <a:lnTo>
                  <a:pt x="1621" y="58"/>
                </a:lnTo>
                <a:lnTo>
                  <a:pt x="1725" y="33"/>
                </a:lnTo>
                <a:lnTo>
                  <a:pt x="1831" y="15"/>
                </a:lnTo>
                <a:lnTo>
                  <a:pt x="1940" y="4"/>
                </a:lnTo>
                <a:lnTo>
                  <a:pt x="2051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EA073EA-6287-41C0-896A-07831A5F435C}"/>
              </a:ext>
            </a:extLst>
          </p:cNvPr>
          <p:cNvSpPr>
            <a:spLocks noEditPoints="1"/>
          </p:cNvSpPr>
          <p:nvPr/>
        </p:nvSpPr>
        <p:spPr bwMode="auto">
          <a:xfrm>
            <a:off x="8652822" y="1618554"/>
            <a:ext cx="418843" cy="491529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D660FCC0-AFDE-4561-8611-E1FA6E8FEE5B}"/>
              </a:ext>
            </a:extLst>
          </p:cNvPr>
          <p:cNvSpPr/>
          <p:nvPr/>
        </p:nvSpPr>
        <p:spPr>
          <a:xfrm>
            <a:off x="1796179" y="4574847"/>
            <a:ext cx="1833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cs typeface="+mn-ea"/>
                <a:sym typeface="+mn-lt"/>
              </a:rPr>
              <a:t>Neque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porro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quis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quam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est</a:t>
            </a:r>
            <a:r>
              <a:rPr lang="en-US" sz="1400" dirty="0">
                <a:cs typeface="+mn-ea"/>
                <a:sym typeface="+mn-lt"/>
              </a:rPr>
              <a:t>, qui </a:t>
            </a:r>
            <a:r>
              <a:rPr lang="en-US" sz="1400" dirty="0" err="1">
                <a:cs typeface="+mn-ea"/>
                <a:sym typeface="+mn-lt"/>
              </a:rPr>
              <a:t>dolorem</a:t>
            </a:r>
            <a:r>
              <a:rPr lang="en-US" sz="1400" dirty="0">
                <a:cs typeface="+mn-ea"/>
                <a:sym typeface="+mn-lt"/>
              </a:rPr>
              <a:t> ipsum </a:t>
            </a:r>
            <a:r>
              <a:rPr lang="en-US" sz="1400" dirty="0" err="1">
                <a:cs typeface="+mn-ea"/>
                <a:sym typeface="+mn-lt"/>
              </a:rPr>
              <a:t>quia</a:t>
            </a:r>
            <a:r>
              <a:rPr lang="en-US" sz="1400" dirty="0">
                <a:cs typeface="+mn-ea"/>
                <a:sym typeface="+mn-lt"/>
              </a:rPr>
              <a:t> dolor sit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27B0E21C-79CE-4455-ADDE-BDA04FBA0BDE}"/>
              </a:ext>
            </a:extLst>
          </p:cNvPr>
          <p:cNvSpPr/>
          <p:nvPr/>
        </p:nvSpPr>
        <p:spPr>
          <a:xfrm>
            <a:off x="3881340" y="4574847"/>
            <a:ext cx="1833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cs typeface="+mn-ea"/>
                <a:sym typeface="+mn-lt"/>
              </a:rPr>
              <a:t>Neque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porro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quis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quam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est</a:t>
            </a:r>
            <a:r>
              <a:rPr lang="en-US" sz="1400" dirty="0">
                <a:cs typeface="+mn-ea"/>
                <a:sym typeface="+mn-lt"/>
              </a:rPr>
              <a:t>, qui </a:t>
            </a:r>
            <a:r>
              <a:rPr lang="en-US" sz="1400" dirty="0" err="1">
                <a:cs typeface="+mn-ea"/>
                <a:sym typeface="+mn-lt"/>
              </a:rPr>
              <a:t>dolorem</a:t>
            </a:r>
            <a:r>
              <a:rPr lang="en-US" sz="1400" dirty="0">
                <a:cs typeface="+mn-ea"/>
                <a:sym typeface="+mn-lt"/>
              </a:rPr>
              <a:t> ipsum </a:t>
            </a:r>
            <a:r>
              <a:rPr lang="en-US" sz="1400" dirty="0" err="1">
                <a:cs typeface="+mn-ea"/>
                <a:sym typeface="+mn-lt"/>
              </a:rPr>
              <a:t>quia</a:t>
            </a:r>
            <a:r>
              <a:rPr lang="en-US" sz="1400" dirty="0">
                <a:cs typeface="+mn-ea"/>
                <a:sym typeface="+mn-lt"/>
              </a:rPr>
              <a:t> dolor sit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C5ACE753-EFD5-480F-938A-23B1AF09C639}"/>
              </a:ext>
            </a:extLst>
          </p:cNvPr>
          <p:cNvSpPr/>
          <p:nvPr/>
        </p:nvSpPr>
        <p:spPr>
          <a:xfrm>
            <a:off x="5966502" y="4574847"/>
            <a:ext cx="1833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cs typeface="+mn-ea"/>
                <a:sym typeface="+mn-lt"/>
              </a:rPr>
              <a:t>Neque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porro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quis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quam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est</a:t>
            </a:r>
            <a:r>
              <a:rPr lang="en-US" sz="1400" dirty="0">
                <a:cs typeface="+mn-ea"/>
                <a:sym typeface="+mn-lt"/>
              </a:rPr>
              <a:t>, qui </a:t>
            </a:r>
            <a:r>
              <a:rPr lang="en-US" sz="1400" dirty="0" err="1">
                <a:cs typeface="+mn-ea"/>
                <a:sym typeface="+mn-lt"/>
              </a:rPr>
              <a:t>dolorem</a:t>
            </a:r>
            <a:r>
              <a:rPr lang="en-US" sz="1400" dirty="0">
                <a:cs typeface="+mn-ea"/>
                <a:sym typeface="+mn-lt"/>
              </a:rPr>
              <a:t> ipsum </a:t>
            </a:r>
            <a:r>
              <a:rPr lang="en-US" sz="1400" dirty="0" err="1">
                <a:cs typeface="+mn-ea"/>
                <a:sym typeface="+mn-lt"/>
              </a:rPr>
              <a:t>quia</a:t>
            </a:r>
            <a:r>
              <a:rPr lang="en-US" sz="1400" dirty="0">
                <a:cs typeface="+mn-ea"/>
                <a:sym typeface="+mn-lt"/>
              </a:rPr>
              <a:t> dolor sit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5AC0E54A-C522-46B1-B77C-14A6623B820B}"/>
              </a:ext>
            </a:extLst>
          </p:cNvPr>
          <p:cNvSpPr/>
          <p:nvPr/>
        </p:nvSpPr>
        <p:spPr>
          <a:xfrm>
            <a:off x="8051664" y="4574847"/>
            <a:ext cx="1833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cs typeface="+mn-ea"/>
                <a:sym typeface="+mn-lt"/>
              </a:rPr>
              <a:t>Neque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porro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quis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quam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est</a:t>
            </a:r>
            <a:r>
              <a:rPr lang="en-US" sz="1400" dirty="0">
                <a:cs typeface="+mn-ea"/>
                <a:sym typeface="+mn-lt"/>
              </a:rPr>
              <a:t>, qui </a:t>
            </a:r>
            <a:r>
              <a:rPr lang="en-US" sz="1400" dirty="0" err="1">
                <a:cs typeface="+mn-ea"/>
                <a:sym typeface="+mn-lt"/>
              </a:rPr>
              <a:t>dolorem</a:t>
            </a:r>
            <a:r>
              <a:rPr lang="en-US" sz="1400" dirty="0">
                <a:cs typeface="+mn-ea"/>
                <a:sym typeface="+mn-lt"/>
              </a:rPr>
              <a:t> ipsum </a:t>
            </a:r>
            <a:r>
              <a:rPr lang="en-US" sz="1400" dirty="0" err="1">
                <a:cs typeface="+mn-ea"/>
                <a:sym typeface="+mn-lt"/>
              </a:rPr>
              <a:t>quia</a:t>
            </a:r>
            <a:r>
              <a:rPr lang="en-US" sz="1400" dirty="0">
                <a:cs typeface="+mn-ea"/>
                <a:sym typeface="+mn-lt"/>
              </a:rPr>
              <a:t> dolor sit.</a:t>
            </a:r>
          </a:p>
        </p:txBody>
      </p:sp>
      <p:sp>
        <p:nvSpPr>
          <p:cNvPr id="29" name="TextBox 90">
            <a:extLst>
              <a:ext uri="{FF2B5EF4-FFF2-40B4-BE49-F238E27FC236}">
                <a16:creationId xmlns:a16="http://schemas.microsoft.com/office/drawing/2014/main" id="{4430355B-6789-4DD0-B177-8C2AFAA61868}"/>
              </a:ext>
            </a:extLst>
          </p:cNvPr>
          <p:cNvSpPr txBox="1"/>
          <p:nvPr/>
        </p:nvSpPr>
        <p:spPr>
          <a:xfrm>
            <a:off x="2440325" y="4044078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:a16="http://schemas.microsoft.com/office/drawing/2014/main" id="{3F41352E-2322-45BE-92C6-DA02DFEFF839}"/>
              </a:ext>
            </a:extLst>
          </p:cNvPr>
          <p:cNvSpPr txBox="1"/>
          <p:nvPr/>
        </p:nvSpPr>
        <p:spPr>
          <a:xfrm>
            <a:off x="4515781" y="4044078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sp>
        <p:nvSpPr>
          <p:cNvPr id="31" name="TextBox 92">
            <a:extLst>
              <a:ext uri="{FF2B5EF4-FFF2-40B4-BE49-F238E27FC236}">
                <a16:creationId xmlns:a16="http://schemas.microsoft.com/office/drawing/2014/main" id="{F178468E-AAC8-438B-B6DD-D7FA30CD2583}"/>
              </a:ext>
            </a:extLst>
          </p:cNvPr>
          <p:cNvSpPr txBox="1"/>
          <p:nvPr/>
        </p:nvSpPr>
        <p:spPr>
          <a:xfrm>
            <a:off x="6598704" y="4044078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03</a:t>
            </a:r>
          </a:p>
        </p:txBody>
      </p:sp>
      <p:sp>
        <p:nvSpPr>
          <p:cNvPr id="32" name="TextBox 93">
            <a:extLst>
              <a:ext uri="{FF2B5EF4-FFF2-40B4-BE49-F238E27FC236}">
                <a16:creationId xmlns:a16="http://schemas.microsoft.com/office/drawing/2014/main" id="{6544F9DA-FF8C-4B27-BD07-843C84D61C55}"/>
              </a:ext>
            </a:extLst>
          </p:cNvPr>
          <p:cNvSpPr txBox="1"/>
          <p:nvPr/>
        </p:nvSpPr>
        <p:spPr>
          <a:xfrm>
            <a:off x="8580755" y="4037747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01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招生简章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02.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0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8153DC-1573-4DBB-9061-F0B86232AB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24925" r="75771" b="43936"/>
          <a:stretch/>
        </p:blipFill>
        <p:spPr>
          <a:xfrm>
            <a:off x="1676400" y="1526539"/>
            <a:ext cx="3276600" cy="3804920"/>
          </a:xfrm>
          <a:prstGeom prst="rect">
            <a:avLst/>
          </a:prstGeom>
        </p:spPr>
      </p:pic>
      <p:sp>
        <p:nvSpPr>
          <p:cNvPr id="6" name="Rectangle 811">
            <a:extLst>
              <a:ext uri="{FF2B5EF4-FFF2-40B4-BE49-F238E27FC236}">
                <a16:creationId xmlns:a16="http://schemas.microsoft.com/office/drawing/2014/main" id="{2D02D205-4FA0-42DB-80FB-2979F36ACBF7}"/>
              </a:ext>
            </a:extLst>
          </p:cNvPr>
          <p:cNvSpPr/>
          <p:nvPr/>
        </p:nvSpPr>
        <p:spPr>
          <a:xfrm>
            <a:off x="5562319" y="1865182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812">
            <a:extLst>
              <a:ext uri="{FF2B5EF4-FFF2-40B4-BE49-F238E27FC236}">
                <a16:creationId xmlns:a16="http://schemas.microsoft.com/office/drawing/2014/main" id="{2BCF0738-C558-4FA2-AB64-6C00A1579532}"/>
              </a:ext>
            </a:extLst>
          </p:cNvPr>
          <p:cNvSpPr/>
          <p:nvPr/>
        </p:nvSpPr>
        <p:spPr>
          <a:xfrm>
            <a:off x="5550625" y="3192606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813">
            <a:extLst>
              <a:ext uri="{FF2B5EF4-FFF2-40B4-BE49-F238E27FC236}">
                <a16:creationId xmlns:a16="http://schemas.microsoft.com/office/drawing/2014/main" id="{1BC008CF-ADB1-4DCF-B453-26D0766BC444}"/>
              </a:ext>
            </a:extLst>
          </p:cNvPr>
          <p:cNvSpPr/>
          <p:nvPr/>
        </p:nvSpPr>
        <p:spPr>
          <a:xfrm>
            <a:off x="5566851" y="4644493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499">
            <a:extLst>
              <a:ext uri="{FF2B5EF4-FFF2-40B4-BE49-F238E27FC236}">
                <a16:creationId xmlns:a16="http://schemas.microsoft.com/office/drawing/2014/main" id="{1E3DDAFC-4557-4D2D-9EBE-95AB9DED32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6964" y="3375091"/>
            <a:ext cx="420246" cy="394579"/>
            <a:chOff x="991" y="2209"/>
            <a:chExt cx="2063" cy="1937"/>
          </a:xfrm>
          <a:solidFill>
            <a:schemeClr val="bg1"/>
          </a:solidFill>
        </p:grpSpPr>
        <p:sp>
          <p:nvSpPr>
            <p:cNvPr id="10" name="Freeform 501">
              <a:extLst>
                <a:ext uri="{FF2B5EF4-FFF2-40B4-BE49-F238E27FC236}">
                  <a16:creationId xmlns:a16="http://schemas.microsoft.com/office/drawing/2014/main" id="{27787DBB-B293-41B7-B204-BB44BDD7D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33"/>
              <a:ext cx="472" cy="507"/>
            </a:xfrm>
            <a:custGeom>
              <a:avLst/>
              <a:gdLst>
                <a:gd name="T0" fmla="*/ 439 w 945"/>
                <a:gd name="T1" fmla="*/ 0 h 1014"/>
                <a:gd name="T2" fmla="*/ 463 w 945"/>
                <a:gd name="T3" fmla="*/ 2 h 1014"/>
                <a:gd name="T4" fmla="*/ 485 w 945"/>
                <a:gd name="T5" fmla="*/ 9 h 1014"/>
                <a:gd name="T6" fmla="*/ 507 w 945"/>
                <a:gd name="T7" fmla="*/ 20 h 1014"/>
                <a:gd name="T8" fmla="*/ 526 w 945"/>
                <a:gd name="T9" fmla="*/ 35 h 1014"/>
                <a:gd name="T10" fmla="*/ 910 w 945"/>
                <a:gd name="T11" fmla="*/ 419 h 1014"/>
                <a:gd name="T12" fmla="*/ 927 w 945"/>
                <a:gd name="T13" fmla="*/ 442 h 1014"/>
                <a:gd name="T14" fmla="*/ 940 w 945"/>
                <a:gd name="T15" fmla="*/ 467 h 1014"/>
                <a:gd name="T16" fmla="*/ 945 w 945"/>
                <a:gd name="T17" fmla="*/ 493 h 1014"/>
                <a:gd name="T18" fmla="*/ 945 w 945"/>
                <a:gd name="T19" fmla="*/ 521 h 1014"/>
                <a:gd name="T20" fmla="*/ 940 w 945"/>
                <a:gd name="T21" fmla="*/ 547 h 1014"/>
                <a:gd name="T22" fmla="*/ 927 w 945"/>
                <a:gd name="T23" fmla="*/ 571 h 1014"/>
                <a:gd name="T24" fmla="*/ 910 w 945"/>
                <a:gd name="T25" fmla="*/ 593 h 1014"/>
                <a:gd name="T26" fmla="*/ 526 w 945"/>
                <a:gd name="T27" fmla="*/ 978 h 1014"/>
                <a:gd name="T28" fmla="*/ 507 w 945"/>
                <a:gd name="T29" fmla="*/ 994 h 1014"/>
                <a:gd name="T30" fmla="*/ 485 w 945"/>
                <a:gd name="T31" fmla="*/ 1005 h 1014"/>
                <a:gd name="T32" fmla="*/ 463 w 945"/>
                <a:gd name="T33" fmla="*/ 1011 h 1014"/>
                <a:gd name="T34" fmla="*/ 439 w 945"/>
                <a:gd name="T35" fmla="*/ 1014 h 1014"/>
                <a:gd name="T36" fmla="*/ 415 w 945"/>
                <a:gd name="T37" fmla="*/ 1011 h 1014"/>
                <a:gd name="T38" fmla="*/ 392 w 945"/>
                <a:gd name="T39" fmla="*/ 1005 h 1014"/>
                <a:gd name="T40" fmla="*/ 370 w 945"/>
                <a:gd name="T41" fmla="*/ 993 h 1014"/>
                <a:gd name="T42" fmla="*/ 351 w 945"/>
                <a:gd name="T43" fmla="*/ 978 h 1014"/>
                <a:gd name="T44" fmla="*/ 336 w 945"/>
                <a:gd name="T45" fmla="*/ 960 h 1014"/>
                <a:gd name="T46" fmla="*/ 325 w 945"/>
                <a:gd name="T47" fmla="*/ 939 h 1014"/>
                <a:gd name="T48" fmla="*/ 318 w 945"/>
                <a:gd name="T49" fmla="*/ 915 h 1014"/>
                <a:gd name="T50" fmla="*/ 315 w 945"/>
                <a:gd name="T51" fmla="*/ 891 h 1014"/>
                <a:gd name="T52" fmla="*/ 315 w 945"/>
                <a:gd name="T53" fmla="*/ 645 h 1014"/>
                <a:gd name="T54" fmla="*/ 0 w 945"/>
                <a:gd name="T55" fmla="*/ 645 h 1014"/>
                <a:gd name="T56" fmla="*/ 0 w 945"/>
                <a:gd name="T57" fmla="*/ 369 h 1014"/>
                <a:gd name="T58" fmla="*/ 315 w 945"/>
                <a:gd name="T59" fmla="*/ 369 h 1014"/>
                <a:gd name="T60" fmla="*/ 315 w 945"/>
                <a:gd name="T61" fmla="*/ 123 h 1014"/>
                <a:gd name="T62" fmla="*/ 318 w 945"/>
                <a:gd name="T63" fmla="*/ 98 h 1014"/>
                <a:gd name="T64" fmla="*/ 325 w 945"/>
                <a:gd name="T65" fmla="*/ 75 h 1014"/>
                <a:gd name="T66" fmla="*/ 336 w 945"/>
                <a:gd name="T67" fmla="*/ 54 h 1014"/>
                <a:gd name="T68" fmla="*/ 351 w 945"/>
                <a:gd name="T69" fmla="*/ 36 h 1014"/>
                <a:gd name="T70" fmla="*/ 370 w 945"/>
                <a:gd name="T71" fmla="*/ 20 h 1014"/>
                <a:gd name="T72" fmla="*/ 392 w 945"/>
                <a:gd name="T73" fmla="*/ 9 h 1014"/>
                <a:gd name="T74" fmla="*/ 415 w 945"/>
                <a:gd name="T75" fmla="*/ 2 h 1014"/>
                <a:gd name="T76" fmla="*/ 439 w 945"/>
                <a:gd name="T77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5" h="1014">
                  <a:moveTo>
                    <a:pt x="439" y="0"/>
                  </a:moveTo>
                  <a:lnTo>
                    <a:pt x="463" y="2"/>
                  </a:lnTo>
                  <a:lnTo>
                    <a:pt x="485" y="9"/>
                  </a:lnTo>
                  <a:lnTo>
                    <a:pt x="507" y="20"/>
                  </a:lnTo>
                  <a:lnTo>
                    <a:pt x="526" y="35"/>
                  </a:lnTo>
                  <a:lnTo>
                    <a:pt x="910" y="419"/>
                  </a:lnTo>
                  <a:lnTo>
                    <a:pt x="927" y="442"/>
                  </a:lnTo>
                  <a:lnTo>
                    <a:pt x="940" y="467"/>
                  </a:lnTo>
                  <a:lnTo>
                    <a:pt x="945" y="493"/>
                  </a:lnTo>
                  <a:lnTo>
                    <a:pt x="945" y="521"/>
                  </a:lnTo>
                  <a:lnTo>
                    <a:pt x="940" y="547"/>
                  </a:lnTo>
                  <a:lnTo>
                    <a:pt x="927" y="571"/>
                  </a:lnTo>
                  <a:lnTo>
                    <a:pt x="910" y="593"/>
                  </a:lnTo>
                  <a:lnTo>
                    <a:pt x="526" y="978"/>
                  </a:lnTo>
                  <a:lnTo>
                    <a:pt x="507" y="994"/>
                  </a:lnTo>
                  <a:lnTo>
                    <a:pt x="485" y="1005"/>
                  </a:lnTo>
                  <a:lnTo>
                    <a:pt x="463" y="1011"/>
                  </a:lnTo>
                  <a:lnTo>
                    <a:pt x="439" y="1014"/>
                  </a:lnTo>
                  <a:lnTo>
                    <a:pt x="415" y="1011"/>
                  </a:lnTo>
                  <a:lnTo>
                    <a:pt x="392" y="1005"/>
                  </a:lnTo>
                  <a:lnTo>
                    <a:pt x="370" y="993"/>
                  </a:lnTo>
                  <a:lnTo>
                    <a:pt x="351" y="978"/>
                  </a:lnTo>
                  <a:lnTo>
                    <a:pt x="336" y="960"/>
                  </a:lnTo>
                  <a:lnTo>
                    <a:pt x="325" y="939"/>
                  </a:lnTo>
                  <a:lnTo>
                    <a:pt x="318" y="915"/>
                  </a:lnTo>
                  <a:lnTo>
                    <a:pt x="315" y="891"/>
                  </a:lnTo>
                  <a:lnTo>
                    <a:pt x="315" y="645"/>
                  </a:lnTo>
                  <a:lnTo>
                    <a:pt x="0" y="645"/>
                  </a:lnTo>
                  <a:lnTo>
                    <a:pt x="0" y="369"/>
                  </a:lnTo>
                  <a:lnTo>
                    <a:pt x="315" y="369"/>
                  </a:lnTo>
                  <a:lnTo>
                    <a:pt x="315" y="123"/>
                  </a:lnTo>
                  <a:lnTo>
                    <a:pt x="318" y="98"/>
                  </a:lnTo>
                  <a:lnTo>
                    <a:pt x="325" y="75"/>
                  </a:lnTo>
                  <a:lnTo>
                    <a:pt x="336" y="54"/>
                  </a:lnTo>
                  <a:lnTo>
                    <a:pt x="351" y="36"/>
                  </a:lnTo>
                  <a:lnTo>
                    <a:pt x="370" y="20"/>
                  </a:lnTo>
                  <a:lnTo>
                    <a:pt x="392" y="9"/>
                  </a:lnTo>
                  <a:lnTo>
                    <a:pt x="415" y="2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502">
              <a:extLst>
                <a:ext uri="{FF2B5EF4-FFF2-40B4-BE49-F238E27FC236}">
                  <a16:creationId xmlns:a16="http://schemas.microsoft.com/office/drawing/2014/main" id="{917F72BA-33D5-44F0-894A-C5C5DE758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320"/>
              <a:ext cx="480" cy="508"/>
            </a:xfrm>
            <a:custGeom>
              <a:avLst/>
              <a:gdLst>
                <a:gd name="T0" fmla="*/ 506 w 961"/>
                <a:gd name="T1" fmla="*/ 0 h 1015"/>
                <a:gd name="T2" fmla="*/ 530 w 961"/>
                <a:gd name="T3" fmla="*/ 2 h 1015"/>
                <a:gd name="T4" fmla="*/ 554 w 961"/>
                <a:gd name="T5" fmla="*/ 10 h 1015"/>
                <a:gd name="T6" fmla="*/ 575 w 961"/>
                <a:gd name="T7" fmla="*/ 21 h 1015"/>
                <a:gd name="T8" fmla="*/ 594 w 961"/>
                <a:gd name="T9" fmla="*/ 36 h 1015"/>
                <a:gd name="T10" fmla="*/ 609 w 961"/>
                <a:gd name="T11" fmla="*/ 55 h 1015"/>
                <a:gd name="T12" fmla="*/ 620 w 961"/>
                <a:gd name="T13" fmla="*/ 76 h 1015"/>
                <a:gd name="T14" fmla="*/ 626 w 961"/>
                <a:gd name="T15" fmla="*/ 99 h 1015"/>
                <a:gd name="T16" fmla="*/ 629 w 961"/>
                <a:gd name="T17" fmla="*/ 124 h 1015"/>
                <a:gd name="T18" fmla="*/ 629 w 961"/>
                <a:gd name="T19" fmla="*/ 370 h 1015"/>
                <a:gd name="T20" fmla="*/ 961 w 961"/>
                <a:gd name="T21" fmla="*/ 370 h 1015"/>
                <a:gd name="T22" fmla="*/ 961 w 961"/>
                <a:gd name="T23" fmla="*/ 646 h 1015"/>
                <a:gd name="T24" fmla="*/ 629 w 961"/>
                <a:gd name="T25" fmla="*/ 646 h 1015"/>
                <a:gd name="T26" fmla="*/ 629 w 961"/>
                <a:gd name="T27" fmla="*/ 892 h 1015"/>
                <a:gd name="T28" fmla="*/ 626 w 961"/>
                <a:gd name="T29" fmla="*/ 921 h 1015"/>
                <a:gd name="T30" fmla="*/ 616 w 961"/>
                <a:gd name="T31" fmla="*/ 949 h 1015"/>
                <a:gd name="T32" fmla="*/ 600 w 961"/>
                <a:gd name="T33" fmla="*/ 973 h 1015"/>
                <a:gd name="T34" fmla="*/ 579 w 961"/>
                <a:gd name="T35" fmla="*/ 991 h 1015"/>
                <a:gd name="T36" fmla="*/ 554 w 961"/>
                <a:gd name="T37" fmla="*/ 1006 h 1015"/>
                <a:gd name="T38" fmla="*/ 530 w 961"/>
                <a:gd name="T39" fmla="*/ 1013 h 1015"/>
                <a:gd name="T40" fmla="*/ 506 w 961"/>
                <a:gd name="T41" fmla="*/ 1015 h 1015"/>
                <a:gd name="T42" fmla="*/ 482 w 961"/>
                <a:gd name="T43" fmla="*/ 1013 h 1015"/>
                <a:gd name="T44" fmla="*/ 460 w 961"/>
                <a:gd name="T45" fmla="*/ 1006 h 1015"/>
                <a:gd name="T46" fmla="*/ 438 w 961"/>
                <a:gd name="T47" fmla="*/ 995 h 1015"/>
                <a:gd name="T48" fmla="*/ 420 w 961"/>
                <a:gd name="T49" fmla="*/ 979 h 1015"/>
                <a:gd name="T50" fmla="*/ 35 w 961"/>
                <a:gd name="T51" fmla="*/ 594 h 1015"/>
                <a:gd name="T52" fmla="*/ 18 w 961"/>
                <a:gd name="T53" fmla="*/ 572 h 1015"/>
                <a:gd name="T54" fmla="*/ 5 w 961"/>
                <a:gd name="T55" fmla="*/ 548 h 1015"/>
                <a:gd name="T56" fmla="*/ 0 w 961"/>
                <a:gd name="T57" fmla="*/ 521 h 1015"/>
                <a:gd name="T58" fmla="*/ 0 w 961"/>
                <a:gd name="T59" fmla="*/ 494 h 1015"/>
                <a:gd name="T60" fmla="*/ 5 w 961"/>
                <a:gd name="T61" fmla="*/ 468 h 1015"/>
                <a:gd name="T62" fmla="*/ 18 w 961"/>
                <a:gd name="T63" fmla="*/ 443 h 1015"/>
                <a:gd name="T64" fmla="*/ 35 w 961"/>
                <a:gd name="T65" fmla="*/ 420 h 1015"/>
                <a:gd name="T66" fmla="*/ 420 w 961"/>
                <a:gd name="T67" fmla="*/ 36 h 1015"/>
                <a:gd name="T68" fmla="*/ 438 w 961"/>
                <a:gd name="T69" fmla="*/ 21 h 1015"/>
                <a:gd name="T70" fmla="*/ 460 w 961"/>
                <a:gd name="T71" fmla="*/ 10 h 1015"/>
                <a:gd name="T72" fmla="*/ 482 w 961"/>
                <a:gd name="T73" fmla="*/ 2 h 1015"/>
                <a:gd name="T74" fmla="*/ 506 w 961"/>
                <a:gd name="T7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1" h="1015">
                  <a:moveTo>
                    <a:pt x="506" y="0"/>
                  </a:moveTo>
                  <a:lnTo>
                    <a:pt x="530" y="2"/>
                  </a:lnTo>
                  <a:lnTo>
                    <a:pt x="554" y="10"/>
                  </a:lnTo>
                  <a:lnTo>
                    <a:pt x="575" y="21"/>
                  </a:lnTo>
                  <a:lnTo>
                    <a:pt x="594" y="36"/>
                  </a:lnTo>
                  <a:lnTo>
                    <a:pt x="609" y="55"/>
                  </a:lnTo>
                  <a:lnTo>
                    <a:pt x="620" y="76"/>
                  </a:lnTo>
                  <a:lnTo>
                    <a:pt x="626" y="99"/>
                  </a:lnTo>
                  <a:lnTo>
                    <a:pt x="629" y="124"/>
                  </a:lnTo>
                  <a:lnTo>
                    <a:pt x="629" y="370"/>
                  </a:lnTo>
                  <a:lnTo>
                    <a:pt x="961" y="370"/>
                  </a:lnTo>
                  <a:lnTo>
                    <a:pt x="961" y="646"/>
                  </a:lnTo>
                  <a:lnTo>
                    <a:pt x="629" y="646"/>
                  </a:lnTo>
                  <a:lnTo>
                    <a:pt x="629" y="892"/>
                  </a:lnTo>
                  <a:lnTo>
                    <a:pt x="626" y="921"/>
                  </a:lnTo>
                  <a:lnTo>
                    <a:pt x="616" y="949"/>
                  </a:lnTo>
                  <a:lnTo>
                    <a:pt x="600" y="973"/>
                  </a:lnTo>
                  <a:lnTo>
                    <a:pt x="579" y="991"/>
                  </a:lnTo>
                  <a:lnTo>
                    <a:pt x="554" y="1006"/>
                  </a:lnTo>
                  <a:lnTo>
                    <a:pt x="530" y="1013"/>
                  </a:lnTo>
                  <a:lnTo>
                    <a:pt x="506" y="1015"/>
                  </a:lnTo>
                  <a:lnTo>
                    <a:pt x="482" y="1013"/>
                  </a:lnTo>
                  <a:lnTo>
                    <a:pt x="460" y="1006"/>
                  </a:lnTo>
                  <a:lnTo>
                    <a:pt x="438" y="995"/>
                  </a:lnTo>
                  <a:lnTo>
                    <a:pt x="420" y="979"/>
                  </a:lnTo>
                  <a:lnTo>
                    <a:pt x="35" y="594"/>
                  </a:lnTo>
                  <a:lnTo>
                    <a:pt x="18" y="572"/>
                  </a:lnTo>
                  <a:lnTo>
                    <a:pt x="5" y="548"/>
                  </a:lnTo>
                  <a:lnTo>
                    <a:pt x="0" y="521"/>
                  </a:lnTo>
                  <a:lnTo>
                    <a:pt x="0" y="494"/>
                  </a:lnTo>
                  <a:lnTo>
                    <a:pt x="5" y="468"/>
                  </a:lnTo>
                  <a:lnTo>
                    <a:pt x="18" y="443"/>
                  </a:lnTo>
                  <a:lnTo>
                    <a:pt x="35" y="420"/>
                  </a:lnTo>
                  <a:lnTo>
                    <a:pt x="420" y="36"/>
                  </a:lnTo>
                  <a:lnTo>
                    <a:pt x="438" y="21"/>
                  </a:lnTo>
                  <a:lnTo>
                    <a:pt x="460" y="10"/>
                  </a:lnTo>
                  <a:lnTo>
                    <a:pt x="482" y="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503">
              <a:extLst>
                <a:ext uri="{FF2B5EF4-FFF2-40B4-BE49-F238E27FC236}">
                  <a16:creationId xmlns:a16="http://schemas.microsoft.com/office/drawing/2014/main" id="{80CC0901-4A27-466C-ACDC-0E944BED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09"/>
              <a:ext cx="1237" cy="961"/>
            </a:xfrm>
            <a:custGeom>
              <a:avLst/>
              <a:gdLst>
                <a:gd name="T0" fmla="*/ 163 w 2476"/>
                <a:gd name="T1" fmla="*/ 0 h 1923"/>
                <a:gd name="T2" fmla="*/ 849 w 2476"/>
                <a:gd name="T3" fmla="*/ 0 h 1923"/>
                <a:gd name="T4" fmla="*/ 882 w 2476"/>
                <a:gd name="T5" fmla="*/ 3 h 1923"/>
                <a:gd name="T6" fmla="*/ 912 w 2476"/>
                <a:gd name="T7" fmla="*/ 13 h 1923"/>
                <a:gd name="T8" fmla="*/ 939 w 2476"/>
                <a:gd name="T9" fmla="*/ 28 h 1923"/>
                <a:gd name="T10" fmla="*/ 964 w 2476"/>
                <a:gd name="T11" fmla="*/ 48 h 1923"/>
                <a:gd name="T12" fmla="*/ 984 w 2476"/>
                <a:gd name="T13" fmla="*/ 71 h 1923"/>
                <a:gd name="T14" fmla="*/ 998 w 2476"/>
                <a:gd name="T15" fmla="*/ 99 h 1923"/>
                <a:gd name="T16" fmla="*/ 1008 w 2476"/>
                <a:gd name="T17" fmla="*/ 129 h 1923"/>
                <a:gd name="T18" fmla="*/ 1012 w 2476"/>
                <a:gd name="T19" fmla="*/ 161 h 1923"/>
                <a:gd name="T20" fmla="*/ 1012 w 2476"/>
                <a:gd name="T21" fmla="*/ 363 h 1923"/>
                <a:gd name="T22" fmla="*/ 1014 w 2476"/>
                <a:gd name="T23" fmla="*/ 376 h 1923"/>
                <a:gd name="T24" fmla="*/ 1023 w 2476"/>
                <a:gd name="T25" fmla="*/ 383 h 1923"/>
                <a:gd name="T26" fmla="*/ 1034 w 2476"/>
                <a:gd name="T27" fmla="*/ 387 h 1923"/>
                <a:gd name="T28" fmla="*/ 2314 w 2476"/>
                <a:gd name="T29" fmla="*/ 387 h 1923"/>
                <a:gd name="T30" fmla="*/ 2347 w 2476"/>
                <a:gd name="T31" fmla="*/ 389 h 1923"/>
                <a:gd name="T32" fmla="*/ 2377 w 2476"/>
                <a:gd name="T33" fmla="*/ 399 h 1923"/>
                <a:gd name="T34" fmla="*/ 2404 w 2476"/>
                <a:gd name="T35" fmla="*/ 414 h 1923"/>
                <a:gd name="T36" fmla="*/ 2428 w 2476"/>
                <a:gd name="T37" fmla="*/ 434 h 1923"/>
                <a:gd name="T38" fmla="*/ 2448 w 2476"/>
                <a:gd name="T39" fmla="*/ 458 h 1923"/>
                <a:gd name="T40" fmla="*/ 2463 w 2476"/>
                <a:gd name="T41" fmla="*/ 486 h 1923"/>
                <a:gd name="T42" fmla="*/ 2473 w 2476"/>
                <a:gd name="T43" fmla="*/ 516 h 1923"/>
                <a:gd name="T44" fmla="*/ 2476 w 2476"/>
                <a:gd name="T45" fmla="*/ 548 h 1923"/>
                <a:gd name="T46" fmla="*/ 2476 w 2476"/>
                <a:gd name="T47" fmla="*/ 1760 h 1923"/>
                <a:gd name="T48" fmla="*/ 2473 w 2476"/>
                <a:gd name="T49" fmla="*/ 1793 h 1923"/>
                <a:gd name="T50" fmla="*/ 2463 w 2476"/>
                <a:gd name="T51" fmla="*/ 1824 h 1923"/>
                <a:gd name="T52" fmla="*/ 2448 w 2476"/>
                <a:gd name="T53" fmla="*/ 1851 h 1923"/>
                <a:gd name="T54" fmla="*/ 2428 w 2476"/>
                <a:gd name="T55" fmla="*/ 1875 h 1923"/>
                <a:gd name="T56" fmla="*/ 2404 w 2476"/>
                <a:gd name="T57" fmla="*/ 1895 h 1923"/>
                <a:gd name="T58" fmla="*/ 2377 w 2476"/>
                <a:gd name="T59" fmla="*/ 1910 h 1923"/>
                <a:gd name="T60" fmla="*/ 2347 w 2476"/>
                <a:gd name="T61" fmla="*/ 1919 h 1923"/>
                <a:gd name="T62" fmla="*/ 2314 w 2476"/>
                <a:gd name="T63" fmla="*/ 1923 h 1923"/>
                <a:gd name="T64" fmla="*/ 1794 w 2476"/>
                <a:gd name="T65" fmla="*/ 1923 h 1923"/>
                <a:gd name="T66" fmla="*/ 1757 w 2476"/>
                <a:gd name="T67" fmla="*/ 1892 h 1923"/>
                <a:gd name="T68" fmla="*/ 1717 w 2476"/>
                <a:gd name="T69" fmla="*/ 1864 h 1923"/>
                <a:gd name="T70" fmla="*/ 1673 w 2476"/>
                <a:gd name="T71" fmla="*/ 1840 h 1923"/>
                <a:gd name="T72" fmla="*/ 1628 w 2476"/>
                <a:gd name="T73" fmla="*/ 1821 h 1923"/>
                <a:gd name="T74" fmla="*/ 1579 w 2476"/>
                <a:gd name="T75" fmla="*/ 1808 h 1923"/>
                <a:gd name="T76" fmla="*/ 1529 w 2476"/>
                <a:gd name="T77" fmla="*/ 1800 h 1923"/>
                <a:gd name="T78" fmla="*/ 1478 w 2476"/>
                <a:gd name="T79" fmla="*/ 1796 h 1923"/>
                <a:gd name="T80" fmla="*/ 225 w 2476"/>
                <a:gd name="T81" fmla="*/ 1796 h 1923"/>
                <a:gd name="T82" fmla="*/ 220 w 2476"/>
                <a:gd name="T83" fmla="*/ 1744 h 1923"/>
                <a:gd name="T84" fmla="*/ 210 w 2476"/>
                <a:gd name="T85" fmla="*/ 1691 h 1923"/>
                <a:gd name="T86" fmla="*/ 194 w 2476"/>
                <a:gd name="T87" fmla="*/ 1642 h 1923"/>
                <a:gd name="T88" fmla="*/ 173 w 2476"/>
                <a:gd name="T89" fmla="*/ 1596 h 1923"/>
                <a:gd name="T90" fmla="*/ 147 w 2476"/>
                <a:gd name="T91" fmla="*/ 1552 h 1923"/>
                <a:gd name="T92" fmla="*/ 117 w 2476"/>
                <a:gd name="T93" fmla="*/ 1511 h 1923"/>
                <a:gd name="T94" fmla="*/ 81 w 2476"/>
                <a:gd name="T95" fmla="*/ 1475 h 1923"/>
                <a:gd name="T96" fmla="*/ 43 w 2476"/>
                <a:gd name="T97" fmla="*/ 1441 h 1923"/>
                <a:gd name="T98" fmla="*/ 0 w 2476"/>
                <a:gd name="T99" fmla="*/ 1412 h 1923"/>
                <a:gd name="T100" fmla="*/ 0 w 2476"/>
                <a:gd name="T101" fmla="*/ 161 h 1923"/>
                <a:gd name="T102" fmla="*/ 4 w 2476"/>
                <a:gd name="T103" fmla="*/ 129 h 1923"/>
                <a:gd name="T104" fmla="*/ 14 w 2476"/>
                <a:gd name="T105" fmla="*/ 99 h 1923"/>
                <a:gd name="T106" fmla="*/ 29 w 2476"/>
                <a:gd name="T107" fmla="*/ 71 h 1923"/>
                <a:gd name="T108" fmla="*/ 48 w 2476"/>
                <a:gd name="T109" fmla="*/ 48 h 1923"/>
                <a:gd name="T110" fmla="*/ 73 w 2476"/>
                <a:gd name="T111" fmla="*/ 28 h 1923"/>
                <a:gd name="T112" fmla="*/ 100 w 2476"/>
                <a:gd name="T113" fmla="*/ 13 h 1923"/>
                <a:gd name="T114" fmla="*/ 130 w 2476"/>
                <a:gd name="T115" fmla="*/ 3 h 1923"/>
                <a:gd name="T116" fmla="*/ 163 w 2476"/>
                <a:gd name="T117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6" h="1923">
                  <a:moveTo>
                    <a:pt x="163" y="0"/>
                  </a:moveTo>
                  <a:lnTo>
                    <a:pt x="849" y="0"/>
                  </a:lnTo>
                  <a:lnTo>
                    <a:pt x="882" y="3"/>
                  </a:lnTo>
                  <a:lnTo>
                    <a:pt x="912" y="13"/>
                  </a:lnTo>
                  <a:lnTo>
                    <a:pt x="939" y="28"/>
                  </a:lnTo>
                  <a:lnTo>
                    <a:pt x="964" y="48"/>
                  </a:lnTo>
                  <a:lnTo>
                    <a:pt x="984" y="71"/>
                  </a:lnTo>
                  <a:lnTo>
                    <a:pt x="998" y="99"/>
                  </a:lnTo>
                  <a:lnTo>
                    <a:pt x="1008" y="129"/>
                  </a:lnTo>
                  <a:lnTo>
                    <a:pt x="1012" y="161"/>
                  </a:lnTo>
                  <a:lnTo>
                    <a:pt x="1012" y="363"/>
                  </a:lnTo>
                  <a:lnTo>
                    <a:pt x="1014" y="376"/>
                  </a:lnTo>
                  <a:lnTo>
                    <a:pt x="1023" y="383"/>
                  </a:lnTo>
                  <a:lnTo>
                    <a:pt x="1034" y="387"/>
                  </a:lnTo>
                  <a:lnTo>
                    <a:pt x="2314" y="387"/>
                  </a:lnTo>
                  <a:lnTo>
                    <a:pt x="2347" y="389"/>
                  </a:lnTo>
                  <a:lnTo>
                    <a:pt x="2377" y="399"/>
                  </a:lnTo>
                  <a:lnTo>
                    <a:pt x="2404" y="414"/>
                  </a:lnTo>
                  <a:lnTo>
                    <a:pt x="2428" y="434"/>
                  </a:lnTo>
                  <a:lnTo>
                    <a:pt x="2448" y="458"/>
                  </a:lnTo>
                  <a:lnTo>
                    <a:pt x="2463" y="486"/>
                  </a:lnTo>
                  <a:lnTo>
                    <a:pt x="2473" y="516"/>
                  </a:lnTo>
                  <a:lnTo>
                    <a:pt x="2476" y="548"/>
                  </a:lnTo>
                  <a:lnTo>
                    <a:pt x="2476" y="1760"/>
                  </a:lnTo>
                  <a:lnTo>
                    <a:pt x="2473" y="1793"/>
                  </a:lnTo>
                  <a:lnTo>
                    <a:pt x="2463" y="1824"/>
                  </a:lnTo>
                  <a:lnTo>
                    <a:pt x="2448" y="1851"/>
                  </a:lnTo>
                  <a:lnTo>
                    <a:pt x="2428" y="1875"/>
                  </a:lnTo>
                  <a:lnTo>
                    <a:pt x="2404" y="1895"/>
                  </a:lnTo>
                  <a:lnTo>
                    <a:pt x="2377" y="1910"/>
                  </a:lnTo>
                  <a:lnTo>
                    <a:pt x="2347" y="1919"/>
                  </a:lnTo>
                  <a:lnTo>
                    <a:pt x="2314" y="1923"/>
                  </a:lnTo>
                  <a:lnTo>
                    <a:pt x="1794" y="1923"/>
                  </a:lnTo>
                  <a:lnTo>
                    <a:pt x="1757" y="1892"/>
                  </a:lnTo>
                  <a:lnTo>
                    <a:pt x="1717" y="1864"/>
                  </a:lnTo>
                  <a:lnTo>
                    <a:pt x="1673" y="1840"/>
                  </a:lnTo>
                  <a:lnTo>
                    <a:pt x="1628" y="1821"/>
                  </a:lnTo>
                  <a:lnTo>
                    <a:pt x="1579" y="1808"/>
                  </a:lnTo>
                  <a:lnTo>
                    <a:pt x="1529" y="1800"/>
                  </a:lnTo>
                  <a:lnTo>
                    <a:pt x="1478" y="1796"/>
                  </a:lnTo>
                  <a:lnTo>
                    <a:pt x="225" y="1796"/>
                  </a:lnTo>
                  <a:lnTo>
                    <a:pt x="220" y="1744"/>
                  </a:lnTo>
                  <a:lnTo>
                    <a:pt x="210" y="1691"/>
                  </a:lnTo>
                  <a:lnTo>
                    <a:pt x="194" y="1642"/>
                  </a:lnTo>
                  <a:lnTo>
                    <a:pt x="173" y="1596"/>
                  </a:lnTo>
                  <a:lnTo>
                    <a:pt x="147" y="1552"/>
                  </a:lnTo>
                  <a:lnTo>
                    <a:pt x="117" y="1511"/>
                  </a:lnTo>
                  <a:lnTo>
                    <a:pt x="81" y="1475"/>
                  </a:lnTo>
                  <a:lnTo>
                    <a:pt x="43" y="1441"/>
                  </a:lnTo>
                  <a:lnTo>
                    <a:pt x="0" y="1412"/>
                  </a:lnTo>
                  <a:lnTo>
                    <a:pt x="0" y="161"/>
                  </a:lnTo>
                  <a:lnTo>
                    <a:pt x="4" y="129"/>
                  </a:lnTo>
                  <a:lnTo>
                    <a:pt x="14" y="99"/>
                  </a:lnTo>
                  <a:lnTo>
                    <a:pt x="29" y="71"/>
                  </a:lnTo>
                  <a:lnTo>
                    <a:pt x="48" y="48"/>
                  </a:lnTo>
                  <a:lnTo>
                    <a:pt x="73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504">
              <a:extLst>
                <a:ext uri="{FF2B5EF4-FFF2-40B4-BE49-F238E27FC236}">
                  <a16:creationId xmlns:a16="http://schemas.microsoft.com/office/drawing/2014/main" id="{50AEADEB-8893-41FD-A5D2-1D227446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3018"/>
              <a:ext cx="1452" cy="1128"/>
            </a:xfrm>
            <a:custGeom>
              <a:avLst/>
              <a:gdLst>
                <a:gd name="T0" fmla="*/ 190 w 2905"/>
                <a:gd name="T1" fmla="*/ 0 h 2257"/>
                <a:gd name="T2" fmla="*/ 995 w 2905"/>
                <a:gd name="T3" fmla="*/ 0 h 2257"/>
                <a:gd name="T4" fmla="*/ 1034 w 2905"/>
                <a:gd name="T5" fmla="*/ 3 h 2257"/>
                <a:gd name="T6" fmla="*/ 1069 w 2905"/>
                <a:gd name="T7" fmla="*/ 15 h 2257"/>
                <a:gd name="T8" fmla="*/ 1102 w 2905"/>
                <a:gd name="T9" fmla="*/ 32 h 2257"/>
                <a:gd name="T10" fmla="*/ 1131 w 2905"/>
                <a:gd name="T11" fmla="*/ 56 h 2257"/>
                <a:gd name="T12" fmla="*/ 1153 w 2905"/>
                <a:gd name="T13" fmla="*/ 84 h 2257"/>
                <a:gd name="T14" fmla="*/ 1171 w 2905"/>
                <a:gd name="T15" fmla="*/ 116 h 2257"/>
                <a:gd name="T16" fmla="*/ 1182 w 2905"/>
                <a:gd name="T17" fmla="*/ 152 h 2257"/>
                <a:gd name="T18" fmla="*/ 1186 w 2905"/>
                <a:gd name="T19" fmla="*/ 190 h 2257"/>
                <a:gd name="T20" fmla="*/ 1186 w 2905"/>
                <a:gd name="T21" fmla="*/ 427 h 2257"/>
                <a:gd name="T22" fmla="*/ 1190 w 2905"/>
                <a:gd name="T23" fmla="*/ 440 h 2257"/>
                <a:gd name="T24" fmla="*/ 1200 w 2905"/>
                <a:gd name="T25" fmla="*/ 450 h 2257"/>
                <a:gd name="T26" fmla="*/ 1213 w 2905"/>
                <a:gd name="T27" fmla="*/ 454 h 2257"/>
                <a:gd name="T28" fmla="*/ 2715 w 2905"/>
                <a:gd name="T29" fmla="*/ 454 h 2257"/>
                <a:gd name="T30" fmla="*/ 2753 w 2905"/>
                <a:gd name="T31" fmla="*/ 458 h 2257"/>
                <a:gd name="T32" fmla="*/ 2788 w 2905"/>
                <a:gd name="T33" fmla="*/ 469 h 2257"/>
                <a:gd name="T34" fmla="*/ 2821 w 2905"/>
                <a:gd name="T35" fmla="*/ 487 h 2257"/>
                <a:gd name="T36" fmla="*/ 2850 w 2905"/>
                <a:gd name="T37" fmla="*/ 509 h 2257"/>
                <a:gd name="T38" fmla="*/ 2872 w 2905"/>
                <a:gd name="T39" fmla="*/ 538 h 2257"/>
                <a:gd name="T40" fmla="*/ 2890 w 2905"/>
                <a:gd name="T41" fmla="*/ 570 h 2257"/>
                <a:gd name="T42" fmla="*/ 2901 w 2905"/>
                <a:gd name="T43" fmla="*/ 606 h 2257"/>
                <a:gd name="T44" fmla="*/ 2905 w 2905"/>
                <a:gd name="T45" fmla="*/ 644 h 2257"/>
                <a:gd name="T46" fmla="*/ 2905 w 2905"/>
                <a:gd name="T47" fmla="*/ 2066 h 2257"/>
                <a:gd name="T48" fmla="*/ 2901 w 2905"/>
                <a:gd name="T49" fmla="*/ 2105 h 2257"/>
                <a:gd name="T50" fmla="*/ 2890 w 2905"/>
                <a:gd name="T51" fmla="*/ 2140 h 2257"/>
                <a:gd name="T52" fmla="*/ 2872 w 2905"/>
                <a:gd name="T53" fmla="*/ 2173 h 2257"/>
                <a:gd name="T54" fmla="*/ 2850 w 2905"/>
                <a:gd name="T55" fmla="*/ 2202 h 2257"/>
                <a:gd name="T56" fmla="*/ 2821 w 2905"/>
                <a:gd name="T57" fmla="*/ 2224 h 2257"/>
                <a:gd name="T58" fmla="*/ 2788 w 2905"/>
                <a:gd name="T59" fmla="*/ 2242 h 2257"/>
                <a:gd name="T60" fmla="*/ 2753 w 2905"/>
                <a:gd name="T61" fmla="*/ 2253 h 2257"/>
                <a:gd name="T62" fmla="*/ 2715 w 2905"/>
                <a:gd name="T63" fmla="*/ 2257 h 2257"/>
                <a:gd name="T64" fmla="*/ 190 w 2905"/>
                <a:gd name="T65" fmla="*/ 2257 h 2257"/>
                <a:gd name="T66" fmla="*/ 153 w 2905"/>
                <a:gd name="T67" fmla="*/ 2253 h 2257"/>
                <a:gd name="T68" fmla="*/ 116 w 2905"/>
                <a:gd name="T69" fmla="*/ 2242 h 2257"/>
                <a:gd name="T70" fmla="*/ 84 w 2905"/>
                <a:gd name="T71" fmla="*/ 2224 h 2257"/>
                <a:gd name="T72" fmla="*/ 56 w 2905"/>
                <a:gd name="T73" fmla="*/ 2202 h 2257"/>
                <a:gd name="T74" fmla="*/ 33 w 2905"/>
                <a:gd name="T75" fmla="*/ 2173 h 2257"/>
                <a:gd name="T76" fmla="*/ 15 w 2905"/>
                <a:gd name="T77" fmla="*/ 2140 h 2257"/>
                <a:gd name="T78" fmla="*/ 4 w 2905"/>
                <a:gd name="T79" fmla="*/ 2105 h 2257"/>
                <a:gd name="T80" fmla="*/ 0 w 2905"/>
                <a:gd name="T81" fmla="*/ 2066 h 2257"/>
                <a:gd name="T82" fmla="*/ 0 w 2905"/>
                <a:gd name="T83" fmla="*/ 190 h 2257"/>
                <a:gd name="T84" fmla="*/ 4 w 2905"/>
                <a:gd name="T85" fmla="*/ 152 h 2257"/>
                <a:gd name="T86" fmla="*/ 15 w 2905"/>
                <a:gd name="T87" fmla="*/ 116 h 2257"/>
                <a:gd name="T88" fmla="*/ 33 w 2905"/>
                <a:gd name="T89" fmla="*/ 84 h 2257"/>
                <a:gd name="T90" fmla="*/ 56 w 2905"/>
                <a:gd name="T91" fmla="*/ 56 h 2257"/>
                <a:gd name="T92" fmla="*/ 84 w 2905"/>
                <a:gd name="T93" fmla="*/ 32 h 2257"/>
                <a:gd name="T94" fmla="*/ 116 w 2905"/>
                <a:gd name="T95" fmla="*/ 15 h 2257"/>
                <a:gd name="T96" fmla="*/ 153 w 2905"/>
                <a:gd name="T97" fmla="*/ 3 h 2257"/>
                <a:gd name="T98" fmla="*/ 190 w 2905"/>
                <a:gd name="T99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5" h="2257">
                  <a:moveTo>
                    <a:pt x="190" y="0"/>
                  </a:moveTo>
                  <a:lnTo>
                    <a:pt x="995" y="0"/>
                  </a:lnTo>
                  <a:lnTo>
                    <a:pt x="1034" y="3"/>
                  </a:lnTo>
                  <a:lnTo>
                    <a:pt x="1069" y="15"/>
                  </a:lnTo>
                  <a:lnTo>
                    <a:pt x="1102" y="32"/>
                  </a:lnTo>
                  <a:lnTo>
                    <a:pt x="1131" y="56"/>
                  </a:lnTo>
                  <a:lnTo>
                    <a:pt x="1153" y="84"/>
                  </a:lnTo>
                  <a:lnTo>
                    <a:pt x="1171" y="116"/>
                  </a:lnTo>
                  <a:lnTo>
                    <a:pt x="1182" y="152"/>
                  </a:lnTo>
                  <a:lnTo>
                    <a:pt x="1186" y="190"/>
                  </a:lnTo>
                  <a:lnTo>
                    <a:pt x="1186" y="427"/>
                  </a:lnTo>
                  <a:lnTo>
                    <a:pt x="1190" y="440"/>
                  </a:lnTo>
                  <a:lnTo>
                    <a:pt x="1200" y="450"/>
                  </a:lnTo>
                  <a:lnTo>
                    <a:pt x="1213" y="454"/>
                  </a:lnTo>
                  <a:lnTo>
                    <a:pt x="2715" y="454"/>
                  </a:lnTo>
                  <a:lnTo>
                    <a:pt x="2753" y="458"/>
                  </a:lnTo>
                  <a:lnTo>
                    <a:pt x="2788" y="469"/>
                  </a:lnTo>
                  <a:lnTo>
                    <a:pt x="2821" y="487"/>
                  </a:lnTo>
                  <a:lnTo>
                    <a:pt x="2850" y="509"/>
                  </a:lnTo>
                  <a:lnTo>
                    <a:pt x="2872" y="538"/>
                  </a:lnTo>
                  <a:lnTo>
                    <a:pt x="2890" y="570"/>
                  </a:lnTo>
                  <a:lnTo>
                    <a:pt x="2901" y="606"/>
                  </a:lnTo>
                  <a:lnTo>
                    <a:pt x="2905" y="644"/>
                  </a:lnTo>
                  <a:lnTo>
                    <a:pt x="2905" y="2066"/>
                  </a:lnTo>
                  <a:lnTo>
                    <a:pt x="2901" y="2105"/>
                  </a:lnTo>
                  <a:lnTo>
                    <a:pt x="2890" y="2140"/>
                  </a:lnTo>
                  <a:lnTo>
                    <a:pt x="2872" y="2173"/>
                  </a:lnTo>
                  <a:lnTo>
                    <a:pt x="2850" y="2202"/>
                  </a:lnTo>
                  <a:lnTo>
                    <a:pt x="2821" y="2224"/>
                  </a:lnTo>
                  <a:lnTo>
                    <a:pt x="2788" y="2242"/>
                  </a:lnTo>
                  <a:lnTo>
                    <a:pt x="2753" y="2253"/>
                  </a:lnTo>
                  <a:lnTo>
                    <a:pt x="2715" y="2257"/>
                  </a:lnTo>
                  <a:lnTo>
                    <a:pt x="190" y="2257"/>
                  </a:lnTo>
                  <a:lnTo>
                    <a:pt x="153" y="2253"/>
                  </a:lnTo>
                  <a:lnTo>
                    <a:pt x="116" y="2242"/>
                  </a:lnTo>
                  <a:lnTo>
                    <a:pt x="84" y="2224"/>
                  </a:lnTo>
                  <a:lnTo>
                    <a:pt x="56" y="2202"/>
                  </a:lnTo>
                  <a:lnTo>
                    <a:pt x="33" y="2173"/>
                  </a:lnTo>
                  <a:lnTo>
                    <a:pt x="15" y="2140"/>
                  </a:lnTo>
                  <a:lnTo>
                    <a:pt x="4" y="2105"/>
                  </a:lnTo>
                  <a:lnTo>
                    <a:pt x="0" y="2066"/>
                  </a:lnTo>
                  <a:lnTo>
                    <a:pt x="0" y="190"/>
                  </a:lnTo>
                  <a:lnTo>
                    <a:pt x="4" y="152"/>
                  </a:lnTo>
                  <a:lnTo>
                    <a:pt x="15" y="116"/>
                  </a:lnTo>
                  <a:lnTo>
                    <a:pt x="33" y="84"/>
                  </a:lnTo>
                  <a:lnTo>
                    <a:pt x="56" y="56"/>
                  </a:lnTo>
                  <a:lnTo>
                    <a:pt x="84" y="32"/>
                  </a:lnTo>
                  <a:lnTo>
                    <a:pt x="116" y="15"/>
                  </a:lnTo>
                  <a:lnTo>
                    <a:pt x="153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547">
            <a:extLst>
              <a:ext uri="{FF2B5EF4-FFF2-40B4-BE49-F238E27FC236}">
                <a16:creationId xmlns:a16="http://schemas.microsoft.com/office/drawing/2014/main" id="{CBDF889F-026B-4101-9E30-39EF14CC95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6964" y="4758964"/>
            <a:ext cx="475243" cy="474779"/>
            <a:chOff x="647" y="1848"/>
            <a:chExt cx="2051" cy="2049"/>
          </a:xfrm>
          <a:solidFill>
            <a:schemeClr val="bg1"/>
          </a:solidFill>
        </p:grpSpPr>
        <p:sp>
          <p:nvSpPr>
            <p:cNvPr id="15" name="Freeform 549">
              <a:extLst>
                <a:ext uri="{FF2B5EF4-FFF2-40B4-BE49-F238E27FC236}">
                  <a16:creationId xmlns:a16="http://schemas.microsoft.com/office/drawing/2014/main" id="{BD3DC2B8-5DC5-4914-BF01-47347415D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550">
              <a:extLst>
                <a:ext uri="{FF2B5EF4-FFF2-40B4-BE49-F238E27FC236}">
                  <a16:creationId xmlns:a16="http://schemas.microsoft.com/office/drawing/2014/main" id="{44F3EFE8-8C2D-4036-A72B-B4F9DA4D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551">
              <a:extLst>
                <a:ext uri="{FF2B5EF4-FFF2-40B4-BE49-F238E27FC236}">
                  <a16:creationId xmlns:a16="http://schemas.microsoft.com/office/drawing/2014/main" id="{BFD7F2FF-E6DD-4293-B8B4-C0C803EA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552">
              <a:extLst>
                <a:ext uri="{FF2B5EF4-FFF2-40B4-BE49-F238E27FC236}">
                  <a16:creationId xmlns:a16="http://schemas.microsoft.com/office/drawing/2014/main" id="{B2567827-71E8-409B-9D91-59710CEDE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553">
              <a:extLst>
                <a:ext uri="{FF2B5EF4-FFF2-40B4-BE49-F238E27FC236}">
                  <a16:creationId xmlns:a16="http://schemas.microsoft.com/office/drawing/2014/main" id="{9B0869A6-A192-45E7-8146-B1074EEEE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Freeform 866">
            <a:extLst>
              <a:ext uri="{FF2B5EF4-FFF2-40B4-BE49-F238E27FC236}">
                <a16:creationId xmlns:a16="http://schemas.microsoft.com/office/drawing/2014/main" id="{58294A19-A631-4B92-BAE6-6801DA9D3A36}"/>
              </a:ext>
            </a:extLst>
          </p:cNvPr>
          <p:cNvSpPr>
            <a:spLocks noEditPoints="1"/>
          </p:cNvSpPr>
          <p:nvPr/>
        </p:nvSpPr>
        <p:spPr bwMode="auto">
          <a:xfrm>
            <a:off x="5726831" y="2027105"/>
            <a:ext cx="432310" cy="431963"/>
          </a:xfrm>
          <a:custGeom>
            <a:avLst/>
            <a:gdLst>
              <a:gd name="T0" fmla="*/ 2396 w 3738"/>
              <a:gd name="T1" fmla="*/ 982 h 3735"/>
              <a:gd name="T2" fmla="*/ 957 w 3738"/>
              <a:gd name="T3" fmla="*/ 2421 h 3735"/>
              <a:gd name="T4" fmla="*/ 864 w 3738"/>
              <a:gd name="T5" fmla="*/ 2791 h 3735"/>
              <a:gd name="T6" fmla="*/ 872 w 3738"/>
              <a:gd name="T7" fmla="*/ 2842 h 3735"/>
              <a:gd name="T8" fmla="*/ 914 w 3738"/>
              <a:gd name="T9" fmla="*/ 2874 h 3735"/>
              <a:gd name="T10" fmla="*/ 948 w 3738"/>
              <a:gd name="T11" fmla="*/ 2875 h 3735"/>
              <a:gd name="T12" fmla="*/ 1317 w 3738"/>
              <a:gd name="T13" fmla="*/ 2782 h 3735"/>
              <a:gd name="T14" fmla="*/ 1419 w 3738"/>
              <a:gd name="T15" fmla="*/ 2681 h 3735"/>
              <a:gd name="T16" fmla="*/ 1556 w 3738"/>
              <a:gd name="T17" fmla="*/ 2544 h 3735"/>
              <a:gd name="T18" fmla="*/ 2219 w 3738"/>
              <a:gd name="T19" fmla="*/ 1160 h 3735"/>
              <a:gd name="T20" fmla="*/ 2767 w 3738"/>
              <a:gd name="T21" fmla="*/ 1330 h 3735"/>
              <a:gd name="T22" fmla="*/ 2767 w 3738"/>
              <a:gd name="T23" fmla="*/ 1282 h 3735"/>
              <a:gd name="T24" fmla="*/ 2458 w 3738"/>
              <a:gd name="T25" fmla="*/ 973 h 3735"/>
              <a:gd name="T26" fmla="*/ 1868 w 3738"/>
              <a:gd name="T27" fmla="*/ 0 h 3735"/>
              <a:gd name="T28" fmla="*/ 2205 w 3738"/>
              <a:gd name="T29" fmla="*/ 31 h 3735"/>
              <a:gd name="T30" fmla="*/ 2521 w 3738"/>
              <a:gd name="T31" fmla="*/ 117 h 3735"/>
              <a:gd name="T32" fmla="*/ 2813 w 3738"/>
              <a:gd name="T33" fmla="*/ 255 h 3735"/>
              <a:gd name="T34" fmla="*/ 3073 w 3738"/>
              <a:gd name="T35" fmla="*/ 439 h 3735"/>
              <a:gd name="T36" fmla="*/ 3299 w 3738"/>
              <a:gd name="T37" fmla="*/ 664 h 3735"/>
              <a:gd name="T38" fmla="*/ 3483 w 3738"/>
              <a:gd name="T39" fmla="*/ 925 h 3735"/>
              <a:gd name="T40" fmla="*/ 3621 w 3738"/>
              <a:gd name="T41" fmla="*/ 1216 h 3735"/>
              <a:gd name="T42" fmla="*/ 3707 w 3738"/>
              <a:gd name="T43" fmla="*/ 1531 h 3735"/>
              <a:gd name="T44" fmla="*/ 3738 w 3738"/>
              <a:gd name="T45" fmla="*/ 1866 h 3735"/>
              <a:gd name="T46" fmla="*/ 3707 w 3738"/>
              <a:gd name="T47" fmla="*/ 2204 h 3735"/>
              <a:gd name="T48" fmla="*/ 3621 w 3738"/>
              <a:gd name="T49" fmla="*/ 2519 h 3735"/>
              <a:gd name="T50" fmla="*/ 3483 w 3738"/>
              <a:gd name="T51" fmla="*/ 2810 h 3735"/>
              <a:gd name="T52" fmla="*/ 3299 w 3738"/>
              <a:gd name="T53" fmla="*/ 3071 h 3735"/>
              <a:gd name="T54" fmla="*/ 3073 w 3738"/>
              <a:gd name="T55" fmla="*/ 3296 h 3735"/>
              <a:gd name="T56" fmla="*/ 2813 w 3738"/>
              <a:gd name="T57" fmla="*/ 3480 h 3735"/>
              <a:gd name="T58" fmla="*/ 2521 w 3738"/>
              <a:gd name="T59" fmla="*/ 3618 h 3735"/>
              <a:gd name="T60" fmla="*/ 2205 w 3738"/>
              <a:gd name="T61" fmla="*/ 3704 h 3735"/>
              <a:gd name="T62" fmla="*/ 1868 w 3738"/>
              <a:gd name="T63" fmla="*/ 3735 h 3735"/>
              <a:gd name="T64" fmla="*/ 1533 w 3738"/>
              <a:gd name="T65" fmla="*/ 3704 h 3735"/>
              <a:gd name="T66" fmla="*/ 1217 w 3738"/>
              <a:gd name="T67" fmla="*/ 3618 h 3735"/>
              <a:gd name="T68" fmla="*/ 925 w 3738"/>
              <a:gd name="T69" fmla="*/ 3480 h 3735"/>
              <a:gd name="T70" fmla="*/ 665 w 3738"/>
              <a:gd name="T71" fmla="*/ 3296 h 3735"/>
              <a:gd name="T72" fmla="*/ 439 w 3738"/>
              <a:gd name="T73" fmla="*/ 3071 h 3735"/>
              <a:gd name="T74" fmla="*/ 255 w 3738"/>
              <a:gd name="T75" fmla="*/ 2810 h 3735"/>
              <a:gd name="T76" fmla="*/ 117 w 3738"/>
              <a:gd name="T77" fmla="*/ 2519 h 3735"/>
              <a:gd name="T78" fmla="*/ 31 w 3738"/>
              <a:gd name="T79" fmla="*/ 2204 h 3735"/>
              <a:gd name="T80" fmla="*/ 0 w 3738"/>
              <a:gd name="T81" fmla="*/ 1866 h 3735"/>
              <a:gd name="T82" fmla="*/ 31 w 3738"/>
              <a:gd name="T83" fmla="*/ 1531 h 3735"/>
              <a:gd name="T84" fmla="*/ 117 w 3738"/>
              <a:gd name="T85" fmla="*/ 1216 h 3735"/>
              <a:gd name="T86" fmla="*/ 255 w 3738"/>
              <a:gd name="T87" fmla="*/ 925 h 3735"/>
              <a:gd name="T88" fmla="*/ 439 w 3738"/>
              <a:gd name="T89" fmla="*/ 664 h 3735"/>
              <a:gd name="T90" fmla="*/ 665 w 3738"/>
              <a:gd name="T91" fmla="*/ 439 h 3735"/>
              <a:gd name="T92" fmla="*/ 925 w 3738"/>
              <a:gd name="T93" fmla="*/ 255 h 3735"/>
              <a:gd name="T94" fmla="*/ 1217 w 3738"/>
              <a:gd name="T95" fmla="*/ 117 h 3735"/>
              <a:gd name="T96" fmla="*/ 1533 w 3738"/>
              <a:gd name="T97" fmla="*/ 31 h 3735"/>
              <a:gd name="T98" fmla="*/ 1868 w 3738"/>
              <a:gd name="T99" fmla="*/ 0 h 3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8" h="3735">
                <a:moveTo>
                  <a:pt x="2425" y="968"/>
                </a:moveTo>
                <a:lnTo>
                  <a:pt x="2410" y="972"/>
                </a:lnTo>
                <a:lnTo>
                  <a:pt x="2396" y="982"/>
                </a:lnTo>
                <a:lnTo>
                  <a:pt x="970" y="2409"/>
                </a:lnTo>
                <a:lnTo>
                  <a:pt x="972" y="2410"/>
                </a:lnTo>
                <a:lnTo>
                  <a:pt x="957" y="2421"/>
                </a:lnTo>
                <a:lnTo>
                  <a:pt x="946" y="2437"/>
                </a:lnTo>
                <a:lnTo>
                  <a:pt x="939" y="2454"/>
                </a:lnTo>
                <a:lnTo>
                  <a:pt x="864" y="2791"/>
                </a:lnTo>
                <a:lnTo>
                  <a:pt x="862" y="2808"/>
                </a:lnTo>
                <a:lnTo>
                  <a:pt x="865" y="2826"/>
                </a:lnTo>
                <a:lnTo>
                  <a:pt x="872" y="2842"/>
                </a:lnTo>
                <a:lnTo>
                  <a:pt x="884" y="2856"/>
                </a:lnTo>
                <a:lnTo>
                  <a:pt x="898" y="2867"/>
                </a:lnTo>
                <a:lnTo>
                  <a:pt x="914" y="2874"/>
                </a:lnTo>
                <a:lnTo>
                  <a:pt x="932" y="2876"/>
                </a:lnTo>
                <a:lnTo>
                  <a:pt x="940" y="2876"/>
                </a:lnTo>
                <a:lnTo>
                  <a:pt x="948" y="2875"/>
                </a:lnTo>
                <a:lnTo>
                  <a:pt x="1285" y="2799"/>
                </a:lnTo>
                <a:lnTo>
                  <a:pt x="1303" y="2793"/>
                </a:lnTo>
                <a:lnTo>
                  <a:pt x="1317" y="2782"/>
                </a:lnTo>
                <a:lnTo>
                  <a:pt x="1330" y="2767"/>
                </a:lnTo>
                <a:lnTo>
                  <a:pt x="1331" y="2770"/>
                </a:lnTo>
                <a:lnTo>
                  <a:pt x="1419" y="2681"/>
                </a:lnTo>
                <a:lnTo>
                  <a:pt x="1058" y="2320"/>
                </a:lnTo>
                <a:lnTo>
                  <a:pt x="1195" y="2183"/>
                </a:lnTo>
                <a:lnTo>
                  <a:pt x="1556" y="2544"/>
                </a:lnTo>
                <a:lnTo>
                  <a:pt x="2443" y="1658"/>
                </a:lnTo>
                <a:lnTo>
                  <a:pt x="2082" y="1297"/>
                </a:lnTo>
                <a:lnTo>
                  <a:pt x="2219" y="1160"/>
                </a:lnTo>
                <a:lnTo>
                  <a:pt x="2580" y="1521"/>
                </a:lnTo>
                <a:lnTo>
                  <a:pt x="2757" y="1343"/>
                </a:lnTo>
                <a:lnTo>
                  <a:pt x="2767" y="1330"/>
                </a:lnTo>
                <a:lnTo>
                  <a:pt x="2773" y="1314"/>
                </a:lnTo>
                <a:lnTo>
                  <a:pt x="2773" y="1298"/>
                </a:lnTo>
                <a:lnTo>
                  <a:pt x="2767" y="1282"/>
                </a:lnTo>
                <a:lnTo>
                  <a:pt x="2757" y="1269"/>
                </a:lnTo>
                <a:lnTo>
                  <a:pt x="2472" y="982"/>
                </a:lnTo>
                <a:lnTo>
                  <a:pt x="2458" y="973"/>
                </a:lnTo>
                <a:lnTo>
                  <a:pt x="2442" y="968"/>
                </a:lnTo>
                <a:lnTo>
                  <a:pt x="2425" y="968"/>
                </a:lnTo>
                <a:close/>
                <a:moveTo>
                  <a:pt x="1868" y="0"/>
                </a:moveTo>
                <a:lnTo>
                  <a:pt x="1982" y="3"/>
                </a:lnTo>
                <a:lnTo>
                  <a:pt x="2094" y="14"/>
                </a:lnTo>
                <a:lnTo>
                  <a:pt x="2205" y="31"/>
                </a:lnTo>
                <a:lnTo>
                  <a:pt x="2313" y="53"/>
                </a:lnTo>
                <a:lnTo>
                  <a:pt x="2418" y="81"/>
                </a:lnTo>
                <a:lnTo>
                  <a:pt x="2521" y="117"/>
                </a:lnTo>
                <a:lnTo>
                  <a:pt x="2621" y="157"/>
                </a:lnTo>
                <a:lnTo>
                  <a:pt x="2719" y="204"/>
                </a:lnTo>
                <a:lnTo>
                  <a:pt x="2813" y="255"/>
                </a:lnTo>
                <a:lnTo>
                  <a:pt x="2903" y="311"/>
                </a:lnTo>
                <a:lnTo>
                  <a:pt x="2990" y="374"/>
                </a:lnTo>
                <a:lnTo>
                  <a:pt x="3073" y="439"/>
                </a:lnTo>
                <a:lnTo>
                  <a:pt x="3152" y="510"/>
                </a:lnTo>
                <a:lnTo>
                  <a:pt x="3227" y="585"/>
                </a:lnTo>
                <a:lnTo>
                  <a:pt x="3299" y="664"/>
                </a:lnTo>
                <a:lnTo>
                  <a:pt x="3364" y="747"/>
                </a:lnTo>
                <a:lnTo>
                  <a:pt x="3427" y="834"/>
                </a:lnTo>
                <a:lnTo>
                  <a:pt x="3483" y="925"/>
                </a:lnTo>
                <a:lnTo>
                  <a:pt x="3534" y="1019"/>
                </a:lnTo>
                <a:lnTo>
                  <a:pt x="3581" y="1116"/>
                </a:lnTo>
                <a:lnTo>
                  <a:pt x="3621" y="1216"/>
                </a:lnTo>
                <a:lnTo>
                  <a:pt x="3656" y="1319"/>
                </a:lnTo>
                <a:lnTo>
                  <a:pt x="3685" y="1424"/>
                </a:lnTo>
                <a:lnTo>
                  <a:pt x="3707" y="1531"/>
                </a:lnTo>
                <a:lnTo>
                  <a:pt x="3724" y="1642"/>
                </a:lnTo>
                <a:lnTo>
                  <a:pt x="3735" y="1753"/>
                </a:lnTo>
                <a:lnTo>
                  <a:pt x="3738" y="1866"/>
                </a:lnTo>
                <a:lnTo>
                  <a:pt x="3735" y="1981"/>
                </a:lnTo>
                <a:lnTo>
                  <a:pt x="3724" y="2093"/>
                </a:lnTo>
                <a:lnTo>
                  <a:pt x="3707" y="2204"/>
                </a:lnTo>
                <a:lnTo>
                  <a:pt x="3685" y="2311"/>
                </a:lnTo>
                <a:lnTo>
                  <a:pt x="3656" y="2416"/>
                </a:lnTo>
                <a:lnTo>
                  <a:pt x="3621" y="2519"/>
                </a:lnTo>
                <a:lnTo>
                  <a:pt x="3581" y="2619"/>
                </a:lnTo>
                <a:lnTo>
                  <a:pt x="3534" y="2716"/>
                </a:lnTo>
                <a:lnTo>
                  <a:pt x="3483" y="2810"/>
                </a:lnTo>
                <a:lnTo>
                  <a:pt x="3427" y="2901"/>
                </a:lnTo>
                <a:lnTo>
                  <a:pt x="3364" y="2988"/>
                </a:lnTo>
                <a:lnTo>
                  <a:pt x="3299" y="3071"/>
                </a:lnTo>
                <a:lnTo>
                  <a:pt x="3227" y="3150"/>
                </a:lnTo>
                <a:lnTo>
                  <a:pt x="3152" y="3225"/>
                </a:lnTo>
                <a:lnTo>
                  <a:pt x="3073" y="3296"/>
                </a:lnTo>
                <a:lnTo>
                  <a:pt x="2990" y="3362"/>
                </a:lnTo>
                <a:lnTo>
                  <a:pt x="2903" y="3424"/>
                </a:lnTo>
                <a:lnTo>
                  <a:pt x="2813" y="3480"/>
                </a:lnTo>
                <a:lnTo>
                  <a:pt x="2719" y="3531"/>
                </a:lnTo>
                <a:lnTo>
                  <a:pt x="2621" y="3578"/>
                </a:lnTo>
                <a:lnTo>
                  <a:pt x="2521" y="3618"/>
                </a:lnTo>
                <a:lnTo>
                  <a:pt x="2418" y="3654"/>
                </a:lnTo>
                <a:lnTo>
                  <a:pt x="2313" y="3682"/>
                </a:lnTo>
                <a:lnTo>
                  <a:pt x="2205" y="3704"/>
                </a:lnTo>
                <a:lnTo>
                  <a:pt x="2094" y="3721"/>
                </a:lnTo>
                <a:lnTo>
                  <a:pt x="1982" y="3732"/>
                </a:lnTo>
                <a:lnTo>
                  <a:pt x="1868" y="3735"/>
                </a:lnTo>
                <a:lnTo>
                  <a:pt x="1755" y="3732"/>
                </a:lnTo>
                <a:lnTo>
                  <a:pt x="1644" y="3721"/>
                </a:lnTo>
                <a:lnTo>
                  <a:pt x="1533" y="3704"/>
                </a:lnTo>
                <a:lnTo>
                  <a:pt x="1425" y="3682"/>
                </a:lnTo>
                <a:lnTo>
                  <a:pt x="1320" y="3654"/>
                </a:lnTo>
                <a:lnTo>
                  <a:pt x="1217" y="3618"/>
                </a:lnTo>
                <a:lnTo>
                  <a:pt x="1117" y="3578"/>
                </a:lnTo>
                <a:lnTo>
                  <a:pt x="1019" y="3531"/>
                </a:lnTo>
                <a:lnTo>
                  <a:pt x="925" y="3480"/>
                </a:lnTo>
                <a:lnTo>
                  <a:pt x="835" y="3424"/>
                </a:lnTo>
                <a:lnTo>
                  <a:pt x="748" y="3362"/>
                </a:lnTo>
                <a:lnTo>
                  <a:pt x="665" y="3296"/>
                </a:lnTo>
                <a:lnTo>
                  <a:pt x="586" y="3225"/>
                </a:lnTo>
                <a:lnTo>
                  <a:pt x="511" y="3150"/>
                </a:lnTo>
                <a:lnTo>
                  <a:pt x="439" y="3071"/>
                </a:lnTo>
                <a:lnTo>
                  <a:pt x="374" y="2988"/>
                </a:lnTo>
                <a:lnTo>
                  <a:pt x="312" y="2901"/>
                </a:lnTo>
                <a:lnTo>
                  <a:pt x="255" y="2810"/>
                </a:lnTo>
                <a:lnTo>
                  <a:pt x="204" y="2716"/>
                </a:lnTo>
                <a:lnTo>
                  <a:pt x="157" y="2619"/>
                </a:lnTo>
                <a:lnTo>
                  <a:pt x="117" y="2519"/>
                </a:lnTo>
                <a:lnTo>
                  <a:pt x="82" y="2416"/>
                </a:lnTo>
                <a:lnTo>
                  <a:pt x="53" y="2311"/>
                </a:lnTo>
                <a:lnTo>
                  <a:pt x="31" y="2204"/>
                </a:lnTo>
                <a:lnTo>
                  <a:pt x="14" y="2093"/>
                </a:lnTo>
                <a:lnTo>
                  <a:pt x="3" y="1981"/>
                </a:lnTo>
                <a:lnTo>
                  <a:pt x="0" y="1866"/>
                </a:lnTo>
                <a:lnTo>
                  <a:pt x="3" y="1753"/>
                </a:lnTo>
                <a:lnTo>
                  <a:pt x="14" y="1642"/>
                </a:lnTo>
                <a:lnTo>
                  <a:pt x="31" y="1531"/>
                </a:lnTo>
                <a:lnTo>
                  <a:pt x="53" y="1424"/>
                </a:lnTo>
                <a:lnTo>
                  <a:pt x="82" y="1319"/>
                </a:lnTo>
                <a:lnTo>
                  <a:pt x="117" y="1216"/>
                </a:lnTo>
                <a:lnTo>
                  <a:pt x="157" y="1116"/>
                </a:lnTo>
                <a:lnTo>
                  <a:pt x="204" y="1019"/>
                </a:lnTo>
                <a:lnTo>
                  <a:pt x="255" y="925"/>
                </a:lnTo>
                <a:lnTo>
                  <a:pt x="312" y="834"/>
                </a:lnTo>
                <a:lnTo>
                  <a:pt x="374" y="747"/>
                </a:lnTo>
                <a:lnTo>
                  <a:pt x="439" y="664"/>
                </a:lnTo>
                <a:lnTo>
                  <a:pt x="511" y="585"/>
                </a:lnTo>
                <a:lnTo>
                  <a:pt x="586" y="510"/>
                </a:lnTo>
                <a:lnTo>
                  <a:pt x="665" y="439"/>
                </a:lnTo>
                <a:lnTo>
                  <a:pt x="748" y="374"/>
                </a:lnTo>
                <a:lnTo>
                  <a:pt x="835" y="311"/>
                </a:lnTo>
                <a:lnTo>
                  <a:pt x="925" y="255"/>
                </a:lnTo>
                <a:lnTo>
                  <a:pt x="1019" y="204"/>
                </a:lnTo>
                <a:lnTo>
                  <a:pt x="1117" y="157"/>
                </a:lnTo>
                <a:lnTo>
                  <a:pt x="1217" y="117"/>
                </a:lnTo>
                <a:lnTo>
                  <a:pt x="1320" y="81"/>
                </a:lnTo>
                <a:lnTo>
                  <a:pt x="1425" y="53"/>
                </a:lnTo>
                <a:lnTo>
                  <a:pt x="1533" y="31"/>
                </a:lnTo>
                <a:lnTo>
                  <a:pt x="1644" y="14"/>
                </a:lnTo>
                <a:lnTo>
                  <a:pt x="1755" y="3"/>
                </a:lnTo>
                <a:lnTo>
                  <a:pt x="18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Shape 233">
            <a:extLst>
              <a:ext uri="{FF2B5EF4-FFF2-40B4-BE49-F238E27FC236}">
                <a16:creationId xmlns:a16="http://schemas.microsoft.com/office/drawing/2014/main" id="{AF8482FE-BC94-468C-8E70-1E39778A7916}"/>
              </a:ext>
            </a:extLst>
          </p:cNvPr>
          <p:cNvSpPr/>
          <p:nvPr/>
        </p:nvSpPr>
        <p:spPr>
          <a:xfrm>
            <a:off x="6880333" y="1763585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2" name="Shape 233">
            <a:extLst>
              <a:ext uri="{FF2B5EF4-FFF2-40B4-BE49-F238E27FC236}">
                <a16:creationId xmlns:a16="http://schemas.microsoft.com/office/drawing/2014/main" id="{864370CC-6B48-428A-858E-26657C608480}"/>
              </a:ext>
            </a:extLst>
          </p:cNvPr>
          <p:cNvSpPr/>
          <p:nvPr/>
        </p:nvSpPr>
        <p:spPr>
          <a:xfrm>
            <a:off x="6880332" y="3134070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3" name="Shape 233">
            <a:extLst>
              <a:ext uri="{FF2B5EF4-FFF2-40B4-BE49-F238E27FC236}">
                <a16:creationId xmlns:a16="http://schemas.microsoft.com/office/drawing/2014/main" id="{C54F549D-9FE5-47D3-9AA4-AF400CFFF9DC}"/>
              </a:ext>
            </a:extLst>
          </p:cNvPr>
          <p:cNvSpPr/>
          <p:nvPr/>
        </p:nvSpPr>
        <p:spPr>
          <a:xfrm>
            <a:off x="6880331" y="4488297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0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ucwoiemn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1432</Words>
  <Application>Microsoft Office PowerPoint</Application>
  <PresentationFormat>宽屏</PresentationFormat>
  <Paragraphs>204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Lato Regular</vt:lpstr>
      <vt:lpstr>方正卡通简体</vt:lpstr>
      <vt:lpstr>宋体</vt:lpstr>
      <vt:lpstr>微软雅黑</vt:lpstr>
      <vt:lpstr>字魂17号-萌趣果冻体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61</cp:revision>
  <dcterms:created xsi:type="dcterms:W3CDTF">2019-06-30T05:54:35Z</dcterms:created>
  <dcterms:modified xsi:type="dcterms:W3CDTF">2023-04-17T04:12:35Z</dcterms:modified>
</cp:coreProperties>
</file>