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3"/>
  </p:notesMasterIdLst>
  <p:handoutMasterIdLst>
    <p:handoutMasterId r:id="rId24"/>
  </p:handoutMasterIdLst>
  <p:sldIdLst>
    <p:sldId id="258" r:id="rId3"/>
    <p:sldId id="257" r:id="rId4"/>
    <p:sldId id="263" r:id="rId5"/>
    <p:sldId id="266" r:id="rId6"/>
    <p:sldId id="269" r:id="rId7"/>
    <p:sldId id="270" r:id="rId8"/>
    <p:sldId id="271" r:id="rId9"/>
    <p:sldId id="272" r:id="rId10"/>
    <p:sldId id="294" r:id="rId11"/>
    <p:sldId id="273" r:id="rId12"/>
    <p:sldId id="276" r:id="rId13"/>
    <p:sldId id="280" r:id="rId14"/>
    <p:sldId id="277" r:id="rId15"/>
    <p:sldId id="278" r:id="rId16"/>
    <p:sldId id="296" r:id="rId17"/>
    <p:sldId id="262" r:id="rId18"/>
    <p:sldId id="283" r:id="rId19"/>
    <p:sldId id="281" r:id="rId20"/>
    <p:sldId id="286" r:id="rId21"/>
    <p:sldId id="29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27E"/>
    <a:srgbClr val="2C798C"/>
    <a:srgbClr val="1C255E"/>
    <a:srgbClr val="19254F"/>
    <a:srgbClr val="008F9E"/>
    <a:srgbClr val="00AEBC"/>
    <a:srgbClr val="00A6B9"/>
    <a:srgbClr val="002646"/>
    <a:srgbClr val="002747"/>
    <a:srgbClr val="225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6314" autoAdjust="0"/>
  </p:normalViewPr>
  <p:slideViewPr>
    <p:cSldViewPr snapToGrid="0" showGuides="1">
      <p:cViewPr varScale="1">
        <p:scale>
          <a:sx n="108" d="100"/>
          <a:sy n="108" d="100"/>
        </p:scale>
        <p:origin x="870" y="114"/>
      </p:cViewPr>
      <p:guideLst>
        <p:guide orient="horz" pos="2085"/>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105号-简雅黑" panose="00000500000000000000" charset="-122"/>
              </a:rPr>
              <a:t>2023-04-17</a:t>
            </a:fld>
            <a:endParaRPr lang="zh-CN" altLang="en-US">
              <a:latin typeface="字魂105号-简雅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105号-简雅黑" panose="00000500000000000000" charset="-122"/>
              </a:rPr>
              <a:t>‹#›</a:t>
            </a:fld>
            <a:endParaRPr lang="zh-CN" altLang="en-US">
              <a:latin typeface="字魂105号-简雅黑" panose="00000500000000000000" charset="-122"/>
            </a:endParaRPr>
          </a:p>
        </p:txBody>
      </p:sp>
    </p:spTree>
    <p:extLst>
      <p:ext uri="{BB962C8B-B14F-4D97-AF65-F5344CB8AC3E}">
        <p14:creationId xmlns:p14="http://schemas.microsoft.com/office/powerpoint/2010/main" val="14455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CBD024D8-E822-46BE-A391-2B1A94BF50F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03E152DD-91EF-4102-8546-5CAA9AD9B247}" type="slidenum">
              <a:rPr lang="zh-CN" altLang="en-US" smtClean="0"/>
              <a:t>‹#›</a:t>
            </a:fld>
            <a:endParaRPr lang="zh-CN" altLang="en-US"/>
          </a:p>
        </p:txBody>
      </p:sp>
    </p:spTree>
    <p:extLst>
      <p:ext uri="{BB962C8B-B14F-4D97-AF65-F5344CB8AC3E}">
        <p14:creationId xmlns:p14="http://schemas.microsoft.com/office/powerpoint/2010/main" val="166088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1pPr>
    <a:lvl2pPr marL="4572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2pPr>
    <a:lvl3pPr marL="9144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3pPr>
    <a:lvl4pPr marL="13716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4pPr>
    <a:lvl5pPr marL="18288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3</a:t>
            </a:fld>
            <a:endParaRPr lang="zh-CN" altLang="en-US"/>
          </a:p>
        </p:txBody>
      </p:sp>
    </p:spTree>
    <p:extLst>
      <p:ext uri="{BB962C8B-B14F-4D97-AF65-F5344CB8AC3E}">
        <p14:creationId xmlns:p14="http://schemas.microsoft.com/office/powerpoint/2010/main" val="33254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9</a:t>
            </a:fld>
            <a:endParaRPr lang="zh-CN" altLang="en-US"/>
          </a:p>
        </p:txBody>
      </p:sp>
    </p:spTree>
    <p:extLst>
      <p:ext uri="{BB962C8B-B14F-4D97-AF65-F5344CB8AC3E}">
        <p14:creationId xmlns:p14="http://schemas.microsoft.com/office/powerpoint/2010/main" val="168172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3E152DD-91EF-4102-8546-5CAA9AD9B247}" type="slidenum">
              <a:rPr lang="zh-CN" altLang="en-US" smtClean="0"/>
              <a:t>10</a:t>
            </a:fld>
            <a:endParaRPr lang="zh-CN" altLang="en-US"/>
          </a:p>
        </p:txBody>
      </p:sp>
    </p:spTree>
    <p:extLst>
      <p:ext uri="{BB962C8B-B14F-4D97-AF65-F5344CB8AC3E}">
        <p14:creationId xmlns:p14="http://schemas.microsoft.com/office/powerpoint/2010/main" val="338181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15</a:t>
            </a:fld>
            <a:endParaRPr lang="zh-CN" altLang="en-US"/>
          </a:p>
        </p:txBody>
      </p:sp>
    </p:spTree>
    <p:extLst>
      <p:ext uri="{BB962C8B-B14F-4D97-AF65-F5344CB8AC3E}">
        <p14:creationId xmlns:p14="http://schemas.microsoft.com/office/powerpoint/2010/main" val="9365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16</a:t>
            </a:fld>
            <a:endParaRPr lang="zh-CN" altLang="en-US"/>
          </a:p>
        </p:txBody>
      </p:sp>
    </p:spTree>
    <p:extLst>
      <p:ext uri="{BB962C8B-B14F-4D97-AF65-F5344CB8AC3E}">
        <p14:creationId xmlns:p14="http://schemas.microsoft.com/office/powerpoint/2010/main" val="287633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0"/>
          </a:schemeClr>
        </a:solidFill>
        <a:effectLst/>
      </p:bgPr>
    </p:bg>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27673828"/>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9718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7980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4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01</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网络行为安全</a:t>
            </a:r>
          </a:p>
        </p:txBody>
      </p:sp>
      <p:sp>
        <p:nvSpPr>
          <p:cNvPr id="21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02</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网络交易安全</a:t>
            </a:r>
          </a:p>
        </p:txBody>
      </p:sp>
      <p:sp>
        <p:nvSpPr>
          <p:cNvPr id="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03</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网络交友安全</a:t>
            </a:r>
          </a:p>
        </p:txBody>
      </p:sp>
      <p:sp>
        <p:nvSpPr>
          <p:cNvPr id="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66755273"/>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1028234"/>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4335117"/>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6322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455862902"/>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2518797"/>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8498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71340" y="1595405"/>
            <a:ext cx="7977505" cy="1106805"/>
            <a:chOff x="1770219" y="1898337"/>
            <a:chExt cx="7977505" cy="1106805"/>
          </a:xfrm>
        </p:grpSpPr>
        <p:sp>
          <p:nvSpPr>
            <p:cNvPr id="11" name="矩形 9"/>
            <p:cNvSpPr>
              <a:spLocks noChangeArrowheads="1"/>
            </p:cNvSpPr>
            <p:nvPr/>
          </p:nvSpPr>
          <p:spPr bwMode="auto">
            <a:xfrm>
              <a:off x="4959824" y="2071692"/>
              <a:ext cx="4787900" cy="79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p>
              <a:pPr algn="dist"/>
              <a:r>
                <a:rPr lang="zh-CN" altLang="en-US" sz="4400" dirty="0">
                  <a:solidFill>
                    <a:schemeClr val="bg1"/>
                  </a:solidFill>
                  <a:cs typeface="+mn-ea"/>
                  <a:sym typeface="+mn-lt"/>
                </a:rPr>
                <a:t>网络使用安全讲座</a:t>
              </a:r>
            </a:p>
          </p:txBody>
        </p:sp>
        <p:sp>
          <p:nvSpPr>
            <p:cNvPr id="12" name="文本框 11"/>
            <p:cNvSpPr txBox="1"/>
            <p:nvPr/>
          </p:nvSpPr>
          <p:spPr>
            <a:xfrm>
              <a:off x="1770219" y="1898337"/>
              <a:ext cx="5662930" cy="1106805"/>
            </a:xfrm>
            <a:prstGeom prst="rect">
              <a:avLst/>
            </a:prstGeom>
            <a:noFill/>
          </p:spPr>
          <p:txBody>
            <a:bodyPr wrap="square" rtlCol="0">
              <a:spAutoFit/>
            </a:bodyPr>
            <a:lstStyle/>
            <a:p>
              <a:r>
                <a:rPr lang="zh-CN" altLang="en-US" sz="6600" dirty="0">
                  <a:solidFill>
                    <a:schemeClr val="bg1"/>
                  </a:solidFill>
                  <a:cs typeface="+mn-ea"/>
                  <a:sym typeface="+mn-lt"/>
                </a:rPr>
                <a:t>互联网</a:t>
              </a:r>
              <a:r>
                <a:rPr lang="en-US" altLang="zh-CN" sz="6600" dirty="0">
                  <a:solidFill>
                    <a:schemeClr val="bg1"/>
                  </a:solidFill>
                  <a:cs typeface="+mn-ea"/>
                  <a:sym typeface="+mn-lt"/>
                </a:rPr>
                <a:t>+</a:t>
              </a:r>
            </a:p>
          </p:txBody>
        </p:sp>
      </p:grpSp>
      <p:sp>
        <p:nvSpPr>
          <p:cNvPr id="14" name="矩形 13"/>
          <p:cNvSpPr/>
          <p:nvPr/>
        </p:nvSpPr>
        <p:spPr>
          <a:xfrm>
            <a:off x="2349500" y="2869565"/>
            <a:ext cx="7621270" cy="398780"/>
          </a:xfrm>
          <a:prstGeom prst="rect">
            <a:avLst/>
          </a:prstGeom>
        </p:spPr>
        <p:txBody>
          <a:bodyPr wrap="square">
            <a:spAutoFit/>
          </a:bodyPr>
          <a:lstStyle/>
          <a:p>
            <a:pPr algn="dist"/>
            <a:r>
              <a:rPr lang="zh-CN" altLang="en-US" sz="2000" dirty="0">
                <a:solidFill>
                  <a:schemeClr val="bg1"/>
                </a:solidFill>
                <a:cs typeface="+mn-ea"/>
                <a:sym typeface="+mn-lt"/>
              </a:rPr>
              <a:t>互联网</a:t>
            </a:r>
            <a:r>
              <a:rPr lang="en-US" altLang="zh-CN" sz="2000" dirty="0">
                <a:solidFill>
                  <a:schemeClr val="bg1"/>
                </a:solidFill>
                <a:cs typeface="+mn-ea"/>
                <a:sym typeface="+mn-lt"/>
              </a:rPr>
              <a:t>+ | </a:t>
            </a:r>
            <a:r>
              <a:rPr lang="zh-CN" altLang="en-US" sz="2000" dirty="0">
                <a:solidFill>
                  <a:schemeClr val="bg1"/>
                </a:solidFill>
                <a:cs typeface="+mn-ea"/>
                <a:sym typeface="+mn-lt"/>
              </a:rPr>
              <a:t>网络安全</a:t>
            </a:r>
            <a:r>
              <a:rPr lang="en-US" altLang="zh-CN" sz="2000" dirty="0">
                <a:solidFill>
                  <a:schemeClr val="bg1"/>
                </a:solidFill>
                <a:cs typeface="+mn-ea"/>
                <a:sym typeface="+mn-lt"/>
              </a:rPr>
              <a:t> | </a:t>
            </a:r>
            <a:r>
              <a:rPr lang="zh-CN" altLang="en-US" sz="2000" dirty="0">
                <a:solidFill>
                  <a:schemeClr val="bg1"/>
                </a:solidFill>
                <a:cs typeface="+mn-ea"/>
                <a:sym typeface="+mn-lt"/>
              </a:rPr>
              <a:t>网络使用</a:t>
            </a:r>
            <a:r>
              <a:rPr lang="en-US" altLang="zh-CN" sz="2000" dirty="0">
                <a:solidFill>
                  <a:schemeClr val="bg1"/>
                </a:solidFill>
                <a:cs typeface="+mn-ea"/>
                <a:sym typeface="+mn-lt"/>
              </a:rPr>
              <a:t> | </a:t>
            </a:r>
            <a:r>
              <a:rPr lang="zh-CN" altLang="en-US" sz="2000" dirty="0">
                <a:solidFill>
                  <a:schemeClr val="bg1"/>
                </a:solidFill>
                <a:cs typeface="+mn-ea"/>
                <a:sym typeface="+mn-lt"/>
              </a:rPr>
              <a:t>学生网络安全培训</a:t>
            </a:r>
          </a:p>
        </p:txBody>
      </p:sp>
      <p:sp>
        <p:nvSpPr>
          <p:cNvPr id="27" name="任意多边形: 形状 26"/>
          <p:cNvSpPr/>
          <p:nvPr/>
        </p:nvSpPr>
        <p:spPr>
          <a:xfrm flipH="1">
            <a:off x="3218815" y="3668395"/>
            <a:ext cx="331152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18" name="文本框 17"/>
          <p:cNvSpPr txBox="1"/>
          <p:nvPr/>
        </p:nvSpPr>
        <p:spPr>
          <a:xfrm>
            <a:off x="3545205" y="3712845"/>
            <a:ext cx="1827530" cy="368300"/>
          </a:xfrm>
          <a:prstGeom prst="rect">
            <a:avLst/>
          </a:prstGeom>
          <a:noFill/>
        </p:spPr>
        <p:txBody>
          <a:bodyPr wrap="square" rtlCol="0">
            <a:spAutoFit/>
          </a:bodyPr>
          <a:lstStyle/>
          <a:p>
            <a:pPr algn="dist"/>
            <a:r>
              <a:rPr lang="zh-CN" altLang="en-US" smtClean="0">
                <a:solidFill>
                  <a:schemeClr val="bg1"/>
                </a:solidFill>
                <a:cs typeface="+mn-ea"/>
                <a:sym typeface="+mn-lt"/>
              </a:rPr>
              <a:t>姓名：</a:t>
            </a:r>
            <a:r>
              <a:rPr lang="en-US" altLang="zh-CN" smtClean="0">
                <a:solidFill>
                  <a:schemeClr val="bg1"/>
                </a:solidFill>
                <a:cs typeface="+mn-ea"/>
                <a:sym typeface="+mn-lt"/>
              </a:rPr>
              <a:t>PPT818</a:t>
            </a:r>
            <a:endParaRPr lang="en-US" altLang="zh-CN" dirty="0">
              <a:solidFill>
                <a:schemeClr val="bg1"/>
              </a:solidFill>
              <a:cs typeface="+mn-ea"/>
              <a:sym typeface="+mn-lt"/>
            </a:endParaRPr>
          </a:p>
        </p:txBody>
      </p:sp>
      <p:sp>
        <p:nvSpPr>
          <p:cNvPr id="2" name="任意多边形: 形状 26"/>
          <p:cNvSpPr/>
          <p:nvPr/>
        </p:nvSpPr>
        <p:spPr>
          <a:xfrm flipV="1">
            <a:off x="5878830" y="3668395"/>
            <a:ext cx="329628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3" name="文本框 2"/>
          <p:cNvSpPr txBox="1"/>
          <p:nvPr/>
        </p:nvSpPr>
        <p:spPr>
          <a:xfrm>
            <a:off x="7110730" y="3714115"/>
            <a:ext cx="1827530" cy="368300"/>
          </a:xfrm>
          <a:prstGeom prst="rect">
            <a:avLst/>
          </a:prstGeom>
          <a:noFill/>
        </p:spPr>
        <p:txBody>
          <a:bodyPr wrap="square" rtlCol="0">
            <a:spAutoFit/>
          </a:bodyPr>
          <a:lstStyle/>
          <a:p>
            <a:pPr algn="dist"/>
            <a:r>
              <a:rPr lang="zh-CN" dirty="0">
                <a:solidFill>
                  <a:schemeClr val="bg1"/>
                </a:solidFill>
                <a:cs typeface="+mn-ea"/>
                <a:sym typeface="+mn-lt"/>
              </a:rPr>
              <a:t>日期：</a:t>
            </a:r>
            <a:r>
              <a:rPr lang="en-US" altLang="zh-CN" dirty="0" smtClean="0">
                <a:solidFill>
                  <a:schemeClr val="bg1"/>
                </a:solidFill>
                <a:cs typeface="+mn-ea"/>
                <a:sym typeface="+mn-lt"/>
              </a:rPr>
              <a:t>20XX</a:t>
            </a:r>
            <a:endParaRPr lang="en-US" altLang="zh-CN" dirty="0">
              <a:solidFill>
                <a:schemeClr val="bg1"/>
              </a:solidFill>
              <a:cs typeface="+mn-ea"/>
              <a:sym typeface="+mn-lt"/>
            </a:endParaRPr>
          </a:p>
        </p:txBody>
      </p:sp>
      <p:grpSp>
        <p:nvGrpSpPr>
          <p:cNvPr id="2066" name="组合 2065"/>
          <p:cNvGrpSpPr/>
          <p:nvPr/>
        </p:nvGrpSpPr>
        <p:grpSpPr>
          <a:xfrm>
            <a:off x="10697001" y="-487514"/>
            <a:ext cx="2328332" cy="1179924"/>
            <a:chOff x="10198100" y="3968750"/>
            <a:chExt cx="12195176" cy="6180138"/>
          </a:xfrm>
        </p:grpSpPr>
        <p:sp>
          <p:nvSpPr>
            <p:cNvPr id="239" name="AutoShape 3"/>
            <p:cNvSpPr>
              <a:spLocks noChangeAspect="1" noChangeArrowheads="1" noTextEdit="1"/>
            </p:cNvSpPr>
            <p:nvPr/>
          </p:nvSpPr>
          <p:spPr bwMode="auto">
            <a:xfrm>
              <a:off x="10198100" y="3968750"/>
              <a:ext cx="12192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5"/>
            <p:cNvSpPr/>
            <p:nvPr/>
          </p:nvSpPr>
          <p:spPr bwMode="auto">
            <a:xfrm>
              <a:off x="10198100" y="5710238"/>
              <a:ext cx="6097588" cy="1744663"/>
            </a:xfrm>
            <a:custGeom>
              <a:avLst/>
              <a:gdLst>
                <a:gd name="T0" fmla="*/ 0 w 2000"/>
                <a:gd name="T1" fmla="*/ 0 h 572"/>
                <a:gd name="T2" fmla="*/ 14 w 2000"/>
                <a:gd name="T3" fmla="*/ 66 h 572"/>
                <a:gd name="T4" fmla="*/ 49 w 2000"/>
                <a:gd name="T5" fmla="*/ 124 h 572"/>
                <a:gd name="T6" fmla="*/ 96 w 2000"/>
                <a:gd name="T7" fmla="*/ 173 h 572"/>
                <a:gd name="T8" fmla="*/ 122 w 2000"/>
                <a:gd name="T9" fmla="*/ 194 h 572"/>
                <a:gd name="T10" fmla="*/ 150 w 2000"/>
                <a:gd name="T11" fmla="*/ 214 h 572"/>
                <a:gd name="T12" fmla="*/ 267 w 2000"/>
                <a:gd name="T13" fmla="*/ 282 h 572"/>
                <a:gd name="T14" fmla="*/ 283 w 2000"/>
                <a:gd name="T15" fmla="*/ 289 h 572"/>
                <a:gd name="T16" fmla="*/ 298 w 2000"/>
                <a:gd name="T17" fmla="*/ 296 h 572"/>
                <a:gd name="T18" fmla="*/ 329 w 2000"/>
                <a:gd name="T19" fmla="*/ 310 h 572"/>
                <a:gd name="T20" fmla="*/ 345 w 2000"/>
                <a:gd name="T21" fmla="*/ 317 h 572"/>
                <a:gd name="T22" fmla="*/ 361 w 2000"/>
                <a:gd name="T23" fmla="*/ 323 h 572"/>
                <a:gd name="T24" fmla="*/ 392 w 2000"/>
                <a:gd name="T25" fmla="*/ 335 h 572"/>
                <a:gd name="T26" fmla="*/ 651 w 2000"/>
                <a:gd name="T27" fmla="*/ 417 h 572"/>
                <a:gd name="T28" fmla="*/ 917 w 2000"/>
                <a:gd name="T29" fmla="*/ 475 h 572"/>
                <a:gd name="T30" fmla="*/ 1051 w 2000"/>
                <a:gd name="T31" fmla="*/ 498 h 572"/>
                <a:gd name="T32" fmla="*/ 1118 w 2000"/>
                <a:gd name="T33" fmla="*/ 508 h 572"/>
                <a:gd name="T34" fmla="*/ 1152 w 2000"/>
                <a:gd name="T35" fmla="*/ 512 h 572"/>
                <a:gd name="T36" fmla="*/ 1186 w 2000"/>
                <a:gd name="T37" fmla="*/ 517 h 572"/>
                <a:gd name="T38" fmla="*/ 1219 w 2000"/>
                <a:gd name="T39" fmla="*/ 521 h 572"/>
                <a:gd name="T40" fmla="*/ 1253 w 2000"/>
                <a:gd name="T41" fmla="*/ 525 h 572"/>
                <a:gd name="T42" fmla="*/ 1321 w 2000"/>
                <a:gd name="T43" fmla="*/ 533 h 572"/>
                <a:gd name="T44" fmla="*/ 1456 w 2000"/>
                <a:gd name="T45" fmla="*/ 546 h 572"/>
                <a:gd name="T46" fmla="*/ 1592 w 2000"/>
                <a:gd name="T47" fmla="*/ 556 h 572"/>
                <a:gd name="T48" fmla="*/ 1660 w 2000"/>
                <a:gd name="T49" fmla="*/ 560 h 572"/>
                <a:gd name="T50" fmla="*/ 1694 w 2000"/>
                <a:gd name="T51" fmla="*/ 562 h 572"/>
                <a:gd name="T52" fmla="*/ 1728 w 2000"/>
                <a:gd name="T53" fmla="*/ 564 h 572"/>
                <a:gd name="T54" fmla="*/ 1796 w 2000"/>
                <a:gd name="T55" fmla="*/ 567 h 572"/>
                <a:gd name="T56" fmla="*/ 1864 w 2000"/>
                <a:gd name="T57" fmla="*/ 569 h 572"/>
                <a:gd name="T58" fmla="*/ 1898 w 2000"/>
                <a:gd name="T59" fmla="*/ 570 h 572"/>
                <a:gd name="T60" fmla="*/ 1932 w 2000"/>
                <a:gd name="T61" fmla="*/ 570 h 572"/>
                <a:gd name="T62" fmla="*/ 2000 w 2000"/>
                <a:gd name="T63" fmla="*/ 572 h 572"/>
                <a:gd name="T64" fmla="*/ 1932 w 2000"/>
                <a:gd name="T65" fmla="*/ 572 h 572"/>
                <a:gd name="T66" fmla="*/ 1898 w 2000"/>
                <a:gd name="T67" fmla="*/ 572 h 572"/>
                <a:gd name="T68" fmla="*/ 1864 w 2000"/>
                <a:gd name="T69" fmla="*/ 572 h 572"/>
                <a:gd name="T70" fmla="*/ 1796 w 2000"/>
                <a:gd name="T71" fmla="*/ 571 h 572"/>
                <a:gd name="T72" fmla="*/ 1728 w 2000"/>
                <a:gd name="T73" fmla="*/ 569 h 572"/>
                <a:gd name="T74" fmla="*/ 1694 w 2000"/>
                <a:gd name="T75" fmla="*/ 568 h 572"/>
                <a:gd name="T76" fmla="*/ 1660 w 2000"/>
                <a:gd name="T77" fmla="*/ 567 h 572"/>
                <a:gd name="T78" fmla="*/ 1591 w 2000"/>
                <a:gd name="T79" fmla="*/ 564 h 572"/>
                <a:gd name="T80" fmla="*/ 1455 w 2000"/>
                <a:gd name="T81" fmla="*/ 555 h 572"/>
                <a:gd name="T82" fmla="*/ 1184 w 2000"/>
                <a:gd name="T83" fmla="*/ 528 h 572"/>
                <a:gd name="T84" fmla="*/ 1150 w 2000"/>
                <a:gd name="T85" fmla="*/ 523 h 572"/>
                <a:gd name="T86" fmla="*/ 1117 w 2000"/>
                <a:gd name="T87" fmla="*/ 519 h 572"/>
                <a:gd name="T88" fmla="*/ 1049 w 2000"/>
                <a:gd name="T89" fmla="*/ 509 h 572"/>
                <a:gd name="T90" fmla="*/ 915 w 2000"/>
                <a:gd name="T91" fmla="*/ 486 h 572"/>
                <a:gd name="T92" fmla="*/ 649 w 2000"/>
                <a:gd name="T93" fmla="*/ 427 h 572"/>
                <a:gd name="T94" fmla="*/ 389 w 2000"/>
                <a:gd name="T95" fmla="*/ 344 h 572"/>
                <a:gd name="T96" fmla="*/ 357 w 2000"/>
                <a:gd name="T97" fmla="*/ 331 h 572"/>
                <a:gd name="T98" fmla="*/ 341 w 2000"/>
                <a:gd name="T99" fmla="*/ 324 h 572"/>
                <a:gd name="T100" fmla="*/ 326 w 2000"/>
                <a:gd name="T101" fmla="*/ 317 h 572"/>
                <a:gd name="T102" fmla="*/ 295 w 2000"/>
                <a:gd name="T103" fmla="*/ 303 h 572"/>
                <a:gd name="T104" fmla="*/ 279 w 2000"/>
                <a:gd name="T105" fmla="*/ 296 h 572"/>
                <a:gd name="T106" fmla="*/ 264 w 2000"/>
                <a:gd name="T107" fmla="*/ 288 h 572"/>
                <a:gd name="T108" fmla="*/ 147 w 2000"/>
                <a:gd name="T109" fmla="*/ 219 h 572"/>
                <a:gd name="T110" fmla="*/ 119 w 2000"/>
                <a:gd name="T111" fmla="*/ 198 h 572"/>
                <a:gd name="T112" fmla="*/ 93 w 2000"/>
                <a:gd name="T113" fmla="*/ 176 h 572"/>
                <a:gd name="T114" fmla="*/ 47 w 2000"/>
                <a:gd name="T115" fmla="*/ 126 h 572"/>
                <a:gd name="T116" fmla="*/ 13 w 2000"/>
                <a:gd name="T117" fmla="*/ 67 h 572"/>
                <a:gd name="T118" fmla="*/ 0 w 2000"/>
                <a:gd name="T11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 h="572">
                  <a:moveTo>
                    <a:pt x="0" y="0"/>
                  </a:moveTo>
                  <a:cubicBezTo>
                    <a:pt x="0" y="23"/>
                    <a:pt x="5" y="46"/>
                    <a:pt x="14" y="66"/>
                  </a:cubicBezTo>
                  <a:cubicBezTo>
                    <a:pt x="23" y="87"/>
                    <a:pt x="35" y="107"/>
                    <a:pt x="49" y="124"/>
                  </a:cubicBezTo>
                  <a:cubicBezTo>
                    <a:pt x="63" y="142"/>
                    <a:pt x="79" y="158"/>
                    <a:pt x="96" y="173"/>
                  </a:cubicBezTo>
                  <a:cubicBezTo>
                    <a:pt x="105" y="180"/>
                    <a:pt x="113" y="188"/>
                    <a:pt x="122" y="194"/>
                  </a:cubicBezTo>
                  <a:cubicBezTo>
                    <a:pt x="150" y="214"/>
                    <a:pt x="150" y="214"/>
                    <a:pt x="150" y="214"/>
                  </a:cubicBezTo>
                  <a:cubicBezTo>
                    <a:pt x="187" y="239"/>
                    <a:pt x="227" y="262"/>
                    <a:pt x="267" y="282"/>
                  </a:cubicBezTo>
                  <a:cubicBezTo>
                    <a:pt x="283" y="289"/>
                    <a:pt x="283" y="289"/>
                    <a:pt x="283" y="289"/>
                  </a:cubicBezTo>
                  <a:cubicBezTo>
                    <a:pt x="288" y="292"/>
                    <a:pt x="293" y="294"/>
                    <a:pt x="298" y="296"/>
                  </a:cubicBezTo>
                  <a:cubicBezTo>
                    <a:pt x="329" y="310"/>
                    <a:pt x="329" y="310"/>
                    <a:pt x="329" y="310"/>
                  </a:cubicBezTo>
                  <a:cubicBezTo>
                    <a:pt x="334" y="312"/>
                    <a:pt x="340" y="314"/>
                    <a:pt x="345" y="317"/>
                  </a:cubicBezTo>
                  <a:cubicBezTo>
                    <a:pt x="361" y="323"/>
                    <a:pt x="361" y="323"/>
                    <a:pt x="361" y="323"/>
                  </a:cubicBezTo>
                  <a:cubicBezTo>
                    <a:pt x="392" y="335"/>
                    <a:pt x="392" y="335"/>
                    <a:pt x="392" y="335"/>
                  </a:cubicBezTo>
                  <a:cubicBezTo>
                    <a:pt x="477" y="367"/>
                    <a:pt x="564" y="394"/>
                    <a:pt x="651" y="417"/>
                  </a:cubicBezTo>
                  <a:cubicBezTo>
                    <a:pt x="739" y="439"/>
                    <a:pt x="828" y="458"/>
                    <a:pt x="917" y="475"/>
                  </a:cubicBezTo>
                  <a:cubicBezTo>
                    <a:pt x="961" y="483"/>
                    <a:pt x="1006" y="490"/>
                    <a:pt x="1051" y="498"/>
                  </a:cubicBezTo>
                  <a:cubicBezTo>
                    <a:pt x="1118" y="508"/>
                    <a:pt x="1118" y="508"/>
                    <a:pt x="1118" y="508"/>
                  </a:cubicBezTo>
                  <a:cubicBezTo>
                    <a:pt x="1129" y="509"/>
                    <a:pt x="1141" y="511"/>
                    <a:pt x="1152" y="512"/>
                  </a:cubicBezTo>
                  <a:cubicBezTo>
                    <a:pt x="1186" y="517"/>
                    <a:pt x="1186" y="517"/>
                    <a:pt x="1186" y="517"/>
                  </a:cubicBezTo>
                  <a:cubicBezTo>
                    <a:pt x="1219" y="521"/>
                    <a:pt x="1219" y="521"/>
                    <a:pt x="1219" y="521"/>
                  </a:cubicBezTo>
                  <a:cubicBezTo>
                    <a:pt x="1253" y="525"/>
                    <a:pt x="1253" y="525"/>
                    <a:pt x="1253" y="525"/>
                  </a:cubicBezTo>
                  <a:cubicBezTo>
                    <a:pt x="1276" y="528"/>
                    <a:pt x="1298" y="530"/>
                    <a:pt x="1321" y="533"/>
                  </a:cubicBezTo>
                  <a:cubicBezTo>
                    <a:pt x="1366" y="537"/>
                    <a:pt x="1411" y="542"/>
                    <a:pt x="1456" y="546"/>
                  </a:cubicBezTo>
                  <a:cubicBezTo>
                    <a:pt x="1501" y="550"/>
                    <a:pt x="1547" y="553"/>
                    <a:pt x="1592" y="556"/>
                  </a:cubicBezTo>
                  <a:cubicBezTo>
                    <a:pt x="1660" y="560"/>
                    <a:pt x="1660" y="560"/>
                    <a:pt x="1660" y="560"/>
                  </a:cubicBezTo>
                  <a:cubicBezTo>
                    <a:pt x="1694" y="562"/>
                    <a:pt x="1694" y="562"/>
                    <a:pt x="1694" y="562"/>
                  </a:cubicBezTo>
                  <a:cubicBezTo>
                    <a:pt x="1728" y="564"/>
                    <a:pt x="1728" y="564"/>
                    <a:pt x="1728" y="564"/>
                  </a:cubicBezTo>
                  <a:cubicBezTo>
                    <a:pt x="1796" y="567"/>
                    <a:pt x="1796" y="567"/>
                    <a:pt x="1796" y="567"/>
                  </a:cubicBezTo>
                  <a:cubicBezTo>
                    <a:pt x="1864" y="569"/>
                    <a:pt x="1864" y="569"/>
                    <a:pt x="1864" y="569"/>
                  </a:cubicBezTo>
                  <a:cubicBezTo>
                    <a:pt x="1898" y="570"/>
                    <a:pt x="1898" y="570"/>
                    <a:pt x="1898" y="570"/>
                  </a:cubicBezTo>
                  <a:cubicBezTo>
                    <a:pt x="1932" y="570"/>
                    <a:pt x="1932" y="570"/>
                    <a:pt x="1932" y="570"/>
                  </a:cubicBezTo>
                  <a:cubicBezTo>
                    <a:pt x="2000" y="572"/>
                    <a:pt x="2000" y="572"/>
                    <a:pt x="2000" y="572"/>
                  </a:cubicBezTo>
                  <a:cubicBezTo>
                    <a:pt x="1932" y="572"/>
                    <a:pt x="1932" y="572"/>
                    <a:pt x="1932" y="572"/>
                  </a:cubicBezTo>
                  <a:cubicBezTo>
                    <a:pt x="1898" y="572"/>
                    <a:pt x="1898" y="572"/>
                    <a:pt x="1898" y="572"/>
                  </a:cubicBezTo>
                  <a:cubicBezTo>
                    <a:pt x="1864" y="572"/>
                    <a:pt x="1864" y="572"/>
                    <a:pt x="1864" y="572"/>
                  </a:cubicBezTo>
                  <a:cubicBezTo>
                    <a:pt x="1796" y="571"/>
                    <a:pt x="1796" y="571"/>
                    <a:pt x="1796" y="571"/>
                  </a:cubicBezTo>
                  <a:cubicBezTo>
                    <a:pt x="1728" y="569"/>
                    <a:pt x="1728" y="569"/>
                    <a:pt x="1728" y="569"/>
                  </a:cubicBezTo>
                  <a:cubicBezTo>
                    <a:pt x="1694" y="568"/>
                    <a:pt x="1694" y="568"/>
                    <a:pt x="1694" y="568"/>
                  </a:cubicBezTo>
                  <a:cubicBezTo>
                    <a:pt x="1660" y="567"/>
                    <a:pt x="1660" y="567"/>
                    <a:pt x="1660" y="567"/>
                  </a:cubicBezTo>
                  <a:cubicBezTo>
                    <a:pt x="1591" y="564"/>
                    <a:pt x="1591" y="564"/>
                    <a:pt x="1591" y="564"/>
                  </a:cubicBezTo>
                  <a:cubicBezTo>
                    <a:pt x="1546" y="561"/>
                    <a:pt x="1501" y="559"/>
                    <a:pt x="1455" y="555"/>
                  </a:cubicBezTo>
                  <a:cubicBezTo>
                    <a:pt x="1365" y="549"/>
                    <a:pt x="1274" y="539"/>
                    <a:pt x="1184" y="528"/>
                  </a:cubicBezTo>
                  <a:cubicBezTo>
                    <a:pt x="1150" y="523"/>
                    <a:pt x="1150" y="523"/>
                    <a:pt x="1150" y="523"/>
                  </a:cubicBezTo>
                  <a:cubicBezTo>
                    <a:pt x="1139" y="522"/>
                    <a:pt x="1128" y="520"/>
                    <a:pt x="1117" y="519"/>
                  </a:cubicBezTo>
                  <a:cubicBezTo>
                    <a:pt x="1049" y="509"/>
                    <a:pt x="1049" y="509"/>
                    <a:pt x="1049" y="509"/>
                  </a:cubicBezTo>
                  <a:cubicBezTo>
                    <a:pt x="1004" y="502"/>
                    <a:pt x="959" y="495"/>
                    <a:pt x="915" y="486"/>
                  </a:cubicBezTo>
                  <a:cubicBezTo>
                    <a:pt x="825" y="470"/>
                    <a:pt x="737" y="450"/>
                    <a:pt x="649" y="427"/>
                  </a:cubicBezTo>
                  <a:cubicBezTo>
                    <a:pt x="561" y="404"/>
                    <a:pt x="473" y="377"/>
                    <a:pt x="389" y="344"/>
                  </a:cubicBezTo>
                  <a:cubicBezTo>
                    <a:pt x="357" y="331"/>
                    <a:pt x="357" y="331"/>
                    <a:pt x="357" y="331"/>
                  </a:cubicBezTo>
                  <a:cubicBezTo>
                    <a:pt x="341" y="324"/>
                    <a:pt x="341" y="324"/>
                    <a:pt x="341" y="324"/>
                  </a:cubicBezTo>
                  <a:cubicBezTo>
                    <a:pt x="336" y="322"/>
                    <a:pt x="331" y="320"/>
                    <a:pt x="326" y="317"/>
                  </a:cubicBezTo>
                  <a:cubicBezTo>
                    <a:pt x="295" y="303"/>
                    <a:pt x="295" y="303"/>
                    <a:pt x="295" y="303"/>
                  </a:cubicBezTo>
                  <a:cubicBezTo>
                    <a:pt x="290" y="301"/>
                    <a:pt x="284" y="299"/>
                    <a:pt x="279" y="296"/>
                  </a:cubicBezTo>
                  <a:cubicBezTo>
                    <a:pt x="264" y="288"/>
                    <a:pt x="264" y="288"/>
                    <a:pt x="264" y="288"/>
                  </a:cubicBezTo>
                  <a:cubicBezTo>
                    <a:pt x="223" y="268"/>
                    <a:pt x="184" y="245"/>
                    <a:pt x="147" y="219"/>
                  </a:cubicBezTo>
                  <a:cubicBezTo>
                    <a:pt x="119" y="198"/>
                    <a:pt x="119" y="198"/>
                    <a:pt x="119" y="198"/>
                  </a:cubicBezTo>
                  <a:cubicBezTo>
                    <a:pt x="110" y="191"/>
                    <a:pt x="102" y="184"/>
                    <a:pt x="93" y="176"/>
                  </a:cubicBezTo>
                  <a:cubicBezTo>
                    <a:pt x="76" y="161"/>
                    <a:pt x="60" y="144"/>
                    <a:pt x="47" y="126"/>
                  </a:cubicBezTo>
                  <a:cubicBezTo>
                    <a:pt x="33" y="108"/>
                    <a:pt x="21" y="88"/>
                    <a:pt x="13" y="67"/>
                  </a:cubicBezTo>
                  <a:cubicBezTo>
                    <a:pt x="4" y="46"/>
                    <a:pt x="0"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
            <p:cNvSpPr/>
            <p:nvPr/>
          </p:nvSpPr>
          <p:spPr bwMode="auto">
            <a:xfrm>
              <a:off x="10207625" y="5621338"/>
              <a:ext cx="6402388" cy="1830388"/>
            </a:xfrm>
            <a:custGeom>
              <a:avLst/>
              <a:gdLst>
                <a:gd name="T0" fmla="*/ 22 w 2100"/>
                <a:gd name="T1" fmla="*/ 67 h 600"/>
                <a:gd name="T2" fmla="*/ 88 w 2100"/>
                <a:gd name="T3" fmla="*/ 150 h 600"/>
                <a:gd name="T4" fmla="*/ 169 w 2100"/>
                <a:gd name="T5" fmla="*/ 220 h 600"/>
                <a:gd name="T6" fmla="*/ 226 w 2100"/>
                <a:gd name="T7" fmla="*/ 261 h 600"/>
                <a:gd name="T8" fmla="*/ 288 w 2100"/>
                <a:gd name="T9" fmla="*/ 296 h 600"/>
                <a:gd name="T10" fmla="*/ 385 w 2100"/>
                <a:gd name="T11" fmla="*/ 341 h 600"/>
                <a:gd name="T12" fmla="*/ 450 w 2100"/>
                <a:gd name="T13" fmla="*/ 368 h 600"/>
                <a:gd name="T14" fmla="*/ 551 w 2100"/>
                <a:gd name="T15" fmla="*/ 402 h 600"/>
                <a:gd name="T16" fmla="*/ 688 w 2100"/>
                <a:gd name="T17" fmla="*/ 441 h 600"/>
                <a:gd name="T18" fmla="*/ 791 w 2100"/>
                <a:gd name="T19" fmla="*/ 469 h 600"/>
                <a:gd name="T20" fmla="*/ 861 w 2100"/>
                <a:gd name="T21" fmla="*/ 485 h 600"/>
                <a:gd name="T22" fmla="*/ 878 w 2100"/>
                <a:gd name="T23" fmla="*/ 488 h 600"/>
                <a:gd name="T24" fmla="*/ 965 w 2100"/>
                <a:gd name="T25" fmla="*/ 504 h 600"/>
                <a:gd name="T26" fmla="*/ 1106 w 2100"/>
                <a:gd name="T27" fmla="*/ 528 h 600"/>
                <a:gd name="T28" fmla="*/ 1212 w 2100"/>
                <a:gd name="T29" fmla="*/ 542 h 600"/>
                <a:gd name="T30" fmla="*/ 1282 w 2100"/>
                <a:gd name="T31" fmla="*/ 549 h 600"/>
                <a:gd name="T32" fmla="*/ 1389 w 2100"/>
                <a:gd name="T33" fmla="*/ 556 h 600"/>
                <a:gd name="T34" fmla="*/ 1602 w 2100"/>
                <a:gd name="T35" fmla="*/ 574 h 600"/>
                <a:gd name="T36" fmla="*/ 1815 w 2100"/>
                <a:gd name="T37" fmla="*/ 586 h 600"/>
                <a:gd name="T38" fmla="*/ 1958 w 2100"/>
                <a:gd name="T39" fmla="*/ 594 h 600"/>
                <a:gd name="T40" fmla="*/ 2029 w 2100"/>
                <a:gd name="T41" fmla="*/ 598 h 600"/>
                <a:gd name="T42" fmla="*/ 1815 w 2100"/>
                <a:gd name="T43" fmla="*/ 592 h 600"/>
                <a:gd name="T44" fmla="*/ 1708 w 2100"/>
                <a:gd name="T45" fmla="*/ 588 h 600"/>
                <a:gd name="T46" fmla="*/ 1673 w 2100"/>
                <a:gd name="T47" fmla="*/ 586 h 600"/>
                <a:gd name="T48" fmla="*/ 1530 w 2100"/>
                <a:gd name="T49" fmla="*/ 577 h 600"/>
                <a:gd name="T50" fmla="*/ 1317 w 2100"/>
                <a:gd name="T51" fmla="*/ 562 h 600"/>
                <a:gd name="T52" fmla="*/ 1246 w 2100"/>
                <a:gd name="T53" fmla="*/ 557 h 600"/>
                <a:gd name="T54" fmla="*/ 1175 w 2100"/>
                <a:gd name="T55" fmla="*/ 548 h 600"/>
                <a:gd name="T56" fmla="*/ 1034 w 2100"/>
                <a:gd name="T57" fmla="*/ 528 h 600"/>
                <a:gd name="T58" fmla="*/ 893 w 2100"/>
                <a:gd name="T59" fmla="*/ 503 h 600"/>
                <a:gd name="T60" fmla="*/ 867 w 2100"/>
                <a:gd name="T61" fmla="*/ 498 h 600"/>
                <a:gd name="T62" fmla="*/ 823 w 2100"/>
                <a:gd name="T63" fmla="*/ 488 h 600"/>
                <a:gd name="T64" fmla="*/ 754 w 2100"/>
                <a:gd name="T65" fmla="*/ 470 h 600"/>
                <a:gd name="T66" fmla="*/ 617 w 2100"/>
                <a:gd name="T67" fmla="*/ 432 h 600"/>
                <a:gd name="T68" fmla="*/ 480 w 2100"/>
                <a:gd name="T69" fmla="*/ 389 h 600"/>
                <a:gd name="T70" fmla="*/ 414 w 2100"/>
                <a:gd name="T71" fmla="*/ 364 h 600"/>
                <a:gd name="T72" fmla="*/ 349 w 2100"/>
                <a:gd name="T73" fmla="*/ 334 h 600"/>
                <a:gd name="T74" fmla="*/ 253 w 2100"/>
                <a:gd name="T75" fmla="*/ 285 h 600"/>
                <a:gd name="T76" fmla="*/ 193 w 2100"/>
                <a:gd name="T77" fmla="*/ 246 h 600"/>
                <a:gd name="T78" fmla="*/ 111 w 2100"/>
                <a:gd name="T79" fmla="*/ 178 h 600"/>
                <a:gd name="T80" fmla="*/ 60 w 2100"/>
                <a:gd name="T81" fmla="*/ 127 h 600"/>
                <a:gd name="T82" fmla="*/ 0 w 2100"/>
                <a:gd name="T8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0">
                  <a:moveTo>
                    <a:pt x="0" y="0"/>
                  </a:moveTo>
                  <a:cubicBezTo>
                    <a:pt x="2" y="24"/>
                    <a:pt x="11" y="46"/>
                    <a:pt x="22" y="67"/>
                  </a:cubicBezTo>
                  <a:cubicBezTo>
                    <a:pt x="34" y="88"/>
                    <a:pt x="48" y="107"/>
                    <a:pt x="63" y="125"/>
                  </a:cubicBezTo>
                  <a:cubicBezTo>
                    <a:pt x="71" y="134"/>
                    <a:pt x="79" y="142"/>
                    <a:pt x="88" y="150"/>
                  </a:cubicBezTo>
                  <a:cubicBezTo>
                    <a:pt x="114" y="175"/>
                    <a:pt x="114" y="175"/>
                    <a:pt x="114" y="175"/>
                  </a:cubicBezTo>
                  <a:cubicBezTo>
                    <a:pt x="131" y="191"/>
                    <a:pt x="150" y="205"/>
                    <a:pt x="169" y="220"/>
                  </a:cubicBezTo>
                  <a:cubicBezTo>
                    <a:pt x="178" y="227"/>
                    <a:pt x="187" y="234"/>
                    <a:pt x="197" y="241"/>
                  </a:cubicBezTo>
                  <a:cubicBezTo>
                    <a:pt x="206" y="248"/>
                    <a:pt x="216" y="255"/>
                    <a:pt x="226" y="261"/>
                  </a:cubicBezTo>
                  <a:cubicBezTo>
                    <a:pt x="236" y="267"/>
                    <a:pt x="247" y="273"/>
                    <a:pt x="257" y="279"/>
                  </a:cubicBezTo>
                  <a:cubicBezTo>
                    <a:pt x="267" y="285"/>
                    <a:pt x="277" y="291"/>
                    <a:pt x="288" y="296"/>
                  </a:cubicBezTo>
                  <a:cubicBezTo>
                    <a:pt x="309" y="307"/>
                    <a:pt x="330" y="317"/>
                    <a:pt x="352" y="327"/>
                  </a:cubicBezTo>
                  <a:cubicBezTo>
                    <a:pt x="385" y="341"/>
                    <a:pt x="385" y="341"/>
                    <a:pt x="385" y="341"/>
                  </a:cubicBezTo>
                  <a:cubicBezTo>
                    <a:pt x="395" y="346"/>
                    <a:pt x="406" y="351"/>
                    <a:pt x="417" y="355"/>
                  </a:cubicBezTo>
                  <a:cubicBezTo>
                    <a:pt x="428" y="360"/>
                    <a:pt x="439" y="364"/>
                    <a:pt x="450" y="368"/>
                  </a:cubicBezTo>
                  <a:cubicBezTo>
                    <a:pt x="484" y="380"/>
                    <a:pt x="484" y="380"/>
                    <a:pt x="484" y="380"/>
                  </a:cubicBezTo>
                  <a:cubicBezTo>
                    <a:pt x="506" y="388"/>
                    <a:pt x="529" y="395"/>
                    <a:pt x="551" y="402"/>
                  </a:cubicBezTo>
                  <a:cubicBezTo>
                    <a:pt x="574" y="409"/>
                    <a:pt x="597" y="415"/>
                    <a:pt x="620" y="422"/>
                  </a:cubicBezTo>
                  <a:cubicBezTo>
                    <a:pt x="688" y="441"/>
                    <a:pt x="688" y="441"/>
                    <a:pt x="688" y="441"/>
                  </a:cubicBezTo>
                  <a:cubicBezTo>
                    <a:pt x="711" y="448"/>
                    <a:pt x="734" y="454"/>
                    <a:pt x="757" y="460"/>
                  </a:cubicBezTo>
                  <a:cubicBezTo>
                    <a:pt x="791" y="469"/>
                    <a:pt x="791" y="469"/>
                    <a:pt x="791" y="469"/>
                  </a:cubicBezTo>
                  <a:cubicBezTo>
                    <a:pt x="826" y="477"/>
                    <a:pt x="826" y="477"/>
                    <a:pt x="826" y="477"/>
                  </a:cubicBezTo>
                  <a:cubicBezTo>
                    <a:pt x="861" y="485"/>
                    <a:pt x="861" y="485"/>
                    <a:pt x="861" y="485"/>
                  </a:cubicBezTo>
                  <a:cubicBezTo>
                    <a:pt x="869" y="487"/>
                    <a:pt x="869" y="487"/>
                    <a:pt x="869" y="487"/>
                  </a:cubicBezTo>
                  <a:cubicBezTo>
                    <a:pt x="878" y="488"/>
                    <a:pt x="878" y="488"/>
                    <a:pt x="878" y="488"/>
                  </a:cubicBezTo>
                  <a:cubicBezTo>
                    <a:pt x="895" y="491"/>
                    <a:pt x="895" y="491"/>
                    <a:pt x="895" y="491"/>
                  </a:cubicBezTo>
                  <a:cubicBezTo>
                    <a:pt x="919" y="496"/>
                    <a:pt x="942" y="500"/>
                    <a:pt x="965" y="504"/>
                  </a:cubicBezTo>
                  <a:cubicBezTo>
                    <a:pt x="1036" y="517"/>
                    <a:pt x="1036" y="517"/>
                    <a:pt x="1036" y="517"/>
                  </a:cubicBezTo>
                  <a:cubicBezTo>
                    <a:pt x="1059" y="521"/>
                    <a:pt x="1082" y="525"/>
                    <a:pt x="1106" y="528"/>
                  </a:cubicBezTo>
                  <a:cubicBezTo>
                    <a:pt x="1129" y="531"/>
                    <a:pt x="1153" y="534"/>
                    <a:pt x="1176" y="537"/>
                  </a:cubicBezTo>
                  <a:cubicBezTo>
                    <a:pt x="1212" y="542"/>
                    <a:pt x="1212" y="542"/>
                    <a:pt x="1212" y="542"/>
                  </a:cubicBezTo>
                  <a:cubicBezTo>
                    <a:pt x="1223" y="543"/>
                    <a:pt x="1235" y="545"/>
                    <a:pt x="1247" y="546"/>
                  </a:cubicBezTo>
                  <a:cubicBezTo>
                    <a:pt x="1259" y="547"/>
                    <a:pt x="1270" y="548"/>
                    <a:pt x="1282" y="549"/>
                  </a:cubicBezTo>
                  <a:cubicBezTo>
                    <a:pt x="1294" y="550"/>
                    <a:pt x="1306" y="550"/>
                    <a:pt x="1318" y="551"/>
                  </a:cubicBezTo>
                  <a:cubicBezTo>
                    <a:pt x="1389" y="556"/>
                    <a:pt x="1389" y="556"/>
                    <a:pt x="1389" y="556"/>
                  </a:cubicBezTo>
                  <a:cubicBezTo>
                    <a:pt x="1436" y="560"/>
                    <a:pt x="1483" y="564"/>
                    <a:pt x="1531" y="568"/>
                  </a:cubicBezTo>
                  <a:cubicBezTo>
                    <a:pt x="1555" y="570"/>
                    <a:pt x="1578" y="572"/>
                    <a:pt x="1602" y="574"/>
                  </a:cubicBezTo>
                  <a:cubicBezTo>
                    <a:pt x="1673" y="579"/>
                    <a:pt x="1673" y="579"/>
                    <a:pt x="1673" y="579"/>
                  </a:cubicBezTo>
                  <a:cubicBezTo>
                    <a:pt x="1720" y="582"/>
                    <a:pt x="1768" y="584"/>
                    <a:pt x="1815" y="586"/>
                  </a:cubicBezTo>
                  <a:cubicBezTo>
                    <a:pt x="1886" y="591"/>
                    <a:pt x="1886" y="591"/>
                    <a:pt x="1886" y="591"/>
                  </a:cubicBezTo>
                  <a:cubicBezTo>
                    <a:pt x="1958" y="594"/>
                    <a:pt x="1958" y="594"/>
                    <a:pt x="1958" y="594"/>
                  </a:cubicBezTo>
                  <a:cubicBezTo>
                    <a:pt x="1993" y="596"/>
                    <a:pt x="1993" y="596"/>
                    <a:pt x="1993" y="596"/>
                  </a:cubicBezTo>
                  <a:cubicBezTo>
                    <a:pt x="2005" y="597"/>
                    <a:pt x="2017" y="597"/>
                    <a:pt x="2029" y="598"/>
                  </a:cubicBezTo>
                  <a:cubicBezTo>
                    <a:pt x="2100" y="600"/>
                    <a:pt x="2100" y="600"/>
                    <a:pt x="2100" y="600"/>
                  </a:cubicBezTo>
                  <a:cubicBezTo>
                    <a:pt x="2005" y="600"/>
                    <a:pt x="1910" y="596"/>
                    <a:pt x="1815" y="592"/>
                  </a:cubicBezTo>
                  <a:cubicBezTo>
                    <a:pt x="1744" y="589"/>
                    <a:pt x="1744" y="589"/>
                    <a:pt x="1744" y="589"/>
                  </a:cubicBezTo>
                  <a:cubicBezTo>
                    <a:pt x="1708" y="588"/>
                    <a:pt x="1708" y="588"/>
                    <a:pt x="1708" y="588"/>
                  </a:cubicBezTo>
                  <a:cubicBezTo>
                    <a:pt x="1690" y="587"/>
                    <a:pt x="1690" y="587"/>
                    <a:pt x="1690" y="587"/>
                  </a:cubicBezTo>
                  <a:cubicBezTo>
                    <a:pt x="1673" y="586"/>
                    <a:pt x="1673" y="586"/>
                    <a:pt x="1673" y="586"/>
                  </a:cubicBezTo>
                  <a:cubicBezTo>
                    <a:pt x="1601" y="582"/>
                    <a:pt x="1601" y="582"/>
                    <a:pt x="1601" y="582"/>
                  </a:cubicBezTo>
                  <a:cubicBezTo>
                    <a:pt x="1578" y="581"/>
                    <a:pt x="1554" y="579"/>
                    <a:pt x="1530" y="577"/>
                  </a:cubicBezTo>
                  <a:cubicBezTo>
                    <a:pt x="1388" y="566"/>
                    <a:pt x="1388" y="566"/>
                    <a:pt x="1388" y="566"/>
                  </a:cubicBezTo>
                  <a:cubicBezTo>
                    <a:pt x="1317" y="562"/>
                    <a:pt x="1317" y="562"/>
                    <a:pt x="1317" y="562"/>
                  </a:cubicBezTo>
                  <a:cubicBezTo>
                    <a:pt x="1305" y="561"/>
                    <a:pt x="1293" y="560"/>
                    <a:pt x="1281" y="560"/>
                  </a:cubicBezTo>
                  <a:cubicBezTo>
                    <a:pt x="1270" y="559"/>
                    <a:pt x="1258" y="558"/>
                    <a:pt x="1246" y="557"/>
                  </a:cubicBezTo>
                  <a:cubicBezTo>
                    <a:pt x="1234" y="556"/>
                    <a:pt x="1222" y="554"/>
                    <a:pt x="1210" y="553"/>
                  </a:cubicBezTo>
                  <a:cubicBezTo>
                    <a:pt x="1175" y="548"/>
                    <a:pt x="1175" y="548"/>
                    <a:pt x="1175" y="548"/>
                  </a:cubicBezTo>
                  <a:cubicBezTo>
                    <a:pt x="1151" y="545"/>
                    <a:pt x="1128" y="543"/>
                    <a:pt x="1104" y="539"/>
                  </a:cubicBezTo>
                  <a:cubicBezTo>
                    <a:pt x="1080" y="536"/>
                    <a:pt x="1057" y="532"/>
                    <a:pt x="1034" y="528"/>
                  </a:cubicBezTo>
                  <a:cubicBezTo>
                    <a:pt x="963" y="516"/>
                    <a:pt x="963" y="516"/>
                    <a:pt x="963" y="516"/>
                  </a:cubicBezTo>
                  <a:cubicBezTo>
                    <a:pt x="940" y="512"/>
                    <a:pt x="917" y="507"/>
                    <a:pt x="893" y="503"/>
                  </a:cubicBezTo>
                  <a:cubicBezTo>
                    <a:pt x="876" y="500"/>
                    <a:pt x="876" y="500"/>
                    <a:pt x="876" y="500"/>
                  </a:cubicBezTo>
                  <a:cubicBezTo>
                    <a:pt x="867" y="498"/>
                    <a:pt x="867" y="498"/>
                    <a:pt x="867" y="498"/>
                  </a:cubicBezTo>
                  <a:cubicBezTo>
                    <a:pt x="858" y="496"/>
                    <a:pt x="858" y="496"/>
                    <a:pt x="858" y="496"/>
                  </a:cubicBezTo>
                  <a:cubicBezTo>
                    <a:pt x="823" y="488"/>
                    <a:pt x="823" y="488"/>
                    <a:pt x="823" y="488"/>
                  </a:cubicBezTo>
                  <a:cubicBezTo>
                    <a:pt x="789" y="480"/>
                    <a:pt x="789" y="480"/>
                    <a:pt x="789" y="480"/>
                  </a:cubicBezTo>
                  <a:cubicBezTo>
                    <a:pt x="754" y="470"/>
                    <a:pt x="754" y="470"/>
                    <a:pt x="754" y="470"/>
                  </a:cubicBezTo>
                  <a:cubicBezTo>
                    <a:pt x="731" y="464"/>
                    <a:pt x="708" y="458"/>
                    <a:pt x="685" y="452"/>
                  </a:cubicBezTo>
                  <a:cubicBezTo>
                    <a:pt x="617" y="432"/>
                    <a:pt x="617" y="432"/>
                    <a:pt x="617" y="432"/>
                  </a:cubicBezTo>
                  <a:cubicBezTo>
                    <a:pt x="594" y="425"/>
                    <a:pt x="571" y="419"/>
                    <a:pt x="548" y="412"/>
                  </a:cubicBezTo>
                  <a:cubicBezTo>
                    <a:pt x="526" y="404"/>
                    <a:pt x="503" y="398"/>
                    <a:pt x="480" y="389"/>
                  </a:cubicBezTo>
                  <a:cubicBezTo>
                    <a:pt x="447" y="377"/>
                    <a:pt x="447" y="377"/>
                    <a:pt x="447" y="377"/>
                  </a:cubicBezTo>
                  <a:cubicBezTo>
                    <a:pt x="436" y="373"/>
                    <a:pt x="425" y="369"/>
                    <a:pt x="414" y="364"/>
                  </a:cubicBezTo>
                  <a:cubicBezTo>
                    <a:pt x="403" y="359"/>
                    <a:pt x="392" y="354"/>
                    <a:pt x="381" y="349"/>
                  </a:cubicBezTo>
                  <a:cubicBezTo>
                    <a:pt x="349" y="334"/>
                    <a:pt x="349" y="334"/>
                    <a:pt x="349" y="334"/>
                  </a:cubicBezTo>
                  <a:cubicBezTo>
                    <a:pt x="327" y="324"/>
                    <a:pt x="305" y="314"/>
                    <a:pt x="284" y="303"/>
                  </a:cubicBezTo>
                  <a:cubicBezTo>
                    <a:pt x="274" y="297"/>
                    <a:pt x="264" y="291"/>
                    <a:pt x="253" y="285"/>
                  </a:cubicBezTo>
                  <a:cubicBezTo>
                    <a:pt x="243" y="279"/>
                    <a:pt x="233" y="273"/>
                    <a:pt x="223" y="267"/>
                  </a:cubicBezTo>
                  <a:cubicBezTo>
                    <a:pt x="213" y="260"/>
                    <a:pt x="203" y="254"/>
                    <a:pt x="193" y="246"/>
                  </a:cubicBezTo>
                  <a:cubicBezTo>
                    <a:pt x="184" y="239"/>
                    <a:pt x="174" y="231"/>
                    <a:pt x="165" y="224"/>
                  </a:cubicBezTo>
                  <a:cubicBezTo>
                    <a:pt x="147" y="209"/>
                    <a:pt x="128" y="194"/>
                    <a:pt x="111" y="178"/>
                  </a:cubicBezTo>
                  <a:cubicBezTo>
                    <a:pt x="85" y="153"/>
                    <a:pt x="85" y="153"/>
                    <a:pt x="85" y="153"/>
                  </a:cubicBezTo>
                  <a:cubicBezTo>
                    <a:pt x="76" y="145"/>
                    <a:pt x="68" y="136"/>
                    <a:pt x="60" y="127"/>
                  </a:cubicBezTo>
                  <a:cubicBezTo>
                    <a:pt x="45" y="109"/>
                    <a:pt x="32" y="89"/>
                    <a:pt x="21" y="68"/>
                  </a:cubicBezTo>
                  <a:cubicBezTo>
                    <a:pt x="10" y="47"/>
                    <a:pt x="2"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
            <p:cNvSpPr/>
            <p:nvPr/>
          </p:nvSpPr>
          <p:spPr bwMode="auto">
            <a:xfrm>
              <a:off x="10228263" y="5534025"/>
              <a:ext cx="6689725" cy="1912938"/>
            </a:xfrm>
            <a:custGeom>
              <a:avLst/>
              <a:gdLst>
                <a:gd name="T0" fmla="*/ 33 w 2194"/>
                <a:gd name="T1" fmla="*/ 67 h 627"/>
                <a:gd name="T2" fmla="*/ 55 w 2194"/>
                <a:gd name="T3" fmla="*/ 96 h 627"/>
                <a:gd name="T4" fmla="*/ 131 w 2194"/>
                <a:gd name="T5" fmla="*/ 178 h 627"/>
                <a:gd name="T6" fmla="*/ 186 w 2194"/>
                <a:gd name="T7" fmla="*/ 228 h 627"/>
                <a:gd name="T8" fmla="*/ 242 w 2194"/>
                <a:gd name="T9" fmla="*/ 278 h 627"/>
                <a:gd name="T10" fmla="*/ 318 w 2194"/>
                <a:gd name="T11" fmla="*/ 330 h 627"/>
                <a:gd name="T12" fmla="*/ 367 w 2194"/>
                <a:gd name="T13" fmla="*/ 357 h 627"/>
                <a:gd name="T14" fmla="*/ 433 w 2194"/>
                <a:gd name="T15" fmla="*/ 391 h 627"/>
                <a:gd name="T16" fmla="*/ 571 w 2194"/>
                <a:gd name="T17" fmla="*/ 445 h 627"/>
                <a:gd name="T18" fmla="*/ 715 w 2194"/>
                <a:gd name="T19" fmla="*/ 486 h 627"/>
                <a:gd name="T20" fmla="*/ 858 w 2194"/>
                <a:gd name="T21" fmla="*/ 526 h 627"/>
                <a:gd name="T22" fmla="*/ 1004 w 2194"/>
                <a:gd name="T23" fmla="*/ 557 h 627"/>
                <a:gd name="T24" fmla="*/ 1115 w 2194"/>
                <a:gd name="T25" fmla="*/ 572 h 627"/>
                <a:gd name="T26" fmla="*/ 1189 w 2194"/>
                <a:gd name="T27" fmla="*/ 580 h 627"/>
                <a:gd name="T28" fmla="*/ 1226 w 2194"/>
                <a:gd name="T29" fmla="*/ 584 h 627"/>
                <a:gd name="T30" fmla="*/ 1374 w 2194"/>
                <a:gd name="T31" fmla="*/ 591 h 627"/>
                <a:gd name="T32" fmla="*/ 1449 w 2194"/>
                <a:gd name="T33" fmla="*/ 590 h 627"/>
                <a:gd name="T34" fmla="*/ 1524 w 2194"/>
                <a:gd name="T35" fmla="*/ 591 h 627"/>
                <a:gd name="T36" fmla="*/ 1673 w 2194"/>
                <a:gd name="T37" fmla="*/ 598 h 627"/>
                <a:gd name="T38" fmla="*/ 1822 w 2194"/>
                <a:gd name="T39" fmla="*/ 604 h 627"/>
                <a:gd name="T40" fmla="*/ 2194 w 2194"/>
                <a:gd name="T41" fmla="*/ 627 h 627"/>
                <a:gd name="T42" fmla="*/ 1822 w 2194"/>
                <a:gd name="T43" fmla="*/ 611 h 627"/>
                <a:gd name="T44" fmla="*/ 1672 w 2194"/>
                <a:gd name="T45" fmla="*/ 607 h 627"/>
                <a:gd name="T46" fmla="*/ 1523 w 2194"/>
                <a:gd name="T47" fmla="*/ 601 h 627"/>
                <a:gd name="T48" fmla="*/ 1449 w 2194"/>
                <a:gd name="T49" fmla="*/ 600 h 627"/>
                <a:gd name="T50" fmla="*/ 1374 w 2194"/>
                <a:gd name="T51" fmla="*/ 601 h 627"/>
                <a:gd name="T52" fmla="*/ 1225 w 2194"/>
                <a:gd name="T53" fmla="*/ 595 h 627"/>
                <a:gd name="T54" fmla="*/ 1188 w 2194"/>
                <a:gd name="T55" fmla="*/ 592 h 627"/>
                <a:gd name="T56" fmla="*/ 1113 w 2194"/>
                <a:gd name="T57" fmla="*/ 583 h 627"/>
                <a:gd name="T58" fmla="*/ 1002 w 2194"/>
                <a:gd name="T59" fmla="*/ 569 h 627"/>
                <a:gd name="T60" fmla="*/ 856 w 2194"/>
                <a:gd name="T61" fmla="*/ 538 h 627"/>
                <a:gd name="T62" fmla="*/ 712 w 2194"/>
                <a:gd name="T63" fmla="*/ 497 h 627"/>
                <a:gd name="T64" fmla="*/ 568 w 2194"/>
                <a:gd name="T65" fmla="*/ 455 h 627"/>
                <a:gd name="T66" fmla="*/ 396 w 2194"/>
                <a:gd name="T67" fmla="*/ 382 h 627"/>
                <a:gd name="T68" fmla="*/ 331 w 2194"/>
                <a:gd name="T69" fmla="*/ 346 h 627"/>
                <a:gd name="T70" fmla="*/ 298 w 2194"/>
                <a:gd name="T71" fmla="*/ 327 h 627"/>
                <a:gd name="T72" fmla="*/ 210 w 2194"/>
                <a:gd name="T73" fmla="*/ 258 h 627"/>
                <a:gd name="T74" fmla="*/ 155 w 2194"/>
                <a:gd name="T75" fmla="*/ 207 h 627"/>
                <a:gd name="T76" fmla="*/ 76 w 2194"/>
                <a:gd name="T77" fmla="*/ 127 h 627"/>
                <a:gd name="T78" fmla="*/ 42 w 2194"/>
                <a:gd name="T79" fmla="*/ 83 h 627"/>
                <a:gd name="T80" fmla="*/ 0 w 2194"/>
                <a:gd name="T81"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4" h="627">
                  <a:moveTo>
                    <a:pt x="0" y="0"/>
                  </a:moveTo>
                  <a:cubicBezTo>
                    <a:pt x="6" y="24"/>
                    <a:pt x="18" y="46"/>
                    <a:pt x="33" y="67"/>
                  </a:cubicBezTo>
                  <a:cubicBezTo>
                    <a:pt x="36" y="72"/>
                    <a:pt x="40" y="77"/>
                    <a:pt x="43" y="82"/>
                  </a:cubicBezTo>
                  <a:cubicBezTo>
                    <a:pt x="55" y="96"/>
                    <a:pt x="55" y="96"/>
                    <a:pt x="55" y="96"/>
                  </a:cubicBezTo>
                  <a:cubicBezTo>
                    <a:pt x="63" y="106"/>
                    <a:pt x="70" y="116"/>
                    <a:pt x="79" y="125"/>
                  </a:cubicBezTo>
                  <a:cubicBezTo>
                    <a:pt x="95" y="144"/>
                    <a:pt x="113" y="161"/>
                    <a:pt x="131" y="178"/>
                  </a:cubicBezTo>
                  <a:cubicBezTo>
                    <a:pt x="140" y="187"/>
                    <a:pt x="149" y="195"/>
                    <a:pt x="158" y="203"/>
                  </a:cubicBezTo>
                  <a:cubicBezTo>
                    <a:pt x="168" y="212"/>
                    <a:pt x="177" y="220"/>
                    <a:pt x="186" y="228"/>
                  </a:cubicBezTo>
                  <a:cubicBezTo>
                    <a:pt x="214" y="253"/>
                    <a:pt x="214" y="253"/>
                    <a:pt x="214" y="253"/>
                  </a:cubicBezTo>
                  <a:cubicBezTo>
                    <a:pt x="223" y="262"/>
                    <a:pt x="232" y="270"/>
                    <a:pt x="242" y="278"/>
                  </a:cubicBezTo>
                  <a:cubicBezTo>
                    <a:pt x="261" y="293"/>
                    <a:pt x="282" y="307"/>
                    <a:pt x="303" y="320"/>
                  </a:cubicBezTo>
                  <a:cubicBezTo>
                    <a:pt x="308" y="324"/>
                    <a:pt x="313" y="327"/>
                    <a:pt x="318" y="330"/>
                  </a:cubicBezTo>
                  <a:cubicBezTo>
                    <a:pt x="324" y="333"/>
                    <a:pt x="329" y="336"/>
                    <a:pt x="335" y="339"/>
                  </a:cubicBezTo>
                  <a:cubicBezTo>
                    <a:pt x="367" y="357"/>
                    <a:pt x="367" y="357"/>
                    <a:pt x="367" y="357"/>
                  </a:cubicBezTo>
                  <a:cubicBezTo>
                    <a:pt x="378" y="363"/>
                    <a:pt x="389" y="369"/>
                    <a:pt x="400" y="374"/>
                  </a:cubicBezTo>
                  <a:cubicBezTo>
                    <a:pt x="433" y="391"/>
                    <a:pt x="433" y="391"/>
                    <a:pt x="433" y="391"/>
                  </a:cubicBezTo>
                  <a:cubicBezTo>
                    <a:pt x="455" y="403"/>
                    <a:pt x="478" y="412"/>
                    <a:pt x="501" y="421"/>
                  </a:cubicBezTo>
                  <a:cubicBezTo>
                    <a:pt x="524" y="430"/>
                    <a:pt x="548" y="438"/>
                    <a:pt x="571" y="445"/>
                  </a:cubicBezTo>
                  <a:cubicBezTo>
                    <a:pt x="595" y="452"/>
                    <a:pt x="619" y="459"/>
                    <a:pt x="643" y="466"/>
                  </a:cubicBezTo>
                  <a:cubicBezTo>
                    <a:pt x="715" y="486"/>
                    <a:pt x="715" y="486"/>
                    <a:pt x="715" y="486"/>
                  </a:cubicBezTo>
                  <a:cubicBezTo>
                    <a:pt x="739" y="493"/>
                    <a:pt x="763" y="500"/>
                    <a:pt x="787" y="507"/>
                  </a:cubicBezTo>
                  <a:cubicBezTo>
                    <a:pt x="858" y="526"/>
                    <a:pt x="858" y="526"/>
                    <a:pt x="858" y="526"/>
                  </a:cubicBezTo>
                  <a:cubicBezTo>
                    <a:pt x="931" y="543"/>
                    <a:pt x="931" y="543"/>
                    <a:pt x="931" y="543"/>
                  </a:cubicBezTo>
                  <a:cubicBezTo>
                    <a:pt x="955" y="549"/>
                    <a:pt x="979" y="553"/>
                    <a:pt x="1004" y="557"/>
                  </a:cubicBezTo>
                  <a:cubicBezTo>
                    <a:pt x="1028" y="560"/>
                    <a:pt x="1053" y="563"/>
                    <a:pt x="1078" y="567"/>
                  </a:cubicBezTo>
                  <a:cubicBezTo>
                    <a:pt x="1115" y="572"/>
                    <a:pt x="1115" y="572"/>
                    <a:pt x="1115" y="572"/>
                  </a:cubicBezTo>
                  <a:cubicBezTo>
                    <a:pt x="1152" y="576"/>
                    <a:pt x="1152" y="576"/>
                    <a:pt x="1152" y="576"/>
                  </a:cubicBezTo>
                  <a:cubicBezTo>
                    <a:pt x="1189" y="580"/>
                    <a:pt x="1189" y="580"/>
                    <a:pt x="1189" y="580"/>
                  </a:cubicBezTo>
                  <a:cubicBezTo>
                    <a:pt x="1207" y="583"/>
                    <a:pt x="1207" y="583"/>
                    <a:pt x="1207" y="583"/>
                  </a:cubicBezTo>
                  <a:cubicBezTo>
                    <a:pt x="1226" y="584"/>
                    <a:pt x="1226" y="584"/>
                    <a:pt x="1226" y="584"/>
                  </a:cubicBezTo>
                  <a:cubicBezTo>
                    <a:pt x="1250" y="587"/>
                    <a:pt x="1275" y="588"/>
                    <a:pt x="1300" y="590"/>
                  </a:cubicBezTo>
                  <a:cubicBezTo>
                    <a:pt x="1325" y="591"/>
                    <a:pt x="1349" y="591"/>
                    <a:pt x="1374" y="591"/>
                  </a:cubicBezTo>
                  <a:cubicBezTo>
                    <a:pt x="1411" y="590"/>
                    <a:pt x="1411" y="590"/>
                    <a:pt x="1411" y="590"/>
                  </a:cubicBezTo>
                  <a:cubicBezTo>
                    <a:pt x="1424" y="590"/>
                    <a:pt x="1436" y="590"/>
                    <a:pt x="1449" y="590"/>
                  </a:cubicBezTo>
                  <a:cubicBezTo>
                    <a:pt x="1461" y="590"/>
                    <a:pt x="1474" y="590"/>
                    <a:pt x="1486" y="590"/>
                  </a:cubicBezTo>
                  <a:cubicBezTo>
                    <a:pt x="1524" y="591"/>
                    <a:pt x="1524" y="591"/>
                    <a:pt x="1524" y="591"/>
                  </a:cubicBezTo>
                  <a:cubicBezTo>
                    <a:pt x="1549" y="592"/>
                    <a:pt x="1573" y="593"/>
                    <a:pt x="1598" y="594"/>
                  </a:cubicBezTo>
                  <a:cubicBezTo>
                    <a:pt x="1673" y="598"/>
                    <a:pt x="1673" y="598"/>
                    <a:pt x="1673" y="598"/>
                  </a:cubicBezTo>
                  <a:cubicBezTo>
                    <a:pt x="1698" y="599"/>
                    <a:pt x="1723" y="600"/>
                    <a:pt x="1747" y="601"/>
                  </a:cubicBezTo>
                  <a:cubicBezTo>
                    <a:pt x="1772" y="602"/>
                    <a:pt x="1797" y="603"/>
                    <a:pt x="1822" y="604"/>
                  </a:cubicBezTo>
                  <a:cubicBezTo>
                    <a:pt x="1847" y="605"/>
                    <a:pt x="1872" y="606"/>
                    <a:pt x="1897" y="608"/>
                  </a:cubicBezTo>
                  <a:cubicBezTo>
                    <a:pt x="1996" y="615"/>
                    <a:pt x="2095" y="623"/>
                    <a:pt x="2194" y="627"/>
                  </a:cubicBezTo>
                  <a:cubicBezTo>
                    <a:pt x="2095" y="625"/>
                    <a:pt x="1996" y="618"/>
                    <a:pt x="1896" y="613"/>
                  </a:cubicBezTo>
                  <a:cubicBezTo>
                    <a:pt x="1871" y="612"/>
                    <a:pt x="1847" y="612"/>
                    <a:pt x="1822" y="611"/>
                  </a:cubicBezTo>
                  <a:cubicBezTo>
                    <a:pt x="1797" y="610"/>
                    <a:pt x="1772" y="609"/>
                    <a:pt x="1747" y="609"/>
                  </a:cubicBezTo>
                  <a:cubicBezTo>
                    <a:pt x="1722" y="608"/>
                    <a:pt x="1697" y="608"/>
                    <a:pt x="1672" y="607"/>
                  </a:cubicBezTo>
                  <a:cubicBezTo>
                    <a:pt x="1598" y="604"/>
                    <a:pt x="1598" y="604"/>
                    <a:pt x="1598" y="604"/>
                  </a:cubicBezTo>
                  <a:cubicBezTo>
                    <a:pt x="1573" y="603"/>
                    <a:pt x="1548" y="602"/>
                    <a:pt x="1523" y="601"/>
                  </a:cubicBezTo>
                  <a:cubicBezTo>
                    <a:pt x="1486" y="600"/>
                    <a:pt x="1486" y="600"/>
                    <a:pt x="1486" y="600"/>
                  </a:cubicBezTo>
                  <a:cubicBezTo>
                    <a:pt x="1474" y="600"/>
                    <a:pt x="1461" y="600"/>
                    <a:pt x="1449" y="600"/>
                  </a:cubicBezTo>
                  <a:cubicBezTo>
                    <a:pt x="1436" y="600"/>
                    <a:pt x="1424" y="600"/>
                    <a:pt x="1412" y="600"/>
                  </a:cubicBezTo>
                  <a:cubicBezTo>
                    <a:pt x="1374" y="601"/>
                    <a:pt x="1374" y="601"/>
                    <a:pt x="1374" y="601"/>
                  </a:cubicBezTo>
                  <a:cubicBezTo>
                    <a:pt x="1349" y="602"/>
                    <a:pt x="1324" y="602"/>
                    <a:pt x="1299" y="601"/>
                  </a:cubicBezTo>
                  <a:cubicBezTo>
                    <a:pt x="1274" y="599"/>
                    <a:pt x="1250" y="598"/>
                    <a:pt x="1225" y="595"/>
                  </a:cubicBezTo>
                  <a:cubicBezTo>
                    <a:pt x="1206" y="594"/>
                    <a:pt x="1206" y="594"/>
                    <a:pt x="1206" y="594"/>
                  </a:cubicBezTo>
                  <a:cubicBezTo>
                    <a:pt x="1188" y="592"/>
                    <a:pt x="1188" y="592"/>
                    <a:pt x="1188" y="592"/>
                  </a:cubicBezTo>
                  <a:cubicBezTo>
                    <a:pt x="1150" y="587"/>
                    <a:pt x="1150" y="587"/>
                    <a:pt x="1150" y="587"/>
                  </a:cubicBezTo>
                  <a:cubicBezTo>
                    <a:pt x="1113" y="583"/>
                    <a:pt x="1113" y="583"/>
                    <a:pt x="1113" y="583"/>
                  </a:cubicBezTo>
                  <a:cubicBezTo>
                    <a:pt x="1076" y="578"/>
                    <a:pt x="1076" y="578"/>
                    <a:pt x="1076" y="578"/>
                  </a:cubicBezTo>
                  <a:cubicBezTo>
                    <a:pt x="1052" y="575"/>
                    <a:pt x="1027" y="572"/>
                    <a:pt x="1002" y="569"/>
                  </a:cubicBezTo>
                  <a:cubicBezTo>
                    <a:pt x="977" y="565"/>
                    <a:pt x="953" y="560"/>
                    <a:pt x="928" y="555"/>
                  </a:cubicBezTo>
                  <a:cubicBezTo>
                    <a:pt x="856" y="538"/>
                    <a:pt x="856" y="538"/>
                    <a:pt x="856" y="538"/>
                  </a:cubicBezTo>
                  <a:cubicBezTo>
                    <a:pt x="783" y="518"/>
                    <a:pt x="783" y="518"/>
                    <a:pt x="783" y="518"/>
                  </a:cubicBezTo>
                  <a:cubicBezTo>
                    <a:pt x="760" y="511"/>
                    <a:pt x="736" y="504"/>
                    <a:pt x="712" y="497"/>
                  </a:cubicBezTo>
                  <a:cubicBezTo>
                    <a:pt x="640" y="476"/>
                    <a:pt x="640" y="476"/>
                    <a:pt x="640" y="476"/>
                  </a:cubicBezTo>
                  <a:cubicBezTo>
                    <a:pt x="616" y="470"/>
                    <a:pt x="592" y="462"/>
                    <a:pt x="568" y="455"/>
                  </a:cubicBezTo>
                  <a:cubicBezTo>
                    <a:pt x="521" y="440"/>
                    <a:pt x="474" y="423"/>
                    <a:pt x="429" y="400"/>
                  </a:cubicBezTo>
                  <a:cubicBezTo>
                    <a:pt x="396" y="382"/>
                    <a:pt x="396" y="382"/>
                    <a:pt x="396" y="382"/>
                  </a:cubicBezTo>
                  <a:cubicBezTo>
                    <a:pt x="385" y="376"/>
                    <a:pt x="374" y="371"/>
                    <a:pt x="363" y="365"/>
                  </a:cubicBezTo>
                  <a:cubicBezTo>
                    <a:pt x="331" y="346"/>
                    <a:pt x="331" y="346"/>
                    <a:pt x="331" y="346"/>
                  </a:cubicBezTo>
                  <a:cubicBezTo>
                    <a:pt x="325" y="343"/>
                    <a:pt x="320" y="340"/>
                    <a:pt x="314" y="337"/>
                  </a:cubicBezTo>
                  <a:cubicBezTo>
                    <a:pt x="309" y="333"/>
                    <a:pt x="304" y="330"/>
                    <a:pt x="298" y="327"/>
                  </a:cubicBezTo>
                  <a:cubicBezTo>
                    <a:pt x="277" y="313"/>
                    <a:pt x="257" y="299"/>
                    <a:pt x="238" y="283"/>
                  </a:cubicBezTo>
                  <a:cubicBezTo>
                    <a:pt x="228" y="275"/>
                    <a:pt x="219" y="266"/>
                    <a:pt x="210" y="258"/>
                  </a:cubicBezTo>
                  <a:cubicBezTo>
                    <a:pt x="182" y="233"/>
                    <a:pt x="182" y="233"/>
                    <a:pt x="182" y="233"/>
                  </a:cubicBezTo>
                  <a:cubicBezTo>
                    <a:pt x="173" y="224"/>
                    <a:pt x="164" y="216"/>
                    <a:pt x="155" y="207"/>
                  </a:cubicBezTo>
                  <a:cubicBezTo>
                    <a:pt x="146" y="199"/>
                    <a:pt x="137" y="190"/>
                    <a:pt x="128" y="181"/>
                  </a:cubicBezTo>
                  <a:cubicBezTo>
                    <a:pt x="110" y="164"/>
                    <a:pt x="92" y="146"/>
                    <a:pt x="76" y="127"/>
                  </a:cubicBezTo>
                  <a:cubicBezTo>
                    <a:pt x="68" y="118"/>
                    <a:pt x="61" y="108"/>
                    <a:pt x="53" y="98"/>
                  </a:cubicBezTo>
                  <a:cubicBezTo>
                    <a:pt x="42" y="83"/>
                    <a:pt x="42" y="83"/>
                    <a:pt x="42" y="83"/>
                  </a:cubicBezTo>
                  <a:cubicBezTo>
                    <a:pt x="38" y="78"/>
                    <a:pt x="35" y="73"/>
                    <a:pt x="31" y="68"/>
                  </a:cubicBezTo>
                  <a:cubicBezTo>
                    <a:pt x="17" y="47"/>
                    <a:pt x="6"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8"/>
            <p:cNvSpPr/>
            <p:nvPr/>
          </p:nvSpPr>
          <p:spPr bwMode="auto">
            <a:xfrm>
              <a:off x="10267950" y="5445125"/>
              <a:ext cx="6958013" cy="2012950"/>
            </a:xfrm>
            <a:custGeom>
              <a:avLst/>
              <a:gdLst>
                <a:gd name="T0" fmla="*/ 18 w 2282"/>
                <a:gd name="T1" fmla="*/ 35 h 660"/>
                <a:gd name="T2" fmla="*/ 66 w 2282"/>
                <a:gd name="T3" fmla="*/ 97 h 660"/>
                <a:gd name="T4" fmla="*/ 117 w 2282"/>
                <a:gd name="T5" fmla="*/ 156 h 660"/>
                <a:gd name="T6" fmla="*/ 158 w 2282"/>
                <a:gd name="T7" fmla="*/ 198 h 660"/>
                <a:gd name="T8" fmla="*/ 199 w 2282"/>
                <a:gd name="T9" fmla="*/ 239 h 660"/>
                <a:gd name="T10" fmla="*/ 313 w 2282"/>
                <a:gd name="T11" fmla="*/ 346 h 660"/>
                <a:gd name="T12" fmla="*/ 408 w 2282"/>
                <a:gd name="T13" fmla="*/ 414 h 660"/>
                <a:gd name="T14" fmla="*/ 442 w 2282"/>
                <a:gd name="T15" fmla="*/ 434 h 660"/>
                <a:gd name="T16" fmla="*/ 510 w 2282"/>
                <a:gd name="T17" fmla="*/ 471 h 660"/>
                <a:gd name="T18" fmla="*/ 564 w 2282"/>
                <a:gd name="T19" fmla="*/ 494 h 660"/>
                <a:gd name="T20" fmla="*/ 618 w 2282"/>
                <a:gd name="T21" fmla="*/ 515 h 660"/>
                <a:gd name="T22" fmla="*/ 692 w 2282"/>
                <a:gd name="T23" fmla="*/ 540 h 660"/>
                <a:gd name="T24" fmla="*/ 805 w 2282"/>
                <a:gd name="T25" fmla="*/ 571 h 660"/>
                <a:gd name="T26" fmla="*/ 918 w 2282"/>
                <a:gd name="T27" fmla="*/ 602 h 660"/>
                <a:gd name="T28" fmla="*/ 995 w 2282"/>
                <a:gd name="T29" fmla="*/ 617 h 660"/>
                <a:gd name="T30" fmla="*/ 1033 w 2282"/>
                <a:gd name="T31" fmla="*/ 625 h 660"/>
                <a:gd name="T32" fmla="*/ 1188 w 2282"/>
                <a:gd name="T33" fmla="*/ 642 h 660"/>
                <a:gd name="T34" fmla="*/ 1207 w 2282"/>
                <a:gd name="T35" fmla="*/ 643 h 660"/>
                <a:gd name="T36" fmla="*/ 1266 w 2282"/>
                <a:gd name="T37" fmla="*/ 646 h 660"/>
                <a:gd name="T38" fmla="*/ 1422 w 2282"/>
                <a:gd name="T39" fmla="*/ 646 h 660"/>
                <a:gd name="T40" fmla="*/ 1499 w 2282"/>
                <a:gd name="T41" fmla="*/ 639 h 660"/>
                <a:gd name="T42" fmla="*/ 1656 w 2282"/>
                <a:gd name="T43" fmla="*/ 631 h 660"/>
                <a:gd name="T44" fmla="*/ 1695 w 2282"/>
                <a:gd name="T45" fmla="*/ 630 h 660"/>
                <a:gd name="T46" fmla="*/ 1813 w 2282"/>
                <a:gd name="T47" fmla="*/ 630 h 660"/>
                <a:gd name="T48" fmla="*/ 1969 w 2282"/>
                <a:gd name="T49" fmla="*/ 633 h 660"/>
                <a:gd name="T50" fmla="*/ 2203 w 2282"/>
                <a:gd name="T51" fmla="*/ 649 h 660"/>
                <a:gd name="T52" fmla="*/ 2086 w 2282"/>
                <a:gd name="T53" fmla="*/ 643 h 660"/>
                <a:gd name="T54" fmla="*/ 1969 w 2282"/>
                <a:gd name="T55" fmla="*/ 638 h 660"/>
                <a:gd name="T56" fmla="*/ 1813 w 2282"/>
                <a:gd name="T57" fmla="*/ 637 h 660"/>
                <a:gd name="T58" fmla="*/ 1695 w 2282"/>
                <a:gd name="T59" fmla="*/ 639 h 660"/>
                <a:gd name="T60" fmla="*/ 1656 w 2282"/>
                <a:gd name="T61" fmla="*/ 640 h 660"/>
                <a:gd name="T62" fmla="*/ 1500 w 2282"/>
                <a:gd name="T63" fmla="*/ 650 h 660"/>
                <a:gd name="T64" fmla="*/ 1422 w 2282"/>
                <a:gd name="T65" fmla="*/ 657 h 660"/>
                <a:gd name="T66" fmla="*/ 1265 w 2282"/>
                <a:gd name="T67" fmla="*/ 658 h 660"/>
                <a:gd name="T68" fmla="*/ 1207 w 2282"/>
                <a:gd name="T69" fmla="*/ 655 h 660"/>
                <a:gd name="T70" fmla="*/ 1187 w 2282"/>
                <a:gd name="T71" fmla="*/ 654 h 660"/>
                <a:gd name="T72" fmla="*/ 1031 w 2282"/>
                <a:gd name="T73" fmla="*/ 637 h 660"/>
                <a:gd name="T74" fmla="*/ 992 w 2282"/>
                <a:gd name="T75" fmla="*/ 629 h 660"/>
                <a:gd name="T76" fmla="*/ 916 w 2282"/>
                <a:gd name="T77" fmla="*/ 613 h 660"/>
                <a:gd name="T78" fmla="*/ 802 w 2282"/>
                <a:gd name="T79" fmla="*/ 582 h 660"/>
                <a:gd name="T80" fmla="*/ 689 w 2282"/>
                <a:gd name="T81" fmla="*/ 550 h 660"/>
                <a:gd name="T82" fmla="*/ 615 w 2282"/>
                <a:gd name="T83" fmla="*/ 525 h 660"/>
                <a:gd name="T84" fmla="*/ 560 w 2282"/>
                <a:gd name="T85" fmla="*/ 504 h 660"/>
                <a:gd name="T86" fmla="*/ 506 w 2282"/>
                <a:gd name="T87" fmla="*/ 480 h 660"/>
                <a:gd name="T88" fmla="*/ 437 w 2282"/>
                <a:gd name="T89" fmla="*/ 441 h 660"/>
                <a:gd name="T90" fmla="*/ 404 w 2282"/>
                <a:gd name="T91" fmla="*/ 421 h 660"/>
                <a:gd name="T92" fmla="*/ 308 w 2282"/>
                <a:gd name="T93" fmla="*/ 352 h 660"/>
                <a:gd name="T94" fmla="*/ 195 w 2282"/>
                <a:gd name="T95" fmla="*/ 243 h 660"/>
                <a:gd name="T96" fmla="*/ 154 w 2282"/>
                <a:gd name="T97" fmla="*/ 201 h 660"/>
                <a:gd name="T98" fmla="*/ 115 w 2282"/>
                <a:gd name="T99" fmla="*/ 158 h 660"/>
                <a:gd name="T100" fmla="*/ 64 w 2282"/>
                <a:gd name="T101" fmla="*/ 99 h 660"/>
                <a:gd name="T102" fmla="*/ 18 w 2282"/>
                <a:gd name="T103" fmla="*/ 3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2" h="660">
                  <a:moveTo>
                    <a:pt x="0" y="0"/>
                  </a:moveTo>
                  <a:cubicBezTo>
                    <a:pt x="5" y="13"/>
                    <a:pt x="11" y="24"/>
                    <a:pt x="18" y="35"/>
                  </a:cubicBezTo>
                  <a:cubicBezTo>
                    <a:pt x="26" y="46"/>
                    <a:pt x="32" y="57"/>
                    <a:pt x="41" y="67"/>
                  </a:cubicBezTo>
                  <a:cubicBezTo>
                    <a:pt x="49" y="77"/>
                    <a:pt x="57" y="87"/>
                    <a:pt x="66" y="97"/>
                  </a:cubicBezTo>
                  <a:cubicBezTo>
                    <a:pt x="74" y="107"/>
                    <a:pt x="83" y="117"/>
                    <a:pt x="91" y="126"/>
                  </a:cubicBezTo>
                  <a:cubicBezTo>
                    <a:pt x="117" y="156"/>
                    <a:pt x="117" y="156"/>
                    <a:pt x="117" y="156"/>
                  </a:cubicBezTo>
                  <a:cubicBezTo>
                    <a:pt x="126" y="165"/>
                    <a:pt x="135" y="174"/>
                    <a:pt x="144" y="184"/>
                  </a:cubicBezTo>
                  <a:cubicBezTo>
                    <a:pt x="158" y="198"/>
                    <a:pt x="158" y="198"/>
                    <a:pt x="158" y="198"/>
                  </a:cubicBezTo>
                  <a:cubicBezTo>
                    <a:pt x="172" y="212"/>
                    <a:pt x="172" y="212"/>
                    <a:pt x="172" y="212"/>
                  </a:cubicBezTo>
                  <a:cubicBezTo>
                    <a:pt x="199" y="239"/>
                    <a:pt x="199" y="239"/>
                    <a:pt x="199" y="239"/>
                  </a:cubicBezTo>
                  <a:cubicBezTo>
                    <a:pt x="255" y="295"/>
                    <a:pt x="255" y="295"/>
                    <a:pt x="255" y="295"/>
                  </a:cubicBezTo>
                  <a:cubicBezTo>
                    <a:pt x="273" y="313"/>
                    <a:pt x="293" y="330"/>
                    <a:pt x="313" y="346"/>
                  </a:cubicBezTo>
                  <a:cubicBezTo>
                    <a:pt x="333" y="363"/>
                    <a:pt x="354" y="378"/>
                    <a:pt x="376" y="392"/>
                  </a:cubicBezTo>
                  <a:cubicBezTo>
                    <a:pt x="386" y="400"/>
                    <a:pt x="397" y="407"/>
                    <a:pt x="408" y="414"/>
                  </a:cubicBezTo>
                  <a:cubicBezTo>
                    <a:pt x="414" y="417"/>
                    <a:pt x="419" y="421"/>
                    <a:pt x="425" y="424"/>
                  </a:cubicBezTo>
                  <a:cubicBezTo>
                    <a:pt x="442" y="434"/>
                    <a:pt x="442" y="434"/>
                    <a:pt x="442" y="434"/>
                  </a:cubicBezTo>
                  <a:cubicBezTo>
                    <a:pt x="476" y="453"/>
                    <a:pt x="476" y="453"/>
                    <a:pt x="476" y="453"/>
                  </a:cubicBezTo>
                  <a:cubicBezTo>
                    <a:pt x="487" y="459"/>
                    <a:pt x="498" y="466"/>
                    <a:pt x="510" y="471"/>
                  </a:cubicBezTo>
                  <a:cubicBezTo>
                    <a:pt x="522" y="477"/>
                    <a:pt x="534" y="482"/>
                    <a:pt x="546" y="487"/>
                  </a:cubicBezTo>
                  <a:cubicBezTo>
                    <a:pt x="551" y="490"/>
                    <a:pt x="558" y="492"/>
                    <a:pt x="564" y="494"/>
                  </a:cubicBezTo>
                  <a:cubicBezTo>
                    <a:pt x="582" y="501"/>
                    <a:pt x="582" y="501"/>
                    <a:pt x="582" y="501"/>
                  </a:cubicBezTo>
                  <a:cubicBezTo>
                    <a:pt x="618" y="515"/>
                    <a:pt x="618" y="515"/>
                    <a:pt x="618" y="515"/>
                  </a:cubicBezTo>
                  <a:cubicBezTo>
                    <a:pt x="630" y="520"/>
                    <a:pt x="643" y="524"/>
                    <a:pt x="655" y="528"/>
                  </a:cubicBezTo>
                  <a:cubicBezTo>
                    <a:pt x="667" y="532"/>
                    <a:pt x="680" y="536"/>
                    <a:pt x="692" y="540"/>
                  </a:cubicBezTo>
                  <a:cubicBezTo>
                    <a:pt x="730" y="550"/>
                    <a:pt x="730" y="550"/>
                    <a:pt x="730" y="550"/>
                  </a:cubicBezTo>
                  <a:cubicBezTo>
                    <a:pt x="755" y="557"/>
                    <a:pt x="780" y="564"/>
                    <a:pt x="805" y="571"/>
                  </a:cubicBezTo>
                  <a:cubicBezTo>
                    <a:pt x="830" y="579"/>
                    <a:pt x="855" y="586"/>
                    <a:pt x="880" y="592"/>
                  </a:cubicBezTo>
                  <a:cubicBezTo>
                    <a:pt x="893" y="596"/>
                    <a:pt x="906" y="599"/>
                    <a:pt x="918" y="602"/>
                  </a:cubicBezTo>
                  <a:cubicBezTo>
                    <a:pt x="931" y="604"/>
                    <a:pt x="944" y="607"/>
                    <a:pt x="956" y="610"/>
                  </a:cubicBezTo>
                  <a:cubicBezTo>
                    <a:pt x="995" y="617"/>
                    <a:pt x="995" y="617"/>
                    <a:pt x="995" y="617"/>
                  </a:cubicBezTo>
                  <a:cubicBezTo>
                    <a:pt x="1014" y="621"/>
                    <a:pt x="1014" y="621"/>
                    <a:pt x="1014" y="621"/>
                  </a:cubicBezTo>
                  <a:cubicBezTo>
                    <a:pt x="1033" y="625"/>
                    <a:pt x="1033" y="625"/>
                    <a:pt x="1033" y="625"/>
                  </a:cubicBezTo>
                  <a:cubicBezTo>
                    <a:pt x="1059" y="629"/>
                    <a:pt x="1084" y="633"/>
                    <a:pt x="1110" y="635"/>
                  </a:cubicBezTo>
                  <a:cubicBezTo>
                    <a:pt x="1188" y="642"/>
                    <a:pt x="1188" y="642"/>
                    <a:pt x="1188" y="642"/>
                  </a:cubicBezTo>
                  <a:cubicBezTo>
                    <a:pt x="1198" y="643"/>
                    <a:pt x="1198" y="643"/>
                    <a:pt x="1198" y="643"/>
                  </a:cubicBezTo>
                  <a:cubicBezTo>
                    <a:pt x="1207" y="643"/>
                    <a:pt x="1207" y="643"/>
                    <a:pt x="1207" y="643"/>
                  </a:cubicBezTo>
                  <a:cubicBezTo>
                    <a:pt x="1227" y="644"/>
                    <a:pt x="1227" y="644"/>
                    <a:pt x="1227" y="644"/>
                  </a:cubicBezTo>
                  <a:cubicBezTo>
                    <a:pt x="1266" y="646"/>
                    <a:pt x="1266" y="646"/>
                    <a:pt x="1266" y="646"/>
                  </a:cubicBezTo>
                  <a:cubicBezTo>
                    <a:pt x="1292" y="648"/>
                    <a:pt x="1318" y="649"/>
                    <a:pt x="1344" y="649"/>
                  </a:cubicBezTo>
                  <a:cubicBezTo>
                    <a:pt x="1370" y="648"/>
                    <a:pt x="1396" y="648"/>
                    <a:pt x="1422" y="646"/>
                  </a:cubicBezTo>
                  <a:cubicBezTo>
                    <a:pt x="1435" y="645"/>
                    <a:pt x="1448" y="644"/>
                    <a:pt x="1460" y="643"/>
                  </a:cubicBezTo>
                  <a:cubicBezTo>
                    <a:pt x="1499" y="639"/>
                    <a:pt x="1499" y="639"/>
                    <a:pt x="1499" y="639"/>
                  </a:cubicBezTo>
                  <a:cubicBezTo>
                    <a:pt x="1525" y="637"/>
                    <a:pt x="1552" y="635"/>
                    <a:pt x="1578" y="634"/>
                  </a:cubicBezTo>
                  <a:cubicBezTo>
                    <a:pt x="1656" y="631"/>
                    <a:pt x="1656" y="631"/>
                    <a:pt x="1656" y="631"/>
                  </a:cubicBezTo>
                  <a:cubicBezTo>
                    <a:pt x="1676" y="631"/>
                    <a:pt x="1676" y="631"/>
                    <a:pt x="1676" y="631"/>
                  </a:cubicBezTo>
                  <a:cubicBezTo>
                    <a:pt x="1682" y="630"/>
                    <a:pt x="1689" y="630"/>
                    <a:pt x="1695" y="630"/>
                  </a:cubicBezTo>
                  <a:cubicBezTo>
                    <a:pt x="1734" y="630"/>
                    <a:pt x="1734" y="630"/>
                    <a:pt x="1734" y="630"/>
                  </a:cubicBezTo>
                  <a:cubicBezTo>
                    <a:pt x="1760" y="630"/>
                    <a:pt x="1786" y="630"/>
                    <a:pt x="1813" y="630"/>
                  </a:cubicBezTo>
                  <a:cubicBezTo>
                    <a:pt x="1891" y="630"/>
                    <a:pt x="1891" y="630"/>
                    <a:pt x="1891" y="630"/>
                  </a:cubicBezTo>
                  <a:cubicBezTo>
                    <a:pt x="1917" y="630"/>
                    <a:pt x="1943" y="631"/>
                    <a:pt x="1969" y="633"/>
                  </a:cubicBezTo>
                  <a:cubicBezTo>
                    <a:pt x="2073" y="638"/>
                    <a:pt x="2177" y="646"/>
                    <a:pt x="2282" y="652"/>
                  </a:cubicBezTo>
                  <a:cubicBezTo>
                    <a:pt x="2203" y="649"/>
                    <a:pt x="2203" y="649"/>
                    <a:pt x="2203" y="649"/>
                  </a:cubicBezTo>
                  <a:cubicBezTo>
                    <a:pt x="2177" y="648"/>
                    <a:pt x="2151" y="647"/>
                    <a:pt x="2125" y="645"/>
                  </a:cubicBezTo>
                  <a:cubicBezTo>
                    <a:pt x="2086" y="643"/>
                    <a:pt x="2086" y="643"/>
                    <a:pt x="2086" y="643"/>
                  </a:cubicBezTo>
                  <a:cubicBezTo>
                    <a:pt x="2047" y="642"/>
                    <a:pt x="2047" y="642"/>
                    <a:pt x="2047" y="642"/>
                  </a:cubicBezTo>
                  <a:cubicBezTo>
                    <a:pt x="1969" y="638"/>
                    <a:pt x="1969" y="638"/>
                    <a:pt x="1969" y="638"/>
                  </a:cubicBezTo>
                  <a:cubicBezTo>
                    <a:pt x="1943" y="637"/>
                    <a:pt x="1917" y="637"/>
                    <a:pt x="1891" y="637"/>
                  </a:cubicBezTo>
                  <a:cubicBezTo>
                    <a:pt x="1813" y="637"/>
                    <a:pt x="1813" y="637"/>
                    <a:pt x="1813" y="637"/>
                  </a:cubicBezTo>
                  <a:cubicBezTo>
                    <a:pt x="1787" y="637"/>
                    <a:pt x="1760" y="638"/>
                    <a:pt x="1734" y="638"/>
                  </a:cubicBezTo>
                  <a:cubicBezTo>
                    <a:pt x="1695" y="639"/>
                    <a:pt x="1695" y="639"/>
                    <a:pt x="1695" y="639"/>
                  </a:cubicBezTo>
                  <a:cubicBezTo>
                    <a:pt x="1689" y="639"/>
                    <a:pt x="1682" y="639"/>
                    <a:pt x="1676" y="640"/>
                  </a:cubicBezTo>
                  <a:cubicBezTo>
                    <a:pt x="1656" y="640"/>
                    <a:pt x="1656" y="640"/>
                    <a:pt x="1656" y="640"/>
                  </a:cubicBezTo>
                  <a:cubicBezTo>
                    <a:pt x="1578" y="644"/>
                    <a:pt x="1578" y="644"/>
                    <a:pt x="1578" y="644"/>
                  </a:cubicBezTo>
                  <a:cubicBezTo>
                    <a:pt x="1552" y="645"/>
                    <a:pt x="1526" y="647"/>
                    <a:pt x="1500" y="650"/>
                  </a:cubicBezTo>
                  <a:cubicBezTo>
                    <a:pt x="1461" y="654"/>
                    <a:pt x="1461" y="654"/>
                    <a:pt x="1461" y="654"/>
                  </a:cubicBezTo>
                  <a:cubicBezTo>
                    <a:pt x="1448" y="655"/>
                    <a:pt x="1435" y="656"/>
                    <a:pt x="1422" y="657"/>
                  </a:cubicBezTo>
                  <a:cubicBezTo>
                    <a:pt x="1396" y="658"/>
                    <a:pt x="1370" y="659"/>
                    <a:pt x="1344" y="659"/>
                  </a:cubicBezTo>
                  <a:cubicBezTo>
                    <a:pt x="1318" y="660"/>
                    <a:pt x="1291" y="659"/>
                    <a:pt x="1265" y="658"/>
                  </a:cubicBezTo>
                  <a:cubicBezTo>
                    <a:pt x="1226" y="656"/>
                    <a:pt x="1226" y="656"/>
                    <a:pt x="1226" y="656"/>
                  </a:cubicBezTo>
                  <a:cubicBezTo>
                    <a:pt x="1207" y="655"/>
                    <a:pt x="1207" y="655"/>
                    <a:pt x="1207" y="655"/>
                  </a:cubicBezTo>
                  <a:cubicBezTo>
                    <a:pt x="1197" y="654"/>
                    <a:pt x="1197" y="654"/>
                    <a:pt x="1197" y="654"/>
                  </a:cubicBezTo>
                  <a:cubicBezTo>
                    <a:pt x="1187" y="654"/>
                    <a:pt x="1187" y="654"/>
                    <a:pt x="1187" y="654"/>
                  </a:cubicBezTo>
                  <a:cubicBezTo>
                    <a:pt x="1109" y="647"/>
                    <a:pt x="1109" y="647"/>
                    <a:pt x="1109" y="647"/>
                  </a:cubicBezTo>
                  <a:cubicBezTo>
                    <a:pt x="1083" y="645"/>
                    <a:pt x="1057" y="641"/>
                    <a:pt x="1031" y="637"/>
                  </a:cubicBezTo>
                  <a:cubicBezTo>
                    <a:pt x="1012" y="633"/>
                    <a:pt x="1012" y="633"/>
                    <a:pt x="1012" y="633"/>
                  </a:cubicBezTo>
                  <a:cubicBezTo>
                    <a:pt x="992" y="629"/>
                    <a:pt x="992" y="629"/>
                    <a:pt x="992" y="629"/>
                  </a:cubicBezTo>
                  <a:cubicBezTo>
                    <a:pt x="954" y="621"/>
                    <a:pt x="954" y="621"/>
                    <a:pt x="954" y="621"/>
                  </a:cubicBezTo>
                  <a:cubicBezTo>
                    <a:pt x="941" y="618"/>
                    <a:pt x="928" y="616"/>
                    <a:pt x="916" y="613"/>
                  </a:cubicBezTo>
                  <a:cubicBezTo>
                    <a:pt x="903" y="610"/>
                    <a:pt x="890" y="607"/>
                    <a:pt x="878" y="604"/>
                  </a:cubicBezTo>
                  <a:cubicBezTo>
                    <a:pt x="852" y="597"/>
                    <a:pt x="827" y="589"/>
                    <a:pt x="802" y="582"/>
                  </a:cubicBezTo>
                  <a:cubicBezTo>
                    <a:pt x="777" y="575"/>
                    <a:pt x="752" y="568"/>
                    <a:pt x="727" y="561"/>
                  </a:cubicBezTo>
                  <a:cubicBezTo>
                    <a:pt x="689" y="550"/>
                    <a:pt x="689" y="550"/>
                    <a:pt x="689" y="550"/>
                  </a:cubicBezTo>
                  <a:cubicBezTo>
                    <a:pt x="677" y="546"/>
                    <a:pt x="664" y="542"/>
                    <a:pt x="652" y="538"/>
                  </a:cubicBezTo>
                  <a:cubicBezTo>
                    <a:pt x="639" y="534"/>
                    <a:pt x="627" y="530"/>
                    <a:pt x="615" y="525"/>
                  </a:cubicBezTo>
                  <a:cubicBezTo>
                    <a:pt x="578" y="511"/>
                    <a:pt x="578" y="511"/>
                    <a:pt x="578" y="511"/>
                  </a:cubicBezTo>
                  <a:cubicBezTo>
                    <a:pt x="560" y="504"/>
                    <a:pt x="560" y="504"/>
                    <a:pt x="560" y="504"/>
                  </a:cubicBezTo>
                  <a:cubicBezTo>
                    <a:pt x="554" y="502"/>
                    <a:pt x="547" y="499"/>
                    <a:pt x="541" y="497"/>
                  </a:cubicBezTo>
                  <a:cubicBezTo>
                    <a:pt x="529" y="491"/>
                    <a:pt x="517" y="486"/>
                    <a:pt x="506" y="480"/>
                  </a:cubicBezTo>
                  <a:cubicBezTo>
                    <a:pt x="494" y="474"/>
                    <a:pt x="482" y="468"/>
                    <a:pt x="471" y="461"/>
                  </a:cubicBezTo>
                  <a:cubicBezTo>
                    <a:pt x="437" y="441"/>
                    <a:pt x="437" y="441"/>
                    <a:pt x="437" y="441"/>
                  </a:cubicBezTo>
                  <a:cubicBezTo>
                    <a:pt x="420" y="432"/>
                    <a:pt x="420" y="432"/>
                    <a:pt x="420" y="432"/>
                  </a:cubicBezTo>
                  <a:cubicBezTo>
                    <a:pt x="415" y="428"/>
                    <a:pt x="409" y="425"/>
                    <a:pt x="404" y="421"/>
                  </a:cubicBezTo>
                  <a:cubicBezTo>
                    <a:pt x="393" y="414"/>
                    <a:pt x="382" y="407"/>
                    <a:pt x="371" y="399"/>
                  </a:cubicBezTo>
                  <a:cubicBezTo>
                    <a:pt x="349" y="385"/>
                    <a:pt x="328" y="369"/>
                    <a:pt x="308" y="352"/>
                  </a:cubicBezTo>
                  <a:cubicBezTo>
                    <a:pt x="288" y="335"/>
                    <a:pt x="269" y="318"/>
                    <a:pt x="250" y="299"/>
                  </a:cubicBezTo>
                  <a:cubicBezTo>
                    <a:pt x="195" y="243"/>
                    <a:pt x="195" y="243"/>
                    <a:pt x="195" y="243"/>
                  </a:cubicBezTo>
                  <a:cubicBezTo>
                    <a:pt x="168" y="215"/>
                    <a:pt x="168" y="215"/>
                    <a:pt x="168" y="215"/>
                  </a:cubicBezTo>
                  <a:cubicBezTo>
                    <a:pt x="154" y="201"/>
                    <a:pt x="154" y="201"/>
                    <a:pt x="154" y="201"/>
                  </a:cubicBezTo>
                  <a:cubicBezTo>
                    <a:pt x="141" y="187"/>
                    <a:pt x="141" y="187"/>
                    <a:pt x="141" y="187"/>
                  </a:cubicBezTo>
                  <a:cubicBezTo>
                    <a:pt x="132" y="177"/>
                    <a:pt x="123" y="168"/>
                    <a:pt x="115" y="158"/>
                  </a:cubicBezTo>
                  <a:cubicBezTo>
                    <a:pt x="89" y="128"/>
                    <a:pt x="89" y="128"/>
                    <a:pt x="89" y="128"/>
                  </a:cubicBezTo>
                  <a:cubicBezTo>
                    <a:pt x="80" y="119"/>
                    <a:pt x="72" y="109"/>
                    <a:pt x="64" y="99"/>
                  </a:cubicBezTo>
                  <a:cubicBezTo>
                    <a:pt x="55" y="88"/>
                    <a:pt x="47" y="79"/>
                    <a:pt x="39" y="68"/>
                  </a:cubicBezTo>
                  <a:cubicBezTo>
                    <a:pt x="31" y="58"/>
                    <a:pt x="25" y="46"/>
                    <a:pt x="18" y="35"/>
                  </a:cubicBezTo>
                  <a:cubicBezTo>
                    <a:pt x="10" y="25"/>
                    <a:pt x="4"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9"/>
            <p:cNvSpPr/>
            <p:nvPr/>
          </p:nvSpPr>
          <p:spPr bwMode="auto">
            <a:xfrm>
              <a:off x="10323513" y="5359400"/>
              <a:ext cx="7200900" cy="2239963"/>
            </a:xfrm>
            <a:custGeom>
              <a:avLst/>
              <a:gdLst>
                <a:gd name="T0" fmla="*/ 10 w 2362"/>
                <a:gd name="T1" fmla="*/ 18 h 734"/>
                <a:gd name="T2" fmla="*/ 21 w 2362"/>
                <a:gd name="T3" fmla="*/ 35 h 734"/>
                <a:gd name="T4" fmla="*/ 39 w 2362"/>
                <a:gd name="T5" fmla="*/ 60 h 734"/>
                <a:gd name="T6" fmla="*/ 59 w 2362"/>
                <a:gd name="T7" fmla="*/ 84 h 734"/>
                <a:gd name="T8" fmla="*/ 98 w 2362"/>
                <a:gd name="T9" fmla="*/ 131 h 734"/>
                <a:gd name="T10" fmla="*/ 266 w 2362"/>
                <a:gd name="T11" fmla="*/ 311 h 734"/>
                <a:gd name="T12" fmla="*/ 448 w 2362"/>
                <a:gd name="T13" fmla="*/ 475 h 734"/>
                <a:gd name="T14" fmla="*/ 737 w 2362"/>
                <a:gd name="T15" fmla="*/ 625 h 734"/>
                <a:gd name="T16" fmla="*/ 835 w 2362"/>
                <a:gd name="T17" fmla="*/ 656 h 734"/>
                <a:gd name="T18" fmla="*/ 894 w 2362"/>
                <a:gd name="T19" fmla="*/ 671 h 734"/>
                <a:gd name="T20" fmla="*/ 934 w 2362"/>
                <a:gd name="T21" fmla="*/ 680 h 734"/>
                <a:gd name="T22" fmla="*/ 1055 w 2362"/>
                <a:gd name="T23" fmla="*/ 702 h 734"/>
                <a:gd name="T24" fmla="*/ 1136 w 2362"/>
                <a:gd name="T25" fmla="*/ 712 h 734"/>
                <a:gd name="T26" fmla="*/ 1381 w 2362"/>
                <a:gd name="T27" fmla="*/ 720 h 734"/>
                <a:gd name="T28" fmla="*/ 1584 w 2362"/>
                <a:gd name="T29" fmla="*/ 697 h 734"/>
                <a:gd name="T30" fmla="*/ 1665 w 2362"/>
                <a:gd name="T31" fmla="*/ 686 h 734"/>
                <a:gd name="T32" fmla="*/ 1747 w 2362"/>
                <a:gd name="T33" fmla="*/ 677 h 734"/>
                <a:gd name="T34" fmla="*/ 1788 w 2362"/>
                <a:gd name="T35" fmla="*/ 674 h 734"/>
                <a:gd name="T36" fmla="*/ 1952 w 2362"/>
                <a:gd name="T37" fmla="*/ 666 h 734"/>
                <a:gd name="T38" fmla="*/ 1993 w 2362"/>
                <a:gd name="T39" fmla="*/ 666 h 734"/>
                <a:gd name="T40" fmla="*/ 2362 w 2362"/>
                <a:gd name="T41" fmla="*/ 675 h 734"/>
                <a:gd name="T42" fmla="*/ 1993 w 2362"/>
                <a:gd name="T43" fmla="*/ 672 h 734"/>
                <a:gd name="T44" fmla="*/ 1952 w 2362"/>
                <a:gd name="T45" fmla="*/ 673 h 734"/>
                <a:gd name="T46" fmla="*/ 1788 w 2362"/>
                <a:gd name="T47" fmla="*/ 682 h 734"/>
                <a:gd name="T48" fmla="*/ 1748 w 2362"/>
                <a:gd name="T49" fmla="*/ 686 h 734"/>
                <a:gd name="T50" fmla="*/ 1666 w 2362"/>
                <a:gd name="T51" fmla="*/ 695 h 734"/>
                <a:gd name="T52" fmla="*/ 1585 w 2362"/>
                <a:gd name="T53" fmla="*/ 708 h 734"/>
                <a:gd name="T54" fmla="*/ 1381 w 2362"/>
                <a:gd name="T55" fmla="*/ 731 h 734"/>
                <a:gd name="T56" fmla="*/ 1134 w 2362"/>
                <a:gd name="T57" fmla="*/ 724 h 734"/>
                <a:gd name="T58" fmla="*/ 1053 w 2362"/>
                <a:gd name="T59" fmla="*/ 713 h 734"/>
                <a:gd name="T60" fmla="*/ 931 w 2362"/>
                <a:gd name="T61" fmla="*/ 691 h 734"/>
                <a:gd name="T62" fmla="*/ 891 w 2362"/>
                <a:gd name="T63" fmla="*/ 682 h 734"/>
                <a:gd name="T64" fmla="*/ 831 w 2362"/>
                <a:gd name="T65" fmla="*/ 667 h 734"/>
                <a:gd name="T66" fmla="*/ 734 w 2362"/>
                <a:gd name="T67" fmla="*/ 635 h 734"/>
                <a:gd name="T68" fmla="*/ 317 w 2362"/>
                <a:gd name="T69" fmla="*/ 375 h 734"/>
                <a:gd name="T70" fmla="*/ 205 w 2362"/>
                <a:gd name="T71" fmla="*/ 255 h 734"/>
                <a:gd name="T72" fmla="*/ 70 w 2362"/>
                <a:gd name="T73" fmla="*/ 101 h 734"/>
                <a:gd name="T74" fmla="*/ 44 w 2362"/>
                <a:gd name="T75" fmla="*/ 69 h 734"/>
                <a:gd name="T76" fmla="*/ 32 w 2362"/>
                <a:gd name="T77" fmla="*/ 53 h 734"/>
                <a:gd name="T78" fmla="*/ 15 w 2362"/>
                <a:gd name="T79" fmla="*/ 27 h 734"/>
                <a:gd name="T80" fmla="*/ 0 w 2362"/>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734">
                  <a:moveTo>
                    <a:pt x="0" y="0"/>
                  </a:moveTo>
                  <a:cubicBezTo>
                    <a:pt x="3" y="6"/>
                    <a:pt x="6" y="12"/>
                    <a:pt x="10" y="18"/>
                  </a:cubicBezTo>
                  <a:cubicBezTo>
                    <a:pt x="12" y="21"/>
                    <a:pt x="13" y="24"/>
                    <a:pt x="15" y="27"/>
                  </a:cubicBezTo>
                  <a:cubicBezTo>
                    <a:pt x="17" y="30"/>
                    <a:pt x="19" y="32"/>
                    <a:pt x="21" y="35"/>
                  </a:cubicBezTo>
                  <a:cubicBezTo>
                    <a:pt x="33" y="52"/>
                    <a:pt x="33" y="52"/>
                    <a:pt x="33" y="52"/>
                  </a:cubicBezTo>
                  <a:cubicBezTo>
                    <a:pt x="35" y="54"/>
                    <a:pt x="37" y="57"/>
                    <a:pt x="39" y="60"/>
                  </a:cubicBezTo>
                  <a:cubicBezTo>
                    <a:pt x="46" y="68"/>
                    <a:pt x="46" y="68"/>
                    <a:pt x="46" y="68"/>
                  </a:cubicBezTo>
                  <a:cubicBezTo>
                    <a:pt x="59" y="84"/>
                    <a:pt x="59" y="84"/>
                    <a:pt x="59" y="84"/>
                  </a:cubicBezTo>
                  <a:cubicBezTo>
                    <a:pt x="63" y="89"/>
                    <a:pt x="67" y="95"/>
                    <a:pt x="72" y="100"/>
                  </a:cubicBezTo>
                  <a:cubicBezTo>
                    <a:pt x="98" y="131"/>
                    <a:pt x="98" y="131"/>
                    <a:pt x="98" y="131"/>
                  </a:cubicBezTo>
                  <a:cubicBezTo>
                    <a:pt x="135" y="172"/>
                    <a:pt x="172" y="212"/>
                    <a:pt x="210" y="251"/>
                  </a:cubicBezTo>
                  <a:cubicBezTo>
                    <a:pt x="266" y="311"/>
                    <a:pt x="266" y="311"/>
                    <a:pt x="266" y="311"/>
                  </a:cubicBezTo>
                  <a:cubicBezTo>
                    <a:pt x="285" y="331"/>
                    <a:pt x="303" y="351"/>
                    <a:pt x="323" y="370"/>
                  </a:cubicBezTo>
                  <a:cubicBezTo>
                    <a:pt x="362" y="408"/>
                    <a:pt x="404" y="443"/>
                    <a:pt x="448" y="475"/>
                  </a:cubicBezTo>
                  <a:cubicBezTo>
                    <a:pt x="493" y="506"/>
                    <a:pt x="539" y="534"/>
                    <a:pt x="588" y="559"/>
                  </a:cubicBezTo>
                  <a:cubicBezTo>
                    <a:pt x="636" y="584"/>
                    <a:pt x="686" y="606"/>
                    <a:pt x="737" y="625"/>
                  </a:cubicBezTo>
                  <a:cubicBezTo>
                    <a:pt x="763" y="634"/>
                    <a:pt x="789" y="642"/>
                    <a:pt x="815" y="650"/>
                  </a:cubicBezTo>
                  <a:cubicBezTo>
                    <a:pt x="821" y="652"/>
                    <a:pt x="828" y="654"/>
                    <a:pt x="835" y="656"/>
                  </a:cubicBezTo>
                  <a:cubicBezTo>
                    <a:pt x="854" y="661"/>
                    <a:pt x="854" y="661"/>
                    <a:pt x="854" y="661"/>
                  </a:cubicBezTo>
                  <a:cubicBezTo>
                    <a:pt x="894" y="671"/>
                    <a:pt x="894" y="671"/>
                    <a:pt x="894" y="671"/>
                  </a:cubicBezTo>
                  <a:cubicBezTo>
                    <a:pt x="914" y="676"/>
                    <a:pt x="914" y="676"/>
                    <a:pt x="914" y="676"/>
                  </a:cubicBezTo>
                  <a:cubicBezTo>
                    <a:pt x="934" y="680"/>
                    <a:pt x="934" y="680"/>
                    <a:pt x="934" y="680"/>
                  </a:cubicBezTo>
                  <a:cubicBezTo>
                    <a:pt x="974" y="688"/>
                    <a:pt x="974" y="688"/>
                    <a:pt x="974" y="688"/>
                  </a:cubicBezTo>
                  <a:cubicBezTo>
                    <a:pt x="1001" y="694"/>
                    <a:pt x="1028" y="697"/>
                    <a:pt x="1055" y="702"/>
                  </a:cubicBezTo>
                  <a:cubicBezTo>
                    <a:pt x="1068" y="704"/>
                    <a:pt x="1081" y="706"/>
                    <a:pt x="1095" y="708"/>
                  </a:cubicBezTo>
                  <a:cubicBezTo>
                    <a:pt x="1109" y="709"/>
                    <a:pt x="1122" y="711"/>
                    <a:pt x="1136" y="712"/>
                  </a:cubicBezTo>
                  <a:cubicBezTo>
                    <a:pt x="1163" y="715"/>
                    <a:pt x="1190" y="717"/>
                    <a:pt x="1217" y="719"/>
                  </a:cubicBezTo>
                  <a:cubicBezTo>
                    <a:pt x="1272" y="722"/>
                    <a:pt x="1326" y="723"/>
                    <a:pt x="1381" y="720"/>
                  </a:cubicBezTo>
                  <a:cubicBezTo>
                    <a:pt x="1435" y="718"/>
                    <a:pt x="1489" y="713"/>
                    <a:pt x="1543" y="704"/>
                  </a:cubicBezTo>
                  <a:cubicBezTo>
                    <a:pt x="1557" y="702"/>
                    <a:pt x="1570" y="700"/>
                    <a:pt x="1584" y="697"/>
                  </a:cubicBezTo>
                  <a:cubicBezTo>
                    <a:pt x="1597" y="695"/>
                    <a:pt x="1611" y="693"/>
                    <a:pt x="1624" y="691"/>
                  </a:cubicBezTo>
                  <a:cubicBezTo>
                    <a:pt x="1638" y="689"/>
                    <a:pt x="1651" y="687"/>
                    <a:pt x="1665" y="686"/>
                  </a:cubicBezTo>
                  <a:cubicBezTo>
                    <a:pt x="1706" y="681"/>
                    <a:pt x="1706" y="681"/>
                    <a:pt x="1706" y="681"/>
                  </a:cubicBezTo>
                  <a:cubicBezTo>
                    <a:pt x="1747" y="677"/>
                    <a:pt x="1747" y="677"/>
                    <a:pt x="1747" y="677"/>
                  </a:cubicBezTo>
                  <a:cubicBezTo>
                    <a:pt x="1767" y="675"/>
                    <a:pt x="1767" y="675"/>
                    <a:pt x="1767" y="675"/>
                  </a:cubicBezTo>
                  <a:cubicBezTo>
                    <a:pt x="1788" y="674"/>
                    <a:pt x="1788" y="674"/>
                    <a:pt x="1788" y="674"/>
                  </a:cubicBezTo>
                  <a:cubicBezTo>
                    <a:pt x="1870" y="669"/>
                    <a:pt x="1870" y="669"/>
                    <a:pt x="1870" y="669"/>
                  </a:cubicBezTo>
                  <a:cubicBezTo>
                    <a:pt x="1952" y="666"/>
                    <a:pt x="1952" y="666"/>
                    <a:pt x="1952" y="666"/>
                  </a:cubicBezTo>
                  <a:cubicBezTo>
                    <a:pt x="1972" y="666"/>
                    <a:pt x="1972" y="666"/>
                    <a:pt x="1972" y="666"/>
                  </a:cubicBezTo>
                  <a:cubicBezTo>
                    <a:pt x="1993" y="666"/>
                    <a:pt x="1993" y="666"/>
                    <a:pt x="1993" y="666"/>
                  </a:cubicBezTo>
                  <a:cubicBezTo>
                    <a:pt x="2034" y="666"/>
                    <a:pt x="2034" y="666"/>
                    <a:pt x="2034" y="666"/>
                  </a:cubicBezTo>
                  <a:cubicBezTo>
                    <a:pt x="2143" y="666"/>
                    <a:pt x="2253" y="669"/>
                    <a:pt x="2362" y="675"/>
                  </a:cubicBezTo>
                  <a:cubicBezTo>
                    <a:pt x="2253" y="672"/>
                    <a:pt x="2143" y="670"/>
                    <a:pt x="2034" y="671"/>
                  </a:cubicBezTo>
                  <a:cubicBezTo>
                    <a:pt x="1993" y="672"/>
                    <a:pt x="1993" y="672"/>
                    <a:pt x="1993" y="672"/>
                  </a:cubicBezTo>
                  <a:cubicBezTo>
                    <a:pt x="1973" y="672"/>
                    <a:pt x="1973" y="672"/>
                    <a:pt x="1973" y="672"/>
                  </a:cubicBezTo>
                  <a:cubicBezTo>
                    <a:pt x="1952" y="673"/>
                    <a:pt x="1952" y="673"/>
                    <a:pt x="1952" y="673"/>
                  </a:cubicBezTo>
                  <a:cubicBezTo>
                    <a:pt x="1870" y="676"/>
                    <a:pt x="1870" y="676"/>
                    <a:pt x="1870" y="676"/>
                  </a:cubicBezTo>
                  <a:cubicBezTo>
                    <a:pt x="1788" y="682"/>
                    <a:pt x="1788" y="682"/>
                    <a:pt x="1788" y="682"/>
                  </a:cubicBezTo>
                  <a:cubicBezTo>
                    <a:pt x="1768" y="684"/>
                    <a:pt x="1768" y="684"/>
                    <a:pt x="1768" y="684"/>
                  </a:cubicBezTo>
                  <a:cubicBezTo>
                    <a:pt x="1748" y="686"/>
                    <a:pt x="1748" y="686"/>
                    <a:pt x="1748" y="686"/>
                  </a:cubicBezTo>
                  <a:cubicBezTo>
                    <a:pt x="1707" y="691"/>
                    <a:pt x="1707" y="691"/>
                    <a:pt x="1707" y="691"/>
                  </a:cubicBezTo>
                  <a:cubicBezTo>
                    <a:pt x="1666" y="695"/>
                    <a:pt x="1666" y="695"/>
                    <a:pt x="1666" y="695"/>
                  </a:cubicBezTo>
                  <a:cubicBezTo>
                    <a:pt x="1653" y="697"/>
                    <a:pt x="1639" y="699"/>
                    <a:pt x="1626" y="701"/>
                  </a:cubicBezTo>
                  <a:cubicBezTo>
                    <a:pt x="1612" y="703"/>
                    <a:pt x="1599" y="705"/>
                    <a:pt x="1585" y="708"/>
                  </a:cubicBezTo>
                  <a:cubicBezTo>
                    <a:pt x="1572" y="710"/>
                    <a:pt x="1558" y="712"/>
                    <a:pt x="1545" y="715"/>
                  </a:cubicBezTo>
                  <a:cubicBezTo>
                    <a:pt x="1491" y="723"/>
                    <a:pt x="1436" y="729"/>
                    <a:pt x="1381" y="731"/>
                  </a:cubicBezTo>
                  <a:cubicBezTo>
                    <a:pt x="1326" y="734"/>
                    <a:pt x="1271" y="733"/>
                    <a:pt x="1216" y="730"/>
                  </a:cubicBezTo>
                  <a:cubicBezTo>
                    <a:pt x="1189" y="729"/>
                    <a:pt x="1162" y="727"/>
                    <a:pt x="1134" y="724"/>
                  </a:cubicBezTo>
                  <a:cubicBezTo>
                    <a:pt x="1121" y="723"/>
                    <a:pt x="1107" y="721"/>
                    <a:pt x="1094" y="719"/>
                  </a:cubicBezTo>
                  <a:cubicBezTo>
                    <a:pt x="1080" y="718"/>
                    <a:pt x="1066" y="716"/>
                    <a:pt x="1053" y="713"/>
                  </a:cubicBezTo>
                  <a:cubicBezTo>
                    <a:pt x="1026" y="709"/>
                    <a:pt x="998" y="706"/>
                    <a:pt x="972" y="700"/>
                  </a:cubicBezTo>
                  <a:cubicBezTo>
                    <a:pt x="931" y="691"/>
                    <a:pt x="931" y="691"/>
                    <a:pt x="931" y="691"/>
                  </a:cubicBezTo>
                  <a:cubicBezTo>
                    <a:pt x="911" y="687"/>
                    <a:pt x="911" y="687"/>
                    <a:pt x="911" y="687"/>
                  </a:cubicBezTo>
                  <a:cubicBezTo>
                    <a:pt x="891" y="682"/>
                    <a:pt x="891" y="682"/>
                    <a:pt x="891" y="682"/>
                  </a:cubicBezTo>
                  <a:cubicBezTo>
                    <a:pt x="851" y="672"/>
                    <a:pt x="851" y="672"/>
                    <a:pt x="851" y="672"/>
                  </a:cubicBezTo>
                  <a:cubicBezTo>
                    <a:pt x="831" y="667"/>
                    <a:pt x="831" y="667"/>
                    <a:pt x="831" y="667"/>
                  </a:cubicBezTo>
                  <a:cubicBezTo>
                    <a:pt x="825" y="665"/>
                    <a:pt x="818" y="663"/>
                    <a:pt x="812" y="661"/>
                  </a:cubicBezTo>
                  <a:cubicBezTo>
                    <a:pt x="785" y="653"/>
                    <a:pt x="759" y="644"/>
                    <a:pt x="734" y="635"/>
                  </a:cubicBezTo>
                  <a:cubicBezTo>
                    <a:pt x="630" y="597"/>
                    <a:pt x="532" y="547"/>
                    <a:pt x="443" y="482"/>
                  </a:cubicBezTo>
                  <a:cubicBezTo>
                    <a:pt x="398" y="450"/>
                    <a:pt x="356" y="414"/>
                    <a:pt x="317" y="375"/>
                  </a:cubicBezTo>
                  <a:cubicBezTo>
                    <a:pt x="298" y="356"/>
                    <a:pt x="279" y="336"/>
                    <a:pt x="261" y="316"/>
                  </a:cubicBezTo>
                  <a:cubicBezTo>
                    <a:pt x="205" y="255"/>
                    <a:pt x="205" y="255"/>
                    <a:pt x="205" y="255"/>
                  </a:cubicBezTo>
                  <a:cubicBezTo>
                    <a:pt x="168" y="215"/>
                    <a:pt x="132" y="174"/>
                    <a:pt x="96" y="133"/>
                  </a:cubicBezTo>
                  <a:cubicBezTo>
                    <a:pt x="70" y="101"/>
                    <a:pt x="70" y="101"/>
                    <a:pt x="70" y="101"/>
                  </a:cubicBezTo>
                  <a:cubicBezTo>
                    <a:pt x="65" y="96"/>
                    <a:pt x="61" y="91"/>
                    <a:pt x="57" y="85"/>
                  </a:cubicBezTo>
                  <a:cubicBezTo>
                    <a:pt x="44" y="69"/>
                    <a:pt x="44" y="69"/>
                    <a:pt x="44" y="69"/>
                  </a:cubicBezTo>
                  <a:cubicBezTo>
                    <a:pt x="38" y="61"/>
                    <a:pt x="38" y="61"/>
                    <a:pt x="38" y="61"/>
                  </a:cubicBezTo>
                  <a:cubicBezTo>
                    <a:pt x="36" y="58"/>
                    <a:pt x="34" y="55"/>
                    <a:pt x="32" y="53"/>
                  </a:cubicBezTo>
                  <a:cubicBezTo>
                    <a:pt x="20" y="36"/>
                    <a:pt x="20" y="36"/>
                    <a:pt x="20" y="36"/>
                  </a:cubicBezTo>
                  <a:cubicBezTo>
                    <a:pt x="19" y="33"/>
                    <a:pt x="17" y="30"/>
                    <a:pt x="15" y="27"/>
                  </a:cubicBezTo>
                  <a:cubicBezTo>
                    <a:pt x="13" y="24"/>
                    <a:pt x="11" y="21"/>
                    <a:pt x="9" y="18"/>
                  </a:cubicBezTo>
                  <a:cubicBezTo>
                    <a:pt x="6" y="12"/>
                    <a:pt x="3"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0"/>
            <p:cNvSpPr/>
            <p:nvPr/>
          </p:nvSpPr>
          <p:spPr bwMode="auto">
            <a:xfrm>
              <a:off x="10390188" y="5276850"/>
              <a:ext cx="7429500" cy="2501900"/>
            </a:xfrm>
            <a:custGeom>
              <a:avLst/>
              <a:gdLst>
                <a:gd name="T0" fmla="*/ 12 w 2437"/>
                <a:gd name="T1" fmla="*/ 17 h 820"/>
                <a:gd name="T2" fmla="*/ 51 w 2437"/>
                <a:gd name="T3" fmla="*/ 69 h 820"/>
                <a:gd name="T4" fmla="*/ 105 w 2437"/>
                <a:gd name="T5" fmla="*/ 136 h 820"/>
                <a:gd name="T6" fmla="*/ 133 w 2437"/>
                <a:gd name="T7" fmla="*/ 169 h 820"/>
                <a:gd name="T8" fmla="*/ 218 w 2437"/>
                <a:gd name="T9" fmla="*/ 266 h 820"/>
                <a:gd name="T10" fmla="*/ 457 w 2437"/>
                <a:gd name="T11" fmla="*/ 513 h 820"/>
                <a:gd name="T12" fmla="*/ 742 w 2437"/>
                <a:gd name="T13" fmla="*/ 703 h 820"/>
                <a:gd name="T14" fmla="*/ 1069 w 2437"/>
                <a:gd name="T15" fmla="*/ 797 h 820"/>
                <a:gd name="T16" fmla="*/ 1262 w 2437"/>
                <a:gd name="T17" fmla="*/ 808 h 820"/>
                <a:gd name="T18" fmla="*/ 1326 w 2437"/>
                <a:gd name="T19" fmla="*/ 807 h 820"/>
                <a:gd name="T20" fmla="*/ 1412 w 2437"/>
                <a:gd name="T21" fmla="*/ 803 h 820"/>
                <a:gd name="T22" fmla="*/ 1497 w 2437"/>
                <a:gd name="T23" fmla="*/ 793 h 820"/>
                <a:gd name="T24" fmla="*/ 1561 w 2437"/>
                <a:gd name="T25" fmla="*/ 784 h 820"/>
                <a:gd name="T26" fmla="*/ 1666 w 2437"/>
                <a:gd name="T27" fmla="*/ 762 h 820"/>
                <a:gd name="T28" fmla="*/ 1836 w 2437"/>
                <a:gd name="T29" fmla="*/ 730 h 820"/>
                <a:gd name="T30" fmla="*/ 2007 w 2437"/>
                <a:gd name="T31" fmla="*/ 708 h 820"/>
                <a:gd name="T32" fmla="*/ 2092 w 2437"/>
                <a:gd name="T33" fmla="*/ 700 h 820"/>
                <a:gd name="T34" fmla="*/ 2351 w 2437"/>
                <a:gd name="T35" fmla="*/ 692 h 820"/>
                <a:gd name="T36" fmla="*/ 2093 w 2437"/>
                <a:gd name="T37" fmla="*/ 706 h 820"/>
                <a:gd name="T38" fmla="*/ 2007 w 2437"/>
                <a:gd name="T39" fmla="*/ 715 h 820"/>
                <a:gd name="T40" fmla="*/ 1837 w 2437"/>
                <a:gd name="T41" fmla="*/ 738 h 820"/>
                <a:gd name="T42" fmla="*/ 1668 w 2437"/>
                <a:gd name="T43" fmla="*/ 772 h 820"/>
                <a:gd name="T44" fmla="*/ 1563 w 2437"/>
                <a:gd name="T45" fmla="*/ 794 h 820"/>
                <a:gd name="T46" fmla="*/ 1499 w 2437"/>
                <a:gd name="T47" fmla="*/ 803 h 820"/>
                <a:gd name="T48" fmla="*/ 1413 w 2437"/>
                <a:gd name="T49" fmla="*/ 813 h 820"/>
                <a:gd name="T50" fmla="*/ 1327 w 2437"/>
                <a:gd name="T51" fmla="*/ 818 h 820"/>
                <a:gd name="T52" fmla="*/ 1262 w 2437"/>
                <a:gd name="T53" fmla="*/ 820 h 820"/>
                <a:gd name="T54" fmla="*/ 1068 w 2437"/>
                <a:gd name="T55" fmla="*/ 809 h 820"/>
                <a:gd name="T56" fmla="*/ 737 w 2437"/>
                <a:gd name="T57" fmla="*/ 713 h 820"/>
                <a:gd name="T58" fmla="*/ 451 w 2437"/>
                <a:gd name="T59" fmla="*/ 520 h 820"/>
                <a:gd name="T60" fmla="*/ 214 w 2437"/>
                <a:gd name="T61" fmla="*/ 269 h 820"/>
                <a:gd name="T62" fmla="*/ 130 w 2437"/>
                <a:gd name="T63" fmla="*/ 171 h 820"/>
                <a:gd name="T64" fmla="*/ 103 w 2437"/>
                <a:gd name="T65" fmla="*/ 138 h 820"/>
                <a:gd name="T66" fmla="*/ 50 w 2437"/>
                <a:gd name="T67" fmla="*/ 70 h 820"/>
                <a:gd name="T68" fmla="*/ 12 w 2437"/>
                <a:gd name="T69" fmla="*/ 17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7" h="820">
                  <a:moveTo>
                    <a:pt x="0" y="0"/>
                  </a:moveTo>
                  <a:cubicBezTo>
                    <a:pt x="12" y="17"/>
                    <a:pt x="12" y="17"/>
                    <a:pt x="12" y="17"/>
                  </a:cubicBezTo>
                  <a:cubicBezTo>
                    <a:pt x="16" y="23"/>
                    <a:pt x="21" y="29"/>
                    <a:pt x="25" y="35"/>
                  </a:cubicBezTo>
                  <a:cubicBezTo>
                    <a:pt x="34" y="46"/>
                    <a:pt x="42" y="57"/>
                    <a:pt x="51" y="69"/>
                  </a:cubicBezTo>
                  <a:cubicBezTo>
                    <a:pt x="78" y="102"/>
                    <a:pt x="78" y="102"/>
                    <a:pt x="78" y="102"/>
                  </a:cubicBezTo>
                  <a:cubicBezTo>
                    <a:pt x="105" y="136"/>
                    <a:pt x="105" y="136"/>
                    <a:pt x="105" y="136"/>
                  </a:cubicBezTo>
                  <a:cubicBezTo>
                    <a:pt x="119" y="152"/>
                    <a:pt x="119" y="152"/>
                    <a:pt x="119" y="152"/>
                  </a:cubicBezTo>
                  <a:cubicBezTo>
                    <a:pt x="133" y="169"/>
                    <a:pt x="133" y="169"/>
                    <a:pt x="133" y="169"/>
                  </a:cubicBezTo>
                  <a:cubicBezTo>
                    <a:pt x="161" y="201"/>
                    <a:pt x="161" y="201"/>
                    <a:pt x="161" y="201"/>
                  </a:cubicBezTo>
                  <a:cubicBezTo>
                    <a:pt x="218" y="266"/>
                    <a:pt x="218" y="266"/>
                    <a:pt x="218" y="266"/>
                  </a:cubicBezTo>
                  <a:cubicBezTo>
                    <a:pt x="334" y="394"/>
                    <a:pt x="334" y="394"/>
                    <a:pt x="334" y="394"/>
                  </a:cubicBezTo>
                  <a:cubicBezTo>
                    <a:pt x="372" y="436"/>
                    <a:pt x="414" y="476"/>
                    <a:pt x="457" y="513"/>
                  </a:cubicBezTo>
                  <a:cubicBezTo>
                    <a:pt x="500" y="551"/>
                    <a:pt x="546" y="585"/>
                    <a:pt x="593" y="617"/>
                  </a:cubicBezTo>
                  <a:cubicBezTo>
                    <a:pt x="641" y="649"/>
                    <a:pt x="690" y="678"/>
                    <a:pt x="742" y="703"/>
                  </a:cubicBezTo>
                  <a:cubicBezTo>
                    <a:pt x="793" y="727"/>
                    <a:pt x="846" y="749"/>
                    <a:pt x="901" y="764"/>
                  </a:cubicBezTo>
                  <a:cubicBezTo>
                    <a:pt x="956" y="780"/>
                    <a:pt x="1013" y="790"/>
                    <a:pt x="1069" y="797"/>
                  </a:cubicBezTo>
                  <a:cubicBezTo>
                    <a:pt x="1126" y="805"/>
                    <a:pt x="1183" y="808"/>
                    <a:pt x="1240" y="808"/>
                  </a:cubicBezTo>
                  <a:cubicBezTo>
                    <a:pt x="1262" y="808"/>
                    <a:pt x="1262" y="808"/>
                    <a:pt x="1262" y="808"/>
                  </a:cubicBezTo>
                  <a:cubicBezTo>
                    <a:pt x="1283" y="808"/>
                    <a:pt x="1283" y="808"/>
                    <a:pt x="1283" y="808"/>
                  </a:cubicBezTo>
                  <a:cubicBezTo>
                    <a:pt x="1326" y="807"/>
                    <a:pt x="1326" y="807"/>
                    <a:pt x="1326" y="807"/>
                  </a:cubicBezTo>
                  <a:cubicBezTo>
                    <a:pt x="1340" y="806"/>
                    <a:pt x="1355" y="806"/>
                    <a:pt x="1369" y="805"/>
                  </a:cubicBezTo>
                  <a:cubicBezTo>
                    <a:pt x="1383" y="805"/>
                    <a:pt x="1398" y="804"/>
                    <a:pt x="1412" y="803"/>
                  </a:cubicBezTo>
                  <a:cubicBezTo>
                    <a:pt x="1426" y="801"/>
                    <a:pt x="1440" y="800"/>
                    <a:pt x="1455" y="798"/>
                  </a:cubicBezTo>
                  <a:cubicBezTo>
                    <a:pt x="1469" y="797"/>
                    <a:pt x="1483" y="795"/>
                    <a:pt x="1497" y="793"/>
                  </a:cubicBezTo>
                  <a:cubicBezTo>
                    <a:pt x="1540" y="787"/>
                    <a:pt x="1540" y="787"/>
                    <a:pt x="1540" y="787"/>
                  </a:cubicBezTo>
                  <a:cubicBezTo>
                    <a:pt x="1561" y="784"/>
                    <a:pt x="1561" y="784"/>
                    <a:pt x="1561" y="784"/>
                  </a:cubicBezTo>
                  <a:cubicBezTo>
                    <a:pt x="1582" y="780"/>
                    <a:pt x="1582" y="780"/>
                    <a:pt x="1582" y="780"/>
                  </a:cubicBezTo>
                  <a:cubicBezTo>
                    <a:pt x="1610" y="775"/>
                    <a:pt x="1638" y="769"/>
                    <a:pt x="1666" y="762"/>
                  </a:cubicBezTo>
                  <a:cubicBezTo>
                    <a:pt x="1694" y="756"/>
                    <a:pt x="1722" y="750"/>
                    <a:pt x="1751" y="744"/>
                  </a:cubicBezTo>
                  <a:cubicBezTo>
                    <a:pt x="1836" y="730"/>
                    <a:pt x="1836" y="730"/>
                    <a:pt x="1836" y="730"/>
                  </a:cubicBezTo>
                  <a:cubicBezTo>
                    <a:pt x="1864" y="725"/>
                    <a:pt x="1892" y="721"/>
                    <a:pt x="1921" y="717"/>
                  </a:cubicBezTo>
                  <a:cubicBezTo>
                    <a:pt x="1949" y="714"/>
                    <a:pt x="1978" y="711"/>
                    <a:pt x="2007" y="708"/>
                  </a:cubicBezTo>
                  <a:cubicBezTo>
                    <a:pt x="2049" y="704"/>
                    <a:pt x="2049" y="704"/>
                    <a:pt x="2049" y="704"/>
                  </a:cubicBezTo>
                  <a:cubicBezTo>
                    <a:pt x="2064" y="703"/>
                    <a:pt x="2078" y="702"/>
                    <a:pt x="2092" y="700"/>
                  </a:cubicBezTo>
                  <a:cubicBezTo>
                    <a:pt x="2150" y="695"/>
                    <a:pt x="2207" y="693"/>
                    <a:pt x="2265" y="692"/>
                  </a:cubicBezTo>
                  <a:cubicBezTo>
                    <a:pt x="2293" y="692"/>
                    <a:pt x="2322" y="692"/>
                    <a:pt x="2351" y="692"/>
                  </a:cubicBezTo>
                  <a:cubicBezTo>
                    <a:pt x="2437" y="696"/>
                    <a:pt x="2437" y="696"/>
                    <a:pt x="2437" y="696"/>
                  </a:cubicBezTo>
                  <a:cubicBezTo>
                    <a:pt x="2322" y="692"/>
                    <a:pt x="2207" y="695"/>
                    <a:pt x="2093" y="706"/>
                  </a:cubicBezTo>
                  <a:cubicBezTo>
                    <a:pt x="2079" y="708"/>
                    <a:pt x="2064" y="709"/>
                    <a:pt x="2050" y="710"/>
                  </a:cubicBezTo>
                  <a:cubicBezTo>
                    <a:pt x="2007" y="715"/>
                    <a:pt x="2007" y="715"/>
                    <a:pt x="2007" y="715"/>
                  </a:cubicBezTo>
                  <a:cubicBezTo>
                    <a:pt x="1979" y="718"/>
                    <a:pt x="1950" y="721"/>
                    <a:pt x="1922" y="725"/>
                  </a:cubicBezTo>
                  <a:cubicBezTo>
                    <a:pt x="1893" y="729"/>
                    <a:pt x="1865" y="733"/>
                    <a:pt x="1837" y="738"/>
                  </a:cubicBezTo>
                  <a:cubicBezTo>
                    <a:pt x="1752" y="754"/>
                    <a:pt x="1752" y="754"/>
                    <a:pt x="1752" y="754"/>
                  </a:cubicBezTo>
                  <a:cubicBezTo>
                    <a:pt x="1724" y="759"/>
                    <a:pt x="1696" y="765"/>
                    <a:pt x="1668" y="772"/>
                  </a:cubicBezTo>
                  <a:cubicBezTo>
                    <a:pt x="1641" y="779"/>
                    <a:pt x="1612" y="785"/>
                    <a:pt x="1584" y="790"/>
                  </a:cubicBezTo>
                  <a:cubicBezTo>
                    <a:pt x="1563" y="794"/>
                    <a:pt x="1563" y="794"/>
                    <a:pt x="1563" y="794"/>
                  </a:cubicBezTo>
                  <a:cubicBezTo>
                    <a:pt x="1541" y="797"/>
                    <a:pt x="1541" y="797"/>
                    <a:pt x="1541" y="797"/>
                  </a:cubicBezTo>
                  <a:cubicBezTo>
                    <a:pt x="1499" y="803"/>
                    <a:pt x="1499" y="803"/>
                    <a:pt x="1499" y="803"/>
                  </a:cubicBezTo>
                  <a:cubicBezTo>
                    <a:pt x="1484" y="805"/>
                    <a:pt x="1470" y="807"/>
                    <a:pt x="1456" y="809"/>
                  </a:cubicBezTo>
                  <a:cubicBezTo>
                    <a:pt x="1442" y="811"/>
                    <a:pt x="1427" y="812"/>
                    <a:pt x="1413" y="813"/>
                  </a:cubicBezTo>
                  <a:cubicBezTo>
                    <a:pt x="1398" y="815"/>
                    <a:pt x="1384" y="816"/>
                    <a:pt x="1370" y="816"/>
                  </a:cubicBezTo>
                  <a:cubicBezTo>
                    <a:pt x="1355" y="817"/>
                    <a:pt x="1341" y="817"/>
                    <a:pt x="1327" y="818"/>
                  </a:cubicBezTo>
                  <a:cubicBezTo>
                    <a:pt x="1283" y="819"/>
                    <a:pt x="1283" y="819"/>
                    <a:pt x="1283" y="819"/>
                  </a:cubicBezTo>
                  <a:cubicBezTo>
                    <a:pt x="1262" y="820"/>
                    <a:pt x="1262" y="820"/>
                    <a:pt x="1262" y="820"/>
                  </a:cubicBezTo>
                  <a:cubicBezTo>
                    <a:pt x="1240" y="820"/>
                    <a:pt x="1240" y="820"/>
                    <a:pt x="1240" y="820"/>
                  </a:cubicBezTo>
                  <a:cubicBezTo>
                    <a:pt x="1183" y="820"/>
                    <a:pt x="1125" y="817"/>
                    <a:pt x="1068" y="809"/>
                  </a:cubicBezTo>
                  <a:cubicBezTo>
                    <a:pt x="1011" y="802"/>
                    <a:pt x="954" y="791"/>
                    <a:pt x="898" y="775"/>
                  </a:cubicBezTo>
                  <a:cubicBezTo>
                    <a:pt x="843" y="759"/>
                    <a:pt x="789" y="738"/>
                    <a:pt x="737" y="713"/>
                  </a:cubicBezTo>
                  <a:cubicBezTo>
                    <a:pt x="685" y="688"/>
                    <a:pt x="635" y="658"/>
                    <a:pt x="588" y="626"/>
                  </a:cubicBezTo>
                  <a:cubicBezTo>
                    <a:pt x="540" y="593"/>
                    <a:pt x="494" y="558"/>
                    <a:pt x="451" y="520"/>
                  </a:cubicBezTo>
                  <a:cubicBezTo>
                    <a:pt x="408" y="482"/>
                    <a:pt x="366" y="442"/>
                    <a:pt x="328" y="399"/>
                  </a:cubicBezTo>
                  <a:cubicBezTo>
                    <a:pt x="214" y="269"/>
                    <a:pt x="214" y="269"/>
                    <a:pt x="214" y="269"/>
                  </a:cubicBezTo>
                  <a:cubicBezTo>
                    <a:pt x="158" y="204"/>
                    <a:pt x="158" y="204"/>
                    <a:pt x="158" y="204"/>
                  </a:cubicBezTo>
                  <a:cubicBezTo>
                    <a:pt x="130" y="171"/>
                    <a:pt x="130" y="171"/>
                    <a:pt x="130" y="171"/>
                  </a:cubicBezTo>
                  <a:cubicBezTo>
                    <a:pt x="116" y="155"/>
                    <a:pt x="116" y="155"/>
                    <a:pt x="116" y="155"/>
                  </a:cubicBezTo>
                  <a:cubicBezTo>
                    <a:pt x="103" y="138"/>
                    <a:pt x="103" y="138"/>
                    <a:pt x="103" y="138"/>
                  </a:cubicBezTo>
                  <a:cubicBezTo>
                    <a:pt x="76" y="104"/>
                    <a:pt x="76" y="104"/>
                    <a:pt x="76" y="104"/>
                  </a:cubicBezTo>
                  <a:cubicBezTo>
                    <a:pt x="50" y="70"/>
                    <a:pt x="50" y="70"/>
                    <a:pt x="50" y="70"/>
                  </a:cubicBezTo>
                  <a:cubicBezTo>
                    <a:pt x="41" y="58"/>
                    <a:pt x="33" y="47"/>
                    <a:pt x="24" y="35"/>
                  </a:cubicBezTo>
                  <a:cubicBezTo>
                    <a:pt x="20" y="29"/>
                    <a:pt x="16" y="23"/>
                    <a:pt x="12" y="1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1"/>
            <p:cNvSpPr/>
            <p:nvPr/>
          </p:nvSpPr>
          <p:spPr bwMode="auto">
            <a:xfrm>
              <a:off x="10472738" y="5194300"/>
              <a:ext cx="7637463" cy="2840038"/>
            </a:xfrm>
            <a:custGeom>
              <a:avLst/>
              <a:gdLst>
                <a:gd name="T0" fmla="*/ 0 w 2505"/>
                <a:gd name="T1" fmla="*/ 0 h 931"/>
                <a:gd name="T2" fmla="*/ 58 w 2505"/>
                <a:gd name="T3" fmla="*/ 69 h 931"/>
                <a:gd name="T4" fmla="*/ 114 w 2505"/>
                <a:gd name="T5" fmla="*/ 140 h 931"/>
                <a:gd name="T6" fmla="*/ 171 w 2505"/>
                <a:gd name="T7" fmla="*/ 211 h 931"/>
                <a:gd name="T8" fmla="*/ 185 w 2505"/>
                <a:gd name="T9" fmla="*/ 229 h 931"/>
                <a:gd name="T10" fmla="*/ 199 w 2505"/>
                <a:gd name="T11" fmla="*/ 246 h 931"/>
                <a:gd name="T12" fmla="*/ 228 w 2505"/>
                <a:gd name="T13" fmla="*/ 281 h 931"/>
                <a:gd name="T14" fmla="*/ 345 w 2505"/>
                <a:gd name="T15" fmla="*/ 420 h 931"/>
                <a:gd name="T16" fmla="*/ 466 w 2505"/>
                <a:gd name="T17" fmla="*/ 554 h 931"/>
                <a:gd name="T18" fmla="*/ 599 w 2505"/>
                <a:gd name="T19" fmla="*/ 676 h 931"/>
                <a:gd name="T20" fmla="*/ 745 w 2505"/>
                <a:gd name="T21" fmla="*/ 782 h 931"/>
                <a:gd name="T22" fmla="*/ 906 w 2505"/>
                <a:gd name="T23" fmla="*/ 863 h 931"/>
                <a:gd name="T24" fmla="*/ 1080 w 2505"/>
                <a:gd name="T25" fmla="*/ 908 h 931"/>
                <a:gd name="T26" fmla="*/ 1259 w 2505"/>
                <a:gd name="T27" fmla="*/ 918 h 931"/>
                <a:gd name="T28" fmla="*/ 1349 w 2505"/>
                <a:gd name="T29" fmla="*/ 913 h 931"/>
                <a:gd name="T30" fmla="*/ 1439 w 2505"/>
                <a:gd name="T31" fmla="*/ 902 h 931"/>
                <a:gd name="T32" fmla="*/ 1616 w 2505"/>
                <a:gd name="T33" fmla="*/ 868 h 931"/>
                <a:gd name="T34" fmla="*/ 1704 w 2505"/>
                <a:gd name="T35" fmla="*/ 845 h 931"/>
                <a:gd name="T36" fmla="*/ 1747 w 2505"/>
                <a:gd name="T37" fmla="*/ 832 h 931"/>
                <a:gd name="T38" fmla="*/ 1790 w 2505"/>
                <a:gd name="T39" fmla="*/ 819 h 931"/>
                <a:gd name="T40" fmla="*/ 2143 w 2505"/>
                <a:gd name="T41" fmla="*/ 736 h 931"/>
                <a:gd name="T42" fmla="*/ 2324 w 2505"/>
                <a:gd name="T43" fmla="*/ 714 h 931"/>
                <a:gd name="T44" fmla="*/ 2505 w 2505"/>
                <a:gd name="T45" fmla="*/ 715 h 931"/>
                <a:gd name="T46" fmla="*/ 2145 w 2505"/>
                <a:gd name="T47" fmla="*/ 742 h 931"/>
                <a:gd name="T48" fmla="*/ 1793 w 2505"/>
                <a:gd name="T49" fmla="*/ 828 h 931"/>
                <a:gd name="T50" fmla="*/ 1750 w 2505"/>
                <a:gd name="T51" fmla="*/ 841 h 931"/>
                <a:gd name="T52" fmla="*/ 1707 w 2505"/>
                <a:gd name="T53" fmla="*/ 855 h 931"/>
                <a:gd name="T54" fmla="*/ 1619 w 2505"/>
                <a:gd name="T55" fmla="*/ 878 h 931"/>
                <a:gd name="T56" fmla="*/ 1440 w 2505"/>
                <a:gd name="T57" fmla="*/ 913 h 931"/>
                <a:gd name="T58" fmla="*/ 1350 w 2505"/>
                <a:gd name="T59" fmla="*/ 924 h 931"/>
                <a:gd name="T60" fmla="*/ 1259 w 2505"/>
                <a:gd name="T61" fmla="*/ 930 h 931"/>
                <a:gd name="T62" fmla="*/ 1078 w 2505"/>
                <a:gd name="T63" fmla="*/ 919 h 931"/>
                <a:gd name="T64" fmla="*/ 901 w 2505"/>
                <a:gd name="T65" fmla="*/ 874 h 931"/>
                <a:gd name="T66" fmla="*/ 739 w 2505"/>
                <a:gd name="T67" fmla="*/ 791 h 931"/>
                <a:gd name="T68" fmla="*/ 592 w 2505"/>
                <a:gd name="T69" fmla="*/ 684 h 931"/>
                <a:gd name="T70" fmla="*/ 460 w 2505"/>
                <a:gd name="T71" fmla="*/ 560 h 931"/>
                <a:gd name="T72" fmla="*/ 339 w 2505"/>
                <a:gd name="T73" fmla="*/ 425 h 931"/>
                <a:gd name="T74" fmla="*/ 224 w 2505"/>
                <a:gd name="T75" fmla="*/ 285 h 931"/>
                <a:gd name="T76" fmla="*/ 195 w 2505"/>
                <a:gd name="T77" fmla="*/ 249 h 931"/>
                <a:gd name="T78" fmla="*/ 181 w 2505"/>
                <a:gd name="T79" fmla="*/ 232 h 931"/>
                <a:gd name="T80" fmla="*/ 167 w 2505"/>
                <a:gd name="T81" fmla="*/ 214 h 931"/>
                <a:gd name="T82" fmla="*/ 112 w 2505"/>
                <a:gd name="T83" fmla="*/ 142 h 931"/>
                <a:gd name="T84" fmla="*/ 0 w 2505"/>
                <a:gd name="T85"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5" h="931">
                  <a:moveTo>
                    <a:pt x="0" y="0"/>
                  </a:moveTo>
                  <a:cubicBezTo>
                    <a:pt x="58" y="69"/>
                    <a:pt x="58" y="69"/>
                    <a:pt x="58" y="69"/>
                  </a:cubicBezTo>
                  <a:cubicBezTo>
                    <a:pt x="77" y="93"/>
                    <a:pt x="96" y="116"/>
                    <a:pt x="114" y="140"/>
                  </a:cubicBezTo>
                  <a:cubicBezTo>
                    <a:pt x="171" y="211"/>
                    <a:pt x="171" y="211"/>
                    <a:pt x="171" y="211"/>
                  </a:cubicBezTo>
                  <a:cubicBezTo>
                    <a:pt x="185" y="229"/>
                    <a:pt x="185" y="229"/>
                    <a:pt x="185" y="229"/>
                  </a:cubicBezTo>
                  <a:cubicBezTo>
                    <a:pt x="199" y="246"/>
                    <a:pt x="199" y="246"/>
                    <a:pt x="199" y="246"/>
                  </a:cubicBezTo>
                  <a:cubicBezTo>
                    <a:pt x="228" y="281"/>
                    <a:pt x="228" y="281"/>
                    <a:pt x="228" y="281"/>
                  </a:cubicBezTo>
                  <a:cubicBezTo>
                    <a:pt x="267" y="327"/>
                    <a:pt x="306" y="374"/>
                    <a:pt x="345" y="420"/>
                  </a:cubicBezTo>
                  <a:cubicBezTo>
                    <a:pt x="383" y="466"/>
                    <a:pt x="424" y="511"/>
                    <a:pt x="466" y="554"/>
                  </a:cubicBezTo>
                  <a:cubicBezTo>
                    <a:pt x="508" y="597"/>
                    <a:pt x="553" y="637"/>
                    <a:pt x="599" y="676"/>
                  </a:cubicBezTo>
                  <a:cubicBezTo>
                    <a:pt x="645" y="714"/>
                    <a:pt x="694" y="751"/>
                    <a:pt x="745" y="782"/>
                  </a:cubicBezTo>
                  <a:cubicBezTo>
                    <a:pt x="796" y="814"/>
                    <a:pt x="850" y="841"/>
                    <a:pt x="906" y="863"/>
                  </a:cubicBezTo>
                  <a:cubicBezTo>
                    <a:pt x="962" y="885"/>
                    <a:pt x="1020" y="899"/>
                    <a:pt x="1080" y="908"/>
                  </a:cubicBezTo>
                  <a:cubicBezTo>
                    <a:pt x="1139" y="916"/>
                    <a:pt x="1199" y="920"/>
                    <a:pt x="1259" y="918"/>
                  </a:cubicBezTo>
                  <a:cubicBezTo>
                    <a:pt x="1289" y="918"/>
                    <a:pt x="1319" y="916"/>
                    <a:pt x="1349" y="913"/>
                  </a:cubicBezTo>
                  <a:cubicBezTo>
                    <a:pt x="1379" y="910"/>
                    <a:pt x="1409" y="906"/>
                    <a:pt x="1439" y="902"/>
                  </a:cubicBezTo>
                  <a:cubicBezTo>
                    <a:pt x="1498" y="893"/>
                    <a:pt x="1558" y="882"/>
                    <a:pt x="1616" y="868"/>
                  </a:cubicBezTo>
                  <a:cubicBezTo>
                    <a:pt x="1646" y="861"/>
                    <a:pt x="1675" y="853"/>
                    <a:pt x="1704" y="845"/>
                  </a:cubicBezTo>
                  <a:cubicBezTo>
                    <a:pt x="1718" y="841"/>
                    <a:pt x="1732" y="836"/>
                    <a:pt x="1747" y="832"/>
                  </a:cubicBezTo>
                  <a:cubicBezTo>
                    <a:pt x="1790" y="819"/>
                    <a:pt x="1790" y="819"/>
                    <a:pt x="1790" y="819"/>
                  </a:cubicBezTo>
                  <a:cubicBezTo>
                    <a:pt x="1907" y="785"/>
                    <a:pt x="2024" y="757"/>
                    <a:pt x="2143" y="736"/>
                  </a:cubicBezTo>
                  <a:cubicBezTo>
                    <a:pt x="2203" y="725"/>
                    <a:pt x="2263" y="718"/>
                    <a:pt x="2324" y="714"/>
                  </a:cubicBezTo>
                  <a:cubicBezTo>
                    <a:pt x="2384" y="711"/>
                    <a:pt x="2444" y="711"/>
                    <a:pt x="2505" y="715"/>
                  </a:cubicBezTo>
                  <a:cubicBezTo>
                    <a:pt x="2384" y="709"/>
                    <a:pt x="2263" y="719"/>
                    <a:pt x="2145" y="742"/>
                  </a:cubicBezTo>
                  <a:cubicBezTo>
                    <a:pt x="2026" y="764"/>
                    <a:pt x="1908" y="793"/>
                    <a:pt x="1793" y="828"/>
                  </a:cubicBezTo>
                  <a:cubicBezTo>
                    <a:pt x="1750" y="841"/>
                    <a:pt x="1750" y="841"/>
                    <a:pt x="1750" y="841"/>
                  </a:cubicBezTo>
                  <a:cubicBezTo>
                    <a:pt x="1735" y="846"/>
                    <a:pt x="1721" y="850"/>
                    <a:pt x="1707" y="855"/>
                  </a:cubicBezTo>
                  <a:cubicBezTo>
                    <a:pt x="1677" y="863"/>
                    <a:pt x="1648" y="871"/>
                    <a:pt x="1619" y="878"/>
                  </a:cubicBezTo>
                  <a:cubicBezTo>
                    <a:pt x="1560" y="892"/>
                    <a:pt x="1500" y="904"/>
                    <a:pt x="1440" y="913"/>
                  </a:cubicBezTo>
                  <a:cubicBezTo>
                    <a:pt x="1410" y="917"/>
                    <a:pt x="1380" y="921"/>
                    <a:pt x="1350" y="924"/>
                  </a:cubicBezTo>
                  <a:cubicBezTo>
                    <a:pt x="1320" y="927"/>
                    <a:pt x="1290" y="929"/>
                    <a:pt x="1259" y="930"/>
                  </a:cubicBezTo>
                  <a:cubicBezTo>
                    <a:pt x="1199" y="931"/>
                    <a:pt x="1138" y="928"/>
                    <a:pt x="1078" y="919"/>
                  </a:cubicBezTo>
                  <a:cubicBezTo>
                    <a:pt x="1018" y="911"/>
                    <a:pt x="958" y="896"/>
                    <a:pt x="901" y="874"/>
                  </a:cubicBezTo>
                  <a:cubicBezTo>
                    <a:pt x="845" y="852"/>
                    <a:pt x="791" y="824"/>
                    <a:pt x="739" y="791"/>
                  </a:cubicBezTo>
                  <a:cubicBezTo>
                    <a:pt x="688" y="759"/>
                    <a:pt x="639" y="723"/>
                    <a:pt x="592" y="684"/>
                  </a:cubicBezTo>
                  <a:cubicBezTo>
                    <a:pt x="546" y="645"/>
                    <a:pt x="502" y="604"/>
                    <a:pt x="460" y="560"/>
                  </a:cubicBezTo>
                  <a:cubicBezTo>
                    <a:pt x="417" y="517"/>
                    <a:pt x="377" y="471"/>
                    <a:pt x="339" y="425"/>
                  </a:cubicBezTo>
                  <a:cubicBezTo>
                    <a:pt x="300" y="378"/>
                    <a:pt x="262" y="332"/>
                    <a:pt x="224" y="285"/>
                  </a:cubicBezTo>
                  <a:cubicBezTo>
                    <a:pt x="195" y="249"/>
                    <a:pt x="195" y="249"/>
                    <a:pt x="195" y="249"/>
                  </a:cubicBezTo>
                  <a:cubicBezTo>
                    <a:pt x="181" y="232"/>
                    <a:pt x="181" y="232"/>
                    <a:pt x="181" y="232"/>
                  </a:cubicBezTo>
                  <a:cubicBezTo>
                    <a:pt x="167" y="214"/>
                    <a:pt x="167" y="214"/>
                    <a:pt x="167" y="214"/>
                  </a:cubicBezTo>
                  <a:cubicBezTo>
                    <a:pt x="112" y="142"/>
                    <a:pt x="112" y="142"/>
                    <a:pt x="112" y="142"/>
                  </a:cubicBezTo>
                  <a:cubicBezTo>
                    <a:pt x="75" y="94"/>
                    <a:pt x="37"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2"/>
            <p:cNvSpPr/>
            <p:nvPr/>
          </p:nvSpPr>
          <p:spPr bwMode="auto">
            <a:xfrm>
              <a:off x="10566400" y="5113338"/>
              <a:ext cx="7826375" cy="3205163"/>
            </a:xfrm>
            <a:custGeom>
              <a:avLst/>
              <a:gdLst>
                <a:gd name="T0" fmla="*/ 123 w 2567"/>
                <a:gd name="T1" fmla="*/ 146 h 1051"/>
                <a:gd name="T2" fmla="*/ 478 w 2567"/>
                <a:gd name="T3" fmla="*/ 595 h 1051"/>
                <a:gd name="T4" fmla="*/ 609 w 2567"/>
                <a:gd name="T5" fmla="*/ 733 h 1051"/>
                <a:gd name="T6" fmla="*/ 643 w 2567"/>
                <a:gd name="T7" fmla="*/ 766 h 1051"/>
                <a:gd name="T8" fmla="*/ 751 w 2567"/>
                <a:gd name="T9" fmla="*/ 859 h 1051"/>
                <a:gd name="T10" fmla="*/ 911 w 2567"/>
                <a:gd name="T11" fmla="*/ 961 h 1051"/>
                <a:gd name="T12" fmla="*/ 1182 w 2567"/>
                <a:gd name="T13" fmla="*/ 1037 h 1051"/>
                <a:gd name="T14" fmla="*/ 1371 w 2567"/>
                <a:gd name="T15" fmla="*/ 1031 h 1051"/>
                <a:gd name="T16" fmla="*/ 1511 w 2567"/>
                <a:gd name="T17" fmla="*/ 1003 h 1051"/>
                <a:gd name="T18" fmla="*/ 1649 w 2567"/>
                <a:gd name="T19" fmla="*/ 965 h 1051"/>
                <a:gd name="T20" fmla="*/ 1828 w 2567"/>
                <a:gd name="T21" fmla="*/ 902 h 1051"/>
                <a:gd name="T22" fmla="*/ 2212 w 2567"/>
                <a:gd name="T23" fmla="*/ 771 h 1051"/>
                <a:gd name="T24" fmla="*/ 2282 w 2567"/>
                <a:gd name="T25" fmla="*/ 755 h 1051"/>
                <a:gd name="T26" fmla="*/ 2471 w 2567"/>
                <a:gd name="T27" fmla="*/ 730 h 1051"/>
                <a:gd name="T28" fmla="*/ 2377 w 2567"/>
                <a:gd name="T29" fmla="*/ 742 h 1051"/>
                <a:gd name="T30" fmla="*/ 2237 w 2567"/>
                <a:gd name="T31" fmla="*/ 770 h 1051"/>
                <a:gd name="T32" fmla="*/ 2191 w 2567"/>
                <a:gd name="T33" fmla="*/ 784 h 1051"/>
                <a:gd name="T34" fmla="*/ 1742 w 2567"/>
                <a:gd name="T35" fmla="*/ 944 h 1051"/>
                <a:gd name="T36" fmla="*/ 1697 w 2567"/>
                <a:gd name="T37" fmla="*/ 960 h 1051"/>
                <a:gd name="T38" fmla="*/ 1560 w 2567"/>
                <a:gd name="T39" fmla="*/ 1001 h 1051"/>
                <a:gd name="T40" fmla="*/ 1467 w 2567"/>
                <a:gd name="T41" fmla="*/ 1025 h 1051"/>
                <a:gd name="T42" fmla="*/ 1277 w 2567"/>
                <a:gd name="T43" fmla="*/ 1050 h 1051"/>
                <a:gd name="T44" fmla="*/ 1086 w 2567"/>
                <a:gd name="T45" fmla="*/ 1036 h 1051"/>
                <a:gd name="T46" fmla="*/ 823 w 2567"/>
                <a:gd name="T47" fmla="*/ 923 h 1051"/>
                <a:gd name="T48" fmla="*/ 671 w 2567"/>
                <a:gd name="T49" fmla="*/ 806 h 1051"/>
                <a:gd name="T50" fmla="*/ 618 w 2567"/>
                <a:gd name="T51" fmla="*/ 757 h 1051"/>
                <a:gd name="T52" fmla="*/ 534 w 2567"/>
                <a:gd name="T53" fmla="*/ 672 h 1051"/>
                <a:gd name="T54" fmla="*/ 350 w 2567"/>
                <a:gd name="T55" fmla="*/ 453 h 1051"/>
                <a:gd name="T56" fmla="*/ 291 w 2567"/>
                <a:gd name="T57" fmla="*/ 378 h 1051"/>
                <a:gd name="T58" fmla="*/ 234 w 2567"/>
                <a:gd name="T59" fmla="*/ 302 h 1051"/>
                <a:gd name="T60" fmla="*/ 62 w 2567"/>
                <a:gd name="T61" fmla="*/ 73 h 1051"/>
                <a:gd name="T62" fmla="*/ 16 w 2567"/>
                <a:gd name="T63" fmla="*/ 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7" h="1051">
                  <a:moveTo>
                    <a:pt x="0" y="0"/>
                  </a:moveTo>
                  <a:cubicBezTo>
                    <a:pt x="45" y="45"/>
                    <a:pt x="83" y="96"/>
                    <a:pt x="123" y="146"/>
                  </a:cubicBezTo>
                  <a:cubicBezTo>
                    <a:pt x="162" y="197"/>
                    <a:pt x="199" y="248"/>
                    <a:pt x="238" y="298"/>
                  </a:cubicBezTo>
                  <a:cubicBezTo>
                    <a:pt x="316" y="399"/>
                    <a:pt x="394" y="499"/>
                    <a:pt x="478" y="595"/>
                  </a:cubicBezTo>
                  <a:cubicBezTo>
                    <a:pt x="498" y="619"/>
                    <a:pt x="520" y="642"/>
                    <a:pt x="542" y="665"/>
                  </a:cubicBezTo>
                  <a:cubicBezTo>
                    <a:pt x="564" y="688"/>
                    <a:pt x="586" y="710"/>
                    <a:pt x="609" y="733"/>
                  </a:cubicBezTo>
                  <a:cubicBezTo>
                    <a:pt x="626" y="750"/>
                    <a:pt x="626" y="750"/>
                    <a:pt x="626" y="750"/>
                  </a:cubicBezTo>
                  <a:cubicBezTo>
                    <a:pt x="643" y="766"/>
                    <a:pt x="643" y="766"/>
                    <a:pt x="643" y="766"/>
                  </a:cubicBezTo>
                  <a:cubicBezTo>
                    <a:pt x="654" y="777"/>
                    <a:pt x="666" y="788"/>
                    <a:pt x="678" y="798"/>
                  </a:cubicBezTo>
                  <a:cubicBezTo>
                    <a:pt x="702" y="819"/>
                    <a:pt x="726" y="839"/>
                    <a:pt x="751" y="859"/>
                  </a:cubicBezTo>
                  <a:cubicBezTo>
                    <a:pt x="776" y="878"/>
                    <a:pt x="802" y="896"/>
                    <a:pt x="829" y="913"/>
                  </a:cubicBezTo>
                  <a:cubicBezTo>
                    <a:pt x="855" y="931"/>
                    <a:pt x="883" y="947"/>
                    <a:pt x="911" y="961"/>
                  </a:cubicBezTo>
                  <a:cubicBezTo>
                    <a:pt x="967" y="990"/>
                    <a:pt x="1027" y="1012"/>
                    <a:pt x="1088" y="1024"/>
                  </a:cubicBezTo>
                  <a:cubicBezTo>
                    <a:pt x="1119" y="1031"/>
                    <a:pt x="1151" y="1035"/>
                    <a:pt x="1182" y="1037"/>
                  </a:cubicBezTo>
                  <a:cubicBezTo>
                    <a:pt x="1213" y="1040"/>
                    <a:pt x="1245" y="1039"/>
                    <a:pt x="1277" y="1038"/>
                  </a:cubicBezTo>
                  <a:cubicBezTo>
                    <a:pt x="1308" y="1037"/>
                    <a:pt x="1340" y="1035"/>
                    <a:pt x="1371" y="1031"/>
                  </a:cubicBezTo>
                  <a:cubicBezTo>
                    <a:pt x="1403" y="1027"/>
                    <a:pt x="1434" y="1021"/>
                    <a:pt x="1465" y="1014"/>
                  </a:cubicBezTo>
                  <a:cubicBezTo>
                    <a:pt x="1480" y="1011"/>
                    <a:pt x="1496" y="1007"/>
                    <a:pt x="1511" y="1003"/>
                  </a:cubicBezTo>
                  <a:cubicBezTo>
                    <a:pt x="1557" y="991"/>
                    <a:pt x="1557" y="991"/>
                    <a:pt x="1557" y="991"/>
                  </a:cubicBezTo>
                  <a:cubicBezTo>
                    <a:pt x="1588" y="983"/>
                    <a:pt x="1618" y="975"/>
                    <a:pt x="1649" y="965"/>
                  </a:cubicBezTo>
                  <a:cubicBezTo>
                    <a:pt x="1679" y="955"/>
                    <a:pt x="1709" y="946"/>
                    <a:pt x="1739" y="934"/>
                  </a:cubicBezTo>
                  <a:cubicBezTo>
                    <a:pt x="1769" y="923"/>
                    <a:pt x="1798" y="913"/>
                    <a:pt x="1828" y="902"/>
                  </a:cubicBezTo>
                  <a:cubicBezTo>
                    <a:pt x="1947" y="856"/>
                    <a:pt x="2067" y="813"/>
                    <a:pt x="2189" y="778"/>
                  </a:cubicBezTo>
                  <a:cubicBezTo>
                    <a:pt x="2212" y="771"/>
                    <a:pt x="2212" y="771"/>
                    <a:pt x="2212" y="771"/>
                  </a:cubicBezTo>
                  <a:cubicBezTo>
                    <a:pt x="2220" y="769"/>
                    <a:pt x="2228" y="767"/>
                    <a:pt x="2235" y="765"/>
                  </a:cubicBezTo>
                  <a:cubicBezTo>
                    <a:pt x="2251" y="761"/>
                    <a:pt x="2266" y="758"/>
                    <a:pt x="2282" y="755"/>
                  </a:cubicBezTo>
                  <a:cubicBezTo>
                    <a:pt x="2313" y="748"/>
                    <a:pt x="2345" y="743"/>
                    <a:pt x="2376" y="738"/>
                  </a:cubicBezTo>
                  <a:cubicBezTo>
                    <a:pt x="2408" y="734"/>
                    <a:pt x="2439" y="731"/>
                    <a:pt x="2471" y="730"/>
                  </a:cubicBezTo>
                  <a:cubicBezTo>
                    <a:pt x="2503" y="729"/>
                    <a:pt x="2535" y="730"/>
                    <a:pt x="2567" y="733"/>
                  </a:cubicBezTo>
                  <a:cubicBezTo>
                    <a:pt x="2503" y="729"/>
                    <a:pt x="2439" y="732"/>
                    <a:pt x="2377" y="742"/>
                  </a:cubicBezTo>
                  <a:cubicBezTo>
                    <a:pt x="2345" y="746"/>
                    <a:pt x="2314" y="752"/>
                    <a:pt x="2283" y="759"/>
                  </a:cubicBezTo>
                  <a:cubicBezTo>
                    <a:pt x="2268" y="763"/>
                    <a:pt x="2252" y="766"/>
                    <a:pt x="2237" y="770"/>
                  </a:cubicBezTo>
                  <a:cubicBezTo>
                    <a:pt x="2229" y="772"/>
                    <a:pt x="2221" y="774"/>
                    <a:pt x="2214" y="777"/>
                  </a:cubicBezTo>
                  <a:cubicBezTo>
                    <a:pt x="2191" y="784"/>
                    <a:pt x="2191" y="784"/>
                    <a:pt x="2191" y="784"/>
                  </a:cubicBezTo>
                  <a:cubicBezTo>
                    <a:pt x="2069" y="820"/>
                    <a:pt x="1950" y="864"/>
                    <a:pt x="1832" y="910"/>
                  </a:cubicBezTo>
                  <a:cubicBezTo>
                    <a:pt x="1802" y="922"/>
                    <a:pt x="1772" y="933"/>
                    <a:pt x="1742" y="944"/>
                  </a:cubicBezTo>
                  <a:cubicBezTo>
                    <a:pt x="1720" y="952"/>
                    <a:pt x="1720" y="952"/>
                    <a:pt x="1720" y="952"/>
                  </a:cubicBezTo>
                  <a:cubicBezTo>
                    <a:pt x="1697" y="960"/>
                    <a:pt x="1697" y="960"/>
                    <a:pt x="1697" y="960"/>
                  </a:cubicBezTo>
                  <a:cubicBezTo>
                    <a:pt x="1682" y="965"/>
                    <a:pt x="1667" y="970"/>
                    <a:pt x="1652" y="975"/>
                  </a:cubicBezTo>
                  <a:cubicBezTo>
                    <a:pt x="1621" y="985"/>
                    <a:pt x="1590" y="993"/>
                    <a:pt x="1560" y="1001"/>
                  </a:cubicBezTo>
                  <a:cubicBezTo>
                    <a:pt x="1514" y="1014"/>
                    <a:pt x="1514" y="1014"/>
                    <a:pt x="1514" y="1014"/>
                  </a:cubicBezTo>
                  <a:cubicBezTo>
                    <a:pt x="1498" y="1018"/>
                    <a:pt x="1483" y="1021"/>
                    <a:pt x="1467" y="1025"/>
                  </a:cubicBezTo>
                  <a:cubicBezTo>
                    <a:pt x="1436" y="1032"/>
                    <a:pt x="1405" y="1038"/>
                    <a:pt x="1373" y="1042"/>
                  </a:cubicBezTo>
                  <a:cubicBezTo>
                    <a:pt x="1341" y="1046"/>
                    <a:pt x="1309" y="1049"/>
                    <a:pt x="1277" y="1050"/>
                  </a:cubicBezTo>
                  <a:cubicBezTo>
                    <a:pt x="1245" y="1051"/>
                    <a:pt x="1213" y="1051"/>
                    <a:pt x="1181" y="1049"/>
                  </a:cubicBezTo>
                  <a:cubicBezTo>
                    <a:pt x="1149" y="1047"/>
                    <a:pt x="1117" y="1042"/>
                    <a:pt x="1086" y="1036"/>
                  </a:cubicBezTo>
                  <a:cubicBezTo>
                    <a:pt x="1023" y="1023"/>
                    <a:pt x="962" y="1001"/>
                    <a:pt x="905" y="971"/>
                  </a:cubicBezTo>
                  <a:cubicBezTo>
                    <a:pt x="877" y="957"/>
                    <a:pt x="850" y="940"/>
                    <a:pt x="823" y="923"/>
                  </a:cubicBezTo>
                  <a:cubicBezTo>
                    <a:pt x="796" y="905"/>
                    <a:pt x="770" y="887"/>
                    <a:pt x="745" y="867"/>
                  </a:cubicBezTo>
                  <a:cubicBezTo>
                    <a:pt x="719" y="848"/>
                    <a:pt x="695" y="827"/>
                    <a:pt x="671" y="806"/>
                  </a:cubicBezTo>
                  <a:cubicBezTo>
                    <a:pt x="659" y="795"/>
                    <a:pt x="647" y="785"/>
                    <a:pt x="636" y="774"/>
                  </a:cubicBezTo>
                  <a:cubicBezTo>
                    <a:pt x="618" y="757"/>
                    <a:pt x="618" y="757"/>
                    <a:pt x="618" y="757"/>
                  </a:cubicBezTo>
                  <a:cubicBezTo>
                    <a:pt x="602" y="740"/>
                    <a:pt x="602" y="740"/>
                    <a:pt x="602" y="740"/>
                  </a:cubicBezTo>
                  <a:cubicBezTo>
                    <a:pt x="579" y="718"/>
                    <a:pt x="557" y="695"/>
                    <a:pt x="534" y="672"/>
                  </a:cubicBezTo>
                  <a:cubicBezTo>
                    <a:pt x="513" y="649"/>
                    <a:pt x="491" y="625"/>
                    <a:pt x="471" y="601"/>
                  </a:cubicBezTo>
                  <a:cubicBezTo>
                    <a:pt x="430" y="552"/>
                    <a:pt x="389" y="503"/>
                    <a:pt x="350" y="453"/>
                  </a:cubicBezTo>
                  <a:cubicBezTo>
                    <a:pt x="320" y="415"/>
                    <a:pt x="320" y="415"/>
                    <a:pt x="320" y="415"/>
                  </a:cubicBezTo>
                  <a:cubicBezTo>
                    <a:pt x="291" y="378"/>
                    <a:pt x="291" y="378"/>
                    <a:pt x="291" y="378"/>
                  </a:cubicBezTo>
                  <a:cubicBezTo>
                    <a:pt x="262" y="340"/>
                    <a:pt x="262" y="340"/>
                    <a:pt x="262" y="340"/>
                  </a:cubicBezTo>
                  <a:cubicBezTo>
                    <a:pt x="234" y="302"/>
                    <a:pt x="234" y="302"/>
                    <a:pt x="234" y="302"/>
                  </a:cubicBezTo>
                  <a:cubicBezTo>
                    <a:pt x="195" y="251"/>
                    <a:pt x="159" y="199"/>
                    <a:pt x="120" y="148"/>
                  </a:cubicBezTo>
                  <a:cubicBezTo>
                    <a:pt x="101" y="123"/>
                    <a:pt x="82" y="98"/>
                    <a:pt x="62" y="73"/>
                  </a:cubicBezTo>
                  <a:cubicBezTo>
                    <a:pt x="32" y="36"/>
                    <a:pt x="32" y="36"/>
                    <a:pt x="32" y="36"/>
                  </a:cubicBezTo>
                  <a:cubicBezTo>
                    <a:pt x="27" y="29"/>
                    <a:pt x="22" y="23"/>
                    <a:pt x="16" y="1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3"/>
            <p:cNvSpPr/>
            <p:nvPr/>
          </p:nvSpPr>
          <p:spPr bwMode="auto">
            <a:xfrm>
              <a:off x="10677525" y="5033963"/>
              <a:ext cx="7989888" cy="3589338"/>
            </a:xfrm>
            <a:custGeom>
              <a:avLst/>
              <a:gdLst>
                <a:gd name="T0" fmla="*/ 0 w 2621"/>
                <a:gd name="T1" fmla="*/ 0 h 1177"/>
                <a:gd name="T2" fmla="*/ 67 w 2621"/>
                <a:gd name="T3" fmla="*/ 75 h 1177"/>
                <a:gd name="T4" fmla="*/ 97 w 2621"/>
                <a:gd name="T5" fmla="*/ 115 h 1177"/>
                <a:gd name="T6" fmla="*/ 127 w 2621"/>
                <a:gd name="T7" fmla="*/ 155 h 1177"/>
                <a:gd name="T8" fmla="*/ 245 w 2621"/>
                <a:gd name="T9" fmla="*/ 317 h 1177"/>
                <a:gd name="T10" fmla="*/ 489 w 2621"/>
                <a:gd name="T11" fmla="*/ 635 h 1177"/>
                <a:gd name="T12" fmla="*/ 554 w 2621"/>
                <a:gd name="T13" fmla="*/ 712 h 1177"/>
                <a:gd name="T14" fmla="*/ 587 w 2621"/>
                <a:gd name="T15" fmla="*/ 750 h 1177"/>
                <a:gd name="T16" fmla="*/ 620 w 2621"/>
                <a:gd name="T17" fmla="*/ 787 h 1177"/>
                <a:gd name="T18" fmla="*/ 762 w 2621"/>
                <a:gd name="T19" fmla="*/ 928 h 1177"/>
                <a:gd name="T20" fmla="*/ 918 w 2621"/>
                <a:gd name="T21" fmla="*/ 1052 h 1177"/>
                <a:gd name="T22" fmla="*/ 1096 w 2621"/>
                <a:gd name="T23" fmla="*/ 1139 h 1177"/>
                <a:gd name="T24" fmla="*/ 1292 w 2621"/>
                <a:gd name="T25" fmla="*/ 1161 h 1177"/>
                <a:gd name="T26" fmla="*/ 1489 w 2621"/>
                <a:gd name="T27" fmla="*/ 1128 h 1177"/>
                <a:gd name="T28" fmla="*/ 1678 w 2621"/>
                <a:gd name="T29" fmla="*/ 1065 h 1177"/>
                <a:gd name="T30" fmla="*/ 1771 w 2621"/>
                <a:gd name="T31" fmla="*/ 1027 h 1177"/>
                <a:gd name="T32" fmla="*/ 1863 w 2621"/>
                <a:gd name="T33" fmla="*/ 987 h 1177"/>
                <a:gd name="T34" fmla="*/ 2231 w 2621"/>
                <a:gd name="T35" fmla="*/ 827 h 1177"/>
                <a:gd name="T36" fmla="*/ 2278 w 2621"/>
                <a:gd name="T37" fmla="*/ 809 h 1177"/>
                <a:gd name="T38" fmla="*/ 2326 w 2621"/>
                <a:gd name="T39" fmla="*/ 793 h 1177"/>
                <a:gd name="T40" fmla="*/ 2422 w 2621"/>
                <a:gd name="T41" fmla="*/ 766 h 1177"/>
                <a:gd name="T42" fmla="*/ 2621 w 2621"/>
                <a:gd name="T43" fmla="*/ 749 h 1177"/>
                <a:gd name="T44" fmla="*/ 2521 w 2621"/>
                <a:gd name="T45" fmla="*/ 751 h 1177"/>
                <a:gd name="T46" fmla="*/ 2423 w 2621"/>
                <a:gd name="T47" fmla="*/ 769 h 1177"/>
                <a:gd name="T48" fmla="*/ 2327 w 2621"/>
                <a:gd name="T49" fmla="*/ 798 h 1177"/>
                <a:gd name="T50" fmla="*/ 2280 w 2621"/>
                <a:gd name="T51" fmla="*/ 814 h 1177"/>
                <a:gd name="T52" fmla="*/ 2233 w 2621"/>
                <a:gd name="T53" fmla="*/ 833 h 1177"/>
                <a:gd name="T54" fmla="*/ 1867 w 2621"/>
                <a:gd name="T55" fmla="*/ 995 h 1177"/>
                <a:gd name="T56" fmla="*/ 1775 w 2621"/>
                <a:gd name="T57" fmla="*/ 1036 h 1177"/>
                <a:gd name="T58" fmla="*/ 1682 w 2621"/>
                <a:gd name="T59" fmla="*/ 1074 h 1177"/>
                <a:gd name="T60" fmla="*/ 1491 w 2621"/>
                <a:gd name="T61" fmla="*/ 1139 h 1177"/>
                <a:gd name="T62" fmla="*/ 1293 w 2621"/>
                <a:gd name="T63" fmla="*/ 1173 h 1177"/>
                <a:gd name="T64" fmla="*/ 1093 w 2621"/>
                <a:gd name="T65" fmla="*/ 1151 h 1177"/>
                <a:gd name="T66" fmla="*/ 912 w 2621"/>
                <a:gd name="T67" fmla="*/ 1061 h 1177"/>
                <a:gd name="T68" fmla="*/ 754 w 2621"/>
                <a:gd name="T69" fmla="*/ 936 h 1177"/>
                <a:gd name="T70" fmla="*/ 612 w 2621"/>
                <a:gd name="T71" fmla="*/ 794 h 1177"/>
                <a:gd name="T72" fmla="*/ 579 w 2621"/>
                <a:gd name="T73" fmla="*/ 757 h 1177"/>
                <a:gd name="T74" fmla="*/ 546 w 2621"/>
                <a:gd name="T75" fmla="*/ 718 h 1177"/>
                <a:gd name="T76" fmla="*/ 482 w 2621"/>
                <a:gd name="T77" fmla="*/ 641 h 1177"/>
                <a:gd name="T78" fmla="*/ 241 w 2621"/>
                <a:gd name="T79" fmla="*/ 321 h 1177"/>
                <a:gd name="T80" fmla="*/ 125 w 2621"/>
                <a:gd name="T81" fmla="*/ 157 h 1177"/>
                <a:gd name="T82" fmla="*/ 95 w 2621"/>
                <a:gd name="T83" fmla="*/ 116 h 1177"/>
                <a:gd name="T84" fmla="*/ 65 w 2621"/>
                <a:gd name="T85" fmla="*/ 76 h 1177"/>
                <a:gd name="T86" fmla="*/ 0 w 2621"/>
                <a:gd name="T87" fmla="*/ 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1" h="1177">
                  <a:moveTo>
                    <a:pt x="0" y="0"/>
                  </a:moveTo>
                  <a:cubicBezTo>
                    <a:pt x="26" y="22"/>
                    <a:pt x="45" y="49"/>
                    <a:pt x="67" y="75"/>
                  </a:cubicBezTo>
                  <a:cubicBezTo>
                    <a:pt x="77" y="88"/>
                    <a:pt x="87" y="101"/>
                    <a:pt x="97" y="115"/>
                  </a:cubicBezTo>
                  <a:cubicBezTo>
                    <a:pt x="107" y="128"/>
                    <a:pt x="117" y="141"/>
                    <a:pt x="127" y="155"/>
                  </a:cubicBezTo>
                  <a:cubicBezTo>
                    <a:pt x="245" y="317"/>
                    <a:pt x="245" y="317"/>
                    <a:pt x="245" y="317"/>
                  </a:cubicBezTo>
                  <a:cubicBezTo>
                    <a:pt x="324" y="425"/>
                    <a:pt x="404" y="533"/>
                    <a:pt x="489" y="635"/>
                  </a:cubicBezTo>
                  <a:cubicBezTo>
                    <a:pt x="510" y="662"/>
                    <a:pt x="532" y="687"/>
                    <a:pt x="554" y="712"/>
                  </a:cubicBezTo>
                  <a:cubicBezTo>
                    <a:pt x="587" y="750"/>
                    <a:pt x="587" y="750"/>
                    <a:pt x="587" y="750"/>
                  </a:cubicBezTo>
                  <a:cubicBezTo>
                    <a:pt x="597" y="762"/>
                    <a:pt x="609" y="775"/>
                    <a:pt x="620" y="787"/>
                  </a:cubicBezTo>
                  <a:cubicBezTo>
                    <a:pt x="665" y="836"/>
                    <a:pt x="712" y="884"/>
                    <a:pt x="762" y="928"/>
                  </a:cubicBezTo>
                  <a:cubicBezTo>
                    <a:pt x="811" y="973"/>
                    <a:pt x="863" y="1015"/>
                    <a:pt x="918" y="1052"/>
                  </a:cubicBezTo>
                  <a:cubicBezTo>
                    <a:pt x="974" y="1088"/>
                    <a:pt x="1033" y="1120"/>
                    <a:pt x="1096" y="1139"/>
                  </a:cubicBezTo>
                  <a:cubicBezTo>
                    <a:pt x="1159" y="1159"/>
                    <a:pt x="1226" y="1165"/>
                    <a:pt x="1292" y="1161"/>
                  </a:cubicBezTo>
                  <a:cubicBezTo>
                    <a:pt x="1359" y="1158"/>
                    <a:pt x="1424" y="1145"/>
                    <a:pt x="1489" y="1128"/>
                  </a:cubicBezTo>
                  <a:cubicBezTo>
                    <a:pt x="1553" y="1111"/>
                    <a:pt x="1616" y="1089"/>
                    <a:pt x="1678" y="1065"/>
                  </a:cubicBezTo>
                  <a:cubicBezTo>
                    <a:pt x="1771" y="1027"/>
                    <a:pt x="1771" y="1027"/>
                    <a:pt x="1771" y="1027"/>
                  </a:cubicBezTo>
                  <a:cubicBezTo>
                    <a:pt x="1802" y="1014"/>
                    <a:pt x="1832" y="1000"/>
                    <a:pt x="1863" y="987"/>
                  </a:cubicBezTo>
                  <a:cubicBezTo>
                    <a:pt x="1985" y="933"/>
                    <a:pt x="2106" y="876"/>
                    <a:pt x="2231" y="827"/>
                  </a:cubicBezTo>
                  <a:cubicBezTo>
                    <a:pt x="2247" y="821"/>
                    <a:pt x="2262" y="815"/>
                    <a:pt x="2278" y="809"/>
                  </a:cubicBezTo>
                  <a:cubicBezTo>
                    <a:pt x="2294" y="804"/>
                    <a:pt x="2310" y="798"/>
                    <a:pt x="2326" y="793"/>
                  </a:cubicBezTo>
                  <a:cubicBezTo>
                    <a:pt x="2357" y="783"/>
                    <a:pt x="2390" y="774"/>
                    <a:pt x="2422" y="766"/>
                  </a:cubicBezTo>
                  <a:cubicBezTo>
                    <a:pt x="2487" y="751"/>
                    <a:pt x="2555" y="742"/>
                    <a:pt x="2621" y="749"/>
                  </a:cubicBezTo>
                  <a:cubicBezTo>
                    <a:pt x="2588" y="746"/>
                    <a:pt x="2555" y="747"/>
                    <a:pt x="2521" y="751"/>
                  </a:cubicBezTo>
                  <a:cubicBezTo>
                    <a:pt x="2488" y="755"/>
                    <a:pt x="2455" y="761"/>
                    <a:pt x="2423" y="769"/>
                  </a:cubicBezTo>
                  <a:cubicBezTo>
                    <a:pt x="2391" y="777"/>
                    <a:pt x="2359" y="787"/>
                    <a:pt x="2327" y="798"/>
                  </a:cubicBezTo>
                  <a:cubicBezTo>
                    <a:pt x="2311" y="803"/>
                    <a:pt x="2296" y="809"/>
                    <a:pt x="2280" y="814"/>
                  </a:cubicBezTo>
                  <a:cubicBezTo>
                    <a:pt x="2264" y="820"/>
                    <a:pt x="2249" y="827"/>
                    <a:pt x="2233" y="833"/>
                  </a:cubicBezTo>
                  <a:cubicBezTo>
                    <a:pt x="2109" y="882"/>
                    <a:pt x="1989" y="940"/>
                    <a:pt x="1867" y="995"/>
                  </a:cubicBezTo>
                  <a:cubicBezTo>
                    <a:pt x="1836" y="1009"/>
                    <a:pt x="1806" y="1023"/>
                    <a:pt x="1775" y="1036"/>
                  </a:cubicBezTo>
                  <a:cubicBezTo>
                    <a:pt x="1682" y="1074"/>
                    <a:pt x="1682" y="1074"/>
                    <a:pt x="1682" y="1074"/>
                  </a:cubicBezTo>
                  <a:cubicBezTo>
                    <a:pt x="1620" y="1099"/>
                    <a:pt x="1556" y="1121"/>
                    <a:pt x="1491" y="1139"/>
                  </a:cubicBezTo>
                  <a:cubicBezTo>
                    <a:pt x="1427" y="1156"/>
                    <a:pt x="1360" y="1169"/>
                    <a:pt x="1293" y="1173"/>
                  </a:cubicBezTo>
                  <a:cubicBezTo>
                    <a:pt x="1226" y="1177"/>
                    <a:pt x="1157" y="1171"/>
                    <a:pt x="1093" y="1151"/>
                  </a:cubicBezTo>
                  <a:cubicBezTo>
                    <a:pt x="1028" y="1131"/>
                    <a:pt x="968" y="1099"/>
                    <a:pt x="912" y="1061"/>
                  </a:cubicBezTo>
                  <a:cubicBezTo>
                    <a:pt x="856" y="1024"/>
                    <a:pt x="804" y="982"/>
                    <a:pt x="754" y="936"/>
                  </a:cubicBezTo>
                  <a:cubicBezTo>
                    <a:pt x="705" y="891"/>
                    <a:pt x="658" y="843"/>
                    <a:pt x="612" y="794"/>
                  </a:cubicBezTo>
                  <a:cubicBezTo>
                    <a:pt x="601" y="782"/>
                    <a:pt x="590" y="769"/>
                    <a:pt x="579" y="757"/>
                  </a:cubicBezTo>
                  <a:cubicBezTo>
                    <a:pt x="546" y="718"/>
                    <a:pt x="546" y="718"/>
                    <a:pt x="546" y="718"/>
                  </a:cubicBezTo>
                  <a:cubicBezTo>
                    <a:pt x="525" y="693"/>
                    <a:pt x="502" y="668"/>
                    <a:pt x="482" y="641"/>
                  </a:cubicBezTo>
                  <a:cubicBezTo>
                    <a:pt x="397" y="537"/>
                    <a:pt x="318" y="429"/>
                    <a:pt x="241" y="321"/>
                  </a:cubicBezTo>
                  <a:cubicBezTo>
                    <a:pt x="125" y="157"/>
                    <a:pt x="125" y="157"/>
                    <a:pt x="125" y="157"/>
                  </a:cubicBezTo>
                  <a:cubicBezTo>
                    <a:pt x="115" y="143"/>
                    <a:pt x="105" y="130"/>
                    <a:pt x="95" y="116"/>
                  </a:cubicBezTo>
                  <a:cubicBezTo>
                    <a:pt x="85" y="103"/>
                    <a:pt x="76" y="89"/>
                    <a:pt x="65" y="76"/>
                  </a:cubicBezTo>
                  <a:cubicBezTo>
                    <a:pt x="44" y="50"/>
                    <a:pt x="25" y="2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
            <p:cNvSpPr/>
            <p:nvPr/>
          </p:nvSpPr>
          <p:spPr bwMode="auto">
            <a:xfrm>
              <a:off x="10798175" y="4957763"/>
              <a:ext cx="8140700" cy="3962400"/>
            </a:xfrm>
            <a:custGeom>
              <a:avLst/>
              <a:gdLst>
                <a:gd name="T0" fmla="*/ 38 w 2670"/>
                <a:gd name="T1" fmla="*/ 37 h 1299"/>
                <a:gd name="T2" fmla="*/ 87 w 2670"/>
                <a:gd name="T3" fmla="*/ 99 h 1299"/>
                <a:gd name="T4" fmla="*/ 133 w 2670"/>
                <a:gd name="T5" fmla="*/ 163 h 1299"/>
                <a:gd name="T6" fmla="*/ 314 w 2670"/>
                <a:gd name="T7" fmla="*/ 422 h 1299"/>
                <a:gd name="T8" fmla="*/ 391 w 2670"/>
                <a:gd name="T9" fmla="*/ 529 h 1299"/>
                <a:gd name="T10" fmla="*/ 438 w 2670"/>
                <a:gd name="T11" fmla="*/ 592 h 1299"/>
                <a:gd name="T12" fmla="*/ 501 w 2670"/>
                <a:gd name="T13" fmla="*/ 676 h 1299"/>
                <a:gd name="T14" fmla="*/ 775 w 2670"/>
                <a:gd name="T15" fmla="*/ 995 h 1299"/>
                <a:gd name="T16" fmla="*/ 1015 w 2670"/>
                <a:gd name="T17" fmla="*/ 1198 h 1299"/>
                <a:gd name="T18" fmla="*/ 1205 w 2670"/>
                <a:gd name="T19" fmla="*/ 1280 h 1299"/>
                <a:gd name="T20" fmla="*/ 1361 w 2670"/>
                <a:gd name="T21" fmla="*/ 1282 h 1299"/>
                <a:gd name="T22" fmla="*/ 1513 w 2670"/>
                <a:gd name="T23" fmla="*/ 1245 h 1299"/>
                <a:gd name="T24" fmla="*/ 1803 w 2670"/>
                <a:gd name="T25" fmla="*/ 1121 h 1299"/>
                <a:gd name="T26" fmla="*/ 1896 w 2670"/>
                <a:gd name="T27" fmla="*/ 1073 h 1299"/>
                <a:gd name="T28" fmla="*/ 1990 w 2670"/>
                <a:gd name="T29" fmla="*/ 1024 h 1299"/>
                <a:gd name="T30" fmla="*/ 2082 w 2670"/>
                <a:gd name="T31" fmla="*/ 974 h 1299"/>
                <a:gd name="T32" fmla="*/ 2269 w 2670"/>
                <a:gd name="T33" fmla="*/ 877 h 1299"/>
                <a:gd name="T34" fmla="*/ 2565 w 2670"/>
                <a:gd name="T35" fmla="*/ 767 h 1299"/>
                <a:gd name="T36" fmla="*/ 2565 w 2670"/>
                <a:gd name="T37" fmla="*/ 769 h 1299"/>
                <a:gd name="T38" fmla="*/ 2272 w 2670"/>
                <a:gd name="T39" fmla="*/ 882 h 1299"/>
                <a:gd name="T40" fmla="*/ 2179 w 2670"/>
                <a:gd name="T41" fmla="*/ 931 h 1299"/>
                <a:gd name="T42" fmla="*/ 2040 w 2670"/>
                <a:gd name="T43" fmla="*/ 1006 h 1299"/>
                <a:gd name="T44" fmla="*/ 1947 w 2670"/>
                <a:gd name="T45" fmla="*/ 1057 h 1299"/>
                <a:gd name="T46" fmla="*/ 1854 w 2670"/>
                <a:gd name="T47" fmla="*/ 1106 h 1299"/>
                <a:gd name="T48" fmla="*/ 1760 w 2670"/>
                <a:gd name="T49" fmla="*/ 1154 h 1299"/>
                <a:gd name="T50" fmla="*/ 1517 w 2670"/>
                <a:gd name="T51" fmla="*/ 1256 h 1299"/>
                <a:gd name="T52" fmla="*/ 1362 w 2670"/>
                <a:gd name="T53" fmla="*/ 1293 h 1299"/>
                <a:gd name="T54" fmla="*/ 1203 w 2670"/>
                <a:gd name="T55" fmla="*/ 1291 h 1299"/>
                <a:gd name="T56" fmla="*/ 1009 w 2670"/>
                <a:gd name="T57" fmla="*/ 1208 h 1299"/>
                <a:gd name="T58" fmla="*/ 767 w 2670"/>
                <a:gd name="T59" fmla="*/ 1003 h 1299"/>
                <a:gd name="T60" fmla="*/ 494 w 2670"/>
                <a:gd name="T61" fmla="*/ 682 h 1299"/>
                <a:gd name="T62" fmla="*/ 131 w 2670"/>
                <a:gd name="T63" fmla="*/ 164 h 1299"/>
                <a:gd name="T64" fmla="*/ 85 w 2670"/>
                <a:gd name="T65" fmla="*/ 100 h 1299"/>
                <a:gd name="T66" fmla="*/ 37 w 2670"/>
                <a:gd name="T67" fmla="*/ 37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0" h="1299">
                  <a:moveTo>
                    <a:pt x="0" y="0"/>
                  </a:moveTo>
                  <a:cubicBezTo>
                    <a:pt x="14" y="10"/>
                    <a:pt x="26" y="23"/>
                    <a:pt x="38" y="37"/>
                  </a:cubicBezTo>
                  <a:cubicBezTo>
                    <a:pt x="49" y="50"/>
                    <a:pt x="60" y="64"/>
                    <a:pt x="71" y="78"/>
                  </a:cubicBezTo>
                  <a:cubicBezTo>
                    <a:pt x="76" y="84"/>
                    <a:pt x="81" y="92"/>
                    <a:pt x="87" y="99"/>
                  </a:cubicBezTo>
                  <a:cubicBezTo>
                    <a:pt x="102" y="120"/>
                    <a:pt x="102" y="120"/>
                    <a:pt x="102" y="120"/>
                  </a:cubicBezTo>
                  <a:cubicBezTo>
                    <a:pt x="113" y="134"/>
                    <a:pt x="123" y="148"/>
                    <a:pt x="133" y="163"/>
                  </a:cubicBezTo>
                  <a:cubicBezTo>
                    <a:pt x="254" y="335"/>
                    <a:pt x="254" y="335"/>
                    <a:pt x="254" y="335"/>
                  </a:cubicBezTo>
                  <a:cubicBezTo>
                    <a:pt x="314" y="422"/>
                    <a:pt x="314" y="422"/>
                    <a:pt x="314" y="422"/>
                  </a:cubicBezTo>
                  <a:cubicBezTo>
                    <a:pt x="375" y="507"/>
                    <a:pt x="375" y="507"/>
                    <a:pt x="375" y="507"/>
                  </a:cubicBezTo>
                  <a:cubicBezTo>
                    <a:pt x="381" y="515"/>
                    <a:pt x="386" y="522"/>
                    <a:pt x="391" y="529"/>
                  </a:cubicBezTo>
                  <a:cubicBezTo>
                    <a:pt x="406" y="550"/>
                    <a:pt x="406" y="550"/>
                    <a:pt x="406" y="550"/>
                  </a:cubicBezTo>
                  <a:cubicBezTo>
                    <a:pt x="438" y="592"/>
                    <a:pt x="438" y="592"/>
                    <a:pt x="438" y="592"/>
                  </a:cubicBezTo>
                  <a:cubicBezTo>
                    <a:pt x="448" y="606"/>
                    <a:pt x="458" y="621"/>
                    <a:pt x="469" y="635"/>
                  </a:cubicBezTo>
                  <a:cubicBezTo>
                    <a:pt x="501" y="676"/>
                    <a:pt x="501" y="676"/>
                    <a:pt x="501" y="676"/>
                  </a:cubicBezTo>
                  <a:cubicBezTo>
                    <a:pt x="544" y="732"/>
                    <a:pt x="589" y="786"/>
                    <a:pt x="633" y="840"/>
                  </a:cubicBezTo>
                  <a:cubicBezTo>
                    <a:pt x="679" y="894"/>
                    <a:pt x="726" y="945"/>
                    <a:pt x="775" y="995"/>
                  </a:cubicBezTo>
                  <a:cubicBezTo>
                    <a:pt x="824" y="1045"/>
                    <a:pt x="875" y="1093"/>
                    <a:pt x="930" y="1137"/>
                  </a:cubicBezTo>
                  <a:cubicBezTo>
                    <a:pt x="957" y="1159"/>
                    <a:pt x="986" y="1179"/>
                    <a:pt x="1015" y="1198"/>
                  </a:cubicBezTo>
                  <a:cubicBezTo>
                    <a:pt x="1044" y="1217"/>
                    <a:pt x="1075" y="1234"/>
                    <a:pt x="1107" y="1248"/>
                  </a:cubicBezTo>
                  <a:cubicBezTo>
                    <a:pt x="1138" y="1262"/>
                    <a:pt x="1171" y="1274"/>
                    <a:pt x="1205" y="1280"/>
                  </a:cubicBezTo>
                  <a:cubicBezTo>
                    <a:pt x="1239" y="1286"/>
                    <a:pt x="1274" y="1288"/>
                    <a:pt x="1309" y="1286"/>
                  </a:cubicBezTo>
                  <a:cubicBezTo>
                    <a:pt x="1326" y="1285"/>
                    <a:pt x="1344" y="1284"/>
                    <a:pt x="1361" y="1282"/>
                  </a:cubicBezTo>
                  <a:cubicBezTo>
                    <a:pt x="1378" y="1280"/>
                    <a:pt x="1395" y="1277"/>
                    <a:pt x="1412" y="1273"/>
                  </a:cubicBezTo>
                  <a:cubicBezTo>
                    <a:pt x="1446" y="1266"/>
                    <a:pt x="1480" y="1256"/>
                    <a:pt x="1513" y="1245"/>
                  </a:cubicBezTo>
                  <a:cubicBezTo>
                    <a:pt x="1580" y="1224"/>
                    <a:pt x="1645" y="1198"/>
                    <a:pt x="1708" y="1168"/>
                  </a:cubicBezTo>
                  <a:cubicBezTo>
                    <a:pt x="1740" y="1153"/>
                    <a:pt x="1771" y="1137"/>
                    <a:pt x="1803" y="1121"/>
                  </a:cubicBezTo>
                  <a:cubicBezTo>
                    <a:pt x="1818" y="1113"/>
                    <a:pt x="1834" y="1105"/>
                    <a:pt x="1850" y="1097"/>
                  </a:cubicBezTo>
                  <a:cubicBezTo>
                    <a:pt x="1896" y="1073"/>
                    <a:pt x="1896" y="1073"/>
                    <a:pt x="1896" y="1073"/>
                  </a:cubicBezTo>
                  <a:cubicBezTo>
                    <a:pt x="1943" y="1049"/>
                    <a:pt x="1943" y="1049"/>
                    <a:pt x="1943" y="1049"/>
                  </a:cubicBezTo>
                  <a:cubicBezTo>
                    <a:pt x="1990" y="1024"/>
                    <a:pt x="1990" y="1024"/>
                    <a:pt x="1990" y="1024"/>
                  </a:cubicBezTo>
                  <a:cubicBezTo>
                    <a:pt x="2036" y="999"/>
                    <a:pt x="2036" y="999"/>
                    <a:pt x="2036" y="999"/>
                  </a:cubicBezTo>
                  <a:cubicBezTo>
                    <a:pt x="2082" y="974"/>
                    <a:pt x="2082" y="974"/>
                    <a:pt x="2082" y="974"/>
                  </a:cubicBezTo>
                  <a:cubicBezTo>
                    <a:pt x="2113" y="958"/>
                    <a:pt x="2144" y="941"/>
                    <a:pt x="2175" y="925"/>
                  </a:cubicBezTo>
                  <a:cubicBezTo>
                    <a:pt x="2207" y="908"/>
                    <a:pt x="2237" y="892"/>
                    <a:pt x="2269" y="877"/>
                  </a:cubicBezTo>
                  <a:cubicBezTo>
                    <a:pt x="2333" y="846"/>
                    <a:pt x="2396" y="816"/>
                    <a:pt x="2463" y="793"/>
                  </a:cubicBezTo>
                  <a:cubicBezTo>
                    <a:pt x="2496" y="782"/>
                    <a:pt x="2530" y="773"/>
                    <a:pt x="2565" y="767"/>
                  </a:cubicBezTo>
                  <a:cubicBezTo>
                    <a:pt x="2600" y="761"/>
                    <a:pt x="2635" y="758"/>
                    <a:pt x="2670" y="763"/>
                  </a:cubicBezTo>
                  <a:cubicBezTo>
                    <a:pt x="2635" y="759"/>
                    <a:pt x="2600" y="762"/>
                    <a:pt x="2565" y="769"/>
                  </a:cubicBezTo>
                  <a:cubicBezTo>
                    <a:pt x="2531" y="775"/>
                    <a:pt x="2497" y="785"/>
                    <a:pt x="2464" y="796"/>
                  </a:cubicBezTo>
                  <a:cubicBezTo>
                    <a:pt x="2398" y="820"/>
                    <a:pt x="2335" y="851"/>
                    <a:pt x="2272" y="882"/>
                  </a:cubicBezTo>
                  <a:cubicBezTo>
                    <a:pt x="2256" y="890"/>
                    <a:pt x="2240" y="897"/>
                    <a:pt x="2225" y="906"/>
                  </a:cubicBezTo>
                  <a:cubicBezTo>
                    <a:pt x="2179" y="931"/>
                    <a:pt x="2179" y="931"/>
                    <a:pt x="2179" y="931"/>
                  </a:cubicBezTo>
                  <a:cubicBezTo>
                    <a:pt x="2148" y="947"/>
                    <a:pt x="2117" y="964"/>
                    <a:pt x="2086" y="981"/>
                  </a:cubicBezTo>
                  <a:cubicBezTo>
                    <a:pt x="2040" y="1006"/>
                    <a:pt x="2040" y="1006"/>
                    <a:pt x="2040" y="1006"/>
                  </a:cubicBezTo>
                  <a:cubicBezTo>
                    <a:pt x="1994" y="1031"/>
                    <a:pt x="1994" y="1031"/>
                    <a:pt x="1994" y="1031"/>
                  </a:cubicBezTo>
                  <a:cubicBezTo>
                    <a:pt x="1947" y="1057"/>
                    <a:pt x="1947" y="1057"/>
                    <a:pt x="1947" y="1057"/>
                  </a:cubicBezTo>
                  <a:cubicBezTo>
                    <a:pt x="1901" y="1081"/>
                    <a:pt x="1901" y="1081"/>
                    <a:pt x="1901" y="1081"/>
                  </a:cubicBezTo>
                  <a:cubicBezTo>
                    <a:pt x="1854" y="1106"/>
                    <a:pt x="1854" y="1106"/>
                    <a:pt x="1854" y="1106"/>
                  </a:cubicBezTo>
                  <a:cubicBezTo>
                    <a:pt x="1839" y="1114"/>
                    <a:pt x="1823" y="1122"/>
                    <a:pt x="1807" y="1130"/>
                  </a:cubicBezTo>
                  <a:cubicBezTo>
                    <a:pt x="1760" y="1154"/>
                    <a:pt x="1760" y="1154"/>
                    <a:pt x="1760" y="1154"/>
                  </a:cubicBezTo>
                  <a:cubicBezTo>
                    <a:pt x="1745" y="1162"/>
                    <a:pt x="1729" y="1170"/>
                    <a:pt x="1713" y="1177"/>
                  </a:cubicBezTo>
                  <a:cubicBezTo>
                    <a:pt x="1649" y="1207"/>
                    <a:pt x="1584" y="1234"/>
                    <a:pt x="1517" y="1256"/>
                  </a:cubicBezTo>
                  <a:cubicBezTo>
                    <a:pt x="1483" y="1267"/>
                    <a:pt x="1449" y="1277"/>
                    <a:pt x="1415" y="1284"/>
                  </a:cubicBezTo>
                  <a:cubicBezTo>
                    <a:pt x="1397" y="1288"/>
                    <a:pt x="1380" y="1291"/>
                    <a:pt x="1362" y="1293"/>
                  </a:cubicBezTo>
                  <a:cubicBezTo>
                    <a:pt x="1345" y="1295"/>
                    <a:pt x="1327" y="1297"/>
                    <a:pt x="1309" y="1298"/>
                  </a:cubicBezTo>
                  <a:cubicBezTo>
                    <a:pt x="1274" y="1299"/>
                    <a:pt x="1238" y="1298"/>
                    <a:pt x="1203" y="1291"/>
                  </a:cubicBezTo>
                  <a:cubicBezTo>
                    <a:pt x="1168" y="1285"/>
                    <a:pt x="1134" y="1274"/>
                    <a:pt x="1102" y="1259"/>
                  </a:cubicBezTo>
                  <a:cubicBezTo>
                    <a:pt x="1069" y="1244"/>
                    <a:pt x="1038" y="1227"/>
                    <a:pt x="1009" y="1208"/>
                  </a:cubicBezTo>
                  <a:cubicBezTo>
                    <a:pt x="979" y="1189"/>
                    <a:pt x="950" y="1168"/>
                    <a:pt x="923" y="1146"/>
                  </a:cubicBezTo>
                  <a:cubicBezTo>
                    <a:pt x="868" y="1102"/>
                    <a:pt x="817" y="1053"/>
                    <a:pt x="767" y="1003"/>
                  </a:cubicBezTo>
                  <a:cubicBezTo>
                    <a:pt x="718" y="953"/>
                    <a:pt x="671" y="901"/>
                    <a:pt x="625" y="847"/>
                  </a:cubicBezTo>
                  <a:cubicBezTo>
                    <a:pt x="581" y="792"/>
                    <a:pt x="536" y="738"/>
                    <a:pt x="494" y="682"/>
                  </a:cubicBezTo>
                  <a:cubicBezTo>
                    <a:pt x="409" y="570"/>
                    <a:pt x="328" y="455"/>
                    <a:pt x="249" y="339"/>
                  </a:cubicBezTo>
                  <a:cubicBezTo>
                    <a:pt x="131" y="164"/>
                    <a:pt x="131" y="164"/>
                    <a:pt x="131" y="164"/>
                  </a:cubicBezTo>
                  <a:cubicBezTo>
                    <a:pt x="121" y="150"/>
                    <a:pt x="110" y="136"/>
                    <a:pt x="100" y="121"/>
                  </a:cubicBezTo>
                  <a:cubicBezTo>
                    <a:pt x="85" y="100"/>
                    <a:pt x="85" y="100"/>
                    <a:pt x="85" y="100"/>
                  </a:cubicBezTo>
                  <a:cubicBezTo>
                    <a:pt x="80" y="93"/>
                    <a:pt x="75" y="86"/>
                    <a:pt x="69" y="79"/>
                  </a:cubicBezTo>
                  <a:cubicBezTo>
                    <a:pt x="59" y="65"/>
                    <a:pt x="48" y="51"/>
                    <a:pt x="37" y="37"/>
                  </a:cubicBezTo>
                  <a:cubicBezTo>
                    <a:pt x="26" y="24"/>
                    <a:pt x="14"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5"/>
            <p:cNvSpPr/>
            <p:nvPr/>
          </p:nvSpPr>
          <p:spPr bwMode="auto">
            <a:xfrm>
              <a:off x="10933113" y="4881563"/>
              <a:ext cx="8267700" cy="4340225"/>
            </a:xfrm>
            <a:custGeom>
              <a:avLst/>
              <a:gdLst>
                <a:gd name="T0" fmla="*/ 22 w 2712"/>
                <a:gd name="T1" fmla="*/ 17 h 1423"/>
                <a:gd name="T2" fmla="*/ 77 w 2712"/>
                <a:gd name="T3" fmla="*/ 79 h 1423"/>
                <a:gd name="T4" fmla="*/ 94 w 2712"/>
                <a:gd name="T5" fmla="*/ 101 h 1423"/>
                <a:gd name="T6" fmla="*/ 143 w 2712"/>
                <a:gd name="T7" fmla="*/ 168 h 1423"/>
                <a:gd name="T8" fmla="*/ 267 w 2712"/>
                <a:gd name="T9" fmla="*/ 351 h 1423"/>
                <a:gd name="T10" fmla="*/ 582 w 2712"/>
                <a:gd name="T11" fmla="*/ 805 h 1423"/>
                <a:gd name="T12" fmla="*/ 666 w 2712"/>
                <a:gd name="T13" fmla="*/ 915 h 1423"/>
                <a:gd name="T14" fmla="*/ 718 w 2712"/>
                <a:gd name="T15" fmla="*/ 979 h 1423"/>
                <a:gd name="T16" fmla="*/ 790 w 2712"/>
                <a:gd name="T17" fmla="*/ 1063 h 1423"/>
                <a:gd name="T18" fmla="*/ 1121 w 2712"/>
                <a:gd name="T19" fmla="*/ 1350 h 1423"/>
                <a:gd name="T20" fmla="*/ 1328 w 2712"/>
                <a:gd name="T21" fmla="*/ 1411 h 1423"/>
                <a:gd name="T22" fmla="*/ 1542 w 2712"/>
                <a:gd name="T23" fmla="*/ 1369 h 1423"/>
                <a:gd name="T24" fmla="*/ 1741 w 2712"/>
                <a:gd name="T25" fmla="*/ 1276 h 1423"/>
                <a:gd name="T26" fmla="*/ 1836 w 2712"/>
                <a:gd name="T27" fmla="*/ 1220 h 1423"/>
                <a:gd name="T28" fmla="*/ 2118 w 2712"/>
                <a:gd name="T29" fmla="*/ 1044 h 1423"/>
                <a:gd name="T30" fmla="*/ 2351 w 2712"/>
                <a:gd name="T31" fmla="*/ 896 h 1423"/>
                <a:gd name="T32" fmla="*/ 2498 w 2712"/>
                <a:gd name="T33" fmla="*/ 819 h 1423"/>
                <a:gd name="T34" fmla="*/ 2712 w 2712"/>
                <a:gd name="T35" fmla="*/ 775 h 1423"/>
                <a:gd name="T36" fmla="*/ 2499 w 2712"/>
                <a:gd name="T37" fmla="*/ 822 h 1423"/>
                <a:gd name="T38" fmla="*/ 2354 w 2712"/>
                <a:gd name="T39" fmla="*/ 901 h 1423"/>
                <a:gd name="T40" fmla="*/ 2122 w 2712"/>
                <a:gd name="T41" fmla="*/ 1051 h 1423"/>
                <a:gd name="T42" fmla="*/ 1842 w 2712"/>
                <a:gd name="T43" fmla="*/ 1228 h 1423"/>
                <a:gd name="T44" fmla="*/ 1648 w 2712"/>
                <a:gd name="T45" fmla="*/ 1337 h 1423"/>
                <a:gd name="T46" fmla="*/ 1439 w 2712"/>
                <a:gd name="T47" fmla="*/ 1411 h 1423"/>
                <a:gd name="T48" fmla="*/ 1217 w 2712"/>
                <a:gd name="T49" fmla="*/ 1405 h 1423"/>
                <a:gd name="T50" fmla="*/ 937 w 2712"/>
                <a:gd name="T51" fmla="*/ 1228 h 1423"/>
                <a:gd name="T52" fmla="*/ 745 w 2712"/>
                <a:gd name="T53" fmla="*/ 1028 h 1423"/>
                <a:gd name="T54" fmla="*/ 675 w 2712"/>
                <a:gd name="T55" fmla="*/ 943 h 1423"/>
                <a:gd name="T56" fmla="*/ 641 w 2712"/>
                <a:gd name="T57" fmla="*/ 899 h 1423"/>
                <a:gd name="T58" fmla="*/ 509 w 2712"/>
                <a:gd name="T59" fmla="*/ 722 h 1423"/>
                <a:gd name="T60" fmla="*/ 202 w 2712"/>
                <a:gd name="T61" fmla="*/ 262 h 1423"/>
                <a:gd name="T62" fmla="*/ 108 w 2712"/>
                <a:gd name="T63" fmla="*/ 125 h 1423"/>
                <a:gd name="T64" fmla="*/ 84 w 2712"/>
                <a:gd name="T65" fmla="*/ 91 h 1423"/>
                <a:gd name="T66" fmla="*/ 41 w 2712"/>
                <a:gd name="T67" fmla="*/ 37 h 1423"/>
                <a:gd name="T68" fmla="*/ 0 w 2712"/>
                <a:gd name="T6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2" h="1423">
                  <a:moveTo>
                    <a:pt x="0" y="0"/>
                  </a:moveTo>
                  <a:cubicBezTo>
                    <a:pt x="8" y="5"/>
                    <a:pt x="15" y="11"/>
                    <a:pt x="22" y="17"/>
                  </a:cubicBezTo>
                  <a:cubicBezTo>
                    <a:pt x="29" y="23"/>
                    <a:pt x="35" y="30"/>
                    <a:pt x="41" y="37"/>
                  </a:cubicBezTo>
                  <a:cubicBezTo>
                    <a:pt x="54" y="51"/>
                    <a:pt x="66" y="65"/>
                    <a:pt x="77" y="79"/>
                  </a:cubicBezTo>
                  <a:cubicBezTo>
                    <a:pt x="86" y="90"/>
                    <a:pt x="86" y="90"/>
                    <a:pt x="86" y="90"/>
                  </a:cubicBezTo>
                  <a:cubicBezTo>
                    <a:pt x="94" y="101"/>
                    <a:pt x="94" y="101"/>
                    <a:pt x="94" y="101"/>
                  </a:cubicBezTo>
                  <a:cubicBezTo>
                    <a:pt x="110" y="124"/>
                    <a:pt x="110" y="124"/>
                    <a:pt x="110" y="124"/>
                  </a:cubicBezTo>
                  <a:cubicBezTo>
                    <a:pt x="121" y="139"/>
                    <a:pt x="132" y="153"/>
                    <a:pt x="143" y="168"/>
                  </a:cubicBezTo>
                  <a:cubicBezTo>
                    <a:pt x="205" y="259"/>
                    <a:pt x="205" y="259"/>
                    <a:pt x="205" y="259"/>
                  </a:cubicBezTo>
                  <a:cubicBezTo>
                    <a:pt x="267" y="351"/>
                    <a:pt x="267" y="351"/>
                    <a:pt x="267" y="351"/>
                  </a:cubicBezTo>
                  <a:cubicBezTo>
                    <a:pt x="348" y="474"/>
                    <a:pt x="430" y="597"/>
                    <a:pt x="516" y="716"/>
                  </a:cubicBezTo>
                  <a:cubicBezTo>
                    <a:pt x="582" y="805"/>
                    <a:pt x="582" y="805"/>
                    <a:pt x="582" y="805"/>
                  </a:cubicBezTo>
                  <a:cubicBezTo>
                    <a:pt x="649" y="893"/>
                    <a:pt x="649" y="893"/>
                    <a:pt x="649" y="893"/>
                  </a:cubicBezTo>
                  <a:cubicBezTo>
                    <a:pt x="666" y="915"/>
                    <a:pt x="666" y="915"/>
                    <a:pt x="666" y="915"/>
                  </a:cubicBezTo>
                  <a:cubicBezTo>
                    <a:pt x="683" y="936"/>
                    <a:pt x="683" y="936"/>
                    <a:pt x="683" y="936"/>
                  </a:cubicBezTo>
                  <a:cubicBezTo>
                    <a:pt x="718" y="979"/>
                    <a:pt x="718" y="979"/>
                    <a:pt x="718" y="979"/>
                  </a:cubicBezTo>
                  <a:cubicBezTo>
                    <a:pt x="754" y="1021"/>
                    <a:pt x="754" y="1021"/>
                    <a:pt x="754" y="1021"/>
                  </a:cubicBezTo>
                  <a:cubicBezTo>
                    <a:pt x="765" y="1035"/>
                    <a:pt x="778" y="1049"/>
                    <a:pt x="790" y="1063"/>
                  </a:cubicBezTo>
                  <a:cubicBezTo>
                    <a:pt x="839" y="1118"/>
                    <a:pt x="890" y="1171"/>
                    <a:pt x="945" y="1220"/>
                  </a:cubicBezTo>
                  <a:cubicBezTo>
                    <a:pt x="999" y="1269"/>
                    <a:pt x="1057" y="1314"/>
                    <a:pt x="1121" y="1350"/>
                  </a:cubicBezTo>
                  <a:cubicBezTo>
                    <a:pt x="1153" y="1368"/>
                    <a:pt x="1186" y="1383"/>
                    <a:pt x="1221" y="1394"/>
                  </a:cubicBezTo>
                  <a:cubicBezTo>
                    <a:pt x="1256" y="1405"/>
                    <a:pt x="1292" y="1410"/>
                    <a:pt x="1328" y="1411"/>
                  </a:cubicBezTo>
                  <a:cubicBezTo>
                    <a:pt x="1365" y="1411"/>
                    <a:pt x="1401" y="1407"/>
                    <a:pt x="1437" y="1400"/>
                  </a:cubicBezTo>
                  <a:cubicBezTo>
                    <a:pt x="1473" y="1392"/>
                    <a:pt x="1508" y="1382"/>
                    <a:pt x="1542" y="1369"/>
                  </a:cubicBezTo>
                  <a:cubicBezTo>
                    <a:pt x="1577" y="1357"/>
                    <a:pt x="1611" y="1343"/>
                    <a:pt x="1644" y="1327"/>
                  </a:cubicBezTo>
                  <a:cubicBezTo>
                    <a:pt x="1677" y="1311"/>
                    <a:pt x="1709" y="1294"/>
                    <a:pt x="1741" y="1276"/>
                  </a:cubicBezTo>
                  <a:cubicBezTo>
                    <a:pt x="1758" y="1267"/>
                    <a:pt x="1773" y="1258"/>
                    <a:pt x="1789" y="1249"/>
                  </a:cubicBezTo>
                  <a:cubicBezTo>
                    <a:pt x="1805" y="1239"/>
                    <a:pt x="1821" y="1229"/>
                    <a:pt x="1836" y="1220"/>
                  </a:cubicBezTo>
                  <a:cubicBezTo>
                    <a:pt x="1868" y="1201"/>
                    <a:pt x="1899" y="1181"/>
                    <a:pt x="1931" y="1162"/>
                  </a:cubicBezTo>
                  <a:cubicBezTo>
                    <a:pt x="1993" y="1123"/>
                    <a:pt x="2056" y="1084"/>
                    <a:pt x="2118" y="1044"/>
                  </a:cubicBezTo>
                  <a:cubicBezTo>
                    <a:pt x="2179" y="1004"/>
                    <a:pt x="2241" y="964"/>
                    <a:pt x="2304" y="925"/>
                  </a:cubicBezTo>
                  <a:cubicBezTo>
                    <a:pt x="2351" y="896"/>
                    <a:pt x="2351" y="896"/>
                    <a:pt x="2351" y="896"/>
                  </a:cubicBezTo>
                  <a:cubicBezTo>
                    <a:pt x="2367" y="887"/>
                    <a:pt x="2383" y="877"/>
                    <a:pt x="2399" y="868"/>
                  </a:cubicBezTo>
                  <a:cubicBezTo>
                    <a:pt x="2431" y="850"/>
                    <a:pt x="2464" y="833"/>
                    <a:pt x="2498" y="819"/>
                  </a:cubicBezTo>
                  <a:cubicBezTo>
                    <a:pt x="2532" y="804"/>
                    <a:pt x="2567" y="791"/>
                    <a:pt x="2602" y="782"/>
                  </a:cubicBezTo>
                  <a:cubicBezTo>
                    <a:pt x="2638" y="774"/>
                    <a:pt x="2676" y="770"/>
                    <a:pt x="2712" y="775"/>
                  </a:cubicBezTo>
                  <a:cubicBezTo>
                    <a:pt x="2676" y="770"/>
                    <a:pt x="2638" y="775"/>
                    <a:pt x="2603" y="784"/>
                  </a:cubicBezTo>
                  <a:cubicBezTo>
                    <a:pt x="2567" y="793"/>
                    <a:pt x="2533" y="806"/>
                    <a:pt x="2499" y="822"/>
                  </a:cubicBezTo>
                  <a:cubicBezTo>
                    <a:pt x="2466" y="837"/>
                    <a:pt x="2433" y="854"/>
                    <a:pt x="2401" y="872"/>
                  </a:cubicBezTo>
                  <a:cubicBezTo>
                    <a:pt x="2385" y="881"/>
                    <a:pt x="2370" y="891"/>
                    <a:pt x="2354" y="901"/>
                  </a:cubicBezTo>
                  <a:cubicBezTo>
                    <a:pt x="2307" y="930"/>
                    <a:pt x="2307" y="930"/>
                    <a:pt x="2307" y="930"/>
                  </a:cubicBezTo>
                  <a:cubicBezTo>
                    <a:pt x="2245" y="969"/>
                    <a:pt x="2183" y="1010"/>
                    <a:pt x="2122" y="1051"/>
                  </a:cubicBezTo>
                  <a:cubicBezTo>
                    <a:pt x="2060" y="1091"/>
                    <a:pt x="1998" y="1131"/>
                    <a:pt x="1935" y="1170"/>
                  </a:cubicBezTo>
                  <a:cubicBezTo>
                    <a:pt x="1904" y="1190"/>
                    <a:pt x="1873" y="1209"/>
                    <a:pt x="1842" y="1228"/>
                  </a:cubicBezTo>
                  <a:cubicBezTo>
                    <a:pt x="1810" y="1248"/>
                    <a:pt x="1779" y="1267"/>
                    <a:pt x="1747" y="1285"/>
                  </a:cubicBezTo>
                  <a:cubicBezTo>
                    <a:pt x="1714" y="1303"/>
                    <a:pt x="1682" y="1321"/>
                    <a:pt x="1648" y="1337"/>
                  </a:cubicBezTo>
                  <a:cubicBezTo>
                    <a:pt x="1615" y="1352"/>
                    <a:pt x="1581" y="1367"/>
                    <a:pt x="1546" y="1379"/>
                  </a:cubicBezTo>
                  <a:cubicBezTo>
                    <a:pt x="1511" y="1392"/>
                    <a:pt x="1475" y="1403"/>
                    <a:pt x="1439" y="1411"/>
                  </a:cubicBezTo>
                  <a:cubicBezTo>
                    <a:pt x="1403" y="1418"/>
                    <a:pt x="1365" y="1423"/>
                    <a:pt x="1328" y="1422"/>
                  </a:cubicBezTo>
                  <a:cubicBezTo>
                    <a:pt x="1291" y="1422"/>
                    <a:pt x="1253" y="1416"/>
                    <a:pt x="1217" y="1405"/>
                  </a:cubicBezTo>
                  <a:cubicBezTo>
                    <a:pt x="1182" y="1394"/>
                    <a:pt x="1148" y="1379"/>
                    <a:pt x="1115" y="1361"/>
                  </a:cubicBezTo>
                  <a:cubicBezTo>
                    <a:pt x="1050" y="1324"/>
                    <a:pt x="992" y="1278"/>
                    <a:pt x="937" y="1228"/>
                  </a:cubicBezTo>
                  <a:cubicBezTo>
                    <a:pt x="882" y="1179"/>
                    <a:pt x="831" y="1125"/>
                    <a:pt x="782" y="1070"/>
                  </a:cubicBezTo>
                  <a:cubicBezTo>
                    <a:pt x="770" y="1056"/>
                    <a:pt x="757" y="1042"/>
                    <a:pt x="745" y="1028"/>
                  </a:cubicBezTo>
                  <a:cubicBezTo>
                    <a:pt x="710" y="986"/>
                    <a:pt x="710" y="986"/>
                    <a:pt x="710" y="986"/>
                  </a:cubicBezTo>
                  <a:cubicBezTo>
                    <a:pt x="675" y="943"/>
                    <a:pt x="675" y="943"/>
                    <a:pt x="675" y="943"/>
                  </a:cubicBezTo>
                  <a:cubicBezTo>
                    <a:pt x="658" y="921"/>
                    <a:pt x="658" y="921"/>
                    <a:pt x="658" y="921"/>
                  </a:cubicBezTo>
                  <a:cubicBezTo>
                    <a:pt x="641" y="899"/>
                    <a:pt x="641" y="899"/>
                    <a:pt x="641" y="899"/>
                  </a:cubicBezTo>
                  <a:cubicBezTo>
                    <a:pt x="573" y="811"/>
                    <a:pt x="573" y="811"/>
                    <a:pt x="573" y="811"/>
                  </a:cubicBezTo>
                  <a:cubicBezTo>
                    <a:pt x="509" y="722"/>
                    <a:pt x="509" y="722"/>
                    <a:pt x="509" y="722"/>
                  </a:cubicBezTo>
                  <a:cubicBezTo>
                    <a:pt x="423" y="602"/>
                    <a:pt x="342" y="478"/>
                    <a:pt x="262" y="355"/>
                  </a:cubicBezTo>
                  <a:cubicBezTo>
                    <a:pt x="202" y="262"/>
                    <a:pt x="202" y="262"/>
                    <a:pt x="202" y="262"/>
                  </a:cubicBezTo>
                  <a:cubicBezTo>
                    <a:pt x="140" y="170"/>
                    <a:pt x="140" y="170"/>
                    <a:pt x="140" y="170"/>
                  </a:cubicBezTo>
                  <a:cubicBezTo>
                    <a:pt x="130" y="155"/>
                    <a:pt x="119" y="140"/>
                    <a:pt x="108" y="125"/>
                  </a:cubicBezTo>
                  <a:cubicBezTo>
                    <a:pt x="92" y="103"/>
                    <a:pt x="92" y="103"/>
                    <a:pt x="92" y="103"/>
                  </a:cubicBezTo>
                  <a:cubicBezTo>
                    <a:pt x="84" y="91"/>
                    <a:pt x="84" y="91"/>
                    <a:pt x="84" y="91"/>
                  </a:cubicBezTo>
                  <a:cubicBezTo>
                    <a:pt x="76" y="80"/>
                    <a:pt x="76" y="80"/>
                    <a:pt x="76" y="80"/>
                  </a:cubicBezTo>
                  <a:cubicBezTo>
                    <a:pt x="64" y="66"/>
                    <a:pt x="53" y="51"/>
                    <a:pt x="41" y="37"/>
                  </a:cubicBezTo>
                  <a:cubicBezTo>
                    <a:pt x="35" y="31"/>
                    <a:pt x="28" y="24"/>
                    <a:pt x="22" y="18"/>
                  </a:cubicBezTo>
                  <a:cubicBezTo>
                    <a:pt x="15"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6"/>
            <p:cNvSpPr/>
            <p:nvPr/>
          </p:nvSpPr>
          <p:spPr bwMode="auto">
            <a:xfrm>
              <a:off x="11082338" y="4806950"/>
              <a:ext cx="8375650" cy="4695825"/>
            </a:xfrm>
            <a:custGeom>
              <a:avLst/>
              <a:gdLst>
                <a:gd name="T0" fmla="*/ 23 w 2747"/>
                <a:gd name="T1" fmla="*/ 17 h 1539"/>
                <a:gd name="T2" fmla="*/ 82 w 2747"/>
                <a:gd name="T3" fmla="*/ 80 h 1539"/>
                <a:gd name="T4" fmla="*/ 100 w 2747"/>
                <a:gd name="T5" fmla="*/ 103 h 1539"/>
                <a:gd name="T6" fmla="*/ 151 w 2747"/>
                <a:gd name="T7" fmla="*/ 173 h 1539"/>
                <a:gd name="T8" fmla="*/ 279 w 2747"/>
                <a:gd name="T9" fmla="*/ 366 h 1539"/>
                <a:gd name="T10" fmla="*/ 597 w 2747"/>
                <a:gd name="T11" fmla="*/ 848 h 1539"/>
                <a:gd name="T12" fmla="*/ 665 w 2747"/>
                <a:gd name="T13" fmla="*/ 942 h 1539"/>
                <a:gd name="T14" fmla="*/ 734 w 2747"/>
                <a:gd name="T15" fmla="*/ 1034 h 1539"/>
                <a:gd name="T16" fmla="*/ 806 w 2747"/>
                <a:gd name="T17" fmla="*/ 1125 h 1539"/>
                <a:gd name="T18" fmla="*/ 1045 w 2747"/>
                <a:gd name="T19" fmla="*/ 1374 h 1539"/>
                <a:gd name="T20" fmla="*/ 1237 w 2747"/>
                <a:gd name="T21" fmla="*/ 1497 h 1539"/>
                <a:gd name="T22" fmla="*/ 1461 w 2747"/>
                <a:gd name="T23" fmla="*/ 1519 h 1539"/>
                <a:gd name="T24" fmla="*/ 1676 w 2747"/>
                <a:gd name="T25" fmla="*/ 1439 h 1539"/>
                <a:gd name="T26" fmla="*/ 1750 w 2747"/>
                <a:gd name="T27" fmla="*/ 1396 h 1539"/>
                <a:gd name="T28" fmla="*/ 1775 w 2747"/>
                <a:gd name="T29" fmla="*/ 1380 h 1539"/>
                <a:gd name="T30" fmla="*/ 1847 w 2747"/>
                <a:gd name="T31" fmla="*/ 1332 h 1539"/>
                <a:gd name="T32" fmla="*/ 1964 w 2747"/>
                <a:gd name="T33" fmla="*/ 1249 h 1539"/>
                <a:gd name="T34" fmla="*/ 2151 w 2747"/>
                <a:gd name="T35" fmla="*/ 1113 h 1539"/>
                <a:gd name="T36" fmla="*/ 2527 w 2747"/>
                <a:gd name="T37" fmla="*/ 843 h 1539"/>
                <a:gd name="T38" fmla="*/ 2633 w 2747"/>
                <a:gd name="T39" fmla="*/ 796 h 1539"/>
                <a:gd name="T40" fmla="*/ 2633 w 2747"/>
                <a:gd name="T41" fmla="*/ 798 h 1539"/>
                <a:gd name="T42" fmla="*/ 2339 w 2747"/>
                <a:gd name="T43" fmla="*/ 977 h 1539"/>
                <a:gd name="T44" fmla="*/ 2063 w 2747"/>
                <a:gd name="T45" fmla="*/ 1188 h 1539"/>
                <a:gd name="T46" fmla="*/ 1876 w 2747"/>
                <a:gd name="T47" fmla="*/ 1324 h 1539"/>
                <a:gd name="T48" fmla="*/ 1828 w 2747"/>
                <a:gd name="T49" fmla="*/ 1357 h 1539"/>
                <a:gd name="T50" fmla="*/ 1768 w 2747"/>
                <a:gd name="T51" fmla="*/ 1397 h 1539"/>
                <a:gd name="T52" fmla="*/ 1731 w 2747"/>
                <a:gd name="T53" fmla="*/ 1420 h 1539"/>
                <a:gd name="T54" fmla="*/ 1575 w 2747"/>
                <a:gd name="T55" fmla="*/ 1497 h 1539"/>
                <a:gd name="T56" fmla="*/ 1346 w 2747"/>
                <a:gd name="T57" fmla="*/ 1536 h 1539"/>
                <a:gd name="T58" fmla="*/ 1130 w 2747"/>
                <a:gd name="T59" fmla="*/ 1453 h 1539"/>
                <a:gd name="T60" fmla="*/ 952 w 2747"/>
                <a:gd name="T61" fmla="*/ 1305 h 1539"/>
                <a:gd name="T62" fmla="*/ 524 w 2747"/>
                <a:gd name="T63" fmla="*/ 759 h 1539"/>
                <a:gd name="T64" fmla="*/ 213 w 2747"/>
                <a:gd name="T65" fmla="*/ 271 h 1539"/>
                <a:gd name="T66" fmla="*/ 115 w 2747"/>
                <a:gd name="T67" fmla="*/ 128 h 1539"/>
                <a:gd name="T68" fmla="*/ 90 w 2747"/>
                <a:gd name="T69" fmla="*/ 93 h 1539"/>
                <a:gd name="T70" fmla="*/ 44 w 2747"/>
                <a:gd name="T71" fmla="*/ 37 h 1539"/>
                <a:gd name="T72" fmla="*/ 0 w 2747"/>
                <a:gd name="T7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7" h="1539">
                  <a:moveTo>
                    <a:pt x="0" y="0"/>
                  </a:moveTo>
                  <a:cubicBezTo>
                    <a:pt x="8" y="5"/>
                    <a:pt x="16" y="11"/>
                    <a:pt x="23" y="17"/>
                  </a:cubicBezTo>
                  <a:cubicBezTo>
                    <a:pt x="30" y="23"/>
                    <a:pt x="37" y="30"/>
                    <a:pt x="44" y="37"/>
                  </a:cubicBezTo>
                  <a:cubicBezTo>
                    <a:pt x="58" y="50"/>
                    <a:pt x="70" y="65"/>
                    <a:pt x="82" y="80"/>
                  </a:cubicBezTo>
                  <a:cubicBezTo>
                    <a:pt x="91" y="92"/>
                    <a:pt x="91" y="92"/>
                    <a:pt x="91" y="92"/>
                  </a:cubicBezTo>
                  <a:cubicBezTo>
                    <a:pt x="100" y="103"/>
                    <a:pt x="100" y="103"/>
                    <a:pt x="100" y="103"/>
                  </a:cubicBezTo>
                  <a:cubicBezTo>
                    <a:pt x="117" y="126"/>
                    <a:pt x="117" y="126"/>
                    <a:pt x="117" y="126"/>
                  </a:cubicBezTo>
                  <a:cubicBezTo>
                    <a:pt x="151" y="173"/>
                    <a:pt x="151" y="173"/>
                    <a:pt x="151" y="173"/>
                  </a:cubicBezTo>
                  <a:cubicBezTo>
                    <a:pt x="216" y="269"/>
                    <a:pt x="216" y="269"/>
                    <a:pt x="216" y="269"/>
                  </a:cubicBezTo>
                  <a:cubicBezTo>
                    <a:pt x="279" y="366"/>
                    <a:pt x="279" y="366"/>
                    <a:pt x="279" y="366"/>
                  </a:cubicBezTo>
                  <a:cubicBezTo>
                    <a:pt x="362" y="496"/>
                    <a:pt x="445" y="626"/>
                    <a:pt x="531" y="754"/>
                  </a:cubicBezTo>
                  <a:cubicBezTo>
                    <a:pt x="597" y="848"/>
                    <a:pt x="597" y="848"/>
                    <a:pt x="597" y="848"/>
                  </a:cubicBezTo>
                  <a:cubicBezTo>
                    <a:pt x="608" y="864"/>
                    <a:pt x="619" y="880"/>
                    <a:pt x="631" y="895"/>
                  </a:cubicBezTo>
                  <a:cubicBezTo>
                    <a:pt x="665" y="942"/>
                    <a:pt x="665" y="942"/>
                    <a:pt x="665" y="942"/>
                  </a:cubicBezTo>
                  <a:cubicBezTo>
                    <a:pt x="699" y="989"/>
                    <a:pt x="699" y="989"/>
                    <a:pt x="699" y="989"/>
                  </a:cubicBezTo>
                  <a:cubicBezTo>
                    <a:pt x="734" y="1034"/>
                    <a:pt x="734" y="1034"/>
                    <a:pt x="734" y="1034"/>
                  </a:cubicBezTo>
                  <a:cubicBezTo>
                    <a:pt x="770" y="1080"/>
                    <a:pt x="770" y="1080"/>
                    <a:pt x="770" y="1080"/>
                  </a:cubicBezTo>
                  <a:cubicBezTo>
                    <a:pt x="782" y="1095"/>
                    <a:pt x="793" y="1110"/>
                    <a:pt x="806" y="1125"/>
                  </a:cubicBezTo>
                  <a:cubicBezTo>
                    <a:pt x="854" y="1185"/>
                    <a:pt x="905" y="1242"/>
                    <a:pt x="960" y="1296"/>
                  </a:cubicBezTo>
                  <a:cubicBezTo>
                    <a:pt x="987" y="1323"/>
                    <a:pt x="1016" y="1349"/>
                    <a:pt x="1045" y="1374"/>
                  </a:cubicBezTo>
                  <a:cubicBezTo>
                    <a:pt x="1074" y="1399"/>
                    <a:pt x="1105" y="1422"/>
                    <a:pt x="1137" y="1443"/>
                  </a:cubicBezTo>
                  <a:cubicBezTo>
                    <a:pt x="1169" y="1464"/>
                    <a:pt x="1202" y="1483"/>
                    <a:pt x="1237" y="1497"/>
                  </a:cubicBezTo>
                  <a:cubicBezTo>
                    <a:pt x="1273" y="1512"/>
                    <a:pt x="1310" y="1521"/>
                    <a:pt x="1347" y="1525"/>
                  </a:cubicBezTo>
                  <a:cubicBezTo>
                    <a:pt x="1385" y="1528"/>
                    <a:pt x="1424" y="1526"/>
                    <a:pt x="1461" y="1519"/>
                  </a:cubicBezTo>
                  <a:cubicBezTo>
                    <a:pt x="1498" y="1511"/>
                    <a:pt x="1535" y="1500"/>
                    <a:pt x="1571" y="1487"/>
                  </a:cubicBezTo>
                  <a:cubicBezTo>
                    <a:pt x="1607" y="1473"/>
                    <a:pt x="1642" y="1457"/>
                    <a:pt x="1676" y="1439"/>
                  </a:cubicBezTo>
                  <a:cubicBezTo>
                    <a:pt x="1693" y="1430"/>
                    <a:pt x="1709" y="1421"/>
                    <a:pt x="1726" y="1411"/>
                  </a:cubicBezTo>
                  <a:cubicBezTo>
                    <a:pt x="1734" y="1406"/>
                    <a:pt x="1742" y="1401"/>
                    <a:pt x="1750" y="1396"/>
                  </a:cubicBezTo>
                  <a:cubicBezTo>
                    <a:pt x="1763" y="1388"/>
                    <a:pt x="1763" y="1388"/>
                    <a:pt x="1763" y="1388"/>
                  </a:cubicBezTo>
                  <a:cubicBezTo>
                    <a:pt x="1775" y="1380"/>
                    <a:pt x="1775" y="1380"/>
                    <a:pt x="1775" y="1380"/>
                  </a:cubicBezTo>
                  <a:cubicBezTo>
                    <a:pt x="1823" y="1348"/>
                    <a:pt x="1823" y="1348"/>
                    <a:pt x="1823" y="1348"/>
                  </a:cubicBezTo>
                  <a:cubicBezTo>
                    <a:pt x="1847" y="1332"/>
                    <a:pt x="1847" y="1332"/>
                    <a:pt x="1847" y="1332"/>
                  </a:cubicBezTo>
                  <a:cubicBezTo>
                    <a:pt x="1855" y="1327"/>
                    <a:pt x="1863" y="1322"/>
                    <a:pt x="1870" y="1316"/>
                  </a:cubicBezTo>
                  <a:cubicBezTo>
                    <a:pt x="1964" y="1249"/>
                    <a:pt x="1964" y="1249"/>
                    <a:pt x="1964" y="1249"/>
                  </a:cubicBezTo>
                  <a:cubicBezTo>
                    <a:pt x="2058" y="1181"/>
                    <a:pt x="2058" y="1181"/>
                    <a:pt x="2058" y="1181"/>
                  </a:cubicBezTo>
                  <a:cubicBezTo>
                    <a:pt x="2151" y="1113"/>
                    <a:pt x="2151" y="1113"/>
                    <a:pt x="2151" y="1113"/>
                  </a:cubicBezTo>
                  <a:cubicBezTo>
                    <a:pt x="2335" y="972"/>
                    <a:pt x="2335" y="972"/>
                    <a:pt x="2335" y="972"/>
                  </a:cubicBezTo>
                  <a:cubicBezTo>
                    <a:pt x="2396" y="926"/>
                    <a:pt x="2459" y="880"/>
                    <a:pt x="2527" y="843"/>
                  </a:cubicBezTo>
                  <a:cubicBezTo>
                    <a:pt x="2544" y="834"/>
                    <a:pt x="2561" y="825"/>
                    <a:pt x="2579" y="817"/>
                  </a:cubicBezTo>
                  <a:cubicBezTo>
                    <a:pt x="2596" y="809"/>
                    <a:pt x="2614" y="802"/>
                    <a:pt x="2633" y="796"/>
                  </a:cubicBezTo>
                  <a:cubicBezTo>
                    <a:pt x="2670" y="785"/>
                    <a:pt x="2709" y="779"/>
                    <a:pt x="2747" y="785"/>
                  </a:cubicBezTo>
                  <a:cubicBezTo>
                    <a:pt x="2709" y="780"/>
                    <a:pt x="2670" y="786"/>
                    <a:pt x="2633" y="798"/>
                  </a:cubicBezTo>
                  <a:cubicBezTo>
                    <a:pt x="2597" y="810"/>
                    <a:pt x="2562" y="827"/>
                    <a:pt x="2529" y="846"/>
                  </a:cubicBezTo>
                  <a:cubicBezTo>
                    <a:pt x="2462" y="884"/>
                    <a:pt x="2399" y="930"/>
                    <a:pt x="2339" y="977"/>
                  </a:cubicBezTo>
                  <a:cubicBezTo>
                    <a:pt x="2156" y="1119"/>
                    <a:pt x="2156" y="1119"/>
                    <a:pt x="2156" y="1119"/>
                  </a:cubicBezTo>
                  <a:cubicBezTo>
                    <a:pt x="2063" y="1188"/>
                    <a:pt x="2063" y="1188"/>
                    <a:pt x="2063" y="1188"/>
                  </a:cubicBezTo>
                  <a:cubicBezTo>
                    <a:pt x="1970" y="1256"/>
                    <a:pt x="1970" y="1256"/>
                    <a:pt x="1970" y="1256"/>
                  </a:cubicBezTo>
                  <a:cubicBezTo>
                    <a:pt x="1876" y="1324"/>
                    <a:pt x="1876" y="1324"/>
                    <a:pt x="1876" y="1324"/>
                  </a:cubicBezTo>
                  <a:cubicBezTo>
                    <a:pt x="1868" y="1330"/>
                    <a:pt x="1860" y="1335"/>
                    <a:pt x="1852" y="1341"/>
                  </a:cubicBezTo>
                  <a:cubicBezTo>
                    <a:pt x="1828" y="1357"/>
                    <a:pt x="1828" y="1357"/>
                    <a:pt x="1828" y="1357"/>
                  </a:cubicBezTo>
                  <a:cubicBezTo>
                    <a:pt x="1780" y="1389"/>
                    <a:pt x="1780" y="1389"/>
                    <a:pt x="1780" y="1389"/>
                  </a:cubicBezTo>
                  <a:cubicBezTo>
                    <a:pt x="1768" y="1397"/>
                    <a:pt x="1768" y="1397"/>
                    <a:pt x="1768" y="1397"/>
                  </a:cubicBezTo>
                  <a:cubicBezTo>
                    <a:pt x="1756" y="1405"/>
                    <a:pt x="1756" y="1405"/>
                    <a:pt x="1756" y="1405"/>
                  </a:cubicBezTo>
                  <a:cubicBezTo>
                    <a:pt x="1748" y="1410"/>
                    <a:pt x="1739" y="1415"/>
                    <a:pt x="1731" y="1420"/>
                  </a:cubicBezTo>
                  <a:cubicBezTo>
                    <a:pt x="1715" y="1430"/>
                    <a:pt x="1698" y="1440"/>
                    <a:pt x="1681" y="1449"/>
                  </a:cubicBezTo>
                  <a:cubicBezTo>
                    <a:pt x="1646" y="1467"/>
                    <a:pt x="1611" y="1483"/>
                    <a:pt x="1575" y="1497"/>
                  </a:cubicBezTo>
                  <a:cubicBezTo>
                    <a:pt x="1539" y="1511"/>
                    <a:pt x="1501" y="1522"/>
                    <a:pt x="1463" y="1530"/>
                  </a:cubicBezTo>
                  <a:cubicBezTo>
                    <a:pt x="1425" y="1537"/>
                    <a:pt x="1385" y="1539"/>
                    <a:pt x="1346" y="1536"/>
                  </a:cubicBezTo>
                  <a:cubicBezTo>
                    <a:pt x="1307" y="1533"/>
                    <a:pt x="1269" y="1523"/>
                    <a:pt x="1233" y="1508"/>
                  </a:cubicBezTo>
                  <a:cubicBezTo>
                    <a:pt x="1197" y="1493"/>
                    <a:pt x="1162" y="1475"/>
                    <a:pt x="1130" y="1453"/>
                  </a:cubicBezTo>
                  <a:cubicBezTo>
                    <a:pt x="1098" y="1432"/>
                    <a:pt x="1067" y="1408"/>
                    <a:pt x="1037" y="1383"/>
                  </a:cubicBezTo>
                  <a:cubicBezTo>
                    <a:pt x="1008" y="1358"/>
                    <a:pt x="979" y="1332"/>
                    <a:pt x="952" y="1305"/>
                  </a:cubicBezTo>
                  <a:cubicBezTo>
                    <a:pt x="897" y="1250"/>
                    <a:pt x="846" y="1192"/>
                    <a:pt x="797" y="1132"/>
                  </a:cubicBezTo>
                  <a:cubicBezTo>
                    <a:pt x="701" y="1011"/>
                    <a:pt x="609" y="887"/>
                    <a:pt x="524" y="759"/>
                  </a:cubicBezTo>
                  <a:cubicBezTo>
                    <a:pt x="438" y="630"/>
                    <a:pt x="356" y="500"/>
                    <a:pt x="274" y="369"/>
                  </a:cubicBezTo>
                  <a:cubicBezTo>
                    <a:pt x="213" y="271"/>
                    <a:pt x="213" y="271"/>
                    <a:pt x="213" y="271"/>
                  </a:cubicBezTo>
                  <a:cubicBezTo>
                    <a:pt x="149" y="175"/>
                    <a:pt x="149" y="175"/>
                    <a:pt x="149" y="175"/>
                  </a:cubicBezTo>
                  <a:cubicBezTo>
                    <a:pt x="115" y="128"/>
                    <a:pt x="115" y="128"/>
                    <a:pt x="115" y="128"/>
                  </a:cubicBezTo>
                  <a:cubicBezTo>
                    <a:pt x="98" y="104"/>
                    <a:pt x="98" y="104"/>
                    <a:pt x="98" y="104"/>
                  </a:cubicBezTo>
                  <a:cubicBezTo>
                    <a:pt x="90" y="93"/>
                    <a:pt x="90" y="93"/>
                    <a:pt x="90" y="93"/>
                  </a:cubicBezTo>
                  <a:cubicBezTo>
                    <a:pt x="81" y="81"/>
                    <a:pt x="81" y="81"/>
                    <a:pt x="81" y="81"/>
                  </a:cubicBezTo>
                  <a:cubicBezTo>
                    <a:pt x="69" y="66"/>
                    <a:pt x="57" y="51"/>
                    <a:pt x="44" y="37"/>
                  </a:cubicBezTo>
                  <a:cubicBezTo>
                    <a:pt x="37" y="30"/>
                    <a:pt x="30" y="23"/>
                    <a:pt x="23" y="17"/>
                  </a:cubicBezTo>
                  <a:cubicBezTo>
                    <a:pt x="16"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7"/>
            <p:cNvSpPr/>
            <p:nvPr/>
          </p:nvSpPr>
          <p:spPr bwMode="auto">
            <a:xfrm>
              <a:off x="11241088" y="4737100"/>
              <a:ext cx="8462963" cy="5005388"/>
            </a:xfrm>
            <a:custGeom>
              <a:avLst/>
              <a:gdLst>
                <a:gd name="T0" fmla="*/ 25 w 2776"/>
                <a:gd name="T1" fmla="*/ 16 h 1641"/>
                <a:gd name="T2" fmla="*/ 86 w 2776"/>
                <a:gd name="T3" fmla="*/ 82 h 1641"/>
                <a:gd name="T4" fmla="*/ 225 w 2776"/>
                <a:gd name="T5" fmla="*/ 279 h 1641"/>
                <a:gd name="T6" fmla="*/ 547 w 2776"/>
                <a:gd name="T7" fmla="*/ 786 h 1641"/>
                <a:gd name="T8" fmla="*/ 978 w 2776"/>
                <a:gd name="T9" fmla="*/ 1361 h 1641"/>
                <a:gd name="T10" fmla="*/ 1254 w 2776"/>
                <a:gd name="T11" fmla="*/ 1587 h 1641"/>
                <a:gd name="T12" fmla="*/ 1484 w 2776"/>
                <a:gd name="T13" fmla="*/ 1623 h 1641"/>
                <a:gd name="T14" fmla="*/ 1806 w 2776"/>
                <a:gd name="T15" fmla="*/ 1472 h 1641"/>
                <a:gd name="T16" fmla="*/ 1997 w 2776"/>
                <a:gd name="T17" fmla="*/ 1327 h 1641"/>
                <a:gd name="T18" fmla="*/ 2115 w 2776"/>
                <a:gd name="T19" fmla="*/ 1234 h 1641"/>
                <a:gd name="T20" fmla="*/ 2185 w 2776"/>
                <a:gd name="T21" fmla="*/ 1177 h 1641"/>
                <a:gd name="T22" fmla="*/ 2230 w 2776"/>
                <a:gd name="T23" fmla="*/ 1138 h 1641"/>
                <a:gd name="T24" fmla="*/ 2366 w 2776"/>
                <a:gd name="T25" fmla="*/ 1020 h 1641"/>
                <a:gd name="T26" fmla="*/ 2412 w 2776"/>
                <a:gd name="T27" fmla="*/ 981 h 1641"/>
                <a:gd name="T28" fmla="*/ 2481 w 2776"/>
                <a:gd name="T29" fmla="*/ 923 h 1641"/>
                <a:gd name="T30" fmla="*/ 2554 w 2776"/>
                <a:gd name="T31" fmla="*/ 870 h 1641"/>
                <a:gd name="T32" fmla="*/ 2716 w 2776"/>
                <a:gd name="T33" fmla="*/ 794 h 1641"/>
                <a:gd name="T34" fmla="*/ 2717 w 2776"/>
                <a:gd name="T35" fmla="*/ 794 h 1641"/>
                <a:gd name="T36" fmla="*/ 2556 w 2776"/>
                <a:gd name="T37" fmla="*/ 872 h 1641"/>
                <a:gd name="T38" fmla="*/ 2484 w 2776"/>
                <a:gd name="T39" fmla="*/ 927 h 1641"/>
                <a:gd name="T40" fmla="*/ 2415 w 2776"/>
                <a:gd name="T41" fmla="*/ 985 h 1641"/>
                <a:gd name="T42" fmla="*/ 2370 w 2776"/>
                <a:gd name="T43" fmla="*/ 1024 h 1641"/>
                <a:gd name="T44" fmla="*/ 2235 w 2776"/>
                <a:gd name="T45" fmla="*/ 1144 h 1641"/>
                <a:gd name="T46" fmla="*/ 2189 w 2776"/>
                <a:gd name="T47" fmla="*/ 1183 h 1641"/>
                <a:gd name="T48" fmla="*/ 2120 w 2776"/>
                <a:gd name="T49" fmla="*/ 1241 h 1641"/>
                <a:gd name="T50" fmla="*/ 2003 w 2776"/>
                <a:gd name="T51" fmla="*/ 1335 h 1641"/>
                <a:gd name="T52" fmla="*/ 1812 w 2776"/>
                <a:gd name="T53" fmla="*/ 1481 h 1641"/>
                <a:gd name="T54" fmla="*/ 1486 w 2776"/>
                <a:gd name="T55" fmla="*/ 1634 h 1641"/>
                <a:gd name="T56" fmla="*/ 1249 w 2776"/>
                <a:gd name="T57" fmla="*/ 1597 h 1641"/>
                <a:gd name="T58" fmla="*/ 970 w 2776"/>
                <a:gd name="T59" fmla="*/ 1369 h 1641"/>
                <a:gd name="T60" fmla="*/ 673 w 2776"/>
                <a:gd name="T61" fmla="*/ 990 h 1641"/>
                <a:gd name="T62" fmla="*/ 284 w 2776"/>
                <a:gd name="T63" fmla="*/ 383 h 1641"/>
                <a:gd name="T64" fmla="*/ 156 w 2776"/>
                <a:gd name="T65" fmla="*/ 180 h 1641"/>
                <a:gd name="T66" fmla="*/ 46 w 2776"/>
                <a:gd name="T67" fmla="*/ 37 h 1641"/>
                <a:gd name="T68" fmla="*/ 0 w 2776"/>
                <a:gd name="T6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6" h="1641">
                  <a:moveTo>
                    <a:pt x="0" y="0"/>
                  </a:moveTo>
                  <a:cubicBezTo>
                    <a:pt x="9" y="4"/>
                    <a:pt x="17" y="10"/>
                    <a:pt x="25" y="16"/>
                  </a:cubicBezTo>
                  <a:cubicBezTo>
                    <a:pt x="32" y="23"/>
                    <a:pt x="40" y="30"/>
                    <a:pt x="47" y="37"/>
                  </a:cubicBezTo>
                  <a:cubicBezTo>
                    <a:pt x="61" y="51"/>
                    <a:pt x="74" y="66"/>
                    <a:pt x="86" y="82"/>
                  </a:cubicBezTo>
                  <a:cubicBezTo>
                    <a:pt x="112" y="113"/>
                    <a:pt x="135" y="146"/>
                    <a:pt x="158" y="179"/>
                  </a:cubicBezTo>
                  <a:cubicBezTo>
                    <a:pt x="225" y="279"/>
                    <a:pt x="225" y="279"/>
                    <a:pt x="225" y="279"/>
                  </a:cubicBezTo>
                  <a:cubicBezTo>
                    <a:pt x="246" y="312"/>
                    <a:pt x="268" y="346"/>
                    <a:pt x="289" y="380"/>
                  </a:cubicBezTo>
                  <a:cubicBezTo>
                    <a:pt x="375" y="515"/>
                    <a:pt x="459" y="652"/>
                    <a:pt x="547" y="786"/>
                  </a:cubicBezTo>
                  <a:cubicBezTo>
                    <a:pt x="635" y="919"/>
                    <a:pt x="726" y="1051"/>
                    <a:pt x="823" y="1178"/>
                  </a:cubicBezTo>
                  <a:cubicBezTo>
                    <a:pt x="872" y="1241"/>
                    <a:pt x="924" y="1303"/>
                    <a:pt x="978" y="1361"/>
                  </a:cubicBezTo>
                  <a:cubicBezTo>
                    <a:pt x="1032" y="1420"/>
                    <a:pt x="1090" y="1475"/>
                    <a:pt x="1154" y="1523"/>
                  </a:cubicBezTo>
                  <a:cubicBezTo>
                    <a:pt x="1185" y="1547"/>
                    <a:pt x="1219" y="1569"/>
                    <a:pt x="1254" y="1587"/>
                  </a:cubicBezTo>
                  <a:cubicBezTo>
                    <a:pt x="1290" y="1605"/>
                    <a:pt x="1327" y="1618"/>
                    <a:pt x="1366" y="1624"/>
                  </a:cubicBezTo>
                  <a:cubicBezTo>
                    <a:pt x="1405" y="1630"/>
                    <a:pt x="1445" y="1629"/>
                    <a:pt x="1484" y="1623"/>
                  </a:cubicBezTo>
                  <a:cubicBezTo>
                    <a:pt x="1523" y="1616"/>
                    <a:pt x="1561" y="1604"/>
                    <a:pt x="1598" y="1589"/>
                  </a:cubicBezTo>
                  <a:cubicBezTo>
                    <a:pt x="1672" y="1559"/>
                    <a:pt x="1740" y="1517"/>
                    <a:pt x="1806" y="1472"/>
                  </a:cubicBezTo>
                  <a:cubicBezTo>
                    <a:pt x="1839" y="1449"/>
                    <a:pt x="1871" y="1426"/>
                    <a:pt x="1903" y="1401"/>
                  </a:cubicBezTo>
                  <a:cubicBezTo>
                    <a:pt x="1934" y="1377"/>
                    <a:pt x="1966" y="1352"/>
                    <a:pt x="1997" y="1327"/>
                  </a:cubicBezTo>
                  <a:cubicBezTo>
                    <a:pt x="2091" y="1253"/>
                    <a:pt x="2091" y="1253"/>
                    <a:pt x="2091" y="1253"/>
                  </a:cubicBezTo>
                  <a:cubicBezTo>
                    <a:pt x="2099" y="1247"/>
                    <a:pt x="2107" y="1240"/>
                    <a:pt x="2115" y="1234"/>
                  </a:cubicBezTo>
                  <a:cubicBezTo>
                    <a:pt x="2138" y="1215"/>
                    <a:pt x="2138" y="1215"/>
                    <a:pt x="2138" y="1215"/>
                  </a:cubicBezTo>
                  <a:cubicBezTo>
                    <a:pt x="2185" y="1177"/>
                    <a:pt x="2185" y="1177"/>
                    <a:pt x="2185" y="1177"/>
                  </a:cubicBezTo>
                  <a:cubicBezTo>
                    <a:pt x="2208" y="1158"/>
                    <a:pt x="2208" y="1158"/>
                    <a:pt x="2208" y="1158"/>
                  </a:cubicBezTo>
                  <a:cubicBezTo>
                    <a:pt x="2230" y="1138"/>
                    <a:pt x="2230" y="1138"/>
                    <a:pt x="2230" y="1138"/>
                  </a:cubicBezTo>
                  <a:cubicBezTo>
                    <a:pt x="2276" y="1099"/>
                    <a:pt x="2276" y="1099"/>
                    <a:pt x="2276" y="1099"/>
                  </a:cubicBezTo>
                  <a:cubicBezTo>
                    <a:pt x="2366" y="1020"/>
                    <a:pt x="2366" y="1020"/>
                    <a:pt x="2366" y="1020"/>
                  </a:cubicBezTo>
                  <a:cubicBezTo>
                    <a:pt x="2389" y="1000"/>
                    <a:pt x="2389" y="1000"/>
                    <a:pt x="2389" y="1000"/>
                  </a:cubicBezTo>
                  <a:cubicBezTo>
                    <a:pt x="2412" y="981"/>
                    <a:pt x="2412" y="981"/>
                    <a:pt x="2412" y="981"/>
                  </a:cubicBezTo>
                  <a:cubicBezTo>
                    <a:pt x="2458" y="942"/>
                    <a:pt x="2458" y="942"/>
                    <a:pt x="2458" y="942"/>
                  </a:cubicBezTo>
                  <a:cubicBezTo>
                    <a:pt x="2466" y="936"/>
                    <a:pt x="2474" y="930"/>
                    <a:pt x="2481" y="923"/>
                  </a:cubicBezTo>
                  <a:cubicBezTo>
                    <a:pt x="2489" y="917"/>
                    <a:pt x="2497" y="911"/>
                    <a:pt x="2505" y="905"/>
                  </a:cubicBezTo>
                  <a:cubicBezTo>
                    <a:pt x="2521" y="893"/>
                    <a:pt x="2537" y="881"/>
                    <a:pt x="2554" y="870"/>
                  </a:cubicBezTo>
                  <a:cubicBezTo>
                    <a:pt x="2587" y="847"/>
                    <a:pt x="2622" y="826"/>
                    <a:pt x="2659" y="811"/>
                  </a:cubicBezTo>
                  <a:cubicBezTo>
                    <a:pt x="2677" y="803"/>
                    <a:pt x="2697" y="797"/>
                    <a:pt x="2716" y="794"/>
                  </a:cubicBezTo>
                  <a:cubicBezTo>
                    <a:pt x="2736" y="790"/>
                    <a:pt x="2756" y="790"/>
                    <a:pt x="2776" y="793"/>
                  </a:cubicBezTo>
                  <a:cubicBezTo>
                    <a:pt x="2756" y="790"/>
                    <a:pt x="2736" y="791"/>
                    <a:pt x="2717" y="794"/>
                  </a:cubicBezTo>
                  <a:cubicBezTo>
                    <a:pt x="2697" y="798"/>
                    <a:pt x="2678" y="804"/>
                    <a:pt x="2659" y="812"/>
                  </a:cubicBezTo>
                  <a:cubicBezTo>
                    <a:pt x="2623" y="828"/>
                    <a:pt x="2588" y="849"/>
                    <a:pt x="2556" y="872"/>
                  </a:cubicBezTo>
                  <a:cubicBezTo>
                    <a:pt x="2539" y="884"/>
                    <a:pt x="2523" y="896"/>
                    <a:pt x="2507" y="908"/>
                  </a:cubicBezTo>
                  <a:cubicBezTo>
                    <a:pt x="2500" y="914"/>
                    <a:pt x="2492" y="920"/>
                    <a:pt x="2484" y="927"/>
                  </a:cubicBezTo>
                  <a:cubicBezTo>
                    <a:pt x="2476" y="933"/>
                    <a:pt x="2469" y="939"/>
                    <a:pt x="2461" y="946"/>
                  </a:cubicBezTo>
                  <a:cubicBezTo>
                    <a:pt x="2415" y="985"/>
                    <a:pt x="2415" y="985"/>
                    <a:pt x="2415" y="985"/>
                  </a:cubicBezTo>
                  <a:cubicBezTo>
                    <a:pt x="2393" y="1004"/>
                    <a:pt x="2393" y="1004"/>
                    <a:pt x="2393" y="1004"/>
                  </a:cubicBezTo>
                  <a:cubicBezTo>
                    <a:pt x="2370" y="1024"/>
                    <a:pt x="2370" y="1024"/>
                    <a:pt x="2370" y="1024"/>
                  </a:cubicBezTo>
                  <a:cubicBezTo>
                    <a:pt x="2340" y="1051"/>
                    <a:pt x="2310" y="1078"/>
                    <a:pt x="2280" y="1104"/>
                  </a:cubicBezTo>
                  <a:cubicBezTo>
                    <a:pt x="2235" y="1144"/>
                    <a:pt x="2235" y="1144"/>
                    <a:pt x="2235" y="1144"/>
                  </a:cubicBezTo>
                  <a:cubicBezTo>
                    <a:pt x="2213" y="1164"/>
                    <a:pt x="2213" y="1164"/>
                    <a:pt x="2213" y="1164"/>
                  </a:cubicBezTo>
                  <a:cubicBezTo>
                    <a:pt x="2189" y="1183"/>
                    <a:pt x="2189" y="1183"/>
                    <a:pt x="2189" y="1183"/>
                  </a:cubicBezTo>
                  <a:cubicBezTo>
                    <a:pt x="2143" y="1221"/>
                    <a:pt x="2143" y="1221"/>
                    <a:pt x="2143" y="1221"/>
                  </a:cubicBezTo>
                  <a:cubicBezTo>
                    <a:pt x="2120" y="1241"/>
                    <a:pt x="2120" y="1241"/>
                    <a:pt x="2120" y="1241"/>
                  </a:cubicBezTo>
                  <a:cubicBezTo>
                    <a:pt x="2112" y="1247"/>
                    <a:pt x="2104" y="1253"/>
                    <a:pt x="2097" y="1259"/>
                  </a:cubicBezTo>
                  <a:cubicBezTo>
                    <a:pt x="2003" y="1335"/>
                    <a:pt x="2003" y="1335"/>
                    <a:pt x="2003" y="1335"/>
                  </a:cubicBezTo>
                  <a:cubicBezTo>
                    <a:pt x="1972" y="1359"/>
                    <a:pt x="1940" y="1385"/>
                    <a:pt x="1909" y="1409"/>
                  </a:cubicBezTo>
                  <a:cubicBezTo>
                    <a:pt x="1877" y="1434"/>
                    <a:pt x="1845" y="1458"/>
                    <a:pt x="1812" y="1481"/>
                  </a:cubicBezTo>
                  <a:cubicBezTo>
                    <a:pt x="1746" y="1526"/>
                    <a:pt x="1677" y="1569"/>
                    <a:pt x="1602" y="1599"/>
                  </a:cubicBezTo>
                  <a:cubicBezTo>
                    <a:pt x="1565" y="1615"/>
                    <a:pt x="1526" y="1627"/>
                    <a:pt x="1486" y="1634"/>
                  </a:cubicBezTo>
                  <a:cubicBezTo>
                    <a:pt x="1446" y="1640"/>
                    <a:pt x="1405" y="1641"/>
                    <a:pt x="1364" y="1635"/>
                  </a:cubicBezTo>
                  <a:cubicBezTo>
                    <a:pt x="1324" y="1629"/>
                    <a:pt x="1285" y="1615"/>
                    <a:pt x="1249" y="1597"/>
                  </a:cubicBezTo>
                  <a:cubicBezTo>
                    <a:pt x="1213" y="1579"/>
                    <a:pt x="1179" y="1557"/>
                    <a:pt x="1146" y="1533"/>
                  </a:cubicBezTo>
                  <a:cubicBezTo>
                    <a:pt x="1082" y="1484"/>
                    <a:pt x="1024" y="1428"/>
                    <a:pt x="970" y="1369"/>
                  </a:cubicBezTo>
                  <a:cubicBezTo>
                    <a:pt x="915" y="1310"/>
                    <a:pt x="864" y="1248"/>
                    <a:pt x="815" y="1185"/>
                  </a:cubicBezTo>
                  <a:cubicBezTo>
                    <a:pt x="767" y="1120"/>
                    <a:pt x="718" y="1057"/>
                    <a:pt x="673" y="990"/>
                  </a:cubicBezTo>
                  <a:cubicBezTo>
                    <a:pt x="627" y="925"/>
                    <a:pt x="583" y="858"/>
                    <a:pt x="539" y="791"/>
                  </a:cubicBezTo>
                  <a:cubicBezTo>
                    <a:pt x="452" y="656"/>
                    <a:pt x="369" y="519"/>
                    <a:pt x="284" y="383"/>
                  </a:cubicBezTo>
                  <a:cubicBezTo>
                    <a:pt x="263" y="349"/>
                    <a:pt x="242" y="315"/>
                    <a:pt x="221" y="281"/>
                  </a:cubicBezTo>
                  <a:cubicBezTo>
                    <a:pt x="156" y="180"/>
                    <a:pt x="156" y="180"/>
                    <a:pt x="156" y="180"/>
                  </a:cubicBezTo>
                  <a:cubicBezTo>
                    <a:pt x="133" y="147"/>
                    <a:pt x="110" y="114"/>
                    <a:pt x="85" y="83"/>
                  </a:cubicBezTo>
                  <a:cubicBezTo>
                    <a:pt x="73" y="67"/>
                    <a:pt x="60" y="52"/>
                    <a:pt x="46" y="37"/>
                  </a:cubicBezTo>
                  <a:cubicBezTo>
                    <a:pt x="39" y="30"/>
                    <a:pt x="32" y="23"/>
                    <a:pt x="24" y="17"/>
                  </a:cubicBezTo>
                  <a:cubicBezTo>
                    <a:pt x="17" y="10"/>
                    <a:pt x="9"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8"/>
            <p:cNvSpPr/>
            <p:nvPr/>
          </p:nvSpPr>
          <p:spPr bwMode="auto">
            <a:xfrm>
              <a:off x="11407775" y="4670425"/>
              <a:ext cx="8537575" cy="5264150"/>
            </a:xfrm>
            <a:custGeom>
              <a:avLst/>
              <a:gdLst>
                <a:gd name="T0" fmla="*/ 27 w 2800"/>
                <a:gd name="T1" fmla="*/ 16 h 1726"/>
                <a:gd name="T2" fmla="*/ 91 w 2800"/>
                <a:gd name="T3" fmla="*/ 83 h 1726"/>
                <a:gd name="T4" fmla="*/ 233 w 2800"/>
                <a:gd name="T5" fmla="*/ 286 h 1726"/>
                <a:gd name="T6" fmla="*/ 561 w 2800"/>
                <a:gd name="T7" fmla="*/ 812 h 1726"/>
                <a:gd name="T8" fmla="*/ 629 w 2800"/>
                <a:gd name="T9" fmla="*/ 917 h 1726"/>
                <a:gd name="T10" fmla="*/ 697 w 2800"/>
                <a:gd name="T11" fmla="*/ 1020 h 1726"/>
                <a:gd name="T12" fmla="*/ 767 w 2800"/>
                <a:gd name="T13" fmla="*/ 1123 h 1726"/>
                <a:gd name="T14" fmla="*/ 995 w 2800"/>
                <a:gd name="T15" fmla="*/ 1415 h 1726"/>
                <a:gd name="T16" fmla="*/ 1271 w 2800"/>
                <a:gd name="T17" fmla="*/ 1660 h 1726"/>
                <a:gd name="T18" fmla="*/ 1505 w 2800"/>
                <a:gd name="T19" fmla="*/ 1708 h 1726"/>
                <a:gd name="T20" fmla="*/ 1622 w 2800"/>
                <a:gd name="T21" fmla="*/ 1675 h 1726"/>
                <a:gd name="T22" fmla="*/ 1836 w 2800"/>
                <a:gd name="T23" fmla="*/ 1552 h 1726"/>
                <a:gd name="T24" fmla="*/ 1981 w 2800"/>
                <a:gd name="T25" fmla="*/ 1437 h 1726"/>
                <a:gd name="T26" fmla="*/ 2122 w 2800"/>
                <a:gd name="T27" fmla="*/ 1315 h 1726"/>
                <a:gd name="T28" fmla="*/ 2215 w 2800"/>
                <a:gd name="T29" fmla="*/ 1233 h 1726"/>
                <a:gd name="T30" fmla="*/ 2393 w 2800"/>
                <a:gd name="T31" fmla="*/ 1060 h 1726"/>
                <a:gd name="T32" fmla="*/ 2483 w 2800"/>
                <a:gd name="T33" fmla="*/ 975 h 1726"/>
                <a:gd name="T34" fmla="*/ 2578 w 2800"/>
                <a:gd name="T35" fmla="*/ 895 h 1726"/>
                <a:gd name="T36" fmla="*/ 2738 w 2800"/>
                <a:gd name="T37" fmla="*/ 802 h 1726"/>
                <a:gd name="T38" fmla="*/ 2738 w 2800"/>
                <a:gd name="T39" fmla="*/ 803 h 1726"/>
                <a:gd name="T40" fmla="*/ 2579 w 2800"/>
                <a:gd name="T41" fmla="*/ 897 h 1726"/>
                <a:gd name="T42" fmla="*/ 2486 w 2800"/>
                <a:gd name="T43" fmla="*/ 978 h 1726"/>
                <a:gd name="T44" fmla="*/ 2397 w 2800"/>
                <a:gd name="T45" fmla="*/ 1064 h 1726"/>
                <a:gd name="T46" fmla="*/ 2220 w 2800"/>
                <a:gd name="T47" fmla="*/ 1238 h 1726"/>
                <a:gd name="T48" fmla="*/ 2128 w 2800"/>
                <a:gd name="T49" fmla="*/ 1321 h 1726"/>
                <a:gd name="T50" fmla="*/ 1988 w 2800"/>
                <a:gd name="T51" fmla="*/ 1444 h 1726"/>
                <a:gd name="T52" fmla="*/ 1842 w 2800"/>
                <a:gd name="T53" fmla="*/ 1560 h 1726"/>
                <a:gd name="T54" fmla="*/ 1627 w 2800"/>
                <a:gd name="T55" fmla="*/ 1685 h 1726"/>
                <a:gd name="T56" fmla="*/ 1506 w 2800"/>
                <a:gd name="T57" fmla="*/ 1720 h 1726"/>
                <a:gd name="T58" fmla="*/ 1265 w 2800"/>
                <a:gd name="T59" fmla="*/ 1670 h 1726"/>
                <a:gd name="T60" fmla="*/ 1071 w 2800"/>
                <a:gd name="T61" fmla="*/ 1514 h 1726"/>
                <a:gd name="T62" fmla="*/ 831 w 2800"/>
                <a:gd name="T63" fmla="*/ 1229 h 1726"/>
                <a:gd name="T64" fmla="*/ 723 w 2800"/>
                <a:gd name="T65" fmla="*/ 1077 h 1726"/>
                <a:gd name="T66" fmla="*/ 654 w 2800"/>
                <a:gd name="T67" fmla="*/ 974 h 1726"/>
                <a:gd name="T68" fmla="*/ 587 w 2800"/>
                <a:gd name="T69" fmla="*/ 870 h 1726"/>
                <a:gd name="T70" fmla="*/ 488 w 2800"/>
                <a:gd name="T71" fmla="*/ 712 h 1726"/>
                <a:gd name="T72" fmla="*/ 359 w 2800"/>
                <a:gd name="T73" fmla="*/ 500 h 1726"/>
                <a:gd name="T74" fmla="*/ 229 w 2800"/>
                <a:gd name="T75" fmla="*/ 289 h 1726"/>
                <a:gd name="T76" fmla="*/ 90 w 2800"/>
                <a:gd name="T77" fmla="*/ 84 h 1726"/>
                <a:gd name="T78" fmla="*/ 26 w 2800"/>
                <a:gd name="T79" fmla="*/ 1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0" h="1726">
                  <a:moveTo>
                    <a:pt x="0" y="0"/>
                  </a:moveTo>
                  <a:cubicBezTo>
                    <a:pt x="10" y="4"/>
                    <a:pt x="19" y="9"/>
                    <a:pt x="27" y="16"/>
                  </a:cubicBezTo>
                  <a:cubicBezTo>
                    <a:pt x="35" y="22"/>
                    <a:pt x="42" y="29"/>
                    <a:pt x="50" y="37"/>
                  </a:cubicBezTo>
                  <a:cubicBezTo>
                    <a:pt x="64" y="51"/>
                    <a:pt x="78" y="67"/>
                    <a:pt x="91" y="83"/>
                  </a:cubicBezTo>
                  <a:cubicBezTo>
                    <a:pt x="117" y="115"/>
                    <a:pt x="141" y="149"/>
                    <a:pt x="165" y="183"/>
                  </a:cubicBezTo>
                  <a:cubicBezTo>
                    <a:pt x="188" y="217"/>
                    <a:pt x="210" y="252"/>
                    <a:pt x="233" y="286"/>
                  </a:cubicBezTo>
                  <a:cubicBezTo>
                    <a:pt x="256" y="321"/>
                    <a:pt x="278" y="356"/>
                    <a:pt x="300" y="391"/>
                  </a:cubicBezTo>
                  <a:cubicBezTo>
                    <a:pt x="387" y="531"/>
                    <a:pt x="473" y="673"/>
                    <a:pt x="561" y="812"/>
                  </a:cubicBezTo>
                  <a:cubicBezTo>
                    <a:pt x="572" y="830"/>
                    <a:pt x="584" y="847"/>
                    <a:pt x="595" y="865"/>
                  </a:cubicBezTo>
                  <a:cubicBezTo>
                    <a:pt x="629" y="917"/>
                    <a:pt x="629" y="917"/>
                    <a:pt x="629" y="917"/>
                  </a:cubicBezTo>
                  <a:cubicBezTo>
                    <a:pt x="663" y="969"/>
                    <a:pt x="663" y="969"/>
                    <a:pt x="663" y="969"/>
                  </a:cubicBezTo>
                  <a:cubicBezTo>
                    <a:pt x="697" y="1020"/>
                    <a:pt x="697" y="1020"/>
                    <a:pt x="697" y="1020"/>
                  </a:cubicBezTo>
                  <a:cubicBezTo>
                    <a:pt x="732" y="1071"/>
                    <a:pt x="732" y="1071"/>
                    <a:pt x="732" y="1071"/>
                  </a:cubicBezTo>
                  <a:cubicBezTo>
                    <a:pt x="744" y="1088"/>
                    <a:pt x="755" y="1106"/>
                    <a:pt x="767" y="1123"/>
                  </a:cubicBezTo>
                  <a:cubicBezTo>
                    <a:pt x="790" y="1156"/>
                    <a:pt x="815" y="1190"/>
                    <a:pt x="839" y="1223"/>
                  </a:cubicBezTo>
                  <a:cubicBezTo>
                    <a:pt x="889" y="1289"/>
                    <a:pt x="940" y="1354"/>
                    <a:pt x="995" y="1415"/>
                  </a:cubicBezTo>
                  <a:cubicBezTo>
                    <a:pt x="1050" y="1477"/>
                    <a:pt x="1107" y="1537"/>
                    <a:pt x="1170" y="1589"/>
                  </a:cubicBezTo>
                  <a:cubicBezTo>
                    <a:pt x="1202" y="1615"/>
                    <a:pt x="1236" y="1639"/>
                    <a:pt x="1271" y="1660"/>
                  </a:cubicBezTo>
                  <a:cubicBezTo>
                    <a:pt x="1306" y="1681"/>
                    <a:pt x="1344" y="1698"/>
                    <a:pt x="1383" y="1707"/>
                  </a:cubicBezTo>
                  <a:cubicBezTo>
                    <a:pt x="1423" y="1715"/>
                    <a:pt x="1464" y="1715"/>
                    <a:pt x="1505" y="1708"/>
                  </a:cubicBezTo>
                  <a:cubicBezTo>
                    <a:pt x="1525" y="1705"/>
                    <a:pt x="1545" y="1701"/>
                    <a:pt x="1564" y="1695"/>
                  </a:cubicBezTo>
                  <a:cubicBezTo>
                    <a:pt x="1584" y="1690"/>
                    <a:pt x="1603" y="1683"/>
                    <a:pt x="1622" y="1675"/>
                  </a:cubicBezTo>
                  <a:cubicBezTo>
                    <a:pt x="1660" y="1659"/>
                    <a:pt x="1697" y="1640"/>
                    <a:pt x="1732" y="1619"/>
                  </a:cubicBezTo>
                  <a:cubicBezTo>
                    <a:pt x="1768" y="1598"/>
                    <a:pt x="1802" y="1576"/>
                    <a:pt x="1836" y="1552"/>
                  </a:cubicBezTo>
                  <a:cubicBezTo>
                    <a:pt x="1869" y="1528"/>
                    <a:pt x="1902" y="1502"/>
                    <a:pt x="1934" y="1476"/>
                  </a:cubicBezTo>
                  <a:cubicBezTo>
                    <a:pt x="1950" y="1463"/>
                    <a:pt x="1966" y="1450"/>
                    <a:pt x="1981" y="1437"/>
                  </a:cubicBezTo>
                  <a:cubicBezTo>
                    <a:pt x="2028" y="1396"/>
                    <a:pt x="2028" y="1396"/>
                    <a:pt x="2028" y="1396"/>
                  </a:cubicBezTo>
                  <a:cubicBezTo>
                    <a:pt x="2060" y="1370"/>
                    <a:pt x="2091" y="1342"/>
                    <a:pt x="2122" y="1315"/>
                  </a:cubicBezTo>
                  <a:cubicBezTo>
                    <a:pt x="2169" y="1274"/>
                    <a:pt x="2169" y="1274"/>
                    <a:pt x="2169" y="1274"/>
                  </a:cubicBezTo>
                  <a:cubicBezTo>
                    <a:pt x="2184" y="1261"/>
                    <a:pt x="2200" y="1247"/>
                    <a:pt x="2215" y="1233"/>
                  </a:cubicBezTo>
                  <a:cubicBezTo>
                    <a:pt x="2245" y="1205"/>
                    <a:pt x="2274" y="1176"/>
                    <a:pt x="2304" y="1147"/>
                  </a:cubicBezTo>
                  <a:cubicBezTo>
                    <a:pt x="2393" y="1060"/>
                    <a:pt x="2393" y="1060"/>
                    <a:pt x="2393" y="1060"/>
                  </a:cubicBezTo>
                  <a:cubicBezTo>
                    <a:pt x="2408" y="1046"/>
                    <a:pt x="2422" y="1031"/>
                    <a:pt x="2437" y="1017"/>
                  </a:cubicBezTo>
                  <a:cubicBezTo>
                    <a:pt x="2452" y="1003"/>
                    <a:pt x="2467" y="988"/>
                    <a:pt x="2483" y="975"/>
                  </a:cubicBezTo>
                  <a:cubicBezTo>
                    <a:pt x="2498" y="961"/>
                    <a:pt x="2514" y="947"/>
                    <a:pt x="2530" y="934"/>
                  </a:cubicBezTo>
                  <a:cubicBezTo>
                    <a:pt x="2546" y="921"/>
                    <a:pt x="2561" y="907"/>
                    <a:pt x="2578" y="895"/>
                  </a:cubicBezTo>
                  <a:cubicBezTo>
                    <a:pt x="2610" y="869"/>
                    <a:pt x="2643" y="844"/>
                    <a:pt x="2681" y="825"/>
                  </a:cubicBezTo>
                  <a:cubicBezTo>
                    <a:pt x="2699" y="816"/>
                    <a:pt x="2718" y="808"/>
                    <a:pt x="2738" y="802"/>
                  </a:cubicBezTo>
                  <a:cubicBezTo>
                    <a:pt x="2758" y="797"/>
                    <a:pt x="2779" y="795"/>
                    <a:pt x="2800" y="799"/>
                  </a:cubicBezTo>
                  <a:cubicBezTo>
                    <a:pt x="2779" y="795"/>
                    <a:pt x="2758" y="798"/>
                    <a:pt x="2738" y="803"/>
                  </a:cubicBezTo>
                  <a:cubicBezTo>
                    <a:pt x="2718" y="809"/>
                    <a:pt x="2699" y="817"/>
                    <a:pt x="2681" y="827"/>
                  </a:cubicBezTo>
                  <a:cubicBezTo>
                    <a:pt x="2644" y="846"/>
                    <a:pt x="2611" y="871"/>
                    <a:pt x="2579" y="897"/>
                  </a:cubicBezTo>
                  <a:cubicBezTo>
                    <a:pt x="2563" y="910"/>
                    <a:pt x="2548" y="923"/>
                    <a:pt x="2532" y="937"/>
                  </a:cubicBezTo>
                  <a:cubicBezTo>
                    <a:pt x="2516" y="950"/>
                    <a:pt x="2501" y="964"/>
                    <a:pt x="2486" y="978"/>
                  </a:cubicBezTo>
                  <a:cubicBezTo>
                    <a:pt x="2471" y="992"/>
                    <a:pt x="2456" y="1006"/>
                    <a:pt x="2441" y="1021"/>
                  </a:cubicBezTo>
                  <a:cubicBezTo>
                    <a:pt x="2426" y="1035"/>
                    <a:pt x="2411" y="1050"/>
                    <a:pt x="2397" y="1064"/>
                  </a:cubicBezTo>
                  <a:cubicBezTo>
                    <a:pt x="2309" y="1152"/>
                    <a:pt x="2309" y="1152"/>
                    <a:pt x="2309" y="1152"/>
                  </a:cubicBezTo>
                  <a:cubicBezTo>
                    <a:pt x="2279" y="1181"/>
                    <a:pt x="2250" y="1210"/>
                    <a:pt x="2220" y="1238"/>
                  </a:cubicBezTo>
                  <a:cubicBezTo>
                    <a:pt x="2205" y="1252"/>
                    <a:pt x="2190" y="1266"/>
                    <a:pt x="2174" y="1280"/>
                  </a:cubicBezTo>
                  <a:cubicBezTo>
                    <a:pt x="2128" y="1321"/>
                    <a:pt x="2128" y="1321"/>
                    <a:pt x="2128" y="1321"/>
                  </a:cubicBezTo>
                  <a:cubicBezTo>
                    <a:pt x="2097" y="1349"/>
                    <a:pt x="2066" y="1376"/>
                    <a:pt x="2034" y="1403"/>
                  </a:cubicBezTo>
                  <a:cubicBezTo>
                    <a:pt x="1988" y="1444"/>
                    <a:pt x="1988" y="1444"/>
                    <a:pt x="1988" y="1444"/>
                  </a:cubicBezTo>
                  <a:cubicBezTo>
                    <a:pt x="1972" y="1458"/>
                    <a:pt x="1956" y="1471"/>
                    <a:pt x="1940" y="1484"/>
                  </a:cubicBezTo>
                  <a:cubicBezTo>
                    <a:pt x="1908" y="1510"/>
                    <a:pt x="1875" y="1536"/>
                    <a:pt x="1842" y="1560"/>
                  </a:cubicBezTo>
                  <a:cubicBezTo>
                    <a:pt x="1808" y="1584"/>
                    <a:pt x="1773" y="1607"/>
                    <a:pt x="1737" y="1628"/>
                  </a:cubicBezTo>
                  <a:cubicBezTo>
                    <a:pt x="1702" y="1649"/>
                    <a:pt x="1665" y="1669"/>
                    <a:pt x="1627" y="1685"/>
                  </a:cubicBezTo>
                  <a:cubicBezTo>
                    <a:pt x="1607" y="1693"/>
                    <a:pt x="1588" y="1700"/>
                    <a:pt x="1567" y="1706"/>
                  </a:cubicBezTo>
                  <a:cubicBezTo>
                    <a:pt x="1547" y="1712"/>
                    <a:pt x="1527" y="1716"/>
                    <a:pt x="1506" y="1720"/>
                  </a:cubicBezTo>
                  <a:cubicBezTo>
                    <a:pt x="1465" y="1726"/>
                    <a:pt x="1422" y="1726"/>
                    <a:pt x="1381" y="1718"/>
                  </a:cubicBezTo>
                  <a:cubicBezTo>
                    <a:pt x="1340" y="1709"/>
                    <a:pt x="1301" y="1691"/>
                    <a:pt x="1265" y="1670"/>
                  </a:cubicBezTo>
                  <a:cubicBezTo>
                    <a:pt x="1229" y="1649"/>
                    <a:pt x="1195" y="1625"/>
                    <a:pt x="1163" y="1598"/>
                  </a:cubicBezTo>
                  <a:cubicBezTo>
                    <a:pt x="1131" y="1572"/>
                    <a:pt x="1100" y="1544"/>
                    <a:pt x="1071" y="1514"/>
                  </a:cubicBezTo>
                  <a:cubicBezTo>
                    <a:pt x="1042" y="1485"/>
                    <a:pt x="1014" y="1454"/>
                    <a:pt x="986" y="1423"/>
                  </a:cubicBezTo>
                  <a:cubicBezTo>
                    <a:pt x="932" y="1361"/>
                    <a:pt x="880" y="1296"/>
                    <a:pt x="831" y="1229"/>
                  </a:cubicBezTo>
                  <a:cubicBezTo>
                    <a:pt x="806" y="1196"/>
                    <a:pt x="782" y="1163"/>
                    <a:pt x="758" y="1129"/>
                  </a:cubicBezTo>
                  <a:cubicBezTo>
                    <a:pt x="746" y="1112"/>
                    <a:pt x="735" y="1094"/>
                    <a:pt x="723" y="1077"/>
                  </a:cubicBezTo>
                  <a:cubicBezTo>
                    <a:pt x="689" y="1026"/>
                    <a:pt x="689" y="1026"/>
                    <a:pt x="689" y="1026"/>
                  </a:cubicBezTo>
                  <a:cubicBezTo>
                    <a:pt x="654" y="974"/>
                    <a:pt x="654" y="974"/>
                    <a:pt x="654" y="974"/>
                  </a:cubicBezTo>
                  <a:cubicBezTo>
                    <a:pt x="620" y="922"/>
                    <a:pt x="620" y="922"/>
                    <a:pt x="620" y="922"/>
                  </a:cubicBezTo>
                  <a:cubicBezTo>
                    <a:pt x="587" y="870"/>
                    <a:pt x="587" y="870"/>
                    <a:pt x="587" y="870"/>
                  </a:cubicBezTo>
                  <a:cubicBezTo>
                    <a:pt x="576" y="852"/>
                    <a:pt x="565" y="835"/>
                    <a:pt x="554" y="817"/>
                  </a:cubicBezTo>
                  <a:cubicBezTo>
                    <a:pt x="488" y="712"/>
                    <a:pt x="488" y="712"/>
                    <a:pt x="488" y="712"/>
                  </a:cubicBezTo>
                  <a:cubicBezTo>
                    <a:pt x="466" y="677"/>
                    <a:pt x="445" y="641"/>
                    <a:pt x="424" y="606"/>
                  </a:cubicBezTo>
                  <a:cubicBezTo>
                    <a:pt x="359" y="500"/>
                    <a:pt x="359" y="500"/>
                    <a:pt x="359" y="500"/>
                  </a:cubicBezTo>
                  <a:cubicBezTo>
                    <a:pt x="338" y="465"/>
                    <a:pt x="317" y="429"/>
                    <a:pt x="295" y="394"/>
                  </a:cubicBezTo>
                  <a:cubicBezTo>
                    <a:pt x="273" y="359"/>
                    <a:pt x="252" y="324"/>
                    <a:pt x="229" y="289"/>
                  </a:cubicBezTo>
                  <a:cubicBezTo>
                    <a:pt x="207" y="254"/>
                    <a:pt x="185" y="219"/>
                    <a:pt x="162" y="184"/>
                  </a:cubicBezTo>
                  <a:cubicBezTo>
                    <a:pt x="139" y="150"/>
                    <a:pt x="116" y="116"/>
                    <a:pt x="90" y="84"/>
                  </a:cubicBezTo>
                  <a:cubicBezTo>
                    <a:pt x="77" y="68"/>
                    <a:pt x="63" y="52"/>
                    <a:pt x="49" y="37"/>
                  </a:cubicBezTo>
                  <a:cubicBezTo>
                    <a:pt x="42" y="30"/>
                    <a:pt x="34" y="23"/>
                    <a:pt x="26" y="16"/>
                  </a:cubicBezTo>
                  <a:cubicBezTo>
                    <a:pt x="18" y="10"/>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9"/>
            <p:cNvSpPr/>
            <p:nvPr/>
          </p:nvSpPr>
          <p:spPr bwMode="auto">
            <a:xfrm>
              <a:off x="11591925" y="4603750"/>
              <a:ext cx="8582025" cy="5475288"/>
            </a:xfrm>
            <a:custGeom>
              <a:avLst/>
              <a:gdLst>
                <a:gd name="T0" fmla="*/ 27 w 2815"/>
                <a:gd name="T1" fmla="*/ 15 h 1795"/>
                <a:gd name="T2" fmla="*/ 95 w 2815"/>
                <a:gd name="T3" fmla="*/ 82 h 1795"/>
                <a:gd name="T4" fmla="*/ 243 w 2815"/>
                <a:gd name="T5" fmla="*/ 290 h 1795"/>
                <a:gd name="T6" fmla="*/ 277 w 2815"/>
                <a:gd name="T7" fmla="*/ 344 h 1795"/>
                <a:gd name="T8" fmla="*/ 327 w 2815"/>
                <a:gd name="T9" fmla="*/ 425 h 1795"/>
                <a:gd name="T10" fmla="*/ 376 w 2815"/>
                <a:gd name="T11" fmla="*/ 507 h 1795"/>
                <a:gd name="T12" fmla="*/ 507 w 2815"/>
                <a:gd name="T13" fmla="*/ 726 h 1795"/>
                <a:gd name="T14" fmla="*/ 606 w 2815"/>
                <a:gd name="T15" fmla="*/ 889 h 1795"/>
                <a:gd name="T16" fmla="*/ 674 w 2815"/>
                <a:gd name="T17" fmla="*/ 997 h 1795"/>
                <a:gd name="T18" fmla="*/ 778 w 2815"/>
                <a:gd name="T19" fmla="*/ 1157 h 1795"/>
                <a:gd name="T20" fmla="*/ 1006 w 2815"/>
                <a:gd name="T21" fmla="*/ 1463 h 1795"/>
                <a:gd name="T22" fmla="*/ 1284 w 2815"/>
                <a:gd name="T23" fmla="*/ 1719 h 1795"/>
                <a:gd name="T24" fmla="*/ 1523 w 2815"/>
                <a:gd name="T25" fmla="*/ 1778 h 1795"/>
                <a:gd name="T26" fmla="*/ 1757 w 2815"/>
                <a:gd name="T27" fmla="*/ 1690 h 1795"/>
                <a:gd name="T28" fmla="*/ 1863 w 2815"/>
                <a:gd name="T29" fmla="*/ 1619 h 1795"/>
                <a:gd name="T30" fmla="*/ 2101 w 2815"/>
                <a:gd name="T31" fmla="*/ 1410 h 1795"/>
                <a:gd name="T32" fmla="*/ 2238 w 2815"/>
                <a:gd name="T33" fmla="*/ 1276 h 1795"/>
                <a:gd name="T34" fmla="*/ 2325 w 2815"/>
                <a:gd name="T35" fmla="*/ 1184 h 1795"/>
                <a:gd name="T36" fmla="*/ 2455 w 2815"/>
                <a:gd name="T37" fmla="*/ 1043 h 1795"/>
                <a:gd name="T38" fmla="*/ 2593 w 2815"/>
                <a:gd name="T39" fmla="*/ 911 h 1795"/>
                <a:gd name="T40" fmla="*/ 2752 w 2815"/>
                <a:gd name="T41" fmla="*/ 808 h 1795"/>
                <a:gd name="T42" fmla="*/ 2752 w 2815"/>
                <a:gd name="T43" fmla="*/ 809 h 1795"/>
                <a:gd name="T44" fmla="*/ 2595 w 2815"/>
                <a:gd name="T45" fmla="*/ 914 h 1795"/>
                <a:gd name="T46" fmla="*/ 2458 w 2815"/>
                <a:gd name="T47" fmla="*/ 1047 h 1795"/>
                <a:gd name="T48" fmla="*/ 2330 w 2815"/>
                <a:gd name="T49" fmla="*/ 1188 h 1795"/>
                <a:gd name="T50" fmla="*/ 2243 w 2815"/>
                <a:gd name="T51" fmla="*/ 1282 h 1795"/>
                <a:gd name="T52" fmla="*/ 2107 w 2815"/>
                <a:gd name="T53" fmla="*/ 1416 h 1795"/>
                <a:gd name="T54" fmla="*/ 2015 w 2815"/>
                <a:gd name="T55" fmla="*/ 1504 h 1795"/>
                <a:gd name="T56" fmla="*/ 1869 w 2815"/>
                <a:gd name="T57" fmla="*/ 1628 h 1795"/>
                <a:gd name="T58" fmla="*/ 1762 w 2815"/>
                <a:gd name="T59" fmla="*/ 1699 h 1795"/>
                <a:gd name="T60" fmla="*/ 1524 w 2815"/>
                <a:gd name="T61" fmla="*/ 1790 h 1795"/>
                <a:gd name="T62" fmla="*/ 1278 w 2815"/>
                <a:gd name="T63" fmla="*/ 1729 h 1795"/>
                <a:gd name="T64" fmla="*/ 997 w 2815"/>
                <a:gd name="T65" fmla="*/ 1470 h 1795"/>
                <a:gd name="T66" fmla="*/ 769 w 2815"/>
                <a:gd name="T67" fmla="*/ 1163 h 1795"/>
                <a:gd name="T68" fmla="*/ 665 w 2815"/>
                <a:gd name="T69" fmla="*/ 1002 h 1795"/>
                <a:gd name="T70" fmla="*/ 598 w 2815"/>
                <a:gd name="T71" fmla="*/ 894 h 1795"/>
                <a:gd name="T72" fmla="*/ 500 w 2815"/>
                <a:gd name="T73" fmla="*/ 730 h 1795"/>
                <a:gd name="T74" fmla="*/ 370 w 2815"/>
                <a:gd name="T75" fmla="*/ 511 h 1795"/>
                <a:gd name="T76" fmla="*/ 322 w 2815"/>
                <a:gd name="T77" fmla="*/ 428 h 1795"/>
                <a:gd name="T78" fmla="*/ 272 w 2815"/>
                <a:gd name="T79" fmla="*/ 347 h 1795"/>
                <a:gd name="T80" fmla="*/ 239 w 2815"/>
                <a:gd name="T81" fmla="*/ 292 h 1795"/>
                <a:gd name="T82" fmla="*/ 94 w 2815"/>
                <a:gd name="T83" fmla="*/ 83 h 1795"/>
                <a:gd name="T84" fmla="*/ 27 w 2815"/>
                <a:gd name="T85" fmla="*/ 1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5" h="1795">
                  <a:moveTo>
                    <a:pt x="0" y="0"/>
                  </a:moveTo>
                  <a:cubicBezTo>
                    <a:pt x="10" y="4"/>
                    <a:pt x="19" y="9"/>
                    <a:pt x="27" y="15"/>
                  </a:cubicBezTo>
                  <a:cubicBezTo>
                    <a:pt x="36" y="22"/>
                    <a:pt x="44" y="29"/>
                    <a:pt x="52" y="36"/>
                  </a:cubicBezTo>
                  <a:cubicBezTo>
                    <a:pt x="67" y="50"/>
                    <a:pt x="82" y="66"/>
                    <a:pt x="95" y="82"/>
                  </a:cubicBezTo>
                  <a:cubicBezTo>
                    <a:pt x="123" y="115"/>
                    <a:pt x="148" y="149"/>
                    <a:pt x="172" y="184"/>
                  </a:cubicBezTo>
                  <a:cubicBezTo>
                    <a:pt x="196" y="219"/>
                    <a:pt x="219" y="255"/>
                    <a:pt x="243" y="290"/>
                  </a:cubicBezTo>
                  <a:cubicBezTo>
                    <a:pt x="249" y="299"/>
                    <a:pt x="254" y="308"/>
                    <a:pt x="260" y="317"/>
                  </a:cubicBezTo>
                  <a:cubicBezTo>
                    <a:pt x="277" y="344"/>
                    <a:pt x="277" y="344"/>
                    <a:pt x="277" y="344"/>
                  </a:cubicBezTo>
                  <a:cubicBezTo>
                    <a:pt x="310" y="398"/>
                    <a:pt x="310" y="398"/>
                    <a:pt x="310" y="398"/>
                  </a:cubicBezTo>
                  <a:cubicBezTo>
                    <a:pt x="327" y="425"/>
                    <a:pt x="327" y="425"/>
                    <a:pt x="327" y="425"/>
                  </a:cubicBezTo>
                  <a:cubicBezTo>
                    <a:pt x="343" y="453"/>
                    <a:pt x="343" y="453"/>
                    <a:pt x="343" y="453"/>
                  </a:cubicBezTo>
                  <a:cubicBezTo>
                    <a:pt x="376" y="507"/>
                    <a:pt x="376" y="507"/>
                    <a:pt x="376" y="507"/>
                  </a:cubicBezTo>
                  <a:cubicBezTo>
                    <a:pt x="442" y="617"/>
                    <a:pt x="442" y="617"/>
                    <a:pt x="442" y="617"/>
                  </a:cubicBezTo>
                  <a:cubicBezTo>
                    <a:pt x="463" y="653"/>
                    <a:pt x="485" y="690"/>
                    <a:pt x="507" y="726"/>
                  </a:cubicBezTo>
                  <a:cubicBezTo>
                    <a:pt x="573" y="835"/>
                    <a:pt x="573" y="835"/>
                    <a:pt x="573" y="835"/>
                  </a:cubicBezTo>
                  <a:cubicBezTo>
                    <a:pt x="584" y="853"/>
                    <a:pt x="595" y="871"/>
                    <a:pt x="606" y="889"/>
                  </a:cubicBezTo>
                  <a:cubicBezTo>
                    <a:pt x="640" y="943"/>
                    <a:pt x="640" y="943"/>
                    <a:pt x="640" y="943"/>
                  </a:cubicBezTo>
                  <a:cubicBezTo>
                    <a:pt x="674" y="997"/>
                    <a:pt x="674" y="997"/>
                    <a:pt x="674" y="997"/>
                  </a:cubicBezTo>
                  <a:cubicBezTo>
                    <a:pt x="685" y="1015"/>
                    <a:pt x="697" y="1032"/>
                    <a:pt x="708" y="1050"/>
                  </a:cubicBezTo>
                  <a:cubicBezTo>
                    <a:pt x="778" y="1157"/>
                    <a:pt x="778" y="1157"/>
                    <a:pt x="778" y="1157"/>
                  </a:cubicBezTo>
                  <a:cubicBezTo>
                    <a:pt x="801" y="1192"/>
                    <a:pt x="825" y="1227"/>
                    <a:pt x="850" y="1262"/>
                  </a:cubicBezTo>
                  <a:cubicBezTo>
                    <a:pt x="899" y="1331"/>
                    <a:pt x="950" y="1398"/>
                    <a:pt x="1006" y="1463"/>
                  </a:cubicBezTo>
                  <a:cubicBezTo>
                    <a:pt x="1061" y="1527"/>
                    <a:pt x="1119" y="1589"/>
                    <a:pt x="1183" y="1644"/>
                  </a:cubicBezTo>
                  <a:cubicBezTo>
                    <a:pt x="1215" y="1671"/>
                    <a:pt x="1248" y="1697"/>
                    <a:pt x="1284" y="1719"/>
                  </a:cubicBezTo>
                  <a:cubicBezTo>
                    <a:pt x="1320" y="1742"/>
                    <a:pt x="1358" y="1760"/>
                    <a:pt x="1398" y="1771"/>
                  </a:cubicBezTo>
                  <a:cubicBezTo>
                    <a:pt x="1439" y="1782"/>
                    <a:pt x="1481" y="1784"/>
                    <a:pt x="1523" y="1778"/>
                  </a:cubicBezTo>
                  <a:cubicBezTo>
                    <a:pt x="1564" y="1773"/>
                    <a:pt x="1605" y="1762"/>
                    <a:pt x="1644" y="1746"/>
                  </a:cubicBezTo>
                  <a:cubicBezTo>
                    <a:pt x="1683" y="1730"/>
                    <a:pt x="1721" y="1711"/>
                    <a:pt x="1757" y="1690"/>
                  </a:cubicBezTo>
                  <a:cubicBezTo>
                    <a:pt x="1775" y="1679"/>
                    <a:pt x="1793" y="1668"/>
                    <a:pt x="1811" y="1656"/>
                  </a:cubicBezTo>
                  <a:cubicBezTo>
                    <a:pt x="1828" y="1644"/>
                    <a:pt x="1846" y="1632"/>
                    <a:pt x="1863" y="1619"/>
                  </a:cubicBezTo>
                  <a:cubicBezTo>
                    <a:pt x="1930" y="1569"/>
                    <a:pt x="1993" y="1512"/>
                    <a:pt x="2055" y="1453"/>
                  </a:cubicBezTo>
                  <a:cubicBezTo>
                    <a:pt x="2101" y="1410"/>
                    <a:pt x="2101" y="1410"/>
                    <a:pt x="2101" y="1410"/>
                  </a:cubicBezTo>
                  <a:cubicBezTo>
                    <a:pt x="2147" y="1365"/>
                    <a:pt x="2147" y="1365"/>
                    <a:pt x="2147" y="1365"/>
                  </a:cubicBezTo>
                  <a:cubicBezTo>
                    <a:pt x="2177" y="1336"/>
                    <a:pt x="2208" y="1307"/>
                    <a:pt x="2238" y="1276"/>
                  </a:cubicBezTo>
                  <a:cubicBezTo>
                    <a:pt x="2253" y="1261"/>
                    <a:pt x="2267" y="1246"/>
                    <a:pt x="2282" y="1231"/>
                  </a:cubicBezTo>
                  <a:cubicBezTo>
                    <a:pt x="2296" y="1215"/>
                    <a:pt x="2311" y="1199"/>
                    <a:pt x="2325" y="1184"/>
                  </a:cubicBezTo>
                  <a:cubicBezTo>
                    <a:pt x="2411" y="1090"/>
                    <a:pt x="2411" y="1090"/>
                    <a:pt x="2411" y="1090"/>
                  </a:cubicBezTo>
                  <a:cubicBezTo>
                    <a:pt x="2455" y="1043"/>
                    <a:pt x="2455" y="1043"/>
                    <a:pt x="2455" y="1043"/>
                  </a:cubicBezTo>
                  <a:cubicBezTo>
                    <a:pt x="2469" y="1028"/>
                    <a:pt x="2484" y="1013"/>
                    <a:pt x="2499" y="998"/>
                  </a:cubicBezTo>
                  <a:cubicBezTo>
                    <a:pt x="2529" y="968"/>
                    <a:pt x="2561" y="939"/>
                    <a:pt x="2593" y="911"/>
                  </a:cubicBezTo>
                  <a:cubicBezTo>
                    <a:pt x="2625" y="884"/>
                    <a:pt x="2658" y="857"/>
                    <a:pt x="2694" y="835"/>
                  </a:cubicBezTo>
                  <a:cubicBezTo>
                    <a:pt x="2713" y="824"/>
                    <a:pt x="2732" y="814"/>
                    <a:pt x="2752" y="808"/>
                  </a:cubicBezTo>
                  <a:cubicBezTo>
                    <a:pt x="2773" y="802"/>
                    <a:pt x="2794" y="800"/>
                    <a:pt x="2815" y="804"/>
                  </a:cubicBezTo>
                  <a:cubicBezTo>
                    <a:pt x="2794" y="800"/>
                    <a:pt x="2773" y="802"/>
                    <a:pt x="2752" y="809"/>
                  </a:cubicBezTo>
                  <a:cubicBezTo>
                    <a:pt x="2732" y="815"/>
                    <a:pt x="2713" y="825"/>
                    <a:pt x="2695" y="836"/>
                  </a:cubicBezTo>
                  <a:cubicBezTo>
                    <a:pt x="2659" y="858"/>
                    <a:pt x="2627" y="886"/>
                    <a:pt x="2595" y="914"/>
                  </a:cubicBezTo>
                  <a:cubicBezTo>
                    <a:pt x="2563" y="942"/>
                    <a:pt x="2532" y="970"/>
                    <a:pt x="2502" y="1001"/>
                  </a:cubicBezTo>
                  <a:cubicBezTo>
                    <a:pt x="2487" y="1016"/>
                    <a:pt x="2473" y="1031"/>
                    <a:pt x="2458" y="1047"/>
                  </a:cubicBezTo>
                  <a:cubicBezTo>
                    <a:pt x="2416" y="1094"/>
                    <a:pt x="2416" y="1094"/>
                    <a:pt x="2416" y="1094"/>
                  </a:cubicBezTo>
                  <a:cubicBezTo>
                    <a:pt x="2330" y="1188"/>
                    <a:pt x="2330" y="1188"/>
                    <a:pt x="2330" y="1188"/>
                  </a:cubicBezTo>
                  <a:cubicBezTo>
                    <a:pt x="2316" y="1204"/>
                    <a:pt x="2302" y="1220"/>
                    <a:pt x="2287" y="1236"/>
                  </a:cubicBezTo>
                  <a:cubicBezTo>
                    <a:pt x="2273" y="1251"/>
                    <a:pt x="2258" y="1267"/>
                    <a:pt x="2243" y="1282"/>
                  </a:cubicBezTo>
                  <a:cubicBezTo>
                    <a:pt x="2214" y="1312"/>
                    <a:pt x="2183" y="1342"/>
                    <a:pt x="2153" y="1371"/>
                  </a:cubicBezTo>
                  <a:cubicBezTo>
                    <a:pt x="2107" y="1416"/>
                    <a:pt x="2107" y="1416"/>
                    <a:pt x="2107" y="1416"/>
                  </a:cubicBezTo>
                  <a:cubicBezTo>
                    <a:pt x="2061" y="1460"/>
                    <a:pt x="2061" y="1460"/>
                    <a:pt x="2061" y="1460"/>
                  </a:cubicBezTo>
                  <a:cubicBezTo>
                    <a:pt x="2015" y="1504"/>
                    <a:pt x="2015" y="1504"/>
                    <a:pt x="2015" y="1504"/>
                  </a:cubicBezTo>
                  <a:cubicBezTo>
                    <a:pt x="1999" y="1519"/>
                    <a:pt x="1983" y="1533"/>
                    <a:pt x="1968" y="1547"/>
                  </a:cubicBezTo>
                  <a:cubicBezTo>
                    <a:pt x="1936" y="1575"/>
                    <a:pt x="1903" y="1602"/>
                    <a:pt x="1869" y="1628"/>
                  </a:cubicBezTo>
                  <a:cubicBezTo>
                    <a:pt x="1852" y="1641"/>
                    <a:pt x="1834" y="1653"/>
                    <a:pt x="1817" y="1665"/>
                  </a:cubicBezTo>
                  <a:cubicBezTo>
                    <a:pt x="1799" y="1677"/>
                    <a:pt x="1781" y="1688"/>
                    <a:pt x="1762" y="1699"/>
                  </a:cubicBezTo>
                  <a:cubicBezTo>
                    <a:pt x="1726" y="1720"/>
                    <a:pt x="1688" y="1740"/>
                    <a:pt x="1648" y="1756"/>
                  </a:cubicBezTo>
                  <a:cubicBezTo>
                    <a:pt x="1608" y="1772"/>
                    <a:pt x="1567" y="1784"/>
                    <a:pt x="1524" y="1790"/>
                  </a:cubicBezTo>
                  <a:cubicBezTo>
                    <a:pt x="1481" y="1795"/>
                    <a:pt x="1437" y="1793"/>
                    <a:pt x="1395" y="1782"/>
                  </a:cubicBezTo>
                  <a:cubicBezTo>
                    <a:pt x="1353" y="1771"/>
                    <a:pt x="1314" y="1752"/>
                    <a:pt x="1278" y="1729"/>
                  </a:cubicBezTo>
                  <a:cubicBezTo>
                    <a:pt x="1241" y="1707"/>
                    <a:pt x="1207" y="1681"/>
                    <a:pt x="1175" y="1653"/>
                  </a:cubicBezTo>
                  <a:cubicBezTo>
                    <a:pt x="1111" y="1597"/>
                    <a:pt x="1052" y="1535"/>
                    <a:pt x="997" y="1470"/>
                  </a:cubicBezTo>
                  <a:cubicBezTo>
                    <a:pt x="942" y="1405"/>
                    <a:pt x="890" y="1337"/>
                    <a:pt x="841" y="1268"/>
                  </a:cubicBezTo>
                  <a:cubicBezTo>
                    <a:pt x="816" y="1233"/>
                    <a:pt x="792" y="1198"/>
                    <a:pt x="769" y="1163"/>
                  </a:cubicBezTo>
                  <a:cubicBezTo>
                    <a:pt x="700" y="1056"/>
                    <a:pt x="700" y="1056"/>
                    <a:pt x="700" y="1056"/>
                  </a:cubicBezTo>
                  <a:cubicBezTo>
                    <a:pt x="688" y="1038"/>
                    <a:pt x="676" y="1020"/>
                    <a:pt x="665" y="1002"/>
                  </a:cubicBezTo>
                  <a:cubicBezTo>
                    <a:pt x="632" y="948"/>
                    <a:pt x="632" y="948"/>
                    <a:pt x="632" y="948"/>
                  </a:cubicBezTo>
                  <a:cubicBezTo>
                    <a:pt x="598" y="894"/>
                    <a:pt x="598" y="894"/>
                    <a:pt x="598" y="894"/>
                  </a:cubicBezTo>
                  <a:cubicBezTo>
                    <a:pt x="587" y="876"/>
                    <a:pt x="576" y="858"/>
                    <a:pt x="565" y="839"/>
                  </a:cubicBezTo>
                  <a:cubicBezTo>
                    <a:pt x="500" y="730"/>
                    <a:pt x="500" y="730"/>
                    <a:pt x="500" y="730"/>
                  </a:cubicBezTo>
                  <a:cubicBezTo>
                    <a:pt x="478" y="694"/>
                    <a:pt x="457" y="657"/>
                    <a:pt x="435" y="620"/>
                  </a:cubicBezTo>
                  <a:cubicBezTo>
                    <a:pt x="370" y="511"/>
                    <a:pt x="370" y="511"/>
                    <a:pt x="370" y="511"/>
                  </a:cubicBezTo>
                  <a:cubicBezTo>
                    <a:pt x="338" y="456"/>
                    <a:pt x="338" y="456"/>
                    <a:pt x="338" y="456"/>
                  </a:cubicBezTo>
                  <a:cubicBezTo>
                    <a:pt x="322" y="428"/>
                    <a:pt x="322" y="428"/>
                    <a:pt x="322" y="428"/>
                  </a:cubicBezTo>
                  <a:cubicBezTo>
                    <a:pt x="305" y="401"/>
                    <a:pt x="305" y="401"/>
                    <a:pt x="305" y="401"/>
                  </a:cubicBezTo>
                  <a:cubicBezTo>
                    <a:pt x="272" y="347"/>
                    <a:pt x="272" y="347"/>
                    <a:pt x="272" y="347"/>
                  </a:cubicBezTo>
                  <a:cubicBezTo>
                    <a:pt x="256" y="320"/>
                    <a:pt x="256" y="320"/>
                    <a:pt x="256" y="320"/>
                  </a:cubicBezTo>
                  <a:cubicBezTo>
                    <a:pt x="250" y="310"/>
                    <a:pt x="245" y="301"/>
                    <a:pt x="239" y="292"/>
                  </a:cubicBezTo>
                  <a:cubicBezTo>
                    <a:pt x="216" y="257"/>
                    <a:pt x="193" y="221"/>
                    <a:pt x="170" y="186"/>
                  </a:cubicBezTo>
                  <a:cubicBezTo>
                    <a:pt x="146" y="151"/>
                    <a:pt x="121" y="116"/>
                    <a:pt x="94" y="83"/>
                  </a:cubicBezTo>
                  <a:cubicBezTo>
                    <a:pt x="81" y="67"/>
                    <a:pt x="67" y="51"/>
                    <a:pt x="51" y="36"/>
                  </a:cubicBezTo>
                  <a:cubicBezTo>
                    <a:pt x="44" y="29"/>
                    <a:pt x="36" y="22"/>
                    <a:pt x="27" y="16"/>
                  </a:cubicBezTo>
                  <a:cubicBezTo>
                    <a:pt x="19" y="9"/>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8" name="Freeform 20"/>
            <p:cNvSpPr/>
            <p:nvPr/>
          </p:nvSpPr>
          <p:spPr bwMode="auto">
            <a:xfrm>
              <a:off x="11784013" y="4538663"/>
              <a:ext cx="8612188" cy="5610225"/>
            </a:xfrm>
            <a:custGeom>
              <a:avLst/>
              <a:gdLst>
                <a:gd name="T0" fmla="*/ 29 w 2825"/>
                <a:gd name="T1" fmla="*/ 15 h 1839"/>
                <a:gd name="T2" fmla="*/ 100 w 2825"/>
                <a:gd name="T3" fmla="*/ 80 h 1839"/>
                <a:gd name="T4" fmla="*/ 252 w 2825"/>
                <a:gd name="T5" fmla="*/ 291 h 1839"/>
                <a:gd name="T6" fmla="*/ 581 w 2825"/>
                <a:gd name="T7" fmla="*/ 849 h 1839"/>
                <a:gd name="T8" fmla="*/ 614 w 2825"/>
                <a:gd name="T9" fmla="*/ 905 h 1839"/>
                <a:gd name="T10" fmla="*/ 681 w 2825"/>
                <a:gd name="T11" fmla="*/ 1016 h 1839"/>
                <a:gd name="T12" fmla="*/ 785 w 2825"/>
                <a:gd name="T13" fmla="*/ 1180 h 1839"/>
                <a:gd name="T14" fmla="*/ 894 w 2825"/>
                <a:gd name="T15" fmla="*/ 1341 h 1839"/>
                <a:gd name="T16" fmla="*/ 1012 w 2825"/>
                <a:gd name="T17" fmla="*/ 1495 h 1839"/>
                <a:gd name="T18" fmla="*/ 1294 w 2825"/>
                <a:gd name="T19" fmla="*/ 1759 h 1839"/>
                <a:gd name="T20" fmla="*/ 1536 w 2825"/>
                <a:gd name="T21" fmla="*/ 1824 h 1839"/>
                <a:gd name="T22" fmla="*/ 1776 w 2825"/>
                <a:gd name="T23" fmla="*/ 1739 h 1839"/>
                <a:gd name="T24" fmla="*/ 1883 w 2825"/>
                <a:gd name="T25" fmla="*/ 1666 h 1839"/>
                <a:gd name="T26" fmla="*/ 2075 w 2825"/>
                <a:gd name="T27" fmla="*/ 1493 h 1839"/>
                <a:gd name="T28" fmla="*/ 2164 w 2825"/>
                <a:gd name="T29" fmla="*/ 1399 h 1839"/>
                <a:gd name="T30" fmla="*/ 2253 w 2825"/>
                <a:gd name="T31" fmla="*/ 1305 h 1839"/>
                <a:gd name="T32" fmla="*/ 2423 w 2825"/>
                <a:gd name="T33" fmla="*/ 1109 h 1839"/>
                <a:gd name="T34" fmla="*/ 2509 w 2825"/>
                <a:gd name="T35" fmla="*/ 1012 h 1839"/>
                <a:gd name="T36" fmla="*/ 2601 w 2825"/>
                <a:gd name="T37" fmla="*/ 920 h 1839"/>
                <a:gd name="T38" fmla="*/ 2761 w 2825"/>
                <a:gd name="T39" fmla="*/ 811 h 1839"/>
                <a:gd name="T40" fmla="*/ 2825 w 2825"/>
                <a:gd name="T41" fmla="*/ 807 h 1839"/>
                <a:gd name="T42" fmla="*/ 2761 w 2825"/>
                <a:gd name="T43" fmla="*/ 811 h 1839"/>
                <a:gd name="T44" fmla="*/ 2603 w 2825"/>
                <a:gd name="T45" fmla="*/ 923 h 1839"/>
                <a:gd name="T46" fmla="*/ 2513 w 2825"/>
                <a:gd name="T47" fmla="*/ 1015 h 1839"/>
                <a:gd name="T48" fmla="*/ 2428 w 2825"/>
                <a:gd name="T49" fmla="*/ 1113 h 1839"/>
                <a:gd name="T50" fmla="*/ 2259 w 2825"/>
                <a:gd name="T51" fmla="*/ 1310 h 1839"/>
                <a:gd name="T52" fmla="*/ 2171 w 2825"/>
                <a:gd name="T53" fmla="*/ 1405 h 1839"/>
                <a:gd name="T54" fmla="*/ 2081 w 2825"/>
                <a:gd name="T55" fmla="*/ 1499 h 1839"/>
                <a:gd name="T56" fmla="*/ 1889 w 2825"/>
                <a:gd name="T57" fmla="*/ 1674 h 1839"/>
                <a:gd name="T58" fmla="*/ 1782 w 2825"/>
                <a:gd name="T59" fmla="*/ 1748 h 1839"/>
                <a:gd name="T60" fmla="*/ 1537 w 2825"/>
                <a:gd name="T61" fmla="*/ 1835 h 1839"/>
                <a:gd name="T62" fmla="*/ 1288 w 2825"/>
                <a:gd name="T63" fmla="*/ 1769 h 1839"/>
                <a:gd name="T64" fmla="*/ 1003 w 2825"/>
                <a:gd name="T65" fmla="*/ 1503 h 1839"/>
                <a:gd name="T66" fmla="*/ 885 w 2825"/>
                <a:gd name="T67" fmla="*/ 1348 h 1839"/>
                <a:gd name="T68" fmla="*/ 776 w 2825"/>
                <a:gd name="T69" fmla="*/ 1186 h 1839"/>
                <a:gd name="T70" fmla="*/ 639 w 2825"/>
                <a:gd name="T71" fmla="*/ 966 h 1839"/>
                <a:gd name="T72" fmla="*/ 590 w 2825"/>
                <a:gd name="T73" fmla="*/ 882 h 1839"/>
                <a:gd name="T74" fmla="*/ 508 w 2825"/>
                <a:gd name="T75" fmla="*/ 742 h 1839"/>
                <a:gd name="T76" fmla="*/ 379 w 2825"/>
                <a:gd name="T77" fmla="*/ 517 h 1839"/>
                <a:gd name="T78" fmla="*/ 331 w 2825"/>
                <a:gd name="T79" fmla="*/ 432 h 1839"/>
                <a:gd name="T80" fmla="*/ 248 w 2825"/>
                <a:gd name="T81" fmla="*/ 293 h 1839"/>
                <a:gd name="T82" fmla="*/ 99 w 2825"/>
                <a:gd name="T83" fmla="*/ 81 h 1839"/>
                <a:gd name="T84" fmla="*/ 0 w 2825"/>
                <a:gd name="T85" fmla="*/ 0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1839">
                  <a:moveTo>
                    <a:pt x="0" y="0"/>
                  </a:moveTo>
                  <a:cubicBezTo>
                    <a:pt x="10" y="4"/>
                    <a:pt x="19" y="9"/>
                    <a:pt x="29" y="15"/>
                  </a:cubicBezTo>
                  <a:cubicBezTo>
                    <a:pt x="38" y="20"/>
                    <a:pt x="46" y="27"/>
                    <a:pt x="54" y="34"/>
                  </a:cubicBezTo>
                  <a:cubicBezTo>
                    <a:pt x="71" y="48"/>
                    <a:pt x="86" y="64"/>
                    <a:pt x="100" y="80"/>
                  </a:cubicBezTo>
                  <a:cubicBezTo>
                    <a:pt x="128" y="113"/>
                    <a:pt x="154" y="148"/>
                    <a:pt x="179" y="183"/>
                  </a:cubicBezTo>
                  <a:cubicBezTo>
                    <a:pt x="204" y="218"/>
                    <a:pt x="228" y="254"/>
                    <a:pt x="252" y="291"/>
                  </a:cubicBezTo>
                  <a:cubicBezTo>
                    <a:pt x="274" y="327"/>
                    <a:pt x="297" y="365"/>
                    <a:pt x="319" y="401"/>
                  </a:cubicBezTo>
                  <a:cubicBezTo>
                    <a:pt x="408" y="550"/>
                    <a:pt x="493" y="701"/>
                    <a:pt x="581" y="849"/>
                  </a:cubicBezTo>
                  <a:cubicBezTo>
                    <a:pt x="598" y="877"/>
                    <a:pt x="598" y="877"/>
                    <a:pt x="598" y="877"/>
                  </a:cubicBezTo>
                  <a:cubicBezTo>
                    <a:pt x="614" y="905"/>
                    <a:pt x="614" y="905"/>
                    <a:pt x="614" y="905"/>
                  </a:cubicBezTo>
                  <a:cubicBezTo>
                    <a:pt x="648" y="960"/>
                    <a:pt x="648" y="960"/>
                    <a:pt x="648" y="960"/>
                  </a:cubicBezTo>
                  <a:cubicBezTo>
                    <a:pt x="681" y="1016"/>
                    <a:pt x="681" y="1016"/>
                    <a:pt x="681" y="1016"/>
                  </a:cubicBezTo>
                  <a:cubicBezTo>
                    <a:pt x="692" y="1035"/>
                    <a:pt x="704" y="1053"/>
                    <a:pt x="716" y="1071"/>
                  </a:cubicBezTo>
                  <a:cubicBezTo>
                    <a:pt x="785" y="1180"/>
                    <a:pt x="785" y="1180"/>
                    <a:pt x="785" y="1180"/>
                  </a:cubicBezTo>
                  <a:cubicBezTo>
                    <a:pt x="809" y="1216"/>
                    <a:pt x="833" y="1252"/>
                    <a:pt x="857" y="1288"/>
                  </a:cubicBezTo>
                  <a:cubicBezTo>
                    <a:pt x="870" y="1306"/>
                    <a:pt x="882" y="1324"/>
                    <a:pt x="894" y="1341"/>
                  </a:cubicBezTo>
                  <a:cubicBezTo>
                    <a:pt x="906" y="1359"/>
                    <a:pt x="919" y="1376"/>
                    <a:pt x="932" y="1394"/>
                  </a:cubicBezTo>
                  <a:cubicBezTo>
                    <a:pt x="958" y="1428"/>
                    <a:pt x="984" y="1462"/>
                    <a:pt x="1012" y="1495"/>
                  </a:cubicBezTo>
                  <a:cubicBezTo>
                    <a:pt x="1067" y="1561"/>
                    <a:pt x="1126" y="1625"/>
                    <a:pt x="1191" y="1682"/>
                  </a:cubicBezTo>
                  <a:cubicBezTo>
                    <a:pt x="1223" y="1710"/>
                    <a:pt x="1257" y="1736"/>
                    <a:pt x="1294" y="1759"/>
                  </a:cubicBezTo>
                  <a:cubicBezTo>
                    <a:pt x="1330" y="1781"/>
                    <a:pt x="1369" y="1801"/>
                    <a:pt x="1410" y="1812"/>
                  </a:cubicBezTo>
                  <a:cubicBezTo>
                    <a:pt x="1451" y="1824"/>
                    <a:pt x="1494" y="1828"/>
                    <a:pt x="1536" y="1824"/>
                  </a:cubicBezTo>
                  <a:cubicBezTo>
                    <a:pt x="1579" y="1820"/>
                    <a:pt x="1620" y="1810"/>
                    <a:pt x="1660" y="1795"/>
                  </a:cubicBezTo>
                  <a:cubicBezTo>
                    <a:pt x="1701" y="1780"/>
                    <a:pt x="1739" y="1760"/>
                    <a:pt x="1776" y="1739"/>
                  </a:cubicBezTo>
                  <a:cubicBezTo>
                    <a:pt x="1795" y="1728"/>
                    <a:pt x="1813" y="1716"/>
                    <a:pt x="1831" y="1704"/>
                  </a:cubicBezTo>
                  <a:cubicBezTo>
                    <a:pt x="1848" y="1692"/>
                    <a:pt x="1866" y="1679"/>
                    <a:pt x="1883" y="1666"/>
                  </a:cubicBezTo>
                  <a:cubicBezTo>
                    <a:pt x="1917" y="1640"/>
                    <a:pt x="1949" y="1611"/>
                    <a:pt x="1981" y="1582"/>
                  </a:cubicBezTo>
                  <a:cubicBezTo>
                    <a:pt x="2013" y="1553"/>
                    <a:pt x="2044" y="1523"/>
                    <a:pt x="2075" y="1493"/>
                  </a:cubicBezTo>
                  <a:cubicBezTo>
                    <a:pt x="2090" y="1477"/>
                    <a:pt x="2105" y="1462"/>
                    <a:pt x="2120" y="1446"/>
                  </a:cubicBezTo>
                  <a:cubicBezTo>
                    <a:pt x="2164" y="1399"/>
                    <a:pt x="2164" y="1399"/>
                    <a:pt x="2164" y="1399"/>
                  </a:cubicBezTo>
                  <a:cubicBezTo>
                    <a:pt x="2209" y="1352"/>
                    <a:pt x="2209" y="1352"/>
                    <a:pt x="2209" y="1352"/>
                  </a:cubicBezTo>
                  <a:cubicBezTo>
                    <a:pt x="2224" y="1336"/>
                    <a:pt x="2239" y="1321"/>
                    <a:pt x="2253" y="1305"/>
                  </a:cubicBezTo>
                  <a:cubicBezTo>
                    <a:pt x="2282" y="1273"/>
                    <a:pt x="2310" y="1240"/>
                    <a:pt x="2338" y="1207"/>
                  </a:cubicBezTo>
                  <a:cubicBezTo>
                    <a:pt x="2367" y="1175"/>
                    <a:pt x="2395" y="1142"/>
                    <a:pt x="2423" y="1109"/>
                  </a:cubicBezTo>
                  <a:cubicBezTo>
                    <a:pt x="2466" y="1060"/>
                    <a:pt x="2466" y="1060"/>
                    <a:pt x="2466" y="1060"/>
                  </a:cubicBezTo>
                  <a:cubicBezTo>
                    <a:pt x="2480" y="1044"/>
                    <a:pt x="2495" y="1028"/>
                    <a:pt x="2509" y="1012"/>
                  </a:cubicBezTo>
                  <a:cubicBezTo>
                    <a:pt x="2524" y="996"/>
                    <a:pt x="2539" y="980"/>
                    <a:pt x="2554" y="965"/>
                  </a:cubicBezTo>
                  <a:cubicBezTo>
                    <a:pt x="2570" y="950"/>
                    <a:pt x="2585" y="935"/>
                    <a:pt x="2601" y="920"/>
                  </a:cubicBezTo>
                  <a:cubicBezTo>
                    <a:pt x="2633" y="891"/>
                    <a:pt x="2666" y="862"/>
                    <a:pt x="2703" y="839"/>
                  </a:cubicBezTo>
                  <a:cubicBezTo>
                    <a:pt x="2721" y="828"/>
                    <a:pt x="2740" y="817"/>
                    <a:pt x="2761" y="811"/>
                  </a:cubicBezTo>
                  <a:cubicBezTo>
                    <a:pt x="2771" y="808"/>
                    <a:pt x="2782" y="805"/>
                    <a:pt x="2793" y="805"/>
                  </a:cubicBezTo>
                  <a:cubicBezTo>
                    <a:pt x="2803" y="804"/>
                    <a:pt x="2814" y="805"/>
                    <a:pt x="2825" y="807"/>
                  </a:cubicBezTo>
                  <a:cubicBezTo>
                    <a:pt x="2814" y="805"/>
                    <a:pt x="2803" y="804"/>
                    <a:pt x="2793" y="805"/>
                  </a:cubicBezTo>
                  <a:cubicBezTo>
                    <a:pt x="2782" y="806"/>
                    <a:pt x="2771" y="808"/>
                    <a:pt x="2761" y="811"/>
                  </a:cubicBezTo>
                  <a:cubicBezTo>
                    <a:pt x="2741" y="818"/>
                    <a:pt x="2721" y="829"/>
                    <a:pt x="2703" y="840"/>
                  </a:cubicBezTo>
                  <a:cubicBezTo>
                    <a:pt x="2667" y="864"/>
                    <a:pt x="2635" y="893"/>
                    <a:pt x="2603" y="923"/>
                  </a:cubicBezTo>
                  <a:cubicBezTo>
                    <a:pt x="2588" y="937"/>
                    <a:pt x="2572" y="952"/>
                    <a:pt x="2557" y="968"/>
                  </a:cubicBezTo>
                  <a:cubicBezTo>
                    <a:pt x="2542" y="983"/>
                    <a:pt x="2527" y="999"/>
                    <a:pt x="2513" y="1015"/>
                  </a:cubicBezTo>
                  <a:cubicBezTo>
                    <a:pt x="2498" y="1031"/>
                    <a:pt x="2484" y="1047"/>
                    <a:pt x="2470" y="1064"/>
                  </a:cubicBezTo>
                  <a:cubicBezTo>
                    <a:pt x="2428" y="1113"/>
                    <a:pt x="2428" y="1113"/>
                    <a:pt x="2428" y="1113"/>
                  </a:cubicBezTo>
                  <a:cubicBezTo>
                    <a:pt x="2400" y="1146"/>
                    <a:pt x="2372" y="1179"/>
                    <a:pt x="2344" y="1212"/>
                  </a:cubicBezTo>
                  <a:cubicBezTo>
                    <a:pt x="2316" y="1245"/>
                    <a:pt x="2288" y="1278"/>
                    <a:pt x="2259" y="1310"/>
                  </a:cubicBezTo>
                  <a:cubicBezTo>
                    <a:pt x="2244" y="1326"/>
                    <a:pt x="2230" y="1342"/>
                    <a:pt x="2215" y="1358"/>
                  </a:cubicBezTo>
                  <a:cubicBezTo>
                    <a:pt x="2171" y="1405"/>
                    <a:pt x="2171" y="1405"/>
                    <a:pt x="2171" y="1405"/>
                  </a:cubicBezTo>
                  <a:cubicBezTo>
                    <a:pt x="2126" y="1452"/>
                    <a:pt x="2126" y="1452"/>
                    <a:pt x="2126" y="1452"/>
                  </a:cubicBezTo>
                  <a:cubicBezTo>
                    <a:pt x="2111" y="1468"/>
                    <a:pt x="2096" y="1484"/>
                    <a:pt x="2081" y="1499"/>
                  </a:cubicBezTo>
                  <a:cubicBezTo>
                    <a:pt x="2051" y="1530"/>
                    <a:pt x="2020" y="1560"/>
                    <a:pt x="1988" y="1589"/>
                  </a:cubicBezTo>
                  <a:cubicBezTo>
                    <a:pt x="1956" y="1619"/>
                    <a:pt x="1923" y="1647"/>
                    <a:pt x="1889" y="1674"/>
                  </a:cubicBezTo>
                  <a:cubicBezTo>
                    <a:pt x="1872" y="1688"/>
                    <a:pt x="1855" y="1701"/>
                    <a:pt x="1837" y="1713"/>
                  </a:cubicBezTo>
                  <a:cubicBezTo>
                    <a:pt x="1819" y="1725"/>
                    <a:pt x="1800" y="1737"/>
                    <a:pt x="1782" y="1748"/>
                  </a:cubicBezTo>
                  <a:cubicBezTo>
                    <a:pt x="1744" y="1770"/>
                    <a:pt x="1705" y="1789"/>
                    <a:pt x="1664" y="1805"/>
                  </a:cubicBezTo>
                  <a:cubicBezTo>
                    <a:pt x="1624" y="1820"/>
                    <a:pt x="1581" y="1831"/>
                    <a:pt x="1537" y="1835"/>
                  </a:cubicBezTo>
                  <a:cubicBezTo>
                    <a:pt x="1493" y="1839"/>
                    <a:pt x="1449" y="1835"/>
                    <a:pt x="1407" y="1823"/>
                  </a:cubicBezTo>
                  <a:cubicBezTo>
                    <a:pt x="1364" y="1811"/>
                    <a:pt x="1325" y="1792"/>
                    <a:pt x="1288" y="1769"/>
                  </a:cubicBezTo>
                  <a:cubicBezTo>
                    <a:pt x="1251" y="1746"/>
                    <a:pt x="1216" y="1719"/>
                    <a:pt x="1183" y="1691"/>
                  </a:cubicBezTo>
                  <a:cubicBezTo>
                    <a:pt x="1118" y="1633"/>
                    <a:pt x="1059" y="1569"/>
                    <a:pt x="1003" y="1503"/>
                  </a:cubicBezTo>
                  <a:cubicBezTo>
                    <a:pt x="975" y="1469"/>
                    <a:pt x="949" y="1435"/>
                    <a:pt x="923" y="1400"/>
                  </a:cubicBezTo>
                  <a:cubicBezTo>
                    <a:pt x="910" y="1383"/>
                    <a:pt x="897" y="1365"/>
                    <a:pt x="885" y="1348"/>
                  </a:cubicBezTo>
                  <a:cubicBezTo>
                    <a:pt x="873" y="1330"/>
                    <a:pt x="861" y="1312"/>
                    <a:pt x="848" y="1294"/>
                  </a:cubicBezTo>
                  <a:cubicBezTo>
                    <a:pt x="824" y="1258"/>
                    <a:pt x="800" y="1222"/>
                    <a:pt x="776" y="1186"/>
                  </a:cubicBezTo>
                  <a:cubicBezTo>
                    <a:pt x="707" y="1076"/>
                    <a:pt x="707" y="1076"/>
                    <a:pt x="707" y="1076"/>
                  </a:cubicBezTo>
                  <a:cubicBezTo>
                    <a:pt x="684" y="1040"/>
                    <a:pt x="662" y="1003"/>
                    <a:pt x="639" y="966"/>
                  </a:cubicBezTo>
                  <a:cubicBezTo>
                    <a:pt x="606" y="910"/>
                    <a:pt x="606" y="910"/>
                    <a:pt x="606" y="910"/>
                  </a:cubicBezTo>
                  <a:cubicBezTo>
                    <a:pt x="590" y="882"/>
                    <a:pt x="590" y="882"/>
                    <a:pt x="590" y="882"/>
                  </a:cubicBezTo>
                  <a:cubicBezTo>
                    <a:pt x="573" y="854"/>
                    <a:pt x="573" y="854"/>
                    <a:pt x="573" y="854"/>
                  </a:cubicBezTo>
                  <a:cubicBezTo>
                    <a:pt x="508" y="742"/>
                    <a:pt x="508" y="742"/>
                    <a:pt x="508" y="742"/>
                  </a:cubicBezTo>
                  <a:cubicBezTo>
                    <a:pt x="444" y="629"/>
                    <a:pt x="444" y="629"/>
                    <a:pt x="444" y="629"/>
                  </a:cubicBezTo>
                  <a:cubicBezTo>
                    <a:pt x="423" y="591"/>
                    <a:pt x="401" y="554"/>
                    <a:pt x="379" y="517"/>
                  </a:cubicBezTo>
                  <a:cubicBezTo>
                    <a:pt x="347" y="460"/>
                    <a:pt x="347" y="460"/>
                    <a:pt x="347" y="460"/>
                  </a:cubicBezTo>
                  <a:cubicBezTo>
                    <a:pt x="331" y="432"/>
                    <a:pt x="331" y="432"/>
                    <a:pt x="331" y="432"/>
                  </a:cubicBezTo>
                  <a:cubicBezTo>
                    <a:pt x="314" y="404"/>
                    <a:pt x="314" y="404"/>
                    <a:pt x="314" y="404"/>
                  </a:cubicBezTo>
                  <a:cubicBezTo>
                    <a:pt x="292" y="367"/>
                    <a:pt x="270" y="330"/>
                    <a:pt x="248" y="293"/>
                  </a:cubicBezTo>
                  <a:cubicBezTo>
                    <a:pt x="225" y="256"/>
                    <a:pt x="202" y="220"/>
                    <a:pt x="177" y="185"/>
                  </a:cubicBezTo>
                  <a:cubicBezTo>
                    <a:pt x="152" y="149"/>
                    <a:pt x="127" y="114"/>
                    <a:pt x="99" y="81"/>
                  </a:cubicBezTo>
                  <a:cubicBezTo>
                    <a:pt x="85" y="65"/>
                    <a:pt x="70" y="49"/>
                    <a:pt x="54" y="35"/>
                  </a:cubicBezTo>
                  <a:cubicBezTo>
                    <a:pt x="38" y="21"/>
                    <a:pt x="2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9" name="Freeform 21"/>
            <p:cNvSpPr/>
            <p:nvPr/>
          </p:nvSpPr>
          <p:spPr bwMode="auto">
            <a:xfrm>
              <a:off x="11984038" y="4478338"/>
              <a:ext cx="8623300" cy="5657850"/>
            </a:xfrm>
            <a:custGeom>
              <a:avLst/>
              <a:gdLst>
                <a:gd name="T0" fmla="*/ 56 w 2828"/>
                <a:gd name="T1" fmla="*/ 33 h 1855"/>
                <a:gd name="T2" fmla="*/ 183 w 2828"/>
                <a:gd name="T3" fmla="*/ 181 h 1855"/>
                <a:gd name="T4" fmla="*/ 324 w 2828"/>
                <a:gd name="T5" fmla="*/ 402 h 1855"/>
                <a:gd name="T6" fmla="*/ 601 w 2828"/>
                <a:gd name="T7" fmla="*/ 883 h 1855"/>
                <a:gd name="T8" fmla="*/ 651 w 2828"/>
                <a:gd name="T9" fmla="*/ 967 h 1855"/>
                <a:gd name="T10" fmla="*/ 788 w 2828"/>
                <a:gd name="T11" fmla="*/ 1190 h 1855"/>
                <a:gd name="T12" fmla="*/ 1014 w 2828"/>
                <a:gd name="T13" fmla="*/ 1508 h 1855"/>
                <a:gd name="T14" fmla="*/ 1298 w 2828"/>
                <a:gd name="T15" fmla="*/ 1774 h 1855"/>
                <a:gd name="T16" fmla="*/ 1542 w 2828"/>
                <a:gd name="T17" fmla="*/ 1841 h 1855"/>
                <a:gd name="T18" fmla="*/ 1784 w 2828"/>
                <a:gd name="T19" fmla="*/ 1758 h 1855"/>
                <a:gd name="T20" fmla="*/ 1990 w 2828"/>
                <a:gd name="T21" fmla="*/ 1599 h 1855"/>
                <a:gd name="T22" fmla="*/ 2128 w 2828"/>
                <a:gd name="T23" fmla="*/ 1461 h 1855"/>
                <a:gd name="T24" fmla="*/ 2258 w 2828"/>
                <a:gd name="T25" fmla="*/ 1314 h 1855"/>
                <a:gd name="T26" fmla="*/ 2385 w 2828"/>
                <a:gd name="T27" fmla="*/ 1165 h 1855"/>
                <a:gd name="T28" fmla="*/ 2428 w 2828"/>
                <a:gd name="T29" fmla="*/ 1115 h 1855"/>
                <a:gd name="T30" fmla="*/ 2492 w 2828"/>
                <a:gd name="T31" fmla="*/ 1041 h 1855"/>
                <a:gd name="T32" fmla="*/ 2604 w 2828"/>
                <a:gd name="T33" fmla="*/ 923 h 1855"/>
                <a:gd name="T34" fmla="*/ 2764 w 2828"/>
                <a:gd name="T35" fmla="*/ 811 h 1855"/>
                <a:gd name="T36" fmla="*/ 2764 w 2828"/>
                <a:gd name="T37" fmla="*/ 812 h 1855"/>
                <a:gd name="T38" fmla="*/ 2606 w 2828"/>
                <a:gd name="T39" fmla="*/ 925 h 1855"/>
                <a:gd name="T40" fmla="*/ 2495 w 2828"/>
                <a:gd name="T41" fmla="*/ 1044 h 1855"/>
                <a:gd name="T42" fmla="*/ 2432 w 2828"/>
                <a:gd name="T43" fmla="*/ 1119 h 1855"/>
                <a:gd name="T44" fmla="*/ 2390 w 2828"/>
                <a:gd name="T45" fmla="*/ 1169 h 1855"/>
                <a:gd name="T46" fmla="*/ 2264 w 2828"/>
                <a:gd name="T47" fmla="*/ 1319 h 1855"/>
                <a:gd name="T48" fmla="*/ 2135 w 2828"/>
                <a:gd name="T49" fmla="*/ 1467 h 1855"/>
                <a:gd name="T50" fmla="*/ 1897 w 2828"/>
                <a:gd name="T51" fmla="*/ 1692 h 1855"/>
                <a:gd name="T52" fmla="*/ 1671 w 2828"/>
                <a:gd name="T53" fmla="*/ 1824 h 1855"/>
                <a:gd name="T54" fmla="*/ 1411 w 2828"/>
                <a:gd name="T55" fmla="*/ 1838 h 1855"/>
                <a:gd name="T56" fmla="*/ 1186 w 2828"/>
                <a:gd name="T57" fmla="*/ 1706 h 1855"/>
                <a:gd name="T58" fmla="*/ 850 w 2828"/>
                <a:gd name="T59" fmla="*/ 1305 h 1855"/>
                <a:gd name="T60" fmla="*/ 710 w 2828"/>
                <a:gd name="T61" fmla="*/ 1084 h 1855"/>
                <a:gd name="T62" fmla="*/ 609 w 2828"/>
                <a:gd name="T63" fmla="*/ 916 h 1855"/>
                <a:gd name="T64" fmla="*/ 577 w 2828"/>
                <a:gd name="T65" fmla="*/ 859 h 1855"/>
                <a:gd name="T66" fmla="*/ 252 w 2828"/>
                <a:gd name="T67" fmla="*/ 293 h 1855"/>
                <a:gd name="T68" fmla="*/ 102 w 2828"/>
                <a:gd name="T69" fmla="*/ 79 h 1855"/>
                <a:gd name="T70" fmla="*/ 0 w 2828"/>
                <a:gd name="T71"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8" h="1855">
                  <a:moveTo>
                    <a:pt x="0" y="0"/>
                  </a:moveTo>
                  <a:cubicBezTo>
                    <a:pt x="21" y="6"/>
                    <a:pt x="39" y="19"/>
                    <a:pt x="56" y="33"/>
                  </a:cubicBezTo>
                  <a:cubicBezTo>
                    <a:pt x="73" y="47"/>
                    <a:pt x="88" y="62"/>
                    <a:pt x="103" y="78"/>
                  </a:cubicBezTo>
                  <a:cubicBezTo>
                    <a:pt x="132" y="111"/>
                    <a:pt x="158" y="146"/>
                    <a:pt x="183" y="181"/>
                  </a:cubicBezTo>
                  <a:cubicBezTo>
                    <a:pt x="208" y="217"/>
                    <a:pt x="232" y="253"/>
                    <a:pt x="256" y="290"/>
                  </a:cubicBezTo>
                  <a:cubicBezTo>
                    <a:pt x="324" y="402"/>
                    <a:pt x="324" y="402"/>
                    <a:pt x="324" y="402"/>
                  </a:cubicBezTo>
                  <a:cubicBezTo>
                    <a:pt x="412" y="552"/>
                    <a:pt x="497" y="704"/>
                    <a:pt x="585" y="855"/>
                  </a:cubicBezTo>
                  <a:cubicBezTo>
                    <a:pt x="601" y="883"/>
                    <a:pt x="601" y="883"/>
                    <a:pt x="601" y="883"/>
                  </a:cubicBezTo>
                  <a:cubicBezTo>
                    <a:pt x="618" y="911"/>
                    <a:pt x="618" y="911"/>
                    <a:pt x="618" y="911"/>
                  </a:cubicBezTo>
                  <a:cubicBezTo>
                    <a:pt x="651" y="967"/>
                    <a:pt x="651" y="967"/>
                    <a:pt x="651" y="967"/>
                  </a:cubicBezTo>
                  <a:cubicBezTo>
                    <a:pt x="673" y="1004"/>
                    <a:pt x="695" y="1042"/>
                    <a:pt x="718" y="1079"/>
                  </a:cubicBezTo>
                  <a:cubicBezTo>
                    <a:pt x="788" y="1190"/>
                    <a:pt x="788" y="1190"/>
                    <a:pt x="788" y="1190"/>
                  </a:cubicBezTo>
                  <a:cubicBezTo>
                    <a:pt x="811" y="1226"/>
                    <a:pt x="835" y="1263"/>
                    <a:pt x="859" y="1299"/>
                  </a:cubicBezTo>
                  <a:cubicBezTo>
                    <a:pt x="908" y="1370"/>
                    <a:pt x="960" y="1441"/>
                    <a:pt x="1014" y="1508"/>
                  </a:cubicBezTo>
                  <a:cubicBezTo>
                    <a:pt x="1069" y="1575"/>
                    <a:pt x="1128" y="1640"/>
                    <a:pt x="1194" y="1697"/>
                  </a:cubicBezTo>
                  <a:cubicBezTo>
                    <a:pt x="1226" y="1725"/>
                    <a:pt x="1261" y="1751"/>
                    <a:pt x="1298" y="1774"/>
                  </a:cubicBezTo>
                  <a:cubicBezTo>
                    <a:pt x="1334" y="1796"/>
                    <a:pt x="1373" y="1815"/>
                    <a:pt x="1415" y="1827"/>
                  </a:cubicBezTo>
                  <a:cubicBezTo>
                    <a:pt x="1456" y="1839"/>
                    <a:pt x="1499" y="1844"/>
                    <a:pt x="1542" y="1841"/>
                  </a:cubicBezTo>
                  <a:cubicBezTo>
                    <a:pt x="1585" y="1838"/>
                    <a:pt x="1627" y="1828"/>
                    <a:pt x="1668" y="1814"/>
                  </a:cubicBezTo>
                  <a:cubicBezTo>
                    <a:pt x="1708" y="1799"/>
                    <a:pt x="1747" y="1780"/>
                    <a:pt x="1784" y="1758"/>
                  </a:cubicBezTo>
                  <a:cubicBezTo>
                    <a:pt x="1821" y="1735"/>
                    <a:pt x="1857" y="1710"/>
                    <a:pt x="1891" y="1684"/>
                  </a:cubicBezTo>
                  <a:cubicBezTo>
                    <a:pt x="1925" y="1657"/>
                    <a:pt x="1958" y="1628"/>
                    <a:pt x="1990" y="1599"/>
                  </a:cubicBezTo>
                  <a:cubicBezTo>
                    <a:pt x="2022" y="1570"/>
                    <a:pt x="2053" y="1539"/>
                    <a:pt x="2083" y="1508"/>
                  </a:cubicBezTo>
                  <a:cubicBezTo>
                    <a:pt x="2098" y="1492"/>
                    <a:pt x="2113" y="1477"/>
                    <a:pt x="2128" y="1461"/>
                  </a:cubicBezTo>
                  <a:cubicBezTo>
                    <a:pt x="2143" y="1445"/>
                    <a:pt x="2157" y="1428"/>
                    <a:pt x="2172" y="1412"/>
                  </a:cubicBezTo>
                  <a:cubicBezTo>
                    <a:pt x="2201" y="1380"/>
                    <a:pt x="2230" y="1348"/>
                    <a:pt x="2258" y="1314"/>
                  </a:cubicBezTo>
                  <a:cubicBezTo>
                    <a:pt x="2286" y="1281"/>
                    <a:pt x="2315" y="1248"/>
                    <a:pt x="2343" y="1215"/>
                  </a:cubicBezTo>
                  <a:cubicBezTo>
                    <a:pt x="2385" y="1165"/>
                    <a:pt x="2385" y="1165"/>
                    <a:pt x="2385" y="1165"/>
                  </a:cubicBezTo>
                  <a:cubicBezTo>
                    <a:pt x="2406" y="1140"/>
                    <a:pt x="2406" y="1140"/>
                    <a:pt x="2406" y="1140"/>
                  </a:cubicBezTo>
                  <a:cubicBezTo>
                    <a:pt x="2428" y="1115"/>
                    <a:pt x="2428" y="1115"/>
                    <a:pt x="2428" y="1115"/>
                  </a:cubicBezTo>
                  <a:cubicBezTo>
                    <a:pt x="2470" y="1066"/>
                    <a:pt x="2470" y="1066"/>
                    <a:pt x="2470" y="1066"/>
                  </a:cubicBezTo>
                  <a:cubicBezTo>
                    <a:pt x="2492" y="1041"/>
                    <a:pt x="2492" y="1041"/>
                    <a:pt x="2492" y="1041"/>
                  </a:cubicBezTo>
                  <a:cubicBezTo>
                    <a:pt x="2514" y="1017"/>
                    <a:pt x="2514" y="1017"/>
                    <a:pt x="2514" y="1017"/>
                  </a:cubicBezTo>
                  <a:cubicBezTo>
                    <a:pt x="2543" y="985"/>
                    <a:pt x="2573" y="953"/>
                    <a:pt x="2604" y="923"/>
                  </a:cubicBezTo>
                  <a:cubicBezTo>
                    <a:pt x="2636" y="892"/>
                    <a:pt x="2668" y="863"/>
                    <a:pt x="2705" y="840"/>
                  </a:cubicBezTo>
                  <a:cubicBezTo>
                    <a:pt x="2724" y="828"/>
                    <a:pt x="2743" y="818"/>
                    <a:pt x="2764" y="811"/>
                  </a:cubicBezTo>
                  <a:cubicBezTo>
                    <a:pt x="2784" y="805"/>
                    <a:pt x="2807" y="802"/>
                    <a:pt x="2828" y="808"/>
                  </a:cubicBezTo>
                  <a:cubicBezTo>
                    <a:pt x="2807" y="803"/>
                    <a:pt x="2785" y="805"/>
                    <a:pt x="2764" y="812"/>
                  </a:cubicBezTo>
                  <a:cubicBezTo>
                    <a:pt x="2743" y="819"/>
                    <a:pt x="2724" y="829"/>
                    <a:pt x="2706" y="841"/>
                  </a:cubicBezTo>
                  <a:cubicBezTo>
                    <a:pt x="2670" y="865"/>
                    <a:pt x="2637" y="894"/>
                    <a:pt x="2606" y="925"/>
                  </a:cubicBezTo>
                  <a:cubicBezTo>
                    <a:pt x="2575" y="955"/>
                    <a:pt x="2546" y="987"/>
                    <a:pt x="2517" y="1020"/>
                  </a:cubicBezTo>
                  <a:cubicBezTo>
                    <a:pt x="2495" y="1044"/>
                    <a:pt x="2495" y="1044"/>
                    <a:pt x="2495" y="1044"/>
                  </a:cubicBezTo>
                  <a:cubicBezTo>
                    <a:pt x="2474" y="1069"/>
                    <a:pt x="2474" y="1069"/>
                    <a:pt x="2474" y="1069"/>
                  </a:cubicBezTo>
                  <a:cubicBezTo>
                    <a:pt x="2432" y="1119"/>
                    <a:pt x="2432" y="1119"/>
                    <a:pt x="2432" y="1119"/>
                  </a:cubicBezTo>
                  <a:cubicBezTo>
                    <a:pt x="2411" y="1144"/>
                    <a:pt x="2411" y="1144"/>
                    <a:pt x="2411" y="1144"/>
                  </a:cubicBezTo>
                  <a:cubicBezTo>
                    <a:pt x="2390" y="1169"/>
                    <a:pt x="2390" y="1169"/>
                    <a:pt x="2390" y="1169"/>
                  </a:cubicBezTo>
                  <a:cubicBezTo>
                    <a:pt x="2348" y="1219"/>
                    <a:pt x="2348" y="1219"/>
                    <a:pt x="2348" y="1219"/>
                  </a:cubicBezTo>
                  <a:cubicBezTo>
                    <a:pt x="2320" y="1253"/>
                    <a:pt x="2292" y="1286"/>
                    <a:pt x="2264" y="1319"/>
                  </a:cubicBezTo>
                  <a:cubicBezTo>
                    <a:pt x="2236" y="1353"/>
                    <a:pt x="2207" y="1385"/>
                    <a:pt x="2178" y="1418"/>
                  </a:cubicBezTo>
                  <a:cubicBezTo>
                    <a:pt x="2164" y="1434"/>
                    <a:pt x="2149" y="1450"/>
                    <a:pt x="2135" y="1467"/>
                  </a:cubicBezTo>
                  <a:cubicBezTo>
                    <a:pt x="2120" y="1483"/>
                    <a:pt x="2105" y="1499"/>
                    <a:pt x="2090" y="1514"/>
                  </a:cubicBezTo>
                  <a:cubicBezTo>
                    <a:pt x="2030" y="1577"/>
                    <a:pt x="1966" y="1638"/>
                    <a:pt x="1897" y="1692"/>
                  </a:cubicBezTo>
                  <a:cubicBezTo>
                    <a:pt x="1863" y="1719"/>
                    <a:pt x="1827" y="1744"/>
                    <a:pt x="1790" y="1767"/>
                  </a:cubicBezTo>
                  <a:cubicBezTo>
                    <a:pt x="1752" y="1789"/>
                    <a:pt x="1713" y="1809"/>
                    <a:pt x="1671" y="1824"/>
                  </a:cubicBezTo>
                  <a:cubicBezTo>
                    <a:pt x="1630" y="1839"/>
                    <a:pt x="1587" y="1849"/>
                    <a:pt x="1543" y="1852"/>
                  </a:cubicBezTo>
                  <a:cubicBezTo>
                    <a:pt x="1499" y="1855"/>
                    <a:pt x="1454" y="1851"/>
                    <a:pt x="1411" y="1838"/>
                  </a:cubicBezTo>
                  <a:cubicBezTo>
                    <a:pt x="1369" y="1826"/>
                    <a:pt x="1329" y="1807"/>
                    <a:pt x="1291" y="1784"/>
                  </a:cubicBezTo>
                  <a:cubicBezTo>
                    <a:pt x="1254" y="1761"/>
                    <a:pt x="1219" y="1734"/>
                    <a:pt x="1186" y="1706"/>
                  </a:cubicBezTo>
                  <a:cubicBezTo>
                    <a:pt x="1120" y="1648"/>
                    <a:pt x="1061" y="1583"/>
                    <a:pt x="1006" y="1515"/>
                  </a:cubicBezTo>
                  <a:cubicBezTo>
                    <a:pt x="950" y="1448"/>
                    <a:pt x="899" y="1377"/>
                    <a:pt x="850" y="1305"/>
                  </a:cubicBezTo>
                  <a:cubicBezTo>
                    <a:pt x="826" y="1269"/>
                    <a:pt x="802" y="1232"/>
                    <a:pt x="779" y="1195"/>
                  </a:cubicBezTo>
                  <a:cubicBezTo>
                    <a:pt x="710" y="1084"/>
                    <a:pt x="710" y="1084"/>
                    <a:pt x="710" y="1084"/>
                  </a:cubicBezTo>
                  <a:cubicBezTo>
                    <a:pt x="686" y="1047"/>
                    <a:pt x="665" y="1010"/>
                    <a:pt x="642" y="972"/>
                  </a:cubicBezTo>
                  <a:cubicBezTo>
                    <a:pt x="609" y="916"/>
                    <a:pt x="609" y="916"/>
                    <a:pt x="609" y="916"/>
                  </a:cubicBezTo>
                  <a:cubicBezTo>
                    <a:pt x="593" y="888"/>
                    <a:pt x="593" y="888"/>
                    <a:pt x="593" y="888"/>
                  </a:cubicBezTo>
                  <a:cubicBezTo>
                    <a:pt x="577" y="859"/>
                    <a:pt x="577" y="859"/>
                    <a:pt x="577" y="859"/>
                  </a:cubicBezTo>
                  <a:cubicBezTo>
                    <a:pt x="490" y="708"/>
                    <a:pt x="406" y="555"/>
                    <a:pt x="318" y="405"/>
                  </a:cubicBezTo>
                  <a:cubicBezTo>
                    <a:pt x="252" y="293"/>
                    <a:pt x="252" y="293"/>
                    <a:pt x="252" y="293"/>
                  </a:cubicBezTo>
                  <a:cubicBezTo>
                    <a:pt x="229" y="256"/>
                    <a:pt x="206" y="219"/>
                    <a:pt x="181" y="183"/>
                  </a:cubicBezTo>
                  <a:cubicBezTo>
                    <a:pt x="156" y="147"/>
                    <a:pt x="131" y="112"/>
                    <a:pt x="102" y="79"/>
                  </a:cubicBezTo>
                  <a:cubicBezTo>
                    <a:pt x="87" y="63"/>
                    <a:pt x="72" y="47"/>
                    <a:pt x="56" y="33"/>
                  </a:cubicBezTo>
                  <a:cubicBezTo>
                    <a:pt x="39" y="19"/>
                    <a:pt x="21"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0" name="Freeform 22"/>
            <p:cNvSpPr/>
            <p:nvPr/>
          </p:nvSpPr>
          <p:spPr bwMode="auto">
            <a:xfrm>
              <a:off x="12195175" y="4419600"/>
              <a:ext cx="8612188" cy="5600700"/>
            </a:xfrm>
            <a:custGeom>
              <a:avLst/>
              <a:gdLst>
                <a:gd name="T0" fmla="*/ 57 w 2825"/>
                <a:gd name="T1" fmla="*/ 32 h 1836"/>
                <a:gd name="T2" fmla="*/ 183 w 2825"/>
                <a:gd name="T3" fmla="*/ 178 h 1836"/>
                <a:gd name="T4" fmla="*/ 326 w 2825"/>
                <a:gd name="T5" fmla="*/ 395 h 1836"/>
                <a:gd name="T6" fmla="*/ 456 w 2825"/>
                <a:gd name="T7" fmla="*/ 619 h 1836"/>
                <a:gd name="T8" fmla="*/ 588 w 2825"/>
                <a:gd name="T9" fmla="*/ 842 h 1836"/>
                <a:gd name="T10" fmla="*/ 622 w 2825"/>
                <a:gd name="T11" fmla="*/ 897 h 1836"/>
                <a:gd name="T12" fmla="*/ 724 w 2825"/>
                <a:gd name="T13" fmla="*/ 1062 h 1836"/>
                <a:gd name="T14" fmla="*/ 812 w 2825"/>
                <a:gd name="T15" fmla="*/ 1198 h 1836"/>
                <a:gd name="T16" fmla="*/ 866 w 2825"/>
                <a:gd name="T17" fmla="*/ 1279 h 1836"/>
                <a:gd name="T18" fmla="*/ 940 w 2825"/>
                <a:gd name="T19" fmla="*/ 1385 h 1836"/>
                <a:gd name="T20" fmla="*/ 1197 w 2825"/>
                <a:gd name="T21" fmla="*/ 1674 h 1836"/>
                <a:gd name="T22" fmla="*/ 1413 w 2825"/>
                <a:gd name="T23" fmla="*/ 1808 h 1836"/>
                <a:gd name="T24" fmla="*/ 1664 w 2825"/>
                <a:gd name="T25" fmla="*/ 1795 h 1836"/>
                <a:gd name="T26" fmla="*/ 1888 w 2825"/>
                <a:gd name="T27" fmla="*/ 1669 h 1836"/>
                <a:gd name="T28" fmla="*/ 2080 w 2825"/>
                <a:gd name="T29" fmla="*/ 1497 h 1836"/>
                <a:gd name="T30" fmla="*/ 2169 w 2825"/>
                <a:gd name="T31" fmla="*/ 1403 h 1836"/>
                <a:gd name="T32" fmla="*/ 2300 w 2825"/>
                <a:gd name="T33" fmla="*/ 1259 h 1836"/>
                <a:gd name="T34" fmla="*/ 2342 w 2825"/>
                <a:gd name="T35" fmla="*/ 1210 h 1836"/>
                <a:gd name="T36" fmla="*/ 2470 w 2825"/>
                <a:gd name="T37" fmla="*/ 1064 h 1836"/>
                <a:gd name="T38" fmla="*/ 2557 w 2825"/>
                <a:gd name="T39" fmla="*/ 968 h 1836"/>
                <a:gd name="T40" fmla="*/ 2704 w 2825"/>
                <a:gd name="T41" fmla="*/ 841 h 1836"/>
                <a:gd name="T42" fmla="*/ 2793 w 2825"/>
                <a:gd name="T43" fmla="*/ 804 h 1836"/>
                <a:gd name="T44" fmla="*/ 2793 w 2825"/>
                <a:gd name="T45" fmla="*/ 805 h 1836"/>
                <a:gd name="T46" fmla="*/ 2705 w 2825"/>
                <a:gd name="T47" fmla="*/ 842 h 1836"/>
                <a:gd name="T48" fmla="*/ 2560 w 2825"/>
                <a:gd name="T49" fmla="*/ 971 h 1836"/>
                <a:gd name="T50" fmla="*/ 2474 w 2825"/>
                <a:gd name="T51" fmla="*/ 1067 h 1836"/>
                <a:gd name="T52" fmla="*/ 2348 w 2825"/>
                <a:gd name="T53" fmla="*/ 1215 h 1836"/>
                <a:gd name="T54" fmla="*/ 2305 w 2825"/>
                <a:gd name="T55" fmla="*/ 1264 h 1836"/>
                <a:gd name="T56" fmla="*/ 2176 w 2825"/>
                <a:gd name="T57" fmla="*/ 1409 h 1836"/>
                <a:gd name="T58" fmla="*/ 2087 w 2825"/>
                <a:gd name="T59" fmla="*/ 1503 h 1836"/>
                <a:gd name="T60" fmla="*/ 1894 w 2825"/>
                <a:gd name="T61" fmla="*/ 1677 h 1836"/>
                <a:gd name="T62" fmla="*/ 1668 w 2825"/>
                <a:gd name="T63" fmla="*/ 1805 h 1836"/>
                <a:gd name="T64" fmla="*/ 1410 w 2825"/>
                <a:gd name="T65" fmla="*/ 1819 h 1836"/>
                <a:gd name="T66" fmla="*/ 1189 w 2825"/>
                <a:gd name="T67" fmla="*/ 1683 h 1836"/>
                <a:gd name="T68" fmla="*/ 931 w 2825"/>
                <a:gd name="T69" fmla="*/ 1392 h 1836"/>
                <a:gd name="T70" fmla="*/ 857 w 2825"/>
                <a:gd name="T71" fmla="*/ 1285 h 1836"/>
                <a:gd name="T72" fmla="*/ 803 w 2825"/>
                <a:gd name="T73" fmla="*/ 1204 h 1836"/>
                <a:gd name="T74" fmla="*/ 715 w 2825"/>
                <a:gd name="T75" fmla="*/ 1068 h 1836"/>
                <a:gd name="T76" fmla="*/ 613 w 2825"/>
                <a:gd name="T77" fmla="*/ 902 h 1836"/>
                <a:gd name="T78" fmla="*/ 580 w 2825"/>
                <a:gd name="T79" fmla="*/ 847 h 1836"/>
                <a:gd name="T80" fmla="*/ 450 w 2825"/>
                <a:gd name="T81" fmla="*/ 623 h 1836"/>
                <a:gd name="T82" fmla="*/ 321 w 2825"/>
                <a:gd name="T83" fmla="*/ 398 h 1836"/>
                <a:gd name="T84" fmla="*/ 181 w 2825"/>
                <a:gd name="T85" fmla="*/ 180 h 1836"/>
                <a:gd name="T86" fmla="*/ 56 w 2825"/>
                <a:gd name="T87" fmla="*/ 32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5" h="1836">
                  <a:moveTo>
                    <a:pt x="0" y="0"/>
                  </a:moveTo>
                  <a:cubicBezTo>
                    <a:pt x="21" y="6"/>
                    <a:pt x="40" y="18"/>
                    <a:pt x="57" y="32"/>
                  </a:cubicBezTo>
                  <a:cubicBezTo>
                    <a:pt x="73" y="45"/>
                    <a:pt x="89" y="61"/>
                    <a:pt x="103" y="77"/>
                  </a:cubicBezTo>
                  <a:cubicBezTo>
                    <a:pt x="132" y="109"/>
                    <a:pt x="158" y="143"/>
                    <a:pt x="183" y="178"/>
                  </a:cubicBezTo>
                  <a:cubicBezTo>
                    <a:pt x="208" y="214"/>
                    <a:pt x="232" y="250"/>
                    <a:pt x="256" y="286"/>
                  </a:cubicBezTo>
                  <a:cubicBezTo>
                    <a:pt x="281" y="321"/>
                    <a:pt x="303" y="358"/>
                    <a:pt x="326" y="395"/>
                  </a:cubicBezTo>
                  <a:cubicBezTo>
                    <a:pt x="348" y="432"/>
                    <a:pt x="369" y="470"/>
                    <a:pt x="391" y="507"/>
                  </a:cubicBezTo>
                  <a:cubicBezTo>
                    <a:pt x="456" y="619"/>
                    <a:pt x="456" y="619"/>
                    <a:pt x="456" y="619"/>
                  </a:cubicBezTo>
                  <a:cubicBezTo>
                    <a:pt x="478" y="656"/>
                    <a:pt x="500" y="694"/>
                    <a:pt x="521" y="731"/>
                  </a:cubicBezTo>
                  <a:cubicBezTo>
                    <a:pt x="588" y="842"/>
                    <a:pt x="588" y="842"/>
                    <a:pt x="588" y="842"/>
                  </a:cubicBezTo>
                  <a:cubicBezTo>
                    <a:pt x="605" y="870"/>
                    <a:pt x="605" y="870"/>
                    <a:pt x="605" y="870"/>
                  </a:cubicBezTo>
                  <a:cubicBezTo>
                    <a:pt x="610" y="879"/>
                    <a:pt x="616" y="888"/>
                    <a:pt x="622" y="897"/>
                  </a:cubicBezTo>
                  <a:cubicBezTo>
                    <a:pt x="656" y="952"/>
                    <a:pt x="656" y="952"/>
                    <a:pt x="656" y="952"/>
                  </a:cubicBezTo>
                  <a:cubicBezTo>
                    <a:pt x="678" y="989"/>
                    <a:pt x="701" y="1026"/>
                    <a:pt x="724" y="1062"/>
                  </a:cubicBezTo>
                  <a:cubicBezTo>
                    <a:pt x="794" y="1171"/>
                    <a:pt x="794" y="1171"/>
                    <a:pt x="794" y="1171"/>
                  </a:cubicBezTo>
                  <a:cubicBezTo>
                    <a:pt x="799" y="1181"/>
                    <a:pt x="805" y="1190"/>
                    <a:pt x="812" y="1198"/>
                  </a:cubicBezTo>
                  <a:cubicBezTo>
                    <a:pt x="830" y="1225"/>
                    <a:pt x="830" y="1225"/>
                    <a:pt x="830" y="1225"/>
                  </a:cubicBezTo>
                  <a:cubicBezTo>
                    <a:pt x="866" y="1279"/>
                    <a:pt x="866" y="1279"/>
                    <a:pt x="866" y="1279"/>
                  </a:cubicBezTo>
                  <a:cubicBezTo>
                    <a:pt x="902" y="1332"/>
                    <a:pt x="902" y="1332"/>
                    <a:pt x="902" y="1332"/>
                  </a:cubicBezTo>
                  <a:cubicBezTo>
                    <a:pt x="915" y="1350"/>
                    <a:pt x="927" y="1368"/>
                    <a:pt x="940" y="1385"/>
                  </a:cubicBezTo>
                  <a:cubicBezTo>
                    <a:pt x="966" y="1420"/>
                    <a:pt x="992" y="1454"/>
                    <a:pt x="1019" y="1487"/>
                  </a:cubicBezTo>
                  <a:cubicBezTo>
                    <a:pt x="1074" y="1553"/>
                    <a:pt x="1133" y="1617"/>
                    <a:pt x="1197" y="1674"/>
                  </a:cubicBezTo>
                  <a:cubicBezTo>
                    <a:pt x="1229" y="1703"/>
                    <a:pt x="1262" y="1730"/>
                    <a:pt x="1298" y="1753"/>
                  </a:cubicBezTo>
                  <a:cubicBezTo>
                    <a:pt x="1334" y="1776"/>
                    <a:pt x="1373" y="1796"/>
                    <a:pt x="1413" y="1808"/>
                  </a:cubicBezTo>
                  <a:cubicBezTo>
                    <a:pt x="1454" y="1821"/>
                    <a:pt x="1497" y="1825"/>
                    <a:pt x="1539" y="1822"/>
                  </a:cubicBezTo>
                  <a:cubicBezTo>
                    <a:pt x="1582" y="1819"/>
                    <a:pt x="1624" y="1809"/>
                    <a:pt x="1664" y="1795"/>
                  </a:cubicBezTo>
                  <a:cubicBezTo>
                    <a:pt x="1704" y="1780"/>
                    <a:pt x="1743" y="1761"/>
                    <a:pt x="1780" y="1740"/>
                  </a:cubicBezTo>
                  <a:cubicBezTo>
                    <a:pt x="1818" y="1719"/>
                    <a:pt x="1854" y="1695"/>
                    <a:pt x="1888" y="1669"/>
                  </a:cubicBezTo>
                  <a:cubicBezTo>
                    <a:pt x="1922" y="1643"/>
                    <a:pt x="1954" y="1614"/>
                    <a:pt x="1986" y="1586"/>
                  </a:cubicBezTo>
                  <a:cubicBezTo>
                    <a:pt x="2018" y="1557"/>
                    <a:pt x="2050" y="1527"/>
                    <a:pt x="2080" y="1497"/>
                  </a:cubicBezTo>
                  <a:cubicBezTo>
                    <a:pt x="2095" y="1481"/>
                    <a:pt x="2110" y="1466"/>
                    <a:pt x="2125" y="1450"/>
                  </a:cubicBezTo>
                  <a:cubicBezTo>
                    <a:pt x="2140" y="1435"/>
                    <a:pt x="2155" y="1419"/>
                    <a:pt x="2169" y="1403"/>
                  </a:cubicBezTo>
                  <a:cubicBezTo>
                    <a:pt x="2199" y="1371"/>
                    <a:pt x="2229" y="1340"/>
                    <a:pt x="2257" y="1308"/>
                  </a:cubicBezTo>
                  <a:cubicBezTo>
                    <a:pt x="2300" y="1259"/>
                    <a:pt x="2300" y="1259"/>
                    <a:pt x="2300" y="1259"/>
                  </a:cubicBezTo>
                  <a:cubicBezTo>
                    <a:pt x="2321" y="1235"/>
                    <a:pt x="2321" y="1235"/>
                    <a:pt x="2321" y="1235"/>
                  </a:cubicBezTo>
                  <a:cubicBezTo>
                    <a:pt x="2342" y="1210"/>
                    <a:pt x="2342" y="1210"/>
                    <a:pt x="2342" y="1210"/>
                  </a:cubicBezTo>
                  <a:cubicBezTo>
                    <a:pt x="2371" y="1178"/>
                    <a:pt x="2399" y="1145"/>
                    <a:pt x="2427" y="1112"/>
                  </a:cubicBezTo>
                  <a:cubicBezTo>
                    <a:pt x="2470" y="1064"/>
                    <a:pt x="2470" y="1064"/>
                    <a:pt x="2470" y="1064"/>
                  </a:cubicBezTo>
                  <a:cubicBezTo>
                    <a:pt x="2484" y="1047"/>
                    <a:pt x="2498" y="1031"/>
                    <a:pt x="2513" y="1015"/>
                  </a:cubicBezTo>
                  <a:cubicBezTo>
                    <a:pt x="2528" y="999"/>
                    <a:pt x="2542" y="983"/>
                    <a:pt x="2557" y="968"/>
                  </a:cubicBezTo>
                  <a:cubicBezTo>
                    <a:pt x="2573" y="953"/>
                    <a:pt x="2588" y="937"/>
                    <a:pt x="2604" y="923"/>
                  </a:cubicBezTo>
                  <a:cubicBezTo>
                    <a:pt x="2635" y="893"/>
                    <a:pt x="2668" y="865"/>
                    <a:pt x="2704" y="841"/>
                  </a:cubicBezTo>
                  <a:cubicBezTo>
                    <a:pt x="2722" y="829"/>
                    <a:pt x="2741" y="818"/>
                    <a:pt x="2762" y="811"/>
                  </a:cubicBezTo>
                  <a:cubicBezTo>
                    <a:pt x="2772" y="808"/>
                    <a:pt x="2783" y="805"/>
                    <a:pt x="2793" y="804"/>
                  </a:cubicBezTo>
                  <a:cubicBezTo>
                    <a:pt x="2804" y="803"/>
                    <a:pt x="2815" y="804"/>
                    <a:pt x="2825" y="808"/>
                  </a:cubicBezTo>
                  <a:cubicBezTo>
                    <a:pt x="2815" y="804"/>
                    <a:pt x="2804" y="804"/>
                    <a:pt x="2793" y="805"/>
                  </a:cubicBezTo>
                  <a:cubicBezTo>
                    <a:pt x="2783" y="806"/>
                    <a:pt x="2772" y="808"/>
                    <a:pt x="2762" y="812"/>
                  </a:cubicBezTo>
                  <a:cubicBezTo>
                    <a:pt x="2742" y="819"/>
                    <a:pt x="2723" y="830"/>
                    <a:pt x="2705" y="842"/>
                  </a:cubicBezTo>
                  <a:cubicBezTo>
                    <a:pt x="2669" y="866"/>
                    <a:pt x="2637" y="895"/>
                    <a:pt x="2606" y="925"/>
                  </a:cubicBezTo>
                  <a:cubicBezTo>
                    <a:pt x="2590" y="940"/>
                    <a:pt x="2575" y="955"/>
                    <a:pt x="2560" y="971"/>
                  </a:cubicBezTo>
                  <a:cubicBezTo>
                    <a:pt x="2545" y="986"/>
                    <a:pt x="2531" y="1002"/>
                    <a:pt x="2516" y="1018"/>
                  </a:cubicBezTo>
                  <a:cubicBezTo>
                    <a:pt x="2502" y="1034"/>
                    <a:pt x="2488" y="1051"/>
                    <a:pt x="2474" y="1067"/>
                  </a:cubicBezTo>
                  <a:cubicBezTo>
                    <a:pt x="2432" y="1116"/>
                    <a:pt x="2432" y="1116"/>
                    <a:pt x="2432" y="1116"/>
                  </a:cubicBezTo>
                  <a:cubicBezTo>
                    <a:pt x="2403" y="1149"/>
                    <a:pt x="2376" y="1182"/>
                    <a:pt x="2348" y="1215"/>
                  </a:cubicBezTo>
                  <a:cubicBezTo>
                    <a:pt x="2327" y="1239"/>
                    <a:pt x="2327" y="1239"/>
                    <a:pt x="2327" y="1239"/>
                  </a:cubicBezTo>
                  <a:cubicBezTo>
                    <a:pt x="2305" y="1264"/>
                    <a:pt x="2305" y="1264"/>
                    <a:pt x="2305" y="1264"/>
                  </a:cubicBezTo>
                  <a:cubicBezTo>
                    <a:pt x="2263" y="1313"/>
                    <a:pt x="2263" y="1313"/>
                    <a:pt x="2263" y="1313"/>
                  </a:cubicBezTo>
                  <a:cubicBezTo>
                    <a:pt x="2234" y="1345"/>
                    <a:pt x="2205" y="1377"/>
                    <a:pt x="2176" y="1409"/>
                  </a:cubicBezTo>
                  <a:cubicBezTo>
                    <a:pt x="2161" y="1425"/>
                    <a:pt x="2147" y="1441"/>
                    <a:pt x="2132" y="1456"/>
                  </a:cubicBezTo>
                  <a:cubicBezTo>
                    <a:pt x="2117" y="1472"/>
                    <a:pt x="2102" y="1488"/>
                    <a:pt x="2087" y="1503"/>
                  </a:cubicBezTo>
                  <a:cubicBezTo>
                    <a:pt x="2056" y="1534"/>
                    <a:pt x="2025" y="1564"/>
                    <a:pt x="1993" y="1593"/>
                  </a:cubicBezTo>
                  <a:cubicBezTo>
                    <a:pt x="1961" y="1622"/>
                    <a:pt x="1928" y="1650"/>
                    <a:pt x="1894" y="1677"/>
                  </a:cubicBezTo>
                  <a:cubicBezTo>
                    <a:pt x="1860" y="1704"/>
                    <a:pt x="1823" y="1728"/>
                    <a:pt x="1786" y="1749"/>
                  </a:cubicBezTo>
                  <a:cubicBezTo>
                    <a:pt x="1748" y="1771"/>
                    <a:pt x="1709" y="1790"/>
                    <a:pt x="1668" y="1805"/>
                  </a:cubicBezTo>
                  <a:cubicBezTo>
                    <a:pt x="1627" y="1820"/>
                    <a:pt x="1584" y="1830"/>
                    <a:pt x="1540" y="1833"/>
                  </a:cubicBezTo>
                  <a:cubicBezTo>
                    <a:pt x="1497" y="1836"/>
                    <a:pt x="1452" y="1832"/>
                    <a:pt x="1410" y="1819"/>
                  </a:cubicBezTo>
                  <a:cubicBezTo>
                    <a:pt x="1368" y="1806"/>
                    <a:pt x="1329" y="1786"/>
                    <a:pt x="1292" y="1763"/>
                  </a:cubicBezTo>
                  <a:cubicBezTo>
                    <a:pt x="1255" y="1739"/>
                    <a:pt x="1221" y="1712"/>
                    <a:pt x="1189" y="1683"/>
                  </a:cubicBezTo>
                  <a:cubicBezTo>
                    <a:pt x="1124" y="1625"/>
                    <a:pt x="1066" y="1561"/>
                    <a:pt x="1011" y="1494"/>
                  </a:cubicBezTo>
                  <a:cubicBezTo>
                    <a:pt x="983" y="1461"/>
                    <a:pt x="957" y="1427"/>
                    <a:pt x="931" y="1392"/>
                  </a:cubicBezTo>
                  <a:cubicBezTo>
                    <a:pt x="918" y="1374"/>
                    <a:pt x="906" y="1356"/>
                    <a:pt x="893" y="1339"/>
                  </a:cubicBezTo>
                  <a:cubicBezTo>
                    <a:pt x="857" y="1285"/>
                    <a:pt x="857" y="1285"/>
                    <a:pt x="857" y="1285"/>
                  </a:cubicBezTo>
                  <a:cubicBezTo>
                    <a:pt x="821" y="1231"/>
                    <a:pt x="821" y="1231"/>
                    <a:pt x="821" y="1231"/>
                  </a:cubicBezTo>
                  <a:cubicBezTo>
                    <a:pt x="803" y="1204"/>
                    <a:pt x="803" y="1204"/>
                    <a:pt x="803" y="1204"/>
                  </a:cubicBezTo>
                  <a:cubicBezTo>
                    <a:pt x="797" y="1195"/>
                    <a:pt x="791" y="1187"/>
                    <a:pt x="785" y="1177"/>
                  </a:cubicBezTo>
                  <a:cubicBezTo>
                    <a:pt x="715" y="1068"/>
                    <a:pt x="715" y="1068"/>
                    <a:pt x="715" y="1068"/>
                  </a:cubicBezTo>
                  <a:cubicBezTo>
                    <a:pt x="692" y="1031"/>
                    <a:pt x="670" y="994"/>
                    <a:pt x="647" y="958"/>
                  </a:cubicBezTo>
                  <a:cubicBezTo>
                    <a:pt x="613" y="902"/>
                    <a:pt x="613" y="902"/>
                    <a:pt x="613" y="902"/>
                  </a:cubicBezTo>
                  <a:cubicBezTo>
                    <a:pt x="608" y="893"/>
                    <a:pt x="602" y="884"/>
                    <a:pt x="597" y="875"/>
                  </a:cubicBezTo>
                  <a:cubicBezTo>
                    <a:pt x="580" y="847"/>
                    <a:pt x="580" y="847"/>
                    <a:pt x="580" y="847"/>
                  </a:cubicBezTo>
                  <a:cubicBezTo>
                    <a:pt x="514" y="735"/>
                    <a:pt x="514" y="735"/>
                    <a:pt x="514" y="735"/>
                  </a:cubicBezTo>
                  <a:cubicBezTo>
                    <a:pt x="492" y="698"/>
                    <a:pt x="471" y="660"/>
                    <a:pt x="450" y="623"/>
                  </a:cubicBezTo>
                  <a:cubicBezTo>
                    <a:pt x="385" y="510"/>
                    <a:pt x="385" y="510"/>
                    <a:pt x="385" y="510"/>
                  </a:cubicBezTo>
                  <a:cubicBezTo>
                    <a:pt x="364" y="473"/>
                    <a:pt x="342" y="435"/>
                    <a:pt x="321" y="398"/>
                  </a:cubicBezTo>
                  <a:cubicBezTo>
                    <a:pt x="299" y="361"/>
                    <a:pt x="276" y="324"/>
                    <a:pt x="253" y="288"/>
                  </a:cubicBezTo>
                  <a:cubicBezTo>
                    <a:pt x="229" y="252"/>
                    <a:pt x="205" y="216"/>
                    <a:pt x="181" y="180"/>
                  </a:cubicBezTo>
                  <a:cubicBezTo>
                    <a:pt x="156" y="145"/>
                    <a:pt x="131" y="110"/>
                    <a:pt x="102" y="78"/>
                  </a:cubicBezTo>
                  <a:cubicBezTo>
                    <a:pt x="88" y="62"/>
                    <a:pt x="73" y="46"/>
                    <a:pt x="56" y="32"/>
                  </a:cubicBezTo>
                  <a:cubicBezTo>
                    <a:pt x="40" y="18"/>
                    <a:pt x="21"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1" name="Freeform 23"/>
            <p:cNvSpPr/>
            <p:nvPr/>
          </p:nvSpPr>
          <p:spPr bwMode="auto">
            <a:xfrm>
              <a:off x="12417425" y="4365625"/>
              <a:ext cx="8582025" cy="5441950"/>
            </a:xfrm>
            <a:custGeom>
              <a:avLst/>
              <a:gdLst>
                <a:gd name="T0" fmla="*/ 56 w 2815"/>
                <a:gd name="T1" fmla="*/ 29 h 1784"/>
                <a:gd name="T2" fmla="*/ 184 w 2815"/>
                <a:gd name="T3" fmla="*/ 169 h 1784"/>
                <a:gd name="T4" fmla="*/ 258 w 2815"/>
                <a:gd name="T5" fmla="*/ 272 h 1784"/>
                <a:gd name="T6" fmla="*/ 396 w 2815"/>
                <a:gd name="T7" fmla="*/ 485 h 1784"/>
                <a:gd name="T8" fmla="*/ 527 w 2815"/>
                <a:gd name="T9" fmla="*/ 702 h 1784"/>
                <a:gd name="T10" fmla="*/ 735 w 2815"/>
                <a:gd name="T11" fmla="*/ 1020 h 1784"/>
                <a:gd name="T12" fmla="*/ 841 w 2815"/>
                <a:gd name="T13" fmla="*/ 1178 h 1784"/>
                <a:gd name="T14" fmla="*/ 914 w 2815"/>
                <a:gd name="T15" fmla="*/ 1281 h 1784"/>
                <a:gd name="T16" fmla="*/ 1030 w 2815"/>
                <a:gd name="T17" fmla="*/ 1431 h 1784"/>
                <a:gd name="T18" fmla="*/ 1300 w 2815"/>
                <a:gd name="T19" fmla="*/ 1696 h 1784"/>
                <a:gd name="T20" fmla="*/ 1533 w 2815"/>
                <a:gd name="T21" fmla="*/ 1771 h 1784"/>
                <a:gd name="T22" fmla="*/ 1770 w 2815"/>
                <a:gd name="T23" fmla="*/ 1694 h 1784"/>
                <a:gd name="T24" fmla="*/ 1977 w 2815"/>
                <a:gd name="T25" fmla="*/ 1550 h 1784"/>
                <a:gd name="T26" fmla="*/ 2251 w 2815"/>
                <a:gd name="T27" fmla="*/ 1287 h 1784"/>
                <a:gd name="T28" fmla="*/ 2316 w 2815"/>
                <a:gd name="T29" fmla="*/ 1218 h 1784"/>
                <a:gd name="T30" fmla="*/ 2423 w 2815"/>
                <a:gd name="T31" fmla="*/ 1101 h 1784"/>
                <a:gd name="T32" fmla="*/ 2487 w 2815"/>
                <a:gd name="T33" fmla="*/ 1031 h 1784"/>
                <a:gd name="T34" fmla="*/ 2553 w 2815"/>
                <a:gd name="T35" fmla="*/ 963 h 1784"/>
                <a:gd name="T36" fmla="*/ 2698 w 2815"/>
                <a:gd name="T37" fmla="*/ 839 h 1784"/>
                <a:gd name="T38" fmla="*/ 2784 w 2815"/>
                <a:gd name="T39" fmla="*/ 801 h 1784"/>
                <a:gd name="T40" fmla="*/ 2784 w 2815"/>
                <a:gd name="T41" fmla="*/ 802 h 1784"/>
                <a:gd name="T42" fmla="*/ 2698 w 2815"/>
                <a:gd name="T43" fmla="*/ 840 h 1784"/>
                <a:gd name="T44" fmla="*/ 2556 w 2815"/>
                <a:gd name="T45" fmla="*/ 965 h 1784"/>
                <a:gd name="T46" fmla="*/ 2491 w 2815"/>
                <a:gd name="T47" fmla="*/ 1034 h 1784"/>
                <a:gd name="T48" fmla="*/ 2427 w 2815"/>
                <a:gd name="T49" fmla="*/ 1105 h 1784"/>
                <a:gd name="T50" fmla="*/ 2321 w 2815"/>
                <a:gd name="T51" fmla="*/ 1223 h 1784"/>
                <a:gd name="T52" fmla="*/ 2256 w 2815"/>
                <a:gd name="T53" fmla="*/ 1292 h 1784"/>
                <a:gd name="T54" fmla="*/ 1983 w 2815"/>
                <a:gd name="T55" fmla="*/ 1558 h 1784"/>
                <a:gd name="T56" fmla="*/ 1775 w 2815"/>
                <a:gd name="T57" fmla="*/ 1704 h 1784"/>
                <a:gd name="T58" fmla="*/ 1534 w 2815"/>
                <a:gd name="T59" fmla="*/ 1782 h 1784"/>
                <a:gd name="T60" fmla="*/ 1293 w 2815"/>
                <a:gd name="T61" fmla="*/ 1705 h 1784"/>
                <a:gd name="T62" fmla="*/ 1021 w 2815"/>
                <a:gd name="T63" fmla="*/ 1439 h 1784"/>
                <a:gd name="T64" fmla="*/ 905 w 2815"/>
                <a:gd name="T65" fmla="*/ 1288 h 1784"/>
                <a:gd name="T66" fmla="*/ 833 w 2815"/>
                <a:gd name="T67" fmla="*/ 1184 h 1784"/>
                <a:gd name="T68" fmla="*/ 726 w 2815"/>
                <a:gd name="T69" fmla="*/ 1026 h 1784"/>
                <a:gd name="T70" fmla="*/ 520 w 2815"/>
                <a:gd name="T71" fmla="*/ 706 h 1784"/>
                <a:gd name="T72" fmla="*/ 390 w 2815"/>
                <a:gd name="T73" fmla="*/ 489 h 1784"/>
                <a:gd name="T74" fmla="*/ 254 w 2815"/>
                <a:gd name="T75" fmla="*/ 275 h 1784"/>
                <a:gd name="T76" fmla="*/ 181 w 2815"/>
                <a:gd name="T77" fmla="*/ 171 h 1784"/>
                <a:gd name="T78" fmla="*/ 56 w 2815"/>
                <a:gd name="T79" fmla="*/ 29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15" h="1784">
                  <a:moveTo>
                    <a:pt x="0" y="0"/>
                  </a:moveTo>
                  <a:cubicBezTo>
                    <a:pt x="21" y="5"/>
                    <a:pt x="39" y="16"/>
                    <a:pt x="56" y="29"/>
                  </a:cubicBezTo>
                  <a:cubicBezTo>
                    <a:pt x="73" y="42"/>
                    <a:pt x="88" y="56"/>
                    <a:pt x="103" y="71"/>
                  </a:cubicBezTo>
                  <a:cubicBezTo>
                    <a:pt x="132" y="102"/>
                    <a:pt x="158" y="136"/>
                    <a:pt x="184" y="169"/>
                  </a:cubicBezTo>
                  <a:cubicBezTo>
                    <a:pt x="196" y="186"/>
                    <a:pt x="208" y="204"/>
                    <a:pt x="221" y="221"/>
                  </a:cubicBezTo>
                  <a:cubicBezTo>
                    <a:pt x="258" y="272"/>
                    <a:pt x="258" y="272"/>
                    <a:pt x="258" y="272"/>
                  </a:cubicBezTo>
                  <a:cubicBezTo>
                    <a:pt x="282" y="307"/>
                    <a:pt x="306" y="342"/>
                    <a:pt x="329" y="377"/>
                  </a:cubicBezTo>
                  <a:cubicBezTo>
                    <a:pt x="352" y="413"/>
                    <a:pt x="373" y="449"/>
                    <a:pt x="396" y="485"/>
                  </a:cubicBezTo>
                  <a:cubicBezTo>
                    <a:pt x="461" y="594"/>
                    <a:pt x="461" y="594"/>
                    <a:pt x="461" y="594"/>
                  </a:cubicBezTo>
                  <a:cubicBezTo>
                    <a:pt x="527" y="702"/>
                    <a:pt x="527" y="702"/>
                    <a:pt x="527" y="702"/>
                  </a:cubicBezTo>
                  <a:cubicBezTo>
                    <a:pt x="549" y="738"/>
                    <a:pt x="572" y="774"/>
                    <a:pt x="595" y="809"/>
                  </a:cubicBezTo>
                  <a:cubicBezTo>
                    <a:pt x="735" y="1020"/>
                    <a:pt x="735" y="1020"/>
                    <a:pt x="735" y="1020"/>
                  </a:cubicBezTo>
                  <a:cubicBezTo>
                    <a:pt x="805" y="1126"/>
                    <a:pt x="805" y="1126"/>
                    <a:pt x="805" y="1126"/>
                  </a:cubicBezTo>
                  <a:cubicBezTo>
                    <a:pt x="817" y="1143"/>
                    <a:pt x="829" y="1160"/>
                    <a:pt x="841" y="1178"/>
                  </a:cubicBezTo>
                  <a:cubicBezTo>
                    <a:pt x="878" y="1230"/>
                    <a:pt x="878" y="1230"/>
                    <a:pt x="878" y="1230"/>
                  </a:cubicBezTo>
                  <a:cubicBezTo>
                    <a:pt x="914" y="1281"/>
                    <a:pt x="914" y="1281"/>
                    <a:pt x="914" y="1281"/>
                  </a:cubicBezTo>
                  <a:cubicBezTo>
                    <a:pt x="926" y="1299"/>
                    <a:pt x="939" y="1316"/>
                    <a:pt x="952" y="1332"/>
                  </a:cubicBezTo>
                  <a:cubicBezTo>
                    <a:pt x="977" y="1366"/>
                    <a:pt x="1003" y="1399"/>
                    <a:pt x="1030" y="1431"/>
                  </a:cubicBezTo>
                  <a:cubicBezTo>
                    <a:pt x="1084" y="1496"/>
                    <a:pt x="1141" y="1559"/>
                    <a:pt x="1202" y="1616"/>
                  </a:cubicBezTo>
                  <a:cubicBezTo>
                    <a:pt x="1233" y="1645"/>
                    <a:pt x="1265" y="1672"/>
                    <a:pt x="1300" y="1696"/>
                  </a:cubicBezTo>
                  <a:cubicBezTo>
                    <a:pt x="1334" y="1720"/>
                    <a:pt x="1371" y="1740"/>
                    <a:pt x="1410" y="1754"/>
                  </a:cubicBezTo>
                  <a:cubicBezTo>
                    <a:pt x="1450" y="1768"/>
                    <a:pt x="1491" y="1773"/>
                    <a:pt x="1533" y="1771"/>
                  </a:cubicBezTo>
                  <a:cubicBezTo>
                    <a:pt x="1575" y="1769"/>
                    <a:pt x="1616" y="1759"/>
                    <a:pt x="1655" y="1746"/>
                  </a:cubicBezTo>
                  <a:cubicBezTo>
                    <a:pt x="1695" y="1732"/>
                    <a:pt x="1733" y="1714"/>
                    <a:pt x="1770" y="1694"/>
                  </a:cubicBezTo>
                  <a:cubicBezTo>
                    <a:pt x="1807" y="1674"/>
                    <a:pt x="1843" y="1652"/>
                    <a:pt x="1877" y="1628"/>
                  </a:cubicBezTo>
                  <a:cubicBezTo>
                    <a:pt x="1912" y="1604"/>
                    <a:pt x="1945" y="1577"/>
                    <a:pt x="1977" y="1550"/>
                  </a:cubicBezTo>
                  <a:cubicBezTo>
                    <a:pt x="2009" y="1523"/>
                    <a:pt x="2040" y="1495"/>
                    <a:pt x="2071" y="1465"/>
                  </a:cubicBezTo>
                  <a:cubicBezTo>
                    <a:pt x="2132" y="1408"/>
                    <a:pt x="2192" y="1348"/>
                    <a:pt x="2251" y="1287"/>
                  </a:cubicBezTo>
                  <a:cubicBezTo>
                    <a:pt x="2294" y="1241"/>
                    <a:pt x="2294" y="1241"/>
                    <a:pt x="2294" y="1241"/>
                  </a:cubicBezTo>
                  <a:cubicBezTo>
                    <a:pt x="2316" y="1218"/>
                    <a:pt x="2316" y="1218"/>
                    <a:pt x="2316" y="1218"/>
                  </a:cubicBezTo>
                  <a:cubicBezTo>
                    <a:pt x="2337" y="1195"/>
                    <a:pt x="2337" y="1195"/>
                    <a:pt x="2337" y="1195"/>
                  </a:cubicBezTo>
                  <a:cubicBezTo>
                    <a:pt x="2423" y="1101"/>
                    <a:pt x="2423" y="1101"/>
                    <a:pt x="2423" y="1101"/>
                  </a:cubicBezTo>
                  <a:cubicBezTo>
                    <a:pt x="2466" y="1054"/>
                    <a:pt x="2466" y="1054"/>
                    <a:pt x="2466" y="1054"/>
                  </a:cubicBezTo>
                  <a:cubicBezTo>
                    <a:pt x="2487" y="1031"/>
                    <a:pt x="2487" y="1031"/>
                    <a:pt x="2487" y="1031"/>
                  </a:cubicBezTo>
                  <a:cubicBezTo>
                    <a:pt x="2509" y="1008"/>
                    <a:pt x="2509" y="1008"/>
                    <a:pt x="2509" y="1008"/>
                  </a:cubicBezTo>
                  <a:cubicBezTo>
                    <a:pt x="2523" y="993"/>
                    <a:pt x="2538" y="977"/>
                    <a:pt x="2553" y="963"/>
                  </a:cubicBezTo>
                  <a:cubicBezTo>
                    <a:pt x="2568" y="948"/>
                    <a:pt x="2584" y="933"/>
                    <a:pt x="2599" y="919"/>
                  </a:cubicBezTo>
                  <a:cubicBezTo>
                    <a:pt x="2631" y="890"/>
                    <a:pt x="2662" y="863"/>
                    <a:pt x="2698" y="839"/>
                  </a:cubicBezTo>
                  <a:cubicBezTo>
                    <a:pt x="2715" y="827"/>
                    <a:pt x="2733" y="816"/>
                    <a:pt x="2753" y="809"/>
                  </a:cubicBezTo>
                  <a:cubicBezTo>
                    <a:pt x="2763" y="805"/>
                    <a:pt x="2774" y="802"/>
                    <a:pt x="2784" y="801"/>
                  </a:cubicBezTo>
                  <a:cubicBezTo>
                    <a:pt x="2795" y="800"/>
                    <a:pt x="2805" y="801"/>
                    <a:pt x="2815" y="805"/>
                  </a:cubicBezTo>
                  <a:cubicBezTo>
                    <a:pt x="2805" y="801"/>
                    <a:pt x="2795" y="800"/>
                    <a:pt x="2784" y="802"/>
                  </a:cubicBezTo>
                  <a:cubicBezTo>
                    <a:pt x="2774" y="803"/>
                    <a:pt x="2763" y="806"/>
                    <a:pt x="2754" y="809"/>
                  </a:cubicBezTo>
                  <a:cubicBezTo>
                    <a:pt x="2734" y="817"/>
                    <a:pt x="2716" y="828"/>
                    <a:pt x="2698" y="840"/>
                  </a:cubicBezTo>
                  <a:cubicBezTo>
                    <a:pt x="2664" y="864"/>
                    <a:pt x="2632" y="892"/>
                    <a:pt x="2601" y="921"/>
                  </a:cubicBezTo>
                  <a:cubicBezTo>
                    <a:pt x="2586" y="936"/>
                    <a:pt x="2571" y="950"/>
                    <a:pt x="2556" y="965"/>
                  </a:cubicBezTo>
                  <a:cubicBezTo>
                    <a:pt x="2541" y="980"/>
                    <a:pt x="2526" y="996"/>
                    <a:pt x="2512" y="1011"/>
                  </a:cubicBezTo>
                  <a:cubicBezTo>
                    <a:pt x="2491" y="1034"/>
                    <a:pt x="2491" y="1034"/>
                    <a:pt x="2491" y="1034"/>
                  </a:cubicBezTo>
                  <a:cubicBezTo>
                    <a:pt x="2469" y="1058"/>
                    <a:pt x="2469" y="1058"/>
                    <a:pt x="2469" y="1058"/>
                  </a:cubicBezTo>
                  <a:cubicBezTo>
                    <a:pt x="2427" y="1105"/>
                    <a:pt x="2427" y="1105"/>
                    <a:pt x="2427" y="1105"/>
                  </a:cubicBezTo>
                  <a:cubicBezTo>
                    <a:pt x="2342" y="1199"/>
                    <a:pt x="2342" y="1199"/>
                    <a:pt x="2342" y="1199"/>
                  </a:cubicBezTo>
                  <a:cubicBezTo>
                    <a:pt x="2321" y="1223"/>
                    <a:pt x="2321" y="1223"/>
                    <a:pt x="2321" y="1223"/>
                  </a:cubicBezTo>
                  <a:cubicBezTo>
                    <a:pt x="2300" y="1246"/>
                    <a:pt x="2300" y="1246"/>
                    <a:pt x="2300" y="1246"/>
                  </a:cubicBezTo>
                  <a:cubicBezTo>
                    <a:pt x="2256" y="1292"/>
                    <a:pt x="2256" y="1292"/>
                    <a:pt x="2256" y="1292"/>
                  </a:cubicBezTo>
                  <a:cubicBezTo>
                    <a:pt x="2198" y="1354"/>
                    <a:pt x="2138" y="1414"/>
                    <a:pt x="2077" y="1472"/>
                  </a:cubicBezTo>
                  <a:cubicBezTo>
                    <a:pt x="2047" y="1502"/>
                    <a:pt x="2015" y="1530"/>
                    <a:pt x="1983" y="1558"/>
                  </a:cubicBezTo>
                  <a:cubicBezTo>
                    <a:pt x="1951" y="1585"/>
                    <a:pt x="1918" y="1612"/>
                    <a:pt x="1883" y="1636"/>
                  </a:cubicBezTo>
                  <a:cubicBezTo>
                    <a:pt x="1848" y="1661"/>
                    <a:pt x="1812" y="1683"/>
                    <a:pt x="1775" y="1704"/>
                  </a:cubicBezTo>
                  <a:cubicBezTo>
                    <a:pt x="1738" y="1724"/>
                    <a:pt x="1699" y="1742"/>
                    <a:pt x="1659" y="1756"/>
                  </a:cubicBezTo>
                  <a:cubicBezTo>
                    <a:pt x="1619" y="1770"/>
                    <a:pt x="1576" y="1780"/>
                    <a:pt x="1534" y="1782"/>
                  </a:cubicBezTo>
                  <a:cubicBezTo>
                    <a:pt x="1491" y="1784"/>
                    <a:pt x="1447" y="1779"/>
                    <a:pt x="1407" y="1765"/>
                  </a:cubicBezTo>
                  <a:cubicBezTo>
                    <a:pt x="1366" y="1751"/>
                    <a:pt x="1328" y="1730"/>
                    <a:pt x="1293" y="1705"/>
                  </a:cubicBezTo>
                  <a:cubicBezTo>
                    <a:pt x="1258" y="1681"/>
                    <a:pt x="1225" y="1654"/>
                    <a:pt x="1194" y="1625"/>
                  </a:cubicBezTo>
                  <a:cubicBezTo>
                    <a:pt x="1132" y="1567"/>
                    <a:pt x="1076" y="1504"/>
                    <a:pt x="1021" y="1439"/>
                  </a:cubicBezTo>
                  <a:cubicBezTo>
                    <a:pt x="994" y="1406"/>
                    <a:pt x="968" y="1373"/>
                    <a:pt x="943" y="1339"/>
                  </a:cubicBezTo>
                  <a:cubicBezTo>
                    <a:pt x="930" y="1322"/>
                    <a:pt x="917" y="1305"/>
                    <a:pt x="905" y="1288"/>
                  </a:cubicBezTo>
                  <a:cubicBezTo>
                    <a:pt x="869" y="1236"/>
                    <a:pt x="869" y="1236"/>
                    <a:pt x="869" y="1236"/>
                  </a:cubicBezTo>
                  <a:cubicBezTo>
                    <a:pt x="833" y="1184"/>
                    <a:pt x="833" y="1184"/>
                    <a:pt x="833" y="1184"/>
                  </a:cubicBezTo>
                  <a:cubicBezTo>
                    <a:pt x="821" y="1166"/>
                    <a:pt x="808" y="1149"/>
                    <a:pt x="797" y="1132"/>
                  </a:cubicBezTo>
                  <a:cubicBezTo>
                    <a:pt x="726" y="1026"/>
                    <a:pt x="726" y="1026"/>
                    <a:pt x="726" y="1026"/>
                  </a:cubicBezTo>
                  <a:cubicBezTo>
                    <a:pt x="680" y="955"/>
                    <a:pt x="634" y="885"/>
                    <a:pt x="587" y="814"/>
                  </a:cubicBezTo>
                  <a:cubicBezTo>
                    <a:pt x="564" y="778"/>
                    <a:pt x="542" y="742"/>
                    <a:pt x="520" y="706"/>
                  </a:cubicBezTo>
                  <a:cubicBezTo>
                    <a:pt x="455" y="597"/>
                    <a:pt x="455" y="597"/>
                    <a:pt x="455" y="597"/>
                  </a:cubicBezTo>
                  <a:cubicBezTo>
                    <a:pt x="390" y="489"/>
                    <a:pt x="390" y="489"/>
                    <a:pt x="390" y="489"/>
                  </a:cubicBezTo>
                  <a:cubicBezTo>
                    <a:pt x="368" y="453"/>
                    <a:pt x="346" y="416"/>
                    <a:pt x="324" y="380"/>
                  </a:cubicBezTo>
                  <a:cubicBezTo>
                    <a:pt x="301" y="345"/>
                    <a:pt x="278" y="309"/>
                    <a:pt x="254" y="275"/>
                  </a:cubicBezTo>
                  <a:cubicBezTo>
                    <a:pt x="218" y="223"/>
                    <a:pt x="218" y="223"/>
                    <a:pt x="218" y="223"/>
                  </a:cubicBezTo>
                  <a:cubicBezTo>
                    <a:pt x="206" y="206"/>
                    <a:pt x="194" y="188"/>
                    <a:pt x="181" y="171"/>
                  </a:cubicBezTo>
                  <a:cubicBezTo>
                    <a:pt x="156" y="137"/>
                    <a:pt x="131" y="103"/>
                    <a:pt x="102" y="72"/>
                  </a:cubicBezTo>
                  <a:cubicBezTo>
                    <a:pt x="88" y="57"/>
                    <a:pt x="72" y="42"/>
                    <a:pt x="56" y="29"/>
                  </a:cubicBezTo>
                  <a:cubicBezTo>
                    <a:pt x="39" y="17"/>
                    <a:pt x="21"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2" name="Freeform 24"/>
            <p:cNvSpPr/>
            <p:nvPr/>
          </p:nvSpPr>
          <p:spPr bwMode="auto">
            <a:xfrm>
              <a:off x="12646025" y="4316413"/>
              <a:ext cx="8537575" cy="5191125"/>
            </a:xfrm>
            <a:custGeom>
              <a:avLst/>
              <a:gdLst>
                <a:gd name="T0" fmla="*/ 56 w 2800"/>
                <a:gd name="T1" fmla="*/ 25 h 1702"/>
                <a:gd name="T2" fmla="*/ 147 w 2800"/>
                <a:gd name="T3" fmla="*/ 107 h 1702"/>
                <a:gd name="T4" fmla="*/ 206 w 2800"/>
                <a:gd name="T5" fmla="*/ 177 h 1702"/>
                <a:gd name="T6" fmla="*/ 262 w 2800"/>
                <a:gd name="T7" fmla="*/ 251 h 1702"/>
                <a:gd name="T8" fmla="*/ 334 w 2800"/>
                <a:gd name="T9" fmla="*/ 350 h 1702"/>
                <a:gd name="T10" fmla="*/ 403 w 2800"/>
                <a:gd name="T11" fmla="*/ 452 h 1702"/>
                <a:gd name="T12" fmla="*/ 538 w 2800"/>
                <a:gd name="T13" fmla="*/ 657 h 1702"/>
                <a:gd name="T14" fmla="*/ 608 w 2800"/>
                <a:gd name="T15" fmla="*/ 758 h 1702"/>
                <a:gd name="T16" fmla="*/ 679 w 2800"/>
                <a:gd name="T17" fmla="*/ 858 h 1702"/>
                <a:gd name="T18" fmla="*/ 821 w 2800"/>
                <a:gd name="T19" fmla="*/ 1058 h 1702"/>
                <a:gd name="T20" fmla="*/ 857 w 2800"/>
                <a:gd name="T21" fmla="*/ 1108 h 1702"/>
                <a:gd name="T22" fmla="*/ 967 w 2800"/>
                <a:gd name="T23" fmla="*/ 1255 h 1702"/>
                <a:gd name="T24" fmla="*/ 1210 w 2800"/>
                <a:gd name="T25" fmla="*/ 1530 h 1702"/>
                <a:gd name="T26" fmla="*/ 1304 w 2800"/>
                <a:gd name="T27" fmla="*/ 1608 h 1702"/>
                <a:gd name="T28" fmla="*/ 1466 w 2800"/>
                <a:gd name="T29" fmla="*/ 1686 h 1702"/>
                <a:gd name="T30" fmla="*/ 1646 w 2800"/>
                <a:gd name="T31" fmla="*/ 1672 h 1702"/>
                <a:gd name="T32" fmla="*/ 1864 w 2800"/>
                <a:gd name="T33" fmla="*/ 1566 h 1702"/>
                <a:gd name="T34" fmla="*/ 2059 w 2800"/>
                <a:gd name="T35" fmla="*/ 1418 h 1702"/>
                <a:gd name="T36" fmla="*/ 2128 w 2800"/>
                <a:gd name="T37" fmla="*/ 1357 h 1702"/>
                <a:gd name="T38" fmla="*/ 2151 w 2800"/>
                <a:gd name="T39" fmla="*/ 1336 h 1702"/>
                <a:gd name="T40" fmla="*/ 2218 w 2800"/>
                <a:gd name="T41" fmla="*/ 1274 h 1702"/>
                <a:gd name="T42" fmla="*/ 2240 w 2800"/>
                <a:gd name="T43" fmla="*/ 1253 h 1702"/>
                <a:gd name="T44" fmla="*/ 2306 w 2800"/>
                <a:gd name="T45" fmla="*/ 1189 h 1702"/>
                <a:gd name="T46" fmla="*/ 2328 w 2800"/>
                <a:gd name="T47" fmla="*/ 1167 h 1702"/>
                <a:gd name="T48" fmla="*/ 2457 w 2800"/>
                <a:gd name="T49" fmla="*/ 1036 h 1702"/>
                <a:gd name="T50" fmla="*/ 2500 w 2800"/>
                <a:gd name="T51" fmla="*/ 992 h 1702"/>
                <a:gd name="T52" fmla="*/ 2636 w 2800"/>
                <a:gd name="T53" fmla="*/ 868 h 1702"/>
                <a:gd name="T54" fmla="*/ 2740 w 2800"/>
                <a:gd name="T55" fmla="*/ 802 h 1702"/>
                <a:gd name="T56" fmla="*/ 2800 w 2800"/>
                <a:gd name="T57" fmla="*/ 799 h 1702"/>
                <a:gd name="T58" fmla="*/ 2740 w 2800"/>
                <a:gd name="T59" fmla="*/ 803 h 1702"/>
                <a:gd name="T60" fmla="*/ 2637 w 2800"/>
                <a:gd name="T61" fmla="*/ 869 h 1702"/>
                <a:gd name="T62" fmla="*/ 2418 w 2800"/>
                <a:gd name="T63" fmla="*/ 1083 h 1702"/>
                <a:gd name="T64" fmla="*/ 2322 w 2800"/>
                <a:gd name="T65" fmla="*/ 1183 h 1702"/>
                <a:gd name="T66" fmla="*/ 2289 w 2800"/>
                <a:gd name="T67" fmla="*/ 1215 h 1702"/>
                <a:gd name="T68" fmla="*/ 2235 w 2800"/>
                <a:gd name="T69" fmla="*/ 1269 h 1702"/>
                <a:gd name="T70" fmla="*/ 2201 w 2800"/>
                <a:gd name="T71" fmla="*/ 1301 h 1702"/>
                <a:gd name="T72" fmla="*/ 2145 w 2800"/>
                <a:gd name="T73" fmla="*/ 1353 h 1702"/>
                <a:gd name="T74" fmla="*/ 2111 w 2800"/>
                <a:gd name="T75" fmla="*/ 1384 h 1702"/>
                <a:gd name="T76" fmla="*/ 1870 w 2800"/>
                <a:gd name="T77" fmla="*/ 1575 h 1702"/>
                <a:gd name="T78" fmla="*/ 1649 w 2800"/>
                <a:gd name="T79" fmla="*/ 1683 h 1702"/>
                <a:gd name="T80" fmla="*/ 1464 w 2800"/>
                <a:gd name="T81" fmla="*/ 1697 h 1702"/>
                <a:gd name="T82" fmla="*/ 1297 w 2800"/>
                <a:gd name="T83" fmla="*/ 1618 h 1702"/>
                <a:gd name="T84" fmla="*/ 1202 w 2800"/>
                <a:gd name="T85" fmla="*/ 1539 h 1702"/>
                <a:gd name="T86" fmla="*/ 958 w 2800"/>
                <a:gd name="T87" fmla="*/ 1262 h 1702"/>
                <a:gd name="T88" fmla="*/ 848 w 2800"/>
                <a:gd name="T89" fmla="*/ 1114 h 1702"/>
                <a:gd name="T90" fmla="*/ 812 w 2800"/>
                <a:gd name="T91" fmla="*/ 1064 h 1702"/>
                <a:gd name="T92" fmla="*/ 670 w 2800"/>
                <a:gd name="T93" fmla="*/ 864 h 1702"/>
                <a:gd name="T94" fmla="*/ 600 w 2800"/>
                <a:gd name="T95" fmla="*/ 763 h 1702"/>
                <a:gd name="T96" fmla="*/ 531 w 2800"/>
                <a:gd name="T97" fmla="*/ 661 h 1702"/>
                <a:gd name="T98" fmla="*/ 397 w 2800"/>
                <a:gd name="T99" fmla="*/ 456 h 1702"/>
                <a:gd name="T100" fmla="*/ 329 w 2800"/>
                <a:gd name="T101" fmla="*/ 353 h 1702"/>
                <a:gd name="T102" fmla="*/ 258 w 2800"/>
                <a:gd name="T103" fmla="*/ 253 h 1702"/>
                <a:gd name="T104" fmla="*/ 204 w 2800"/>
                <a:gd name="T105" fmla="*/ 179 h 1702"/>
                <a:gd name="T106" fmla="*/ 145 w 2800"/>
                <a:gd name="T107" fmla="*/ 108 h 1702"/>
                <a:gd name="T108" fmla="*/ 56 w 2800"/>
                <a:gd name="T109" fmla="*/ 2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0" h="1702">
                  <a:moveTo>
                    <a:pt x="0" y="0"/>
                  </a:moveTo>
                  <a:cubicBezTo>
                    <a:pt x="21" y="3"/>
                    <a:pt x="39" y="13"/>
                    <a:pt x="56" y="25"/>
                  </a:cubicBezTo>
                  <a:cubicBezTo>
                    <a:pt x="73" y="36"/>
                    <a:pt x="89" y="49"/>
                    <a:pt x="104" y="63"/>
                  </a:cubicBezTo>
                  <a:cubicBezTo>
                    <a:pt x="119" y="77"/>
                    <a:pt x="133" y="92"/>
                    <a:pt x="147" y="107"/>
                  </a:cubicBezTo>
                  <a:cubicBezTo>
                    <a:pt x="161" y="122"/>
                    <a:pt x="174" y="137"/>
                    <a:pt x="187" y="153"/>
                  </a:cubicBezTo>
                  <a:cubicBezTo>
                    <a:pt x="194" y="161"/>
                    <a:pt x="200" y="169"/>
                    <a:pt x="206" y="177"/>
                  </a:cubicBezTo>
                  <a:cubicBezTo>
                    <a:pt x="225" y="202"/>
                    <a:pt x="225" y="202"/>
                    <a:pt x="225" y="202"/>
                  </a:cubicBezTo>
                  <a:cubicBezTo>
                    <a:pt x="262" y="251"/>
                    <a:pt x="262" y="251"/>
                    <a:pt x="262" y="251"/>
                  </a:cubicBezTo>
                  <a:cubicBezTo>
                    <a:pt x="274" y="267"/>
                    <a:pt x="287" y="283"/>
                    <a:pt x="299" y="300"/>
                  </a:cubicBezTo>
                  <a:cubicBezTo>
                    <a:pt x="311" y="317"/>
                    <a:pt x="323" y="333"/>
                    <a:pt x="334" y="350"/>
                  </a:cubicBezTo>
                  <a:cubicBezTo>
                    <a:pt x="346" y="367"/>
                    <a:pt x="357" y="384"/>
                    <a:pt x="369" y="401"/>
                  </a:cubicBezTo>
                  <a:cubicBezTo>
                    <a:pt x="403" y="452"/>
                    <a:pt x="403" y="452"/>
                    <a:pt x="403" y="452"/>
                  </a:cubicBezTo>
                  <a:cubicBezTo>
                    <a:pt x="470" y="554"/>
                    <a:pt x="470" y="554"/>
                    <a:pt x="470" y="554"/>
                  </a:cubicBezTo>
                  <a:cubicBezTo>
                    <a:pt x="538" y="657"/>
                    <a:pt x="538" y="657"/>
                    <a:pt x="538" y="657"/>
                  </a:cubicBezTo>
                  <a:cubicBezTo>
                    <a:pt x="549" y="674"/>
                    <a:pt x="561" y="690"/>
                    <a:pt x="573" y="707"/>
                  </a:cubicBezTo>
                  <a:cubicBezTo>
                    <a:pt x="608" y="758"/>
                    <a:pt x="608" y="758"/>
                    <a:pt x="608" y="758"/>
                  </a:cubicBezTo>
                  <a:cubicBezTo>
                    <a:pt x="643" y="808"/>
                    <a:pt x="643" y="808"/>
                    <a:pt x="643" y="808"/>
                  </a:cubicBezTo>
                  <a:cubicBezTo>
                    <a:pt x="679" y="858"/>
                    <a:pt x="679" y="858"/>
                    <a:pt x="679" y="858"/>
                  </a:cubicBezTo>
                  <a:cubicBezTo>
                    <a:pt x="750" y="958"/>
                    <a:pt x="750" y="958"/>
                    <a:pt x="750" y="958"/>
                  </a:cubicBezTo>
                  <a:cubicBezTo>
                    <a:pt x="821" y="1058"/>
                    <a:pt x="821" y="1058"/>
                    <a:pt x="821" y="1058"/>
                  </a:cubicBezTo>
                  <a:cubicBezTo>
                    <a:pt x="839" y="1083"/>
                    <a:pt x="839" y="1083"/>
                    <a:pt x="839" y="1083"/>
                  </a:cubicBezTo>
                  <a:cubicBezTo>
                    <a:pt x="857" y="1108"/>
                    <a:pt x="857" y="1108"/>
                    <a:pt x="857" y="1108"/>
                  </a:cubicBezTo>
                  <a:cubicBezTo>
                    <a:pt x="893" y="1157"/>
                    <a:pt x="893" y="1157"/>
                    <a:pt x="893" y="1157"/>
                  </a:cubicBezTo>
                  <a:cubicBezTo>
                    <a:pt x="918" y="1190"/>
                    <a:pt x="942" y="1223"/>
                    <a:pt x="967" y="1255"/>
                  </a:cubicBezTo>
                  <a:cubicBezTo>
                    <a:pt x="992" y="1287"/>
                    <a:pt x="1018" y="1319"/>
                    <a:pt x="1044" y="1350"/>
                  </a:cubicBezTo>
                  <a:cubicBezTo>
                    <a:pt x="1097" y="1413"/>
                    <a:pt x="1151" y="1474"/>
                    <a:pt x="1210" y="1530"/>
                  </a:cubicBezTo>
                  <a:cubicBezTo>
                    <a:pt x="1225" y="1544"/>
                    <a:pt x="1240" y="1557"/>
                    <a:pt x="1256" y="1570"/>
                  </a:cubicBezTo>
                  <a:cubicBezTo>
                    <a:pt x="1271" y="1584"/>
                    <a:pt x="1287" y="1596"/>
                    <a:pt x="1304" y="1608"/>
                  </a:cubicBezTo>
                  <a:cubicBezTo>
                    <a:pt x="1337" y="1632"/>
                    <a:pt x="1371" y="1653"/>
                    <a:pt x="1408" y="1669"/>
                  </a:cubicBezTo>
                  <a:cubicBezTo>
                    <a:pt x="1427" y="1676"/>
                    <a:pt x="1446" y="1682"/>
                    <a:pt x="1466" y="1686"/>
                  </a:cubicBezTo>
                  <a:cubicBezTo>
                    <a:pt x="1486" y="1690"/>
                    <a:pt x="1506" y="1691"/>
                    <a:pt x="1526" y="1691"/>
                  </a:cubicBezTo>
                  <a:cubicBezTo>
                    <a:pt x="1566" y="1690"/>
                    <a:pt x="1607" y="1683"/>
                    <a:pt x="1646" y="1672"/>
                  </a:cubicBezTo>
                  <a:cubicBezTo>
                    <a:pt x="1684" y="1661"/>
                    <a:pt x="1722" y="1645"/>
                    <a:pt x="1758" y="1627"/>
                  </a:cubicBezTo>
                  <a:cubicBezTo>
                    <a:pt x="1794" y="1608"/>
                    <a:pt x="1830" y="1588"/>
                    <a:pt x="1864" y="1566"/>
                  </a:cubicBezTo>
                  <a:cubicBezTo>
                    <a:pt x="1898" y="1544"/>
                    <a:pt x="1932" y="1520"/>
                    <a:pt x="1964" y="1495"/>
                  </a:cubicBezTo>
                  <a:cubicBezTo>
                    <a:pt x="1996" y="1470"/>
                    <a:pt x="2028" y="1445"/>
                    <a:pt x="2059" y="1418"/>
                  </a:cubicBezTo>
                  <a:cubicBezTo>
                    <a:pt x="2105" y="1377"/>
                    <a:pt x="2105" y="1377"/>
                    <a:pt x="2105" y="1377"/>
                  </a:cubicBezTo>
                  <a:cubicBezTo>
                    <a:pt x="2128" y="1357"/>
                    <a:pt x="2128" y="1357"/>
                    <a:pt x="2128" y="1357"/>
                  </a:cubicBezTo>
                  <a:cubicBezTo>
                    <a:pt x="2139" y="1347"/>
                    <a:pt x="2139" y="1347"/>
                    <a:pt x="2139" y="1347"/>
                  </a:cubicBezTo>
                  <a:cubicBezTo>
                    <a:pt x="2151" y="1336"/>
                    <a:pt x="2151" y="1336"/>
                    <a:pt x="2151" y="1336"/>
                  </a:cubicBezTo>
                  <a:cubicBezTo>
                    <a:pt x="2196" y="1295"/>
                    <a:pt x="2196" y="1295"/>
                    <a:pt x="2196" y="1295"/>
                  </a:cubicBezTo>
                  <a:cubicBezTo>
                    <a:pt x="2218" y="1274"/>
                    <a:pt x="2218" y="1274"/>
                    <a:pt x="2218" y="1274"/>
                  </a:cubicBezTo>
                  <a:cubicBezTo>
                    <a:pt x="2229" y="1263"/>
                    <a:pt x="2229" y="1263"/>
                    <a:pt x="2229" y="1263"/>
                  </a:cubicBezTo>
                  <a:cubicBezTo>
                    <a:pt x="2240" y="1253"/>
                    <a:pt x="2240" y="1253"/>
                    <a:pt x="2240" y="1253"/>
                  </a:cubicBezTo>
                  <a:cubicBezTo>
                    <a:pt x="2284" y="1210"/>
                    <a:pt x="2284" y="1210"/>
                    <a:pt x="2284" y="1210"/>
                  </a:cubicBezTo>
                  <a:cubicBezTo>
                    <a:pt x="2306" y="1189"/>
                    <a:pt x="2306" y="1189"/>
                    <a:pt x="2306" y="1189"/>
                  </a:cubicBezTo>
                  <a:cubicBezTo>
                    <a:pt x="2317" y="1178"/>
                    <a:pt x="2317" y="1178"/>
                    <a:pt x="2317" y="1178"/>
                  </a:cubicBezTo>
                  <a:cubicBezTo>
                    <a:pt x="2328" y="1167"/>
                    <a:pt x="2328" y="1167"/>
                    <a:pt x="2328" y="1167"/>
                  </a:cubicBezTo>
                  <a:cubicBezTo>
                    <a:pt x="2414" y="1079"/>
                    <a:pt x="2414" y="1079"/>
                    <a:pt x="2414" y="1079"/>
                  </a:cubicBezTo>
                  <a:cubicBezTo>
                    <a:pt x="2457" y="1036"/>
                    <a:pt x="2457" y="1036"/>
                    <a:pt x="2457" y="1036"/>
                  </a:cubicBezTo>
                  <a:cubicBezTo>
                    <a:pt x="2478" y="1014"/>
                    <a:pt x="2478" y="1014"/>
                    <a:pt x="2478" y="1014"/>
                  </a:cubicBezTo>
                  <a:cubicBezTo>
                    <a:pt x="2486" y="1006"/>
                    <a:pt x="2493" y="999"/>
                    <a:pt x="2500" y="992"/>
                  </a:cubicBezTo>
                  <a:cubicBezTo>
                    <a:pt x="2530" y="964"/>
                    <a:pt x="2559" y="935"/>
                    <a:pt x="2590" y="908"/>
                  </a:cubicBezTo>
                  <a:cubicBezTo>
                    <a:pt x="2605" y="894"/>
                    <a:pt x="2620" y="881"/>
                    <a:pt x="2636" y="868"/>
                  </a:cubicBezTo>
                  <a:cubicBezTo>
                    <a:pt x="2652" y="855"/>
                    <a:pt x="2668" y="842"/>
                    <a:pt x="2685" y="831"/>
                  </a:cubicBezTo>
                  <a:cubicBezTo>
                    <a:pt x="2703" y="820"/>
                    <a:pt x="2721" y="810"/>
                    <a:pt x="2740" y="802"/>
                  </a:cubicBezTo>
                  <a:cubicBezTo>
                    <a:pt x="2749" y="799"/>
                    <a:pt x="2759" y="796"/>
                    <a:pt x="2770" y="795"/>
                  </a:cubicBezTo>
                  <a:cubicBezTo>
                    <a:pt x="2780" y="794"/>
                    <a:pt x="2790" y="795"/>
                    <a:pt x="2800" y="799"/>
                  </a:cubicBezTo>
                  <a:cubicBezTo>
                    <a:pt x="2790" y="795"/>
                    <a:pt x="2780" y="794"/>
                    <a:pt x="2770" y="796"/>
                  </a:cubicBezTo>
                  <a:cubicBezTo>
                    <a:pt x="2759" y="797"/>
                    <a:pt x="2750" y="800"/>
                    <a:pt x="2740" y="803"/>
                  </a:cubicBezTo>
                  <a:cubicBezTo>
                    <a:pt x="2721" y="811"/>
                    <a:pt x="2703" y="821"/>
                    <a:pt x="2686" y="832"/>
                  </a:cubicBezTo>
                  <a:cubicBezTo>
                    <a:pt x="2669" y="843"/>
                    <a:pt x="2653" y="856"/>
                    <a:pt x="2637" y="869"/>
                  </a:cubicBezTo>
                  <a:cubicBezTo>
                    <a:pt x="2622" y="882"/>
                    <a:pt x="2607" y="896"/>
                    <a:pt x="2592" y="910"/>
                  </a:cubicBezTo>
                  <a:cubicBezTo>
                    <a:pt x="2532" y="966"/>
                    <a:pt x="2475" y="1024"/>
                    <a:pt x="2418" y="1083"/>
                  </a:cubicBezTo>
                  <a:cubicBezTo>
                    <a:pt x="2333" y="1172"/>
                    <a:pt x="2333" y="1172"/>
                    <a:pt x="2333" y="1172"/>
                  </a:cubicBezTo>
                  <a:cubicBezTo>
                    <a:pt x="2322" y="1183"/>
                    <a:pt x="2322" y="1183"/>
                    <a:pt x="2322" y="1183"/>
                  </a:cubicBezTo>
                  <a:cubicBezTo>
                    <a:pt x="2311" y="1194"/>
                    <a:pt x="2311" y="1194"/>
                    <a:pt x="2311" y="1194"/>
                  </a:cubicBezTo>
                  <a:cubicBezTo>
                    <a:pt x="2289" y="1215"/>
                    <a:pt x="2289" y="1215"/>
                    <a:pt x="2289" y="1215"/>
                  </a:cubicBezTo>
                  <a:cubicBezTo>
                    <a:pt x="2246" y="1258"/>
                    <a:pt x="2246" y="1258"/>
                    <a:pt x="2246" y="1258"/>
                  </a:cubicBezTo>
                  <a:cubicBezTo>
                    <a:pt x="2235" y="1269"/>
                    <a:pt x="2235" y="1269"/>
                    <a:pt x="2235" y="1269"/>
                  </a:cubicBezTo>
                  <a:cubicBezTo>
                    <a:pt x="2223" y="1280"/>
                    <a:pt x="2223" y="1280"/>
                    <a:pt x="2223" y="1280"/>
                  </a:cubicBezTo>
                  <a:cubicBezTo>
                    <a:pt x="2201" y="1301"/>
                    <a:pt x="2201" y="1301"/>
                    <a:pt x="2201" y="1301"/>
                  </a:cubicBezTo>
                  <a:cubicBezTo>
                    <a:pt x="2156" y="1343"/>
                    <a:pt x="2156" y="1343"/>
                    <a:pt x="2156" y="1343"/>
                  </a:cubicBezTo>
                  <a:cubicBezTo>
                    <a:pt x="2145" y="1353"/>
                    <a:pt x="2145" y="1353"/>
                    <a:pt x="2145" y="1353"/>
                  </a:cubicBezTo>
                  <a:cubicBezTo>
                    <a:pt x="2134" y="1363"/>
                    <a:pt x="2134" y="1363"/>
                    <a:pt x="2134" y="1363"/>
                  </a:cubicBezTo>
                  <a:cubicBezTo>
                    <a:pt x="2111" y="1384"/>
                    <a:pt x="2111" y="1384"/>
                    <a:pt x="2111" y="1384"/>
                  </a:cubicBezTo>
                  <a:cubicBezTo>
                    <a:pt x="2065" y="1425"/>
                    <a:pt x="2065" y="1425"/>
                    <a:pt x="2065" y="1425"/>
                  </a:cubicBezTo>
                  <a:cubicBezTo>
                    <a:pt x="2003" y="1479"/>
                    <a:pt x="1939" y="1530"/>
                    <a:pt x="1870" y="1575"/>
                  </a:cubicBezTo>
                  <a:cubicBezTo>
                    <a:pt x="1835" y="1597"/>
                    <a:pt x="1800" y="1617"/>
                    <a:pt x="1763" y="1636"/>
                  </a:cubicBezTo>
                  <a:cubicBezTo>
                    <a:pt x="1726" y="1655"/>
                    <a:pt x="1688" y="1671"/>
                    <a:pt x="1649" y="1683"/>
                  </a:cubicBezTo>
                  <a:cubicBezTo>
                    <a:pt x="1609" y="1694"/>
                    <a:pt x="1568" y="1702"/>
                    <a:pt x="1526" y="1702"/>
                  </a:cubicBezTo>
                  <a:cubicBezTo>
                    <a:pt x="1505" y="1702"/>
                    <a:pt x="1485" y="1701"/>
                    <a:pt x="1464" y="1697"/>
                  </a:cubicBezTo>
                  <a:cubicBezTo>
                    <a:pt x="1443" y="1693"/>
                    <a:pt x="1423" y="1687"/>
                    <a:pt x="1404" y="1679"/>
                  </a:cubicBezTo>
                  <a:cubicBezTo>
                    <a:pt x="1366" y="1664"/>
                    <a:pt x="1330" y="1642"/>
                    <a:pt x="1297" y="1618"/>
                  </a:cubicBezTo>
                  <a:cubicBezTo>
                    <a:pt x="1280" y="1605"/>
                    <a:pt x="1264" y="1593"/>
                    <a:pt x="1248" y="1580"/>
                  </a:cubicBezTo>
                  <a:cubicBezTo>
                    <a:pt x="1232" y="1567"/>
                    <a:pt x="1217" y="1553"/>
                    <a:pt x="1202" y="1539"/>
                  </a:cubicBezTo>
                  <a:cubicBezTo>
                    <a:pt x="1142" y="1482"/>
                    <a:pt x="1088" y="1420"/>
                    <a:pt x="1035" y="1358"/>
                  </a:cubicBezTo>
                  <a:cubicBezTo>
                    <a:pt x="1009" y="1326"/>
                    <a:pt x="983" y="1294"/>
                    <a:pt x="958" y="1262"/>
                  </a:cubicBezTo>
                  <a:cubicBezTo>
                    <a:pt x="933" y="1230"/>
                    <a:pt x="909" y="1196"/>
                    <a:pt x="885" y="1163"/>
                  </a:cubicBezTo>
                  <a:cubicBezTo>
                    <a:pt x="848" y="1114"/>
                    <a:pt x="848" y="1114"/>
                    <a:pt x="848" y="1114"/>
                  </a:cubicBezTo>
                  <a:cubicBezTo>
                    <a:pt x="830" y="1089"/>
                    <a:pt x="830" y="1089"/>
                    <a:pt x="830" y="1089"/>
                  </a:cubicBezTo>
                  <a:cubicBezTo>
                    <a:pt x="812" y="1064"/>
                    <a:pt x="812" y="1064"/>
                    <a:pt x="812" y="1064"/>
                  </a:cubicBezTo>
                  <a:cubicBezTo>
                    <a:pt x="741" y="964"/>
                    <a:pt x="741" y="964"/>
                    <a:pt x="741" y="964"/>
                  </a:cubicBezTo>
                  <a:cubicBezTo>
                    <a:pt x="670" y="864"/>
                    <a:pt x="670" y="864"/>
                    <a:pt x="670" y="864"/>
                  </a:cubicBezTo>
                  <a:cubicBezTo>
                    <a:pt x="635" y="814"/>
                    <a:pt x="635" y="814"/>
                    <a:pt x="635" y="814"/>
                  </a:cubicBezTo>
                  <a:cubicBezTo>
                    <a:pt x="600" y="763"/>
                    <a:pt x="600" y="763"/>
                    <a:pt x="600" y="763"/>
                  </a:cubicBezTo>
                  <a:cubicBezTo>
                    <a:pt x="566" y="712"/>
                    <a:pt x="566" y="712"/>
                    <a:pt x="566" y="712"/>
                  </a:cubicBezTo>
                  <a:cubicBezTo>
                    <a:pt x="554" y="695"/>
                    <a:pt x="542" y="679"/>
                    <a:pt x="531" y="661"/>
                  </a:cubicBezTo>
                  <a:cubicBezTo>
                    <a:pt x="464" y="558"/>
                    <a:pt x="464" y="558"/>
                    <a:pt x="464" y="558"/>
                  </a:cubicBezTo>
                  <a:cubicBezTo>
                    <a:pt x="397" y="456"/>
                    <a:pt x="397" y="456"/>
                    <a:pt x="397" y="456"/>
                  </a:cubicBezTo>
                  <a:cubicBezTo>
                    <a:pt x="364" y="404"/>
                    <a:pt x="364" y="404"/>
                    <a:pt x="364" y="404"/>
                  </a:cubicBezTo>
                  <a:cubicBezTo>
                    <a:pt x="352" y="387"/>
                    <a:pt x="341" y="370"/>
                    <a:pt x="329" y="353"/>
                  </a:cubicBezTo>
                  <a:cubicBezTo>
                    <a:pt x="318" y="336"/>
                    <a:pt x="306" y="320"/>
                    <a:pt x="295" y="303"/>
                  </a:cubicBezTo>
                  <a:cubicBezTo>
                    <a:pt x="283" y="286"/>
                    <a:pt x="270" y="270"/>
                    <a:pt x="258" y="253"/>
                  </a:cubicBezTo>
                  <a:cubicBezTo>
                    <a:pt x="222" y="204"/>
                    <a:pt x="222" y="204"/>
                    <a:pt x="222" y="204"/>
                  </a:cubicBezTo>
                  <a:cubicBezTo>
                    <a:pt x="204" y="179"/>
                    <a:pt x="204" y="179"/>
                    <a:pt x="204" y="179"/>
                  </a:cubicBezTo>
                  <a:cubicBezTo>
                    <a:pt x="198" y="171"/>
                    <a:pt x="191" y="163"/>
                    <a:pt x="185" y="155"/>
                  </a:cubicBezTo>
                  <a:cubicBezTo>
                    <a:pt x="172" y="139"/>
                    <a:pt x="159" y="123"/>
                    <a:pt x="145" y="108"/>
                  </a:cubicBezTo>
                  <a:cubicBezTo>
                    <a:pt x="132" y="93"/>
                    <a:pt x="118" y="78"/>
                    <a:pt x="103" y="64"/>
                  </a:cubicBezTo>
                  <a:cubicBezTo>
                    <a:pt x="88" y="50"/>
                    <a:pt x="72" y="37"/>
                    <a:pt x="56" y="25"/>
                  </a:cubicBezTo>
                  <a:cubicBezTo>
                    <a:pt x="39" y="14"/>
                    <a:pt x="2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3" name="Freeform 25"/>
            <p:cNvSpPr/>
            <p:nvPr/>
          </p:nvSpPr>
          <p:spPr bwMode="auto">
            <a:xfrm>
              <a:off x="12887325" y="4267200"/>
              <a:ext cx="8462963" cy="4892675"/>
            </a:xfrm>
            <a:custGeom>
              <a:avLst/>
              <a:gdLst>
                <a:gd name="T0" fmla="*/ 55 w 2776"/>
                <a:gd name="T1" fmla="*/ 20 h 1604"/>
                <a:gd name="T2" fmla="*/ 190 w 2776"/>
                <a:gd name="T3" fmla="*/ 133 h 1604"/>
                <a:gd name="T4" fmla="*/ 304 w 2776"/>
                <a:gd name="T5" fmla="*/ 269 h 1604"/>
                <a:gd name="T6" fmla="*/ 620 w 2776"/>
                <a:gd name="T7" fmla="*/ 696 h 1604"/>
                <a:gd name="T8" fmla="*/ 907 w 2776"/>
                <a:gd name="T9" fmla="*/ 1071 h 1604"/>
                <a:gd name="T10" fmla="*/ 961 w 2776"/>
                <a:gd name="T11" fmla="*/ 1141 h 1604"/>
                <a:gd name="T12" fmla="*/ 1054 w 2776"/>
                <a:gd name="T13" fmla="*/ 1255 h 1604"/>
                <a:gd name="T14" fmla="*/ 1306 w 2776"/>
                <a:gd name="T15" fmla="*/ 1501 h 1604"/>
                <a:gd name="T16" fmla="*/ 1461 w 2776"/>
                <a:gd name="T17" fmla="*/ 1579 h 1604"/>
                <a:gd name="T18" fmla="*/ 1634 w 2776"/>
                <a:gd name="T19" fmla="*/ 1581 h 1604"/>
                <a:gd name="T20" fmla="*/ 1849 w 2776"/>
                <a:gd name="T21" fmla="*/ 1492 h 1604"/>
                <a:gd name="T22" fmla="*/ 2043 w 2776"/>
                <a:gd name="T23" fmla="*/ 1358 h 1604"/>
                <a:gd name="T24" fmla="*/ 2224 w 2776"/>
                <a:gd name="T25" fmla="*/ 1207 h 1604"/>
                <a:gd name="T26" fmla="*/ 2397 w 2776"/>
                <a:gd name="T27" fmla="*/ 1048 h 1604"/>
                <a:gd name="T28" fmla="*/ 2462 w 2776"/>
                <a:gd name="T29" fmla="*/ 987 h 1604"/>
                <a:gd name="T30" fmla="*/ 2527 w 2776"/>
                <a:gd name="T31" fmla="*/ 927 h 1604"/>
                <a:gd name="T32" fmla="*/ 2571 w 2776"/>
                <a:gd name="T33" fmla="*/ 887 h 1604"/>
                <a:gd name="T34" fmla="*/ 2719 w 2776"/>
                <a:gd name="T35" fmla="*/ 792 h 1604"/>
                <a:gd name="T36" fmla="*/ 2776 w 2776"/>
                <a:gd name="T37" fmla="*/ 793 h 1604"/>
                <a:gd name="T38" fmla="*/ 2719 w 2776"/>
                <a:gd name="T39" fmla="*/ 792 h 1604"/>
                <a:gd name="T40" fmla="*/ 2573 w 2776"/>
                <a:gd name="T41" fmla="*/ 890 h 1604"/>
                <a:gd name="T42" fmla="*/ 2529 w 2776"/>
                <a:gd name="T43" fmla="*/ 929 h 1604"/>
                <a:gd name="T44" fmla="*/ 2465 w 2776"/>
                <a:gd name="T45" fmla="*/ 990 h 1604"/>
                <a:gd name="T46" fmla="*/ 2402 w 2776"/>
                <a:gd name="T47" fmla="*/ 1052 h 1604"/>
                <a:gd name="T48" fmla="*/ 2229 w 2776"/>
                <a:gd name="T49" fmla="*/ 1213 h 1604"/>
                <a:gd name="T50" fmla="*/ 2048 w 2776"/>
                <a:gd name="T51" fmla="*/ 1366 h 1604"/>
                <a:gd name="T52" fmla="*/ 1749 w 2776"/>
                <a:gd name="T53" fmla="*/ 1555 h 1604"/>
                <a:gd name="T54" fmla="*/ 1517 w 2776"/>
                <a:gd name="T55" fmla="*/ 1600 h 1604"/>
                <a:gd name="T56" fmla="*/ 1402 w 2776"/>
                <a:gd name="T57" fmla="*/ 1570 h 1604"/>
                <a:gd name="T58" fmla="*/ 1207 w 2776"/>
                <a:gd name="T59" fmla="*/ 1435 h 1604"/>
                <a:gd name="T60" fmla="*/ 970 w 2776"/>
                <a:gd name="T61" fmla="*/ 1171 h 1604"/>
                <a:gd name="T62" fmla="*/ 934 w 2776"/>
                <a:gd name="T63" fmla="*/ 1124 h 1604"/>
                <a:gd name="T64" fmla="*/ 756 w 2776"/>
                <a:gd name="T65" fmla="*/ 889 h 1604"/>
                <a:gd name="T66" fmla="*/ 335 w 2776"/>
                <a:gd name="T67" fmla="*/ 319 h 1604"/>
                <a:gd name="T68" fmla="*/ 264 w 2776"/>
                <a:gd name="T69" fmla="*/ 225 h 1604"/>
                <a:gd name="T70" fmla="*/ 103 w 2776"/>
                <a:gd name="T71" fmla="*/ 54 h 1604"/>
                <a:gd name="T72" fmla="*/ 0 w 2776"/>
                <a:gd name="T73"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6" h="1604">
                  <a:moveTo>
                    <a:pt x="0" y="0"/>
                  </a:moveTo>
                  <a:cubicBezTo>
                    <a:pt x="19" y="3"/>
                    <a:pt x="38" y="10"/>
                    <a:pt x="55" y="20"/>
                  </a:cubicBezTo>
                  <a:cubicBezTo>
                    <a:pt x="72" y="29"/>
                    <a:pt x="89" y="40"/>
                    <a:pt x="104" y="52"/>
                  </a:cubicBezTo>
                  <a:cubicBezTo>
                    <a:pt x="135" y="77"/>
                    <a:pt x="164" y="104"/>
                    <a:pt x="190" y="133"/>
                  </a:cubicBezTo>
                  <a:cubicBezTo>
                    <a:pt x="217" y="162"/>
                    <a:pt x="243" y="192"/>
                    <a:pt x="268" y="223"/>
                  </a:cubicBezTo>
                  <a:cubicBezTo>
                    <a:pt x="280" y="238"/>
                    <a:pt x="292" y="253"/>
                    <a:pt x="304" y="269"/>
                  </a:cubicBezTo>
                  <a:cubicBezTo>
                    <a:pt x="340" y="316"/>
                    <a:pt x="340" y="316"/>
                    <a:pt x="340" y="316"/>
                  </a:cubicBezTo>
                  <a:cubicBezTo>
                    <a:pt x="435" y="441"/>
                    <a:pt x="524" y="571"/>
                    <a:pt x="620" y="696"/>
                  </a:cubicBezTo>
                  <a:cubicBezTo>
                    <a:pt x="668" y="758"/>
                    <a:pt x="716" y="820"/>
                    <a:pt x="764" y="883"/>
                  </a:cubicBezTo>
                  <a:cubicBezTo>
                    <a:pt x="811" y="946"/>
                    <a:pt x="858" y="1009"/>
                    <a:pt x="907" y="1071"/>
                  </a:cubicBezTo>
                  <a:cubicBezTo>
                    <a:pt x="943" y="1117"/>
                    <a:pt x="943" y="1117"/>
                    <a:pt x="943" y="1117"/>
                  </a:cubicBezTo>
                  <a:cubicBezTo>
                    <a:pt x="961" y="1141"/>
                    <a:pt x="961" y="1141"/>
                    <a:pt x="961" y="1141"/>
                  </a:cubicBezTo>
                  <a:cubicBezTo>
                    <a:pt x="979" y="1164"/>
                    <a:pt x="979" y="1164"/>
                    <a:pt x="979" y="1164"/>
                  </a:cubicBezTo>
                  <a:cubicBezTo>
                    <a:pt x="1004" y="1194"/>
                    <a:pt x="1029" y="1225"/>
                    <a:pt x="1054" y="1255"/>
                  </a:cubicBezTo>
                  <a:cubicBezTo>
                    <a:pt x="1105" y="1315"/>
                    <a:pt x="1158" y="1373"/>
                    <a:pt x="1216" y="1426"/>
                  </a:cubicBezTo>
                  <a:cubicBezTo>
                    <a:pt x="1244" y="1452"/>
                    <a:pt x="1274" y="1478"/>
                    <a:pt x="1306" y="1501"/>
                  </a:cubicBezTo>
                  <a:cubicBezTo>
                    <a:pt x="1337" y="1524"/>
                    <a:pt x="1371" y="1544"/>
                    <a:pt x="1406" y="1560"/>
                  </a:cubicBezTo>
                  <a:cubicBezTo>
                    <a:pt x="1424" y="1568"/>
                    <a:pt x="1442" y="1575"/>
                    <a:pt x="1461" y="1579"/>
                  </a:cubicBezTo>
                  <a:cubicBezTo>
                    <a:pt x="1480" y="1584"/>
                    <a:pt x="1499" y="1588"/>
                    <a:pt x="1518" y="1589"/>
                  </a:cubicBezTo>
                  <a:cubicBezTo>
                    <a:pt x="1557" y="1593"/>
                    <a:pt x="1596" y="1589"/>
                    <a:pt x="1634" y="1581"/>
                  </a:cubicBezTo>
                  <a:cubicBezTo>
                    <a:pt x="1672" y="1573"/>
                    <a:pt x="1709" y="1561"/>
                    <a:pt x="1745" y="1546"/>
                  </a:cubicBezTo>
                  <a:cubicBezTo>
                    <a:pt x="1781" y="1530"/>
                    <a:pt x="1816" y="1512"/>
                    <a:pt x="1849" y="1492"/>
                  </a:cubicBezTo>
                  <a:cubicBezTo>
                    <a:pt x="1883" y="1473"/>
                    <a:pt x="1916" y="1451"/>
                    <a:pt x="1948" y="1429"/>
                  </a:cubicBezTo>
                  <a:cubicBezTo>
                    <a:pt x="1980" y="1406"/>
                    <a:pt x="2012" y="1383"/>
                    <a:pt x="2043" y="1358"/>
                  </a:cubicBezTo>
                  <a:cubicBezTo>
                    <a:pt x="2073" y="1334"/>
                    <a:pt x="2104" y="1309"/>
                    <a:pt x="2134" y="1284"/>
                  </a:cubicBezTo>
                  <a:cubicBezTo>
                    <a:pt x="2164" y="1259"/>
                    <a:pt x="2194" y="1233"/>
                    <a:pt x="2224" y="1207"/>
                  </a:cubicBezTo>
                  <a:cubicBezTo>
                    <a:pt x="2253" y="1181"/>
                    <a:pt x="2282" y="1155"/>
                    <a:pt x="2312" y="1129"/>
                  </a:cubicBezTo>
                  <a:cubicBezTo>
                    <a:pt x="2397" y="1048"/>
                    <a:pt x="2397" y="1048"/>
                    <a:pt x="2397" y="1048"/>
                  </a:cubicBezTo>
                  <a:cubicBezTo>
                    <a:pt x="2440" y="1007"/>
                    <a:pt x="2440" y="1007"/>
                    <a:pt x="2440" y="1007"/>
                  </a:cubicBezTo>
                  <a:cubicBezTo>
                    <a:pt x="2462" y="987"/>
                    <a:pt x="2462" y="987"/>
                    <a:pt x="2462" y="987"/>
                  </a:cubicBezTo>
                  <a:cubicBezTo>
                    <a:pt x="2469" y="980"/>
                    <a:pt x="2476" y="973"/>
                    <a:pt x="2483" y="967"/>
                  </a:cubicBezTo>
                  <a:cubicBezTo>
                    <a:pt x="2527" y="927"/>
                    <a:pt x="2527" y="927"/>
                    <a:pt x="2527" y="927"/>
                  </a:cubicBezTo>
                  <a:cubicBezTo>
                    <a:pt x="2548" y="907"/>
                    <a:pt x="2548" y="907"/>
                    <a:pt x="2548" y="907"/>
                  </a:cubicBezTo>
                  <a:cubicBezTo>
                    <a:pt x="2556" y="900"/>
                    <a:pt x="2563" y="894"/>
                    <a:pt x="2571" y="887"/>
                  </a:cubicBezTo>
                  <a:cubicBezTo>
                    <a:pt x="2601" y="862"/>
                    <a:pt x="2632" y="837"/>
                    <a:pt x="2665" y="817"/>
                  </a:cubicBezTo>
                  <a:cubicBezTo>
                    <a:pt x="2682" y="806"/>
                    <a:pt x="2700" y="797"/>
                    <a:pt x="2719" y="792"/>
                  </a:cubicBezTo>
                  <a:cubicBezTo>
                    <a:pt x="2728" y="789"/>
                    <a:pt x="2738" y="787"/>
                    <a:pt x="2748" y="787"/>
                  </a:cubicBezTo>
                  <a:cubicBezTo>
                    <a:pt x="2758" y="787"/>
                    <a:pt x="2768" y="789"/>
                    <a:pt x="2776" y="793"/>
                  </a:cubicBezTo>
                  <a:cubicBezTo>
                    <a:pt x="2768" y="789"/>
                    <a:pt x="2758" y="787"/>
                    <a:pt x="2748" y="787"/>
                  </a:cubicBezTo>
                  <a:cubicBezTo>
                    <a:pt x="2738" y="787"/>
                    <a:pt x="2728" y="789"/>
                    <a:pt x="2719" y="792"/>
                  </a:cubicBezTo>
                  <a:cubicBezTo>
                    <a:pt x="2700" y="798"/>
                    <a:pt x="2683" y="808"/>
                    <a:pt x="2666" y="818"/>
                  </a:cubicBezTo>
                  <a:cubicBezTo>
                    <a:pt x="2633" y="839"/>
                    <a:pt x="2602" y="864"/>
                    <a:pt x="2573" y="890"/>
                  </a:cubicBezTo>
                  <a:cubicBezTo>
                    <a:pt x="2565" y="896"/>
                    <a:pt x="2558" y="903"/>
                    <a:pt x="2551" y="909"/>
                  </a:cubicBezTo>
                  <a:cubicBezTo>
                    <a:pt x="2529" y="929"/>
                    <a:pt x="2529" y="929"/>
                    <a:pt x="2529" y="929"/>
                  </a:cubicBezTo>
                  <a:cubicBezTo>
                    <a:pt x="2486" y="970"/>
                    <a:pt x="2486" y="970"/>
                    <a:pt x="2486" y="970"/>
                  </a:cubicBezTo>
                  <a:cubicBezTo>
                    <a:pt x="2479" y="977"/>
                    <a:pt x="2472" y="983"/>
                    <a:pt x="2465" y="990"/>
                  </a:cubicBezTo>
                  <a:cubicBezTo>
                    <a:pt x="2444" y="1011"/>
                    <a:pt x="2444" y="1011"/>
                    <a:pt x="2444" y="1011"/>
                  </a:cubicBezTo>
                  <a:cubicBezTo>
                    <a:pt x="2402" y="1052"/>
                    <a:pt x="2402" y="1052"/>
                    <a:pt x="2402" y="1052"/>
                  </a:cubicBezTo>
                  <a:cubicBezTo>
                    <a:pt x="2316" y="1134"/>
                    <a:pt x="2316" y="1134"/>
                    <a:pt x="2316" y="1134"/>
                  </a:cubicBezTo>
                  <a:cubicBezTo>
                    <a:pt x="2287" y="1160"/>
                    <a:pt x="2258" y="1187"/>
                    <a:pt x="2229" y="1213"/>
                  </a:cubicBezTo>
                  <a:cubicBezTo>
                    <a:pt x="2199" y="1239"/>
                    <a:pt x="2169" y="1265"/>
                    <a:pt x="2139" y="1290"/>
                  </a:cubicBezTo>
                  <a:cubicBezTo>
                    <a:pt x="2109" y="1315"/>
                    <a:pt x="2079" y="1341"/>
                    <a:pt x="2048" y="1366"/>
                  </a:cubicBezTo>
                  <a:cubicBezTo>
                    <a:pt x="1987" y="1415"/>
                    <a:pt x="1923" y="1461"/>
                    <a:pt x="1855" y="1501"/>
                  </a:cubicBezTo>
                  <a:cubicBezTo>
                    <a:pt x="1821" y="1521"/>
                    <a:pt x="1785" y="1540"/>
                    <a:pt x="1749" y="1555"/>
                  </a:cubicBezTo>
                  <a:cubicBezTo>
                    <a:pt x="1713" y="1571"/>
                    <a:pt x="1675" y="1584"/>
                    <a:pt x="1636" y="1592"/>
                  </a:cubicBezTo>
                  <a:cubicBezTo>
                    <a:pt x="1597" y="1600"/>
                    <a:pt x="1557" y="1604"/>
                    <a:pt x="1517" y="1600"/>
                  </a:cubicBezTo>
                  <a:cubicBezTo>
                    <a:pt x="1497" y="1599"/>
                    <a:pt x="1477" y="1595"/>
                    <a:pt x="1458" y="1590"/>
                  </a:cubicBezTo>
                  <a:cubicBezTo>
                    <a:pt x="1439" y="1585"/>
                    <a:pt x="1420" y="1579"/>
                    <a:pt x="1402" y="1570"/>
                  </a:cubicBezTo>
                  <a:cubicBezTo>
                    <a:pt x="1365" y="1554"/>
                    <a:pt x="1331" y="1533"/>
                    <a:pt x="1299" y="1510"/>
                  </a:cubicBezTo>
                  <a:cubicBezTo>
                    <a:pt x="1267" y="1487"/>
                    <a:pt x="1236" y="1461"/>
                    <a:pt x="1207" y="1435"/>
                  </a:cubicBezTo>
                  <a:cubicBezTo>
                    <a:pt x="1149" y="1381"/>
                    <a:pt x="1096" y="1322"/>
                    <a:pt x="1045" y="1262"/>
                  </a:cubicBezTo>
                  <a:cubicBezTo>
                    <a:pt x="1020" y="1232"/>
                    <a:pt x="995" y="1202"/>
                    <a:pt x="970" y="1171"/>
                  </a:cubicBezTo>
                  <a:cubicBezTo>
                    <a:pt x="952" y="1148"/>
                    <a:pt x="952" y="1148"/>
                    <a:pt x="952" y="1148"/>
                  </a:cubicBezTo>
                  <a:cubicBezTo>
                    <a:pt x="934" y="1124"/>
                    <a:pt x="934" y="1124"/>
                    <a:pt x="934" y="1124"/>
                  </a:cubicBezTo>
                  <a:cubicBezTo>
                    <a:pt x="898" y="1077"/>
                    <a:pt x="898" y="1077"/>
                    <a:pt x="898" y="1077"/>
                  </a:cubicBezTo>
                  <a:cubicBezTo>
                    <a:pt x="850" y="1015"/>
                    <a:pt x="803" y="952"/>
                    <a:pt x="756" y="889"/>
                  </a:cubicBezTo>
                  <a:cubicBezTo>
                    <a:pt x="708" y="827"/>
                    <a:pt x="660" y="764"/>
                    <a:pt x="613" y="701"/>
                  </a:cubicBezTo>
                  <a:cubicBezTo>
                    <a:pt x="518" y="576"/>
                    <a:pt x="429" y="445"/>
                    <a:pt x="335" y="319"/>
                  </a:cubicBezTo>
                  <a:cubicBezTo>
                    <a:pt x="300" y="272"/>
                    <a:pt x="300" y="272"/>
                    <a:pt x="300" y="272"/>
                  </a:cubicBezTo>
                  <a:cubicBezTo>
                    <a:pt x="288" y="256"/>
                    <a:pt x="276" y="241"/>
                    <a:pt x="264" y="225"/>
                  </a:cubicBezTo>
                  <a:cubicBezTo>
                    <a:pt x="240" y="195"/>
                    <a:pt x="215" y="164"/>
                    <a:pt x="188" y="135"/>
                  </a:cubicBezTo>
                  <a:cubicBezTo>
                    <a:pt x="162" y="106"/>
                    <a:pt x="134" y="78"/>
                    <a:pt x="103" y="54"/>
                  </a:cubicBezTo>
                  <a:cubicBezTo>
                    <a:pt x="88" y="41"/>
                    <a:pt x="72" y="30"/>
                    <a:pt x="55" y="20"/>
                  </a:cubicBezTo>
                  <a:cubicBezTo>
                    <a:pt x="38" y="11"/>
                    <a:pt x="19"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4" name="Freeform 26"/>
            <p:cNvSpPr/>
            <p:nvPr/>
          </p:nvSpPr>
          <p:spPr bwMode="auto">
            <a:xfrm>
              <a:off x="13133388" y="4222750"/>
              <a:ext cx="8375650" cy="4522788"/>
            </a:xfrm>
            <a:custGeom>
              <a:avLst/>
              <a:gdLst>
                <a:gd name="T0" fmla="*/ 54 w 2747"/>
                <a:gd name="T1" fmla="*/ 16 h 1483"/>
                <a:gd name="T2" fmla="*/ 192 w 2747"/>
                <a:gd name="T3" fmla="*/ 112 h 1483"/>
                <a:gd name="T4" fmla="*/ 310 w 2747"/>
                <a:gd name="T5" fmla="*/ 233 h 1483"/>
                <a:gd name="T6" fmla="*/ 383 w 2747"/>
                <a:gd name="T7" fmla="*/ 319 h 1483"/>
                <a:gd name="T8" fmla="*/ 419 w 2747"/>
                <a:gd name="T9" fmla="*/ 362 h 1483"/>
                <a:gd name="T10" fmla="*/ 561 w 2747"/>
                <a:gd name="T11" fmla="*/ 536 h 1483"/>
                <a:gd name="T12" fmla="*/ 632 w 2747"/>
                <a:gd name="T13" fmla="*/ 623 h 1483"/>
                <a:gd name="T14" fmla="*/ 775 w 2747"/>
                <a:gd name="T15" fmla="*/ 797 h 1483"/>
                <a:gd name="T16" fmla="*/ 882 w 2747"/>
                <a:gd name="T17" fmla="*/ 928 h 1483"/>
                <a:gd name="T18" fmla="*/ 989 w 2747"/>
                <a:gd name="T19" fmla="*/ 1058 h 1483"/>
                <a:gd name="T20" fmla="*/ 1222 w 2747"/>
                <a:gd name="T21" fmla="*/ 1301 h 1483"/>
                <a:gd name="T22" fmla="*/ 1508 w 2747"/>
                <a:gd name="T23" fmla="*/ 1465 h 1483"/>
                <a:gd name="T24" fmla="*/ 1727 w 2747"/>
                <a:gd name="T25" fmla="*/ 1445 h 1483"/>
                <a:gd name="T26" fmla="*/ 1929 w 2747"/>
                <a:gd name="T27" fmla="*/ 1349 h 1483"/>
                <a:gd name="T28" fmla="*/ 2114 w 2747"/>
                <a:gd name="T29" fmla="*/ 1221 h 1483"/>
                <a:gd name="T30" fmla="*/ 2246 w 2747"/>
                <a:gd name="T31" fmla="*/ 1117 h 1483"/>
                <a:gd name="T32" fmla="*/ 2375 w 2747"/>
                <a:gd name="T33" fmla="*/ 1008 h 1483"/>
                <a:gd name="T34" fmla="*/ 2503 w 2747"/>
                <a:gd name="T35" fmla="*/ 898 h 1483"/>
                <a:gd name="T36" fmla="*/ 2640 w 2747"/>
                <a:gd name="T37" fmla="*/ 800 h 1483"/>
                <a:gd name="T38" fmla="*/ 2721 w 2747"/>
                <a:gd name="T39" fmla="*/ 777 h 1483"/>
                <a:gd name="T40" fmla="*/ 2721 w 2747"/>
                <a:gd name="T41" fmla="*/ 778 h 1483"/>
                <a:gd name="T42" fmla="*/ 2641 w 2747"/>
                <a:gd name="T43" fmla="*/ 802 h 1483"/>
                <a:gd name="T44" fmla="*/ 2505 w 2747"/>
                <a:gd name="T45" fmla="*/ 901 h 1483"/>
                <a:gd name="T46" fmla="*/ 2379 w 2747"/>
                <a:gd name="T47" fmla="*/ 1012 h 1483"/>
                <a:gd name="T48" fmla="*/ 2251 w 2747"/>
                <a:gd name="T49" fmla="*/ 1123 h 1483"/>
                <a:gd name="T50" fmla="*/ 2119 w 2747"/>
                <a:gd name="T51" fmla="*/ 1228 h 1483"/>
                <a:gd name="T52" fmla="*/ 1836 w 2747"/>
                <a:gd name="T53" fmla="*/ 1413 h 1483"/>
                <a:gd name="T54" fmla="*/ 1620 w 2747"/>
                <a:gd name="T55" fmla="*/ 1479 h 1483"/>
                <a:gd name="T56" fmla="*/ 1398 w 2747"/>
                <a:gd name="T57" fmla="*/ 1440 h 1483"/>
                <a:gd name="T58" fmla="*/ 1054 w 2747"/>
                <a:gd name="T59" fmla="*/ 1151 h 1483"/>
                <a:gd name="T60" fmla="*/ 909 w 2747"/>
                <a:gd name="T61" fmla="*/ 979 h 1483"/>
                <a:gd name="T62" fmla="*/ 838 w 2747"/>
                <a:gd name="T63" fmla="*/ 891 h 1483"/>
                <a:gd name="T64" fmla="*/ 625 w 2747"/>
                <a:gd name="T65" fmla="*/ 629 h 1483"/>
                <a:gd name="T66" fmla="*/ 554 w 2747"/>
                <a:gd name="T67" fmla="*/ 542 h 1483"/>
                <a:gd name="T68" fmla="*/ 414 w 2747"/>
                <a:gd name="T69" fmla="*/ 366 h 1483"/>
                <a:gd name="T70" fmla="*/ 378 w 2747"/>
                <a:gd name="T71" fmla="*/ 323 h 1483"/>
                <a:gd name="T72" fmla="*/ 306 w 2747"/>
                <a:gd name="T73" fmla="*/ 236 h 1483"/>
                <a:gd name="T74" fmla="*/ 189 w 2747"/>
                <a:gd name="T75" fmla="*/ 115 h 1483"/>
                <a:gd name="T76" fmla="*/ 53 w 2747"/>
                <a:gd name="T77" fmla="*/ 17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7" h="1483">
                  <a:moveTo>
                    <a:pt x="0" y="0"/>
                  </a:moveTo>
                  <a:cubicBezTo>
                    <a:pt x="19" y="2"/>
                    <a:pt x="37" y="8"/>
                    <a:pt x="54" y="16"/>
                  </a:cubicBezTo>
                  <a:cubicBezTo>
                    <a:pt x="71" y="23"/>
                    <a:pt x="87" y="33"/>
                    <a:pt x="103" y="43"/>
                  </a:cubicBezTo>
                  <a:cubicBezTo>
                    <a:pt x="135" y="63"/>
                    <a:pt x="164" y="87"/>
                    <a:pt x="192" y="112"/>
                  </a:cubicBezTo>
                  <a:cubicBezTo>
                    <a:pt x="219" y="138"/>
                    <a:pt x="246" y="164"/>
                    <a:pt x="272" y="192"/>
                  </a:cubicBezTo>
                  <a:cubicBezTo>
                    <a:pt x="285" y="205"/>
                    <a:pt x="297" y="219"/>
                    <a:pt x="310" y="233"/>
                  </a:cubicBezTo>
                  <a:cubicBezTo>
                    <a:pt x="322" y="247"/>
                    <a:pt x="334" y="262"/>
                    <a:pt x="346" y="276"/>
                  </a:cubicBezTo>
                  <a:cubicBezTo>
                    <a:pt x="383" y="319"/>
                    <a:pt x="383" y="319"/>
                    <a:pt x="383" y="319"/>
                  </a:cubicBezTo>
                  <a:cubicBezTo>
                    <a:pt x="401" y="340"/>
                    <a:pt x="401" y="340"/>
                    <a:pt x="401" y="340"/>
                  </a:cubicBezTo>
                  <a:cubicBezTo>
                    <a:pt x="407" y="347"/>
                    <a:pt x="413" y="355"/>
                    <a:pt x="419" y="362"/>
                  </a:cubicBezTo>
                  <a:cubicBezTo>
                    <a:pt x="490" y="449"/>
                    <a:pt x="490" y="449"/>
                    <a:pt x="490" y="449"/>
                  </a:cubicBezTo>
                  <a:cubicBezTo>
                    <a:pt x="561" y="536"/>
                    <a:pt x="561" y="536"/>
                    <a:pt x="561" y="536"/>
                  </a:cubicBezTo>
                  <a:cubicBezTo>
                    <a:pt x="596" y="580"/>
                    <a:pt x="596" y="580"/>
                    <a:pt x="596" y="580"/>
                  </a:cubicBezTo>
                  <a:cubicBezTo>
                    <a:pt x="632" y="623"/>
                    <a:pt x="632" y="623"/>
                    <a:pt x="632" y="623"/>
                  </a:cubicBezTo>
                  <a:cubicBezTo>
                    <a:pt x="704" y="710"/>
                    <a:pt x="704" y="710"/>
                    <a:pt x="704" y="710"/>
                  </a:cubicBezTo>
                  <a:cubicBezTo>
                    <a:pt x="775" y="797"/>
                    <a:pt x="775" y="797"/>
                    <a:pt x="775" y="797"/>
                  </a:cubicBezTo>
                  <a:cubicBezTo>
                    <a:pt x="799" y="826"/>
                    <a:pt x="823" y="855"/>
                    <a:pt x="846" y="885"/>
                  </a:cubicBezTo>
                  <a:cubicBezTo>
                    <a:pt x="882" y="928"/>
                    <a:pt x="882" y="928"/>
                    <a:pt x="882" y="928"/>
                  </a:cubicBezTo>
                  <a:cubicBezTo>
                    <a:pt x="893" y="943"/>
                    <a:pt x="905" y="957"/>
                    <a:pt x="917" y="972"/>
                  </a:cubicBezTo>
                  <a:cubicBezTo>
                    <a:pt x="989" y="1058"/>
                    <a:pt x="989" y="1058"/>
                    <a:pt x="989" y="1058"/>
                  </a:cubicBezTo>
                  <a:cubicBezTo>
                    <a:pt x="1013" y="1087"/>
                    <a:pt x="1037" y="1115"/>
                    <a:pt x="1063" y="1143"/>
                  </a:cubicBezTo>
                  <a:cubicBezTo>
                    <a:pt x="1113" y="1198"/>
                    <a:pt x="1166" y="1252"/>
                    <a:pt x="1222" y="1301"/>
                  </a:cubicBezTo>
                  <a:cubicBezTo>
                    <a:pt x="1277" y="1351"/>
                    <a:pt x="1337" y="1397"/>
                    <a:pt x="1403" y="1430"/>
                  </a:cubicBezTo>
                  <a:cubicBezTo>
                    <a:pt x="1437" y="1446"/>
                    <a:pt x="1472" y="1459"/>
                    <a:pt x="1508" y="1465"/>
                  </a:cubicBezTo>
                  <a:cubicBezTo>
                    <a:pt x="1545" y="1471"/>
                    <a:pt x="1582" y="1472"/>
                    <a:pt x="1619" y="1468"/>
                  </a:cubicBezTo>
                  <a:cubicBezTo>
                    <a:pt x="1656" y="1464"/>
                    <a:pt x="1692" y="1456"/>
                    <a:pt x="1727" y="1445"/>
                  </a:cubicBezTo>
                  <a:cubicBezTo>
                    <a:pt x="1763" y="1433"/>
                    <a:pt x="1798" y="1419"/>
                    <a:pt x="1831" y="1403"/>
                  </a:cubicBezTo>
                  <a:cubicBezTo>
                    <a:pt x="1865" y="1387"/>
                    <a:pt x="1898" y="1369"/>
                    <a:pt x="1929" y="1349"/>
                  </a:cubicBezTo>
                  <a:cubicBezTo>
                    <a:pt x="1961" y="1330"/>
                    <a:pt x="1992" y="1309"/>
                    <a:pt x="2023" y="1288"/>
                  </a:cubicBezTo>
                  <a:cubicBezTo>
                    <a:pt x="2054" y="1266"/>
                    <a:pt x="2084" y="1244"/>
                    <a:pt x="2114" y="1221"/>
                  </a:cubicBezTo>
                  <a:cubicBezTo>
                    <a:pt x="2143" y="1199"/>
                    <a:pt x="2173" y="1175"/>
                    <a:pt x="2202" y="1152"/>
                  </a:cubicBezTo>
                  <a:cubicBezTo>
                    <a:pt x="2217" y="1140"/>
                    <a:pt x="2232" y="1129"/>
                    <a:pt x="2246" y="1117"/>
                  </a:cubicBezTo>
                  <a:cubicBezTo>
                    <a:pt x="2261" y="1106"/>
                    <a:pt x="2275" y="1094"/>
                    <a:pt x="2290" y="1081"/>
                  </a:cubicBezTo>
                  <a:cubicBezTo>
                    <a:pt x="2318" y="1057"/>
                    <a:pt x="2346" y="1032"/>
                    <a:pt x="2375" y="1008"/>
                  </a:cubicBezTo>
                  <a:cubicBezTo>
                    <a:pt x="2460" y="934"/>
                    <a:pt x="2460" y="934"/>
                    <a:pt x="2460" y="934"/>
                  </a:cubicBezTo>
                  <a:cubicBezTo>
                    <a:pt x="2503" y="898"/>
                    <a:pt x="2503" y="898"/>
                    <a:pt x="2503" y="898"/>
                  </a:cubicBezTo>
                  <a:cubicBezTo>
                    <a:pt x="2517" y="886"/>
                    <a:pt x="2531" y="873"/>
                    <a:pt x="2546" y="862"/>
                  </a:cubicBezTo>
                  <a:cubicBezTo>
                    <a:pt x="2576" y="839"/>
                    <a:pt x="2607" y="818"/>
                    <a:pt x="2640" y="800"/>
                  </a:cubicBezTo>
                  <a:cubicBezTo>
                    <a:pt x="2657" y="791"/>
                    <a:pt x="2674" y="784"/>
                    <a:pt x="2693" y="780"/>
                  </a:cubicBezTo>
                  <a:cubicBezTo>
                    <a:pt x="2702" y="777"/>
                    <a:pt x="2711" y="776"/>
                    <a:pt x="2721" y="777"/>
                  </a:cubicBezTo>
                  <a:cubicBezTo>
                    <a:pt x="2730" y="778"/>
                    <a:pt x="2739" y="780"/>
                    <a:pt x="2747" y="785"/>
                  </a:cubicBezTo>
                  <a:cubicBezTo>
                    <a:pt x="2739" y="780"/>
                    <a:pt x="2730" y="778"/>
                    <a:pt x="2721" y="778"/>
                  </a:cubicBezTo>
                  <a:cubicBezTo>
                    <a:pt x="2711" y="777"/>
                    <a:pt x="2702" y="778"/>
                    <a:pt x="2693" y="780"/>
                  </a:cubicBezTo>
                  <a:cubicBezTo>
                    <a:pt x="2675" y="785"/>
                    <a:pt x="2657" y="793"/>
                    <a:pt x="2641" y="802"/>
                  </a:cubicBezTo>
                  <a:cubicBezTo>
                    <a:pt x="2608" y="820"/>
                    <a:pt x="2578" y="842"/>
                    <a:pt x="2548" y="865"/>
                  </a:cubicBezTo>
                  <a:cubicBezTo>
                    <a:pt x="2533" y="876"/>
                    <a:pt x="2519" y="889"/>
                    <a:pt x="2505" y="901"/>
                  </a:cubicBezTo>
                  <a:cubicBezTo>
                    <a:pt x="2463" y="937"/>
                    <a:pt x="2463" y="937"/>
                    <a:pt x="2463" y="937"/>
                  </a:cubicBezTo>
                  <a:cubicBezTo>
                    <a:pt x="2379" y="1012"/>
                    <a:pt x="2379" y="1012"/>
                    <a:pt x="2379" y="1012"/>
                  </a:cubicBezTo>
                  <a:cubicBezTo>
                    <a:pt x="2350" y="1037"/>
                    <a:pt x="2322" y="1062"/>
                    <a:pt x="2294" y="1087"/>
                  </a:cubicBezTo>
                  <a:cubicBezTo>
                    <a:pt x="2280" y="1099"/>
                    <a:pt x="2265" y="1111"/>
                    <a:pt x="2251" y="1123"/>
                  </a:cubicBezTo>
                  <a:cubicBezTo>
                    <a:pt x="2236" y="1135"/>
                    <a:pt x="2222" y="1146"/>
                    <a:pt x="2207" y="1158"/>
                  </a:cubicBezTo>
                  <a:cubicBezTo>
                    <a:pt x="2178" y="1181"/>
                    <a:pt x="2148" y="1205"/>
                    <a:pt x="2119" y="1228"/>
                  </a:cubicBezTo>
                  <a:cubicBezTo>
                    <a:pt x="2089" y="1251"/>
                    <a:pt x="2059" y="1273"/>
                    <a:pt x="2028" y="1295"/>
                  </a:cubicBezTo>
                  <a:cubicBezTo>
                    <a:pt x="1967" y="1338"/>
                    <a:pt x="1904" y="1380"/>
                    <a:pt x="1836" y="1413"/>
                  </a:cubicBezTo>
                  <a:cubicBezTo>
                    <a:pt x="1802" y="1429"/>
                    <a:pt x="1767" y="1443"/>
                    <a:pt x="1731" y="1455"/>
                  </a:cubicBezTo>
                  <a:cubicBezTo>
                    <a:pt x="1695" y="1466"/>
                    <a:pt x="1658" y="1475"/>
                    <a:pt x="1620" y="1479"/>
                  </a:cubicBezTo>
                  <a:cubicBezTo>
                    <a:pt x="1582" y="1483"/>
                    <a:pt x="1544" y="1483"/>
                    <a:pt x="1506" y="1476"/>
                  </a:cubicBezTo>
                  <a:cubicBezTo>
                    <a:pt x="1469" y="1470"/>
                    <a:pt x="1432" y="1457"/>
                    <a:pt x="1398" y="1440"/>
                  </a:cubicBezTo>
                  <a:cubicBezTo>
                    <a:pt x="1330" y="1407"/>
                    <a:pt x="1270" y="1360"/>
                    <a:pt x="1214" y="1310"/>
                  </a:cubicBezTo>
                  <a:cubicBezTo>
                    <a:pt x="1157" y="1260"/>
                    <a:pt x="1105" y="1206"/>
                    <a:pt x="1054" y="1151"/>
                  </a:cubicBezTo>
                  <a:cubicBezTo>
                    <a:pt x="1029" y="1123"/>
                    <a:pt x="1004" y="1094"/>
                    <a:pt x="980" y="1066"/>
                  </a:cubicBezTo>
                  <a:cubicBezTo>
                    <a:pt x="909" y="979"/>
                    <a:pt x="909" y="979"/>
                    <a:pt x="909" y="979"/>
                  </a:cubicBezTo>
                  <a:cubicBezTo>
                    <a:pt x="897" y="964"/>
                    <a:pt x="885" y="950"/>
                    <a:pt x="873" y="935"/>
                  </a:cubicBezTo>
                  <a:cubicBezTo>
                    <a:pt x="838" y="891"/>
                    <a:pt x="838" y="891"/>
                    <a:pt x="838" y="891"/>
                  </a:cubicBezTo>
                  <a:cubicBezTo>
                    <a:pt x="814" y="862"/>
                    <a:pt x="791" y="833"/>
                    <a:pt x="767" y="804"/>
                  </a:cubicBezTo>
                  <a:cubicBezTo>
                    <a:pt x="625" y="629"/>
                    <a:pt x="625" y="629"/>
                    <a:pt x="625" y="629"/>
                  </a:cubicBezTo>
                  <a:cubicBezTo>
                    <a:pt x="590" y="586"/>
                    <a:pt x="590" y="586"/>
                    <a:pt x="590" y="586"/>
                  </a:cubicBezTo>
                  <a:cubicBezTo>
                    <a:pt x="554" y="542"/>
                    <a:pt x="554" y="542"/>
                    <a:pt x="554" y="542"/>
                  </a:cubicBezTo>
                  <a:cubicBezTo>
                    <a:pt x="484" y="454"/>
                    <a:pt x="484" y="454"/>
                    <a:pt x="484" y="454"/>
                  </a:cubicBezTo>
                  <a:cubicBezTo>
                    <a:pt x="414" y="366"/>
                    <a:pt x="414" y="366"/>
                    <a:pt x="414" y="366"/>
                  </a:cubicBezTo>
                  <a:cubicBezTo>
                    <a:pt x="408" y="359"/>
                    <a:pt x="402" y="351"/>
                    <a:pt x="396" y="344"/>
                  </a:cubicBezTo>
                  <a:cubicBezTo>
                    <a:pt x="378" y="323"/>
                    <a:pt x="378" y="323"/>
                    <a:pt x="378" y="323"/>
                  </a:cubicBezTo>
                  <a:cubicBezTo>
                    <a:pt x="342" y="280"/>
                    <a:pt x="342" y="280"/>
                    <a:pt x="342" y="280"/>
                  </a:cubicBezTo>
                  <a:cubicBezTo>
                    <a:pt x="330" y="265"/>
                    <a:pt x="318" y="251"/>
                    <a:pt x="306" y="236"/>
                  </a:cubicBezTo>
                  <a:cubicBezTo>
                    <a:pt x="294" y="222"/>
                    <a:pt x="281" y="208"/>
                    <a:pt x="268" y="195"/>
                  </a:cubicBezTo>
                  <a:cubicBezTo>
                    <a:pt x="243" y="167"/>
                    <a:pt x="217" y="140"/>
                    <a:pt x="189" y="115"/>
                  </a:cubicBezTo>
                  <a:cubicBezTo>
                    <a:pt x="162" y="89"/>
                    <a:pt x="133" y="65"/>
                    <a:pt x="102" y="44"/>
                  </a:cubicBezTo>
                  <a:cubicBezTo>
                    <a:pt x="87" y="34"/>
                    <a:pt x="70" y="24"/>
                    <a:pt x="53" y="17"/>
                  </a:cubicBezTo>
                  <a:cubicBezTo>
                    <a:pt x="36" y="9"/>
                    <a:pt x="1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5" name="Freeform 27"/>
            <p:cNvSpPr/>
            <p:nvPr/>
          </p:nvSpPr>
          <p:spPr bwMode="auto">
            <a:xfrm>
              <a:off x="13390563" y="4179888"/>
              <a:ext cx="8267700" cy="4108450"/>
            </a:xfrm>
            <a:custGeom>
              <a:avLst/>
              <a:gdLst>
                <a:gd name="T0" fmla="*/ 100 w 2712"/>
                <a:gd name="T1" fmla="*/ 35 h 1347"/>
                <a:gd name="T2" fmla="*/ 271 w 2712"/>
                <a:gd name="T3" fmla="*/ 161 h 1347"/>
                <a:gd name="T4" fmla="*/ 329 w 2712"/>
                <a:gd name="T5" fmla="*/ 216 h 1347"/>
                <a:gd name="T6" fmla="*/ 423 w 2712"/>
                <a:gd name="T7" fmla="*/ 310 h 1347"/>
                <a:gd name="T8" fmla="*/ 639 w 2712"/>
                <a:gd name="T9" fmla="*/ 545 h 1347"/>
                <a:gd name="T10" fmla="*/ 783 w 2712"/>
                <a:gd name="T11" fmla="*/ 702 h 1347"/>
                <a:gd name="T12" fmla="*/ 1071 w 2712"/>
                <a:gd name="T13" fmla="*/ 1016 h 1347"/>
                <a:gd name="T14" fmla="*/ 1226 w 2712"/>
                <a:gd name="T15" fmla="*/ 1160 h 1347"/>
                <a:gd name="T16" fmla="*/ 1495 w 2712"/>
                <a:gd name="T17" fmla="*/ 1323 h 1347"/>
                <a:gd name="T18" fmla="*/ 1804 w 2712"/>
                <a:gd name="T19" fmla="*/ 1294 h 1347"/>
                <a:gd name="T20" fmla="*/ 2041 w 2712"/>
                <a:gd name="T21" fmla="*/ 1175 h 1347"/>
                <a:gd name="T22" fmla="*/ 2130 w 2712"/>
                <a:gd name="T23" fmla="*/ 1117 h 1347"/>
                <a:gd name="T24" fmla="*/ 2218 w 2712"/>
                <a:gd name="T25" fmla="*/ 1057 h 1347"/>
                <a:gd name="T26" fmla="*/ 2304 w 2712"/>
                <a:gd name="T27" fmla="*/ 995 h 1347"/>
                <a:gd name="T28" fmla="*/ 2431 w 2712"/>
                <a:gd name="T29" fmla="*/ 899 h 1347"/>
                <a:gd name="T30" fmla="*/ 2518 w 2712"/>
                <a:gd name="T31" fmla="*/ 837 h 1347"/>
                <a:gd name="T32" fmla="*/ 2660 w 2712"/>
                <a:gd name="T33" fmla="*/ 767 h 1347"/>
                <a:gd name="T34" fmla="*/ 2712 w 2712"/>
                <a:gd name="T35" fmla="*/ 775 h 1347"/>
                <a:gd name="T36" fmla="*/ 2660 w 2712"/>
                <a:gd name="T37" fmla="*/ 768 h 1347"/>
                <a:gd name="T38" fmla="*/ 2519 w 2712"/>
                <a:gd name="T39" fmla="*/ 839 h 1347"/>
                <a:gd name="T40" fmla="*/ 2434 w 2712"/>
                <a:gd name="T41" fmla="*/ 903 h 1347"/>
                <a:gd name="T42" fmla="*/ 2308 w 2712"/>
                <a:gd name="T43" fmla="*/ 1000 h 1347"/>
                <a:gd name="T44" fmla="*/ 2222 w 2712"/>
                <a:gd name="T45" fmla="*/ 1063 h 1347"/>
                <a:gd name="T46" fmla="*/ 2134 w 2712"/>
                <a:gd name="T47" fmla="*/ 1124 h 1347"/>
                <a:gd name="T48" fmla="*/ 2045 w 2712"/>
                <a:gd name="T49" fmla="*/ 1183 h 1347"/>
                <a:gd name="T50" fmla="*/ 1906 w 2712"/>
                <a:gd name="T51" fmla="*/ 1262 h 1347"/>
                <a:gd name="T52" fmla="*/ 1599 w 2712"/>
                <a:gd name="T53" fmla="*/ 1347 h 1347"/>
                <a:gd name="T54" fmla="*/ 1392 w 2712"/>
                <a:gd name="T55" fmla="*/ 1293 h 1347"/>
                <a:gd name="T56" fmla="*/ 1139 w 2712"/>
                <a:gd name="T57" fmla="*/ 1098 h 1347"/>
                <a:gd name="T58" fmla="*/ 917 w 2712"/>
                <a:gd name="T59" fmla="*/ 868 h 1347"/>
                <a:gd name="T60" fmla="*/ 704 w 2712"/>
                <a:gd name="T61" fmla="*/ 630 h 1347"/>
                <a:gd name="T62" fmla="*/ 490 w 2712"/>
                <a:gd name="T63" fmla="*/ 393 h 1347"/>
                <a:gd name="T64" fmla="*/ 344 w 2712"/>
                <a:gd name="T65" fmla="*/ 239 h 1347"/>
                <a:gd name="T66" fmla="*/ 306 w 2712"/>
                <a:gd name="T67" fmla="*/ 201 h 1347"/>
                <a:gd name="T68" fmla="*/ 187 w 2712"/>
                <a:gd name="T69" fmla="*/ 95 h 1347"/>
                <a:gd name="T70" fmla="*/ 0 w 2712"/>
                <a:gd name="T71"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12" h="1347">
                  <a:moveTo>
                    <a:pt x="0" y="0"/>
                  </a:moveTo>
                  <a:cubicBezTo>
                    <a:pt x="35" y="4"/>
                    <a:pt x="69" y="18"/>
                    <a:pt x="100" y="35"/>
                  </a:cubicBezTo>
                  <a:cubicBezTo>
                    <a:pt x="131" y="51"/>
                    <a:pt x="161" y="71"/>
                    <a:pt x="189" y="93"/>
                  </a:cubicBezTo>
                  <a:cubicBezTo>
                    <a:pt x="217" y="114"/>
                    <a:pt x="244" y="137"/>
                    <a:pt x="271" y="161"/>
                  </a:cubicBezTo>
                  <a:cubicBezTo>
                    <a:pt x="284" y="173"/>
                    <a:pt x="297" y="185"/>
                    <a:pt x="310" y="197"/>
                  </a:cubicBezTo>
                  <a:cubicBezTo>
                    <a:pt x="329" y="216"/>
                    <a:pt x="329" y="216"/>
                    <a:pt x="329" y="216"/>
                  </a:cubicBezTo>
                  <a:cubicBezTo>
                    <a:pt x="348" y="235"/>
                    <a:pt x="348" y="235"/>
                    <a:pt x="348" y="235"/>
                  </a:cubicBezTo>
                  <a:cubicBezTo>
                    <a:pt x="423" y="310"/>
                    <a:pt x="423" y="310"/>
                    <a:pt x="423" y="310"/>
                  </a:cubicBezTo>
                  <a:cubicBezTo>
                    <a:pt x="495" y="388"/>
                    <a:pt x="495" y="388"/>
                    <a:pt x="495" y="388"/>
                  </a:cubicBezTo>
                  <a:cubicBezTo>
                    <a:pt x="544" y="440"/>
                    <a:pt x="591" y="493"/>
                    <a:pt x="639" y="545"/>
                  </a:cubicBezTo>
                  <a:cubicBezTo>
                    <a:pt x="711" y="623"/>
                    <a:pt x="711" y="623"/>
                    <a:pt x="711" y="623"/>
                  </a:cubicBezTo>
                  <a:cubicBezTo>
                    <a:pt x="783" y="702"/>
                    <a:pt x="783" y="702"/>
                    <a:pt x="783" y="702"/>
                  </a:cubicBezTo>
                  <a:cubicBezTo>
                    <a:pt x="831" y="754"/>
                    <a:pt x="878" y="808"/>
                    <a:pt x="925" y="860"/>
                  </a:cubicBezTo>
                  <a:cubicBezTo>
                    <a:pt x="973" y="912"/>
                    <a:pt x="1020" y="966"/>
                    <a:pt x="1071" y="1016"/>
                  </a:cubicBezTo>
                  <a:cubicBezTo>
                    <a:pt x="1095" y="1041"/>
                    <a:pt x="1121" y="1065"/>
                    <a:pt x="1147" y="1089"/>
                  </a:cubicBezTo>
                  <a:cubicBezTo>
                    <a:pt x="1173" y="1114"/>
                    <a:pt x="1199" y="1137"/>
                    <a:pt x="1226" y="1160"/>
                  </a:cubicBezTo>
                  <a:cubicBezTo>
                    <a:pt x="1280" y="1206"/>
                    <a:pt x="1336" y="1250"/>
                    <a:pt x="1398" y="1283"/>
                  </a:cubicBezTo>
                  <a:cubicBezTo>
                    <a:pt x="1429" y="1300"/>
                    <a:pt x="1461" y="1314"/>
                    <a:pt x="1495" y="1323"/>
                  </a:cubicBezTo>
                  <a:cubicBezTo>
                    <a:pt x="1528" y="1332"/>
                    <a:pt x="1563" y="1336"/>
                    <a:pt x="1598" y="1336"/>
                  </a:cubicBezTo>
                  <a:cubicBezTo>
                    <a:pt x="1669" y="1335"/>
                    <a:pt x="1738" y="1318"/>
                    <a:pt x="1804" y="1294"/>
                  </a:cubicBezTo>
                  <a:cubicBezTo>
                    <a:pt x="1871" y="1270"/>
                    <a:pt x="1934" y="1239"/>
                    <a:pt x="1995" y="1203"/>
                  </a:cubicBezTo>
                  <a:cubicBezTo>
                    <a:pt x="2011" y="1194"/>
                    <a:pt x="2026" y="1185"/>
                    <a:pt x="2041" y="1175"/>
                  </a:cubicBezTo>
                  <a:cubicBezTo>
                    <a:pt x="2056" y="1166"/>
                    <a:pt x="2070" y="1156"/>
                    <a:pt x="2085" y="1147"/>
                  </a:cubicBezTo>
                  <a:cubicBezTo>
                    <a:pt x="2130" y="1117"/>
                    <a:pt x="2130" y="1117"/>
                    <a:pt x="2130" y="1117"/>
                  </a:cubicBezTo>
                  <a:cubicBezTo>
                    <a:pt x="2145" y="1108"/>
                    <a:pt x="2159" y="1098"/>
                    <a:pt x="2174" y="1088"/>
                  </a:cubicBezTo>
                  <a:cubicBezTo>
                    <a:pt x="2218" y="1057"/>
                    <a:pt x="2218" y="1057"/>
                    <a:pt x="2218" y="1057"/>
                  </a:cubicBezTo>
                  <a:cubicBezTo>
                    <a:pt x="2261" y="1026"/>
                    <a:pt x="2261" y="1026"/>
                    <a:pt x="2261" y="1026"/>
                  </a:cubicBezTo>
                  <a:cubicBezTo>
                    <a:pt x="2275" y="1016"/>
                    <a:pt x="2290" y="1006"/>
                    <a:pt x="2304" y="995"/>
                  </a:cubicBezTo>
                  <a:cubicBezTo>
                    <a:pt x="2346" y="963"/>
                    <a:pt x="2346" y="963"/>
                    <a:pt x="2346" y="963"/>
                  </a:cubicBezTo>
                  <a:cubicBezTo>
                    <a:pt x="2431" y="899"/>
                    <a:pt x="2431" y="899"/>
                    <a:pt x="2431" y="899"/>
                  </a:cubicBezTo>
                  <a:cubicBezTo>
                    <a:pt x="2445" y="888"/>
                    <a:pt x="2460" y="878"/>
                    <a:pt x="2474" y="868"/>
                  </a:cubicBezTo>
                  <a:cubicBezTo>
                    <a:pt x="2489" y="857"/>
                    <a:pt x="2503" y="847"/>
                    <a:pt x="2518" y="837"/>
                  </a:cubicBezTo>
                  <a:cubicBezTo>
                    <a:pt x="2547" y="817"/>
                    <a:pt x="2577" y="798"/>
                    <a:pt x="2609" y="783"/>
                  </a:cubicBezTo>
                  <a:cubicBezTo>
                    <a:pt x="2626" y="776"/>
                    <a:pt x="2643" y="770"/>
                    <a:pt x="2660" y="767"/>
                  </a:cubicBezTo>
                  <a:cubicBezTo>
                    <a:pt x="2669" y="765"/>
                    <a:pt x="2678" y="765"/>
                    <a:pt x="2687" y="766"/>
                  </a:cubicBezTo>
                  <a:cubicBezTo>
                    <a:pt x="2696" y="767"/>
                    <a:pt x="2704" y="770"/>
                    <a:pt x="2712" y="775"/>
                  </a:cubicBezTo>
                  <a:cubicBezTo>
                    <a:pt x="2704" y="770"/>
                    <a:pt x="2695" y="767"/>
                    <a:pt x="2687" y="766"/>
                  </a:cubicBezTo>
                  <a:cubicBezTo>
                    <a:pt x="2678" y="765"/>
                    <a:pt x="2669" y="766"/>
                    <a:pt x="2660" y="768"/>
                  </a:cubicBezTo>
                  <a:cubicBezTo>
                    <a:pt x="2643" y="771"/>
                    <a:pt x="2626" y="777"/>
                    <a:pt x="2610" y="785"/>
                  </a:cubicBezTo>
                  <a:cubicBezTo>
                    <a:pt x="2578" y="800"/>
                    <a:pt x="2548" y="819"/>
                    <a:pt x="2519" y="839"/>
                  </a:cubicBezTo>
                  <a:cubicBezTo>
                    <a:pt x="2505" y="850"/>
                    <a:pt x="2491" y="860"/>
                    <a:pt x="2476" y="871"/>
                  </a:cubicBezTo>
                  <a:cubicBezTo>
                    <a:pt x="2462" y="881"/>
                    <a:pt x="2448" y="892"/>
                    <a:pt x="2434" y="903"/>
                  </a:cubicBezTo>
                  <a:cubicBezTo>
                    <a:pt x="2350" y="968"/>
                    <a:pt x="2350" y="968"/>
                    <a:pt x="2350" y="968"/>
                  </a:cubicBezTo>
                  <a:cubicBezTo>
                    <a:pt x="2308" y="1000"/>
                    <a:pt x="2308" y="1000"/>
                    <a:pt x="2308" y="1000"/>
                  </a:cubicBezTo>
                  <a:cubicBezTo>
                    <a:pt x="2293" y="1011"/>
                    <a:pt x="2279" y="1021"/>
                    <a:pt x="2265" y="1032"/>
                  </a:cubicBezTo>
                  <a:cubicBezTo>
                    <a:pt x="2222" y="1063"/>
                    <a:pt x="2222" y="1063"/>
                    <a:pt x="2222" y="1063"/>
                  </a:cubicBezTo>
                  <a:cubicBezTo>
                    <a:pt x="2178" y="1094"/>
                    <a:pt x="2178" y="1094"/>
                    <a:pt x="2178" y="1094"/>
                  </a:cubicBezTo>
                  <a:cubicBezTo>
                    <a:pt x="2163" y="1104"/>
                    <a:pt x="2149" y="1114"/>
                    <a:pt x="2134" y="1124"/>
                  </a:cubicBezTo>
                  <a:cubicBezTo>
                    <a:pt x="2090" y="1154"/>
                    <a:pt x="2090" y="1154"/>
                    <a:pt x="2090" y="1154"/>
                  </a:cubicBezTo>
                  <a:cubicBezTo>
                    <a:pt x="2075" y="1163"/>
                    <a:pt x="2060" y="1173"/>
                    <a:pt x="2045" y="1183"/>
                  </a:cubicBezTo>
                  <a:cubicBezTo>
                    <a:pt x="2030" y="1192"/>
                    <a:pt x="2015" y="1202"/>
                    <a:pt x="2000" y="1211"/>
                  </a:cubicBezTo>
                  <a:cubicBezTo>
                    <a:pt x="1969" y="1229"/>
                    <a:pt x="1938" y="1246"/>
                    <a:pt x="1906" y="1262"/>
                  </a:cubicBezTo>
                  <a:cubicBezTo>
                    <a:pt x="1874" y="1278"/>
                    <a:pt x="1841" y="1292"/>
                    <a:pt x="1808" y="1304"/>
                  </a:cubicBezTo>
                  <a:cubicBezTo>
                    <a:pt x="1741" y="1328"/>
                    <a:pt x="1671" y="1346"/>
                    <a:pt x="1599" y="1347"/>
                  </a:cubicBezTo>
                  <a:cubicBezTo>
                    <a:pt x="1563" y="1347"/>
                    <a:pt x="1527" y="1343"/>
                    <a:pt x="1492" y="1334"/>
                  </a:cubicBezTo>
                  <a:cubicBezTo>
                    <a:pt x="1457" y="1324"/>
                    <a:pt x="1424" y="1310"/>
                    <a:pt x="1392" y="1293"/>
                  </a:cubicBezTo>
                  <a:cubicBezTo>
                    <a:pt x="1329" y="1259"/>
                    <a:pt x="1272" y="1215"/>
                    <a:pt x="1218" y="1169"/>
                  </a:cubicBezTo>
                  <a:cubicBezTo>
                    <a:pt x="1191" y="1146"/>
                    <a:pt x="1165" y="1122"/>
                    <a:pt x="1139" y="1098"/>
                  </a:cubicBezTo>
                  <a:cubicBezTo>
                    <a:pt x="1113" y="1074"/>
                    <a:pt x="1087" y="1049"/>
                    <a:pt x="1062" y="1024"/>
                  </a:cubicBezTo>
                  <a:cubicBezTo>
                    <a:pt x="1012" y="973"/>
                    <a:pt x="965" y="920"/>
                    <a:pt x="917" y="868"/>
                  </a:cubicBezTo>
                  <a:cubicBezTo>
                    <a:pt x="870" y="815"/>
                    <a:pt x="823" y="761"/>
                    <a:pt x="775" y="709"/>
                  </a:cubicBezTo>
                  <a:cubicBezTo>
                    <a:pt x="704" y="630"/>
                    <a:pt x="704" y="630"/>
                    <a:pt x="704" y="630"/>
                  </a:cubicBezTo>
                  <a:cubicBezTo>
                    <a:pt x="633" y="551"/>
                    <a:pt x="633" y="551"/>
                    <a:pt x="633" y="551"/>
                  </a:cubicBezTo>
                  <a:cubicBezTo>
                    <a:pt x="585" y="499"/>
                    <a:pt x="538" y="446"/>
                    <a:pt x="490" y="393"/>
                  </a:cubicBezTo>
                  <a:cubicBezTo>
                    <a:pt x="418" y="315"/>
                    <a:pt x="418" y="315"/>
                    <a:pt x="418" y="315"/>
                  </a:cubicBezTo>
                  <a:cubicBezTo>
                    <a:pt x="344" y="239"/>
                    <a:pt x="344" y="239"/>
                    <a:pt x="344" y="239"/>
                  </a:cubicBezTo>
                  <a:cubicBezTo>
                    <a:pt x="325" y="220"/>
                    <a:pt x="325" y="220"/>
                    <a:pt x="325" y="220"/>
                  </a:cubicBezTo>
                  <a:cubicBezTo>
                    <a:pt x="306" y="201"/>
                    <a:pt x="306" y="201"/>
                    <a:pt x="306" y="201"/>
                  </a:cubicBezTo>
                  <a:cubicBezTo>
                    <a:pt x="294" y="189"/>
                    <a:pt x="281" y="176"/>
                    <a:pt x="268" y="164"/>
                  </a:cubicBezTo>
                  <a:cubicBezTo>
                    <a:pt x="242" y="140"/>
                    <a:pt x="215" y="117"/>
                    <a:pt x="187" y="95"/>
                  </a:cubicBezTo>
                  <a:cubicBezTo>
                    <a:pt x="159" y="74"/>
                    <a:pt x="130" y="53"/>
                    <a:pt x="99" y="36"/>
                  </a:cubicBezTo>
                  <a:cubicBezTo>
                    <a:pt x="68" y="19"/>
                    <a:pt x="35"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6" name="Freeform 28"/>
            <p:cNvSpPr/>
            <p:nvPr/>
          </p:nvSpPr>
          <p:spPr bwMode="auto">
            <a:xfrm>
              <a:off x="13652500" y="4140200"/>
              <a:ext cx="8140700" cy="3668713"/>
            </a:xfrm>
            <a:custGeom>
              <a:avLst/>
              <a:gdLst>
                <a:gd name="T0" fmla="*/ 0 w 2670"/>
                <a:gd name="T1" fmla="*/ 0 h 1203"/>
                <a:gd name="T2" fmla="*/ 96 w 2670"/>
                <a:gd name="T3" fmla="*/ 28 h 1203"/>
                <a:gd name="T4" fmla="*/ 185 w 2670"/>
                <a:gd name="T5" fmla="*/ 75 h 1203"/>
                <a:gd name="T6" fmla="*/ 268 w 2670"/>
                <a:gd name="T7" fmla="*/ 132 h 1203"/>
                <a:gd name="T8" fmla="*/ 346 w 2670"/>
                <a:gd name="T9" fmla="*/ 194 h 1203"/>
                <a:gd name="T10" fmla="*/ 422 w 2670"/>
                <a:gd name="T11" fmla="*/ 259 h 1203"/>
                <a:gd name="T12" fmla="*/ 459 w 2670"/>
                <a:gd name="T13" fmla="*/ 293 h 1203"/>
                <a:gd name="T14" fmla="*/ 496 w 2670"/>
                <a:gd name="T15" fmla="*/ 327 h 1203"/>
                <a:gd name="T16" fmla="*/ 533 w 2670"/>
                <a:gd name="T17" fmla="*/ 361 h 1203"/>
                <a:gd name="T18" fmla="*/ 569 w 2670"/>
                <a:gd name="T19" fmla="*/ 396 h 1203"/>
                <a:gd name="T20" fmla="*/ 642 w 2670"/>
                <a:gd name="T21" fmla="*/ 465 h 1203"/>
                <a:gd name="T22" fmla="*/ 714 w 2670"/>
                <a:gd name="T23" fmla="*/ 535 h 1203"/>
                <a:gd name="T24" fmla="*/ 786 w 2670"/>
                <a:gd name="T25" fmla="*/ 605 h 1203"/>
                <a:gd name="T26" fmla="*/ 929 w 2670"/>
                <a:gd name="T27" fmla="*/ 745 h 1203"/>
                <a:gd name="T28" fmla="*/ 1227 w 2670"/>
                <a:gd name="T29" fmla="*/ 1013 h 1203"/>
                <a:gd name="T30" fmla="*/ 1307 w 2670"/>
                <a:gd name="T31" fmla="*/ 1073 h 1203"/>
                <a:gd name="T32" fmla="*/ 1391 w 2670"/>
                <a:gd name="T33" fmla="*/ 1126 h 1203"/>
                <a:gd name="T34" fmla="*/ 1481 w 2670"/>
                <a:gd name="T35" fmla="*/ 1168 h 1203"/>
                <a:gd name="T36" fmla="*/ 1577 w 2670"/>
                <a:gd name="T37" fmla="*/ 1189 h 1203"/>
                <a:gd name="T38" fmla="*/ 1676 w 2670"/>
                <a:gd name="T39" fmla="*/ 1189 h 1203"/>
                <a:gd name="T40" fmla="*/ 1774 w 2670"/>
                <a:gd name="T41" fmla="*/ 1172 h 1203"/>
                <a:gd name="T42" fmla="*/ 1869 w 2670"/>
                <a:gd name="T43" fmla="*/ 1143 h 1203"/>
                <a:gd name="T44" fmla="*/ 1962 w 2670"/>
                <a:gd name="T45" fmla="*/ 1106 h 1203"/>
                <a:gd name="T46" fmla="*/ 2140 w 2670"/>
                <a:gd name="T47" fmla="*/ 1015 h 1203"/>
                <a:gd name="T48" fmla="*/ 2312 w 2670"/>
                <a:gd name="T49" fmla="*/ 911 h 1203"/>
                <a:gd name="T50" fmla="*/ 2483 w 2670"/>
                <a:gd name="T51" fmla="*/ 807 h 1203"/>
                <a:gd name="T52" fmla="*/ 2527 w 2670"/>
                <a:gd name="T53" fmla="*/ 783 h 1203"/>
                <a:gd name="T54" fmla="*/ 2573 w 2670"/>
                <a:gd name="T55" fmla="*/ 763 h 1203"/>
                <a:gd name="T56" fmla="*/ 2622 w 2670"/>
                <a:gd name="T57" fmla="*/ 752 h 1203"/>
                <a:gd name="T58" fmla="*/ 2647 w 2670"/>
                <a:gd name="T59" fmla="*/ 753 h 1203"/>
                <a:gd name="T60" fmla="*/ 2670 w 2670"/>
                <a:gd name="T61" fmla="*/ 763 h 1203"/>
                <a:gd name="T62" fmla="*/ 2647 w 2670"/>
                <a:gd name="T63" fmla="*/ 753 h 1203"/>
                <a:gd name="T64" fmla="*/ 2622 w 2670"/>
                <a:gd name="T65" fmla="*/ 753 h 1203"/>
                <a:gd name="T66" fmla="*/ 2574 w 2670"/>
                <a:gd name="T67" fmla="*/ 764 h 1203"/>
                <a:gd name="T68" fmla="*/ 2528 w 2670"/>
                <a:gd name="T69" fmla="*/ 785 h 1203"/>
                <a:gd name="T70" fmla="*/ 2485 w 2670"/>
                <a:gd name="T71" fmla="*/ 810 h 1203"/>
                <a:gd name="T72" fmla="*/ 2315 w 2670"/>
                <a:gd name="T73" fmla="*/ 916 h 1203"/>
                <a:gd name="T74" fmla="*/ 2144 w 2670"/>
                <a:gd name="T75" fmla="*/ 1021 h 1203"/>
                <a:gd name="T76" fmla="*/ 1966 w 2670"/>
                <a:gd name="T77" fmla="*/ 1115 h 1203"/>
                <a:gd name="T78" fmla="*/ 1777 w 2670"/>
                <a:gd name="T79" fmla="*/ 1182 h 1203"/>
                <a:gd name="T80" fmla="*/ 1677 w 2670"/>
                <a:gd name="T81" fmla="*/ 1200 h 1203"/>
                <a:gd name="T82" fmla="*/ 1576 w 2670"/>
                <a:gd name="T83" fmla="*/ 1200 h 1203"/>
                <a:gd name="T84" fmla="*/ 1477 w 2670"/>
                <a:gd name="T85" fmla="*/ 1179 h 1203"/>
                <a:gd name="T86" fmla="*/ 1385 w 2670"/>
                <a:gd name="T87" fmla="*/ 1136 h 1203"/>
                <a:gd name="T88" fmla="*/ 1300 w 2670"/>
                <a:gd name="T89" fmla="*/ 1082 h 1203"/>
                <a:gd name="T90" fmla="*/ 1219 w 2670"/>
                <a:gd name="T91" fmla="*/ 1022 h 1203"/>
                <a:gd name="T92" fmla="*/ 921 w 2670"/>
                <a:gd name="T93" fmla="*/ 753 h 1203"/>
                <a:gd name="T94" fmla="*/ 635 w 2670"/>
                <a:gd name="T95" fmla="*/ 472 h 1203"/>
                <a:gd name="T96" fmla="*/ 563 w 2670"/>
                <a:gd name="T97" fmla="*/ 402 h 1203"/>
                <a:gd name="T98" fmla="*/ 528 w 2670"/>
                <a:gd name="T99" fmla="*/ 367 h 1203"/>
                <a:gd name="T100" fmla="*/ 491 w 2670"/>
                <a:gd name="T101" fmla="*/ 333 h 1203"/>
                <a:gd name="T102" fmla="*/ 455 w 2670"/>
                <a:gd name="T103" fmla="*/ 298 h 1203"/>
                <a:gd name="T104" fmla="*/ 418 w 2670"/>
                <a:gd name="T105" fmla="*/ 265 h 1203"/>
                <a:gd name="T106" fmla="*/ 342 w 2670"/>
                <a:gd name="T107" fmla="*/ 198 h 1203"/>
                <a:gd name="T108" fmla="*/ 265 w 2670"/>
                <a:gd name="T109" fmla="*/ 135 h 1203"/>
                <a:gd name="T110" fmla="*/ 183 w 2670"/>
                <a:gd name="T111" fmla="*/ 77 h 1203"/>
                <a:gd name="T112" fmla="*/ 95 w 2670"/>
                <a:gd name="T113" fmla="*/ 29 h 1203"/>
                <a:gd name="T114" fmla="*/ 0 w 2670"/>
                <a:gd name="T11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0" h="1203">
                  <a:moveTo>
                    <a:pt x="0" y="0"/>
                  </a:moveTo>
                  <a:cubicBezTo>
                    <a:pt x="33" y="4"/>
                    <a:pt x="65" y="14"/>
                    <a:pt x="96" y="28"/>
                  </a:cubicBezTo>
                  <a:cubicBezTo>
                    <a:pt x="127" y="41"/>
                    <a:pt x="156" y="57"/>
                    <a:pt x="185" y="75"/>
                  </a:cubicBezTo>
                  <a:cubicBezTo>
                    <a:pt x="213" y="92"/>
                    <a:pt x="241" y="111"/>
                    <a:pt x="268" y="132"/>
                  </a:cubicBezTo>
                  <a:cubicBezTo>
                    <a:pt x="294" y="152"/>
                    <a:pt x="321" y="172"/>
                    <a:pt x="346" y="194"/>
                  </a:cubicBezTo>
                  <a:cubicBezTo>
                    <a:pt x="422" y="259"/>
                    <a:pt x="422" y="259"/>
                    <a:pt x="422" y="259"/>
                  </a:cubicBezTo>
                  <a:cubicBezTo>
                    <a:pt x="435" y="270"/>
                    <a:pt x="447" y="282"/>
                    <a:pt x="459" y="293"/>
                  </a:cubicBezTo>
                  <a:cubicBezTo>
                    <a:pt x="496" y="327"/>
                    <a:pt x="496" y="327"/>
                    <a:pt x="496" y="327"/>
                  </a:cubicBezTo>
                  <a:cubicBezTo>
                    <a:pt x="533" y="361"/>
                    <a:pt x="533" y="361"/>
                    <a:pt x="533" y="361"/>
                  </a:cubicBezTo>
                  <a:cubicBezTo>
                    <a:pt x="569" y="396"/>
                    <a:pt x="569" y="396"/>
                    <a:pt x="569" y="396"/>
                  </a:cubicBezTo>
                  <a:cubicBezTo>
                    <a:pt x="642" y="465"/>
                    <a:pt x="642" y="465"/>
                    <a:pt x="642" y="465"/>
                  </a:cubicBezTo>
                  <a:cubicBezTo>
                    <a:pt x="714" y="535"/>
                    <a:pt x="714" y="535"/>
                    <a:pt x="714" y="535"/>
                  </a:cubicBezTo>
                  <a:cubicBezTo>
                    <a:pt x="738" y="558"/>
                    <a:pt x="762" y="581"/>
                    <a:pt x="786" y="605"/>
                  </a:cubicBezTo>
                  <a:cubicBezTo>
                    <a:pt x="929" y="745"/>
                    <a:pt x="929" y="745"/>
                    <a:pt x="929" y="745"/>
                  </a:cubicBezTo>
                  <a:cubicBezTo>
                    <a:pt x="1025" y="838"/>
                    <a:pt x="1123" y="928"/>
                    <a:pt x="1227" y="1013"/>
                  </a:cubicBezTo>
                  <a:cubicBezTo>
                    <a:pt x="1253" y="1034"/>
                    <a:pt x="1279" y="1054"/>
                    <a:pt x="1307" y="1073"/>
                  </a:cubicBezTo>
                  <a:cubicBezTo>
                    <a:pt x="1334" y="1091"/>
                    <a:pt x="1362" y="1109"/>
                    <a:pt x="1391" y="1126"/>
                  </a:cubicBezTo>
                  <a:cubicBezTo>
                    <a:pt x="1420" y="1142"/>
                    <a:pt x="1450" y="1157"/>
                    <a:pt x="1481" y="1168"/>
                  </a:cubicBezTo>
                  <a:cubicBezTo>
                    <a:pt x="1512" y="1179"/>
                    <a:pt x="1544" y="1186"/>
                    <a:pt x="1577" y="1189"/>
                  </a:cubicBezTo>
                  <a:cubicBezTo>
                    <a:pt x="1610" y="1192"/>
                    <a:pt x="1643" y="1192"/>
                    <a:pt x="1676" y="1189"/>
                  </a:cubicBezTo>
                  <a:cubicBezTo>
                    <a:pt x="1709" y="1186"/>
                    <a:pt x="1742" y="1180"/>
                    <a:pt x="1774" y="1172"/>
                  </a:cubicBezTo>
                  <a:cubicBezTo>
                    <a:pt x="1806" y="1164"/>
                    <a:pt x="1838" y="1154"/>
                    <a:pt x="1869" y="1143"/>
                  </a:cubicBezTo>
                  <a:cubicBezTo>
                    <a:pt x="1901" y="1132"/>
                    <a:pt x="1932" y="1120"/>
                    <a:pt x="1962" y="1106"/>
                  </a:cubicBezTo>
                  <a:cubicBezTo>
                    <a:pt x="2023" y="1080"/>
                    <a:pt x="2081" y="1047"/>
                    <a:pt x="2140" y="1015"/>
                  </a:cubicBezTo>
                  <a:cubicBezTo>
                    <a:pt x="2198" y="981"/>
                    <a:pt x="2255" y="947"/>
                    <a:pt x="2312" y="911"/>
                  </a:cubicBezTo>
                  <a:cubicBezTo>
                    <a:pt x="2368" y="876"/>
                    <a:pt x="2425" y="840"/>
                    <a:pt x="2483" y="807"/>
                  </a:cubicBezTo>
                  <a:cubicBezTo>
                    <a:pt x="2497" y="799"/>
                    <a:pt x="2512" y="791"/>
                    <a:pt x="2527" y="783"/>
                  </a:cubicBezTo>
                  <a:cubicBezTo>
                    <a:pt x="2542" y="776"/>
                    <a:pt x="2557" y="769"/>
                    <a:pt x="2573" y="763"/>
                  </a:cubicBezTo>
                  <a:cubicBezTo>
                    <a:pt x="2589" y="757"/>
                    <a:pt x="2605" y="753"/>
                    <a:pt x="2622" y="752"/>
                  </a:cubicBezTo>
                  <a:cubicBezTo>
                    <a:pt x="2630" y="751"/>
                    <a:pt x="2639" y="751"/>
                    <a:pt x="2647" y="753"/>
                  </a:cubicBezTo>
                  <a:cubicBezTo>
                    <a:pt x="2655" y="755"/>
                    <a:pt x="2663" y="758"/>
                    <a:pt x="2670" y="763"/>
                  </a:cubicBezTo>
                  <a:cubicBezTo>
                    <a:pt x="2663" y="758"/>
                    <a:pt x="2655" y="755"/>
                    <a:pt x="2647" y="753"/>
                  </a:cubicBezTo>
                  <a:cubicBezTo>
                    <a:pt x="2639" y="752"/>
                    <a:pt x="2630" y="752"/>
                    <a:pt x="2622" y="753"/>
                  </a:cubicBezTo>
                  <a:cubicBezTo>
                    <a:pt x="2605" y="754"/>
                    <a:pt x="2589" y="759"/>
                    <a:pt x="2574" y="764"/>
                  </a:cubicBezTo>
                  <a:cubicBezTo>
                    <a:pt x="2558" y="770"/>
                    <a:pt x="2543" y="778"/>
                    <a:pt x="2528" y="785"/>
                  </a:cubicBezTo>
                  <a:cubicBezTo>
                    <a:pt x="2514" y="793"/>
                    <a:pt x="2499" y="801"/>
                    <a:pt x="2485" y="810"/>
                  </a:cubicBezTo>
                  <a:cubicBezTo>
                    <a:pt x="2427" y="843"/>
                    <a:pt x="2371" y="880"/>
                    <a:pt x="2315" y="916"/>
                  </a:cubicBezTo>
                  <a:cubicBezTo>
                    <a:pt x="2259" y="953"/>
                    <a:pt x="2202" y="987"/>
                    <a:pt x="2144" y="1021"/>
                  </a:cubicBezTo>
                  <a:cubicBezTo>
                    <a:pt x="2085" y="1054"/>
                    <a:pt x="2027" y="1088"/>
                    <a:pt x="1966" y="1115"/>
                  </a:cubicBezTo>
                  <a:cubicBezTo>
                    <a:pt x="1905" y="1142"/>
                    <a:pt x="1842" y="1165"/>
                    <a:pt x="1777" y="1182"/>
                  </a:cubicBezTo>
                  <a:cubicBezTo>
                    <a:pt x="1744" y="1191"/>
                    <a:pt x="1711" y="1197"/>
                    <a:pt x="1677" y="1200"/>
                  </a:cubicBezTo>
                  <a:cubicBezTo>
                    <a:pt x="1644" y="1203"/>
                    <a:pt x="1610" y="1203"/>
                    <a:pt x="1576" y="1200"/>
                  </a:cubicBezTo>
                  <a:cubicBezTo>
                    <a:pt x="1542" y="1197"/>
                    <a:pt x="1509" y="1190"/>
                    <a:pt x="1477" y="1179"/>
                  </a:cubicBezTo>
                  <a:cubicBezTo>
                    <a:pt x="1445" y="1167"/>
                    <a:pt x="1415" y="1152"/>
                    <a:pt x="1385" y="1136"/>
                  </a:cubicBezTo>
                  <a:cubicBezTo>
                    <a:pt x="1356" y="1119"/>
                    <a:pt x="1328" y="1101"/>
                    <a:pt x="1300" y="1082"/>
                  </a:cubicBezTo>
                  <a:cubicBezTo>
                    <a:pt x="1272" y="1063"/>
                    <a:pt x="1245" y="1043"/>
                    <a:pt x="1219" y="1022"/>
                  </a:cubicBezTo>
                  <a:cubicBezTo>
                    <a:pt x="1116" y="937"/>
                    <a:pt x="1017" y="847"/>
                    <a:pt x="921" y="753"/>
                  </a:cubicBezTo>
                  <a:cubicBezTo>
                    <a:pt x="826" y="659"/>
                    <a:pt x="731" y="565"/>
                    <a:pt x="635" y="472"/>
                  </a:cubicBezTo>
                  <a:cubicBezTo>
                    <a:pt x="563" y="402"/>
                    <a:pt x="563" y="402"/>
                    <a:pt x="563" y="402"/>
                  </a:cubicBezTo>
                  <a:cubicBezTo>
                    <a:pt x="528" y="367"/>
                    <a:pt x="528" y="367"/>
                    <a:pt x="528" y="367"/>
                  </a:cubicBezTo>
                  <a:cubicBezTo>
                    <a:pt x="491" y="333"/>
                    <a:pt x="491" y="333"/>
                    <a:pt x="491" y="333"/>
                  </a:cubicBezTo>
                  <a:cubicBezTo>
                    <a:pt x="455" y="298"/>
                    <a:pt x="455" y="298"/>
                    <a:pt x="455" y="298"/>
                  </a:cubicBezTo>
                  <a:cubicBezTo>
                    <a:pt x="442" y="287"/>
                    <a:pt x="430" y="275"/>
                    <a:pt x="418" y="265"/>
                  </a:cubicBezTo>
                  <a:cubicBezTo>
                    <a:pt x="342" y="198"/>
                    <a:pt x="342" y="198"/>
                    <a:pt x="342" y="198"/>
                  </a:cubicBezTo>
                  <a:cubicBezTo>
                    <a:pt x="317" y="177"/>
                    <a:pt x="291" y="156"/>
                    <a:pt x="265" y="135"/>
                  </a:cubicBezTo>
                  <a:cubicBezTo>
                    <a:pt x="238" y="115"/>
                    <a:pt x="211" y="95"/>
                    <a:pt x="183" y="77"/>
                  </a:cubicBezTo>
                  <a:cubicBezTo>
                    <a:pt x="155" y="59"/>
                    <a:pt x="126" y="43"/>
                    <a:pt x="95" y="29"/>
                  </a:cubicBezTo>
                  <a:cubicBezTo>
                    <a:pt x="65" y="16"/>
                    <a:pt x="33"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7" name="Freeform 29"/>
            <p:cNvSpPr/>
            <p:nvPr/>
          </p:nvSpPr>
          <p:spPr bwMode="auto">
            <a:xfrm>
              <a:off x="13923963" y="4106863"/>
              <a:ext cx="7989888" cy="3228975"/>
            </a:xfrm>
            <a:custGeom>
              <a:avLst/>
              <a:gdLst>
                <a:gd name="T0" fmla="*/ 92 w 2621"/>
                <a:gd name="T1" fmla="*/ 20 h 1059"/>
                <a:gd name="T2" fmla="*/ 342 w 2621"/>
                <a:gd name="T3" fmla="*/ 152 h 1059"/>
                <a:gd name="T4" fmla="*/ 493 w 2621"/>
                <a:gd name="T5" fmla="*/ 266 h 1059"/>
                <a:gd name="T6" fmla="*/ 782 w 2621"/>
                <a:gd name="T7" fmla="*/ 511 h 1059"/>
                <a:gd name="T8" fmla="*/ 925 w 2621"/>
                <a:gd name="T9" fmla="*/ 634 h 1059"/>
                <a:gd name="T10" fmla="*/ 961 w 2621"/>
                <a:gd name="T11" fmla="*/ 665 h 1059"/>
                <a:gd name="T12" fmla="*/ 1071 w 2621"/>
                <a:gd name="T13" fmla="*/ 755 h 1059"/>
                <a:gd name="T14" fmla="*/ 1221 w 2621"/>
                <a:gd name="T15" fmla="*/ 869 h 1059"/>
                <a:gd name="T16" fmla="*/ 1556 w 2621"/>
                <a:gd name="T17" fmla="*/ 1034 h 1059"/>
                <a:gd name="T18" fmla="*/ 1836 w 2621"/>
                <a:gd name="T19" fmla="*/ 1027 h 1059"/>
                <a:gd name="T20" fmla="*/ 2015 w 2621"/>
                <a:gd name="T21" fmla="*/ 971 h 1059"/>
                <a:gd name="T22" fmla="*/ 2102 w 2621"/>
                <a:gd name="T23" fmla="*/ 934 h 1059"/>
                <a:gd name="T24" fmla="*/ 2123 w 2621"/>
                <a:gd name="T25" fmla="*/ 924 h 1059"/>
                <a:gd name="T26" fmla="*/ 2187 w 2621"/>
                <a:gd name="T27" fmla="*/ 893 h 1059"/>
                <a:gd name="T28" fmla="*/ 2356 w 2621"/>
                <a:gd name="T29" fmla="*/ 807 h 1059"/>
                <a:gd name="T30" fmla="*/ 2441 w 2621"/>
                <a:gd name="T31" fmla="*/ 766 h 1059"/>
                <a:gd name="T32" fmla="*/ 2530 w 2621"/>
                <a:gd name="T33" fmla="*/ 735 h 1059"/>
                <a:gd name="T34" fmla="*/ 2621 w 2621"/>
                <a:gd name="T35" fmla="*/ 749 h 1059"/>
                <a:gd name="T36" fmla="*/ 2531 w 2621"/>
                <a:gd name="T37" fmla="*/ 737 h 1059"/>
                <a:gd name="T38" fmla="*/ 2442 w 2621"/>
                <a:gd name="T39" fmla="*/ 769 h 1059"/>
                <a:gd name="T40" fmla="*/ 2358 w 2621"/>
                <a:gd name="T41" fmla="*/ 811 h 1059"/>
                <a:gd name="T42" fmla="*/ 2190 w 2621"/>
                <a:gd name="T43" fmla="*/ 899 h 1059"/>
                <a:gd name="T44" fmla="*/ 2127 w 2621"/>
                <a:gd name="T45" fmla="*/ 931 h 1059"/>
                <a:gd name="T46" fmla="*/ 2105 w 2621"/>
                <a:gd name="T47" fmla="*/ 941 h 1059"/>
                <a:gd name="T48" fmla="*/ 2019 w 2621"/>
                <a:gd name="T49" fmla="*/ 979 h 1059"/>
                <a:gd name="T50" fmla="*/ 1744 w 2621"/>
                <a:gd name="T51" fmla="*/ 1053 h 1059"/>
                <a:gd name="T52" fmla="*/ 1376 w 2621"/>
                <a:gd name="T53" fmla="*/ 978 h 1059"/>
                <a:gd name="T54" fmla="*/ 1138 w 2621"/>
                <a:gd name="T55" fmla="*/ 822 h 1059"/>
                <a:gd name="T56" fmla="*/ 990 w 2621"/>
                <a:gd name="T57" fmla="*/ 704 h 1059"/>
                <a:gd name="T58" fmla="*/ 936 w 2621"/>
                <a:gd name="T59" fmla="*/ 658 h 1059"/>
                <a:gd name="T60" fmla="*/ 847 w 2621"/>
                <a:gd name="T61" fmla="*/ 581 h 1059"/>
                <a:gd name="T62" fmla="*/ 633 w 2621"/>
                <a:gd name="T63" fmla="*/ 394 h 1059"/>
                <a:gd name="T64" fmla="*/ 415 w 2621"/>
                <a:gd name="T65" fmla="*/ 213 h 1059"/>
                <a:gd name="T66" fmla="*/ 178 w 2621"/>
                <a:gd name="T67" fmla="*/ 58 h 1059"/>
                <a:gd name="T68" fmla="*/ 0 w 2621"/>
                <a:gd name="T69"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1" h="1059">
                  <a:moveTo>
                    <a:pt x="0" y="0"/>
                  </a:moveTo>
                  <a:cubicBezTo>
                    <a:pt x="31" y="3"/>
                    <a:pt x="62" y="10"/>
                    <a:pt x="92" y="20"/>
                  </a:cubicBezTo>
                  <a:cubicBezTo>
                    <a:pt x="122" y="29"/>
                    <a:pt x="151" y="42"/>
                    <a:pt x="179" y="56"/>
                  </a:cubicBezTo>
                  <a:cubicBezTo>
                    <a:pt x="236" y="83"/>
                    <a:pt x="290" y="117"/>
                    <a:pt x="342" y="152"/>
                  </a:cubicBezTo>
                  <a:cubicBezTo>
                    <a:pt x="368" y="170"/>
                    <a:pt x="394" y="189"/>
                    <a:pt x="419" y="208"/>
                  </a:cubicBezTo>
                  <a:cubicBezTo>
                    <a:pt x="444" y="227"/>
                    <a:pt x="469" y="247"/>
                    <a:pt x="493" y="266"/>
                  </a:cubicBezTo>
                  <a:cubicBezTo>
                    <a:pt x="543" y="305"/>
                    <a:pt x="591" y="346"/>
                    <a:pt x="639" y="387"/>
                  </a:cubicBezTo>
                  <a:cubicBezTo>
                    <a:pt x="687" y="428"/>
                    <a:pt x="735" y="469"/>
                    <a:pt x="782" y="511"/>
                  </a:cubicBezTo>
                  <a:cubicBezTo>
                    <a:pt x="854" y="573"/>
                    <a:pt x="854" y="573"/>
                    <a:pt x="854" y="573"/>
                  </a:cubicBezTo>
                  <a:cubicBezTo>
                    <a:pt x="925" y="634"/>
                    <a:pt x="925" y="634"/>
                    <a:pt x="925" y="634"/>
                  </a:cubicBezTo>
                  <a:cubicBezTo>
                    <a:pt x="943" y="650"/>
                    <a:pt x="943" y="650"/>
                    <a:pt x="943" y="650"/>
                  </a:cubicBezTo>
                  <a:cubicBezTo>
                    <a:pt x="961" y="665"/>
                    <a:pt x="961" y="665"/>
                    <a:pt x="961" y="665"/>
                  </a:cubicBezTo>
                  <a:cubicBezTo>
                    <a:pt x="998" y="695"/>
                    <a:pt x="998" y="695"/>
                    <a:pt x="998" y="695"/>
                  </a:cubicBezTo>
                  <a:cubicBezTo>
                    <a:pt x="1022" y="715"/>
                    <a:pt x="1046" y="736"/>
                    <a:pt x="1071" y="755"/>
                  </a:cubicBezTo>
                  <a:cubicBezTo>
                    <a:pt x="1145" y="813"/>
                    <a:pt x="1145" y="813"/>
                    <a:pt x="1145" y="813"/>
                  </a:cubicBezTo>
                  <a:cubicBezTo>
                    <a:pt x="1170" y="832"/>
                    <a:pt x="1196" y="851"/>
                    <a:pt x="1221" y="869"/>
                  </a:cubicBezTo>
                  <a:cubicBezTo>
                    <a:pt x="1273" y="905"/>
                    <a:pt x="1326" y="938"/>
                    <a:pt x="1382" y="967"/>
                  </a:cubicBezTo>
                  <a:cubicBezTo>
                    <a:pt x="1437" y="996"/>
                    <a:pt x="1495" y="1021"/>
                    <a:pt x="1556" y="1034"/>
                  </a:cubicBezTo>
                  <a:cubicBezTo>
                    <a:pt x="1618" y="1046"/>
                    <a:pt x="1681" y="1049"/>
                    <a:pt x="1743" y="1042"/>
                  </a:cubicBezTo>
                  <a:cubicBezTo>
                    <a:pt x="1774" y="1039"/>
                    <a:pt x="1805" y="1034"/>
                    <a:pt x="1836" y="1027"/>
                  </a:cubicBezTo>
                  <a:cubicBezTo>
                    <a:pt x="1866" y="1021"/>
                    <a:pt x="1897" y="1012"/>
                    <a:pt x="1927" y="1003"/>
                  </a:cubicBezTo>
                  <a:cubicBezTo>
                    <a:pt x="1957" y="994"/>
                    <a:pt x="1986" y="983"/>
                    <a:pt x="2015" y="971"/>
                  </a:cubicBezTo>
                  <a:cubicBezTo>
                    <a:pt x="2030" y="966"/>
                    <a:pt x="2044" y="959"/>
                    <a:pt x="2059" y="953"/>
                  </a:cubicBezTo>
                  <a:cubicBezTo>
                    <a:pt x="2102" y="934"/>
                    <a:pt x="2102" y="934"/>
                    <a:pt x="2102" y="934"/>
                  </a:cubicBezTo>
                  <a:cubicBezTo>
                    <a:pt x="2113" y="929"/>
                    <a:pt x="2113" y="929"/>
                    <a:pt x="2113" y="929"/>
                  </a:cubicBezTo>
                  <a:cubicBezTo>
                    <a:pt x="2123" y="924"/>
                    <a:pt x="2123" y="924"/>
                    <a:pt x="2123" y="924"/>
                  </a:cubicBezTo>
                  <a:cubicBezTo>
                    <a:pt x="2145" y="914"/>
                    <a:pt x="2145" y="914"/>
                    <a:pt x="2145" y="914"/>
                  </a:cubicBezTo>
                  <a:cubicBezTo>
                    <a:pt x="2187" y="893"/>
                    <a:pt x="2187" y="893"/>
                    <a:pt x="2187" y="893"/>
                  </a:cubicBezTo>
                  <a:cubicBezTo>
                    <a:pt x="2271" y="850"/>
                    <a:pt x="2271" y="850"/>
                    <a:pt x="2271" y="850"/>
                  </a:cubicBezTo>
                  <a:cubicBezTo>
                    <a:pt x="2299" y="836"/>
                    <a:pt x="2327" y="821"/>
                    <a:pt x="2356" y="807"/>
                  </a:cubicBezTo>
                  <a:cubicBezTo>
                    <a:pt x="2398" y="786"/>
                    <a:pt x="2398" y="786"/>
                    <a:pt x="2398" y="786"/>
                  </a:cubicBezTo>
                  <a:cubicBezTo>
                    <a:pt x="2441" y="766"/>
                    <a:pt x="2441" y="766"/>
                    <a:pt x="2441" y="766"/>
                  </a:cubicBezTo>
                  <a:cubicBezTo>
                    <a:pt x="2455" y="760"/>
                    <a:pt x="2470" y="754"/>
                    <a:pt x="2485" y="749"/>
                  </a:cubicBezTo>
                  <a:cubicBezTo>
                    <a:pt x="2500" y="743"/>
                    <a:pt x="2515" y="739"/>
                    <a:pt x="2530" y="735"/>
                  </a:cubicBezTo>
                  <a:cubicBezTo>
                    <a:pt x="2546" y="732"/>
                    <a:pt x="2562" y="730"/>
                    <a:pt x="2578" y="731"/>
                  </a:cubicBezTo>
                  <a:cubicBezTo>
                    <a:pt x="2593" y="733"/>
                    <a:pt x="2609" y="738"/>
                    <a:pt x="2621" y="749"/>
                  </a:cubicBezTo>
                  <a:cubicBezTo>
                    <a:pt x="2609" y="739"/>
                    <a:pt x="2593" y="733"/>
                    <a:pt x="2577" y="732"/>
                  </a:cubicBezTo>
                  <a:cubicBezTo>
                    <a:pt x="2562" y="731"/>
                    <a:pt x="2546" y="734"/>
                    <a:pt x="2531" y="737"/>
                  </a:cubicBezTo>
                  <a:cubicBezTo>
                    <a:pt x="2515" y="741"/>
                    <a:pt x="2501" y="745"/>
                    <a:pt x="2486" y="751"/>
                  </a:cubicBezTo>
                  <a:cubicBezTo>
                    <a:pt x="2471" y="756"/>
                    <a:pt x="2457" y="762"/>
                    <a:pt x="2442" y="769"/>
                  </a:cubicBezTo>
                  <a:cubicBezTo>
                    <a:pt x="2400" y="789"/>
                    <a:pt x="2400" y="789"/>
                    <a:pt x="2400" y="789"/>
                  </a:cubicBezTo>
                  <a:cubicBezTo>
                    <a:pt x="2358" y="811"/>
                    <a:pt x="2358" y="811"/>
                    <a:pt x="2358" y="811"/>
                  </a:cubicBezTo>
                  <a:cubicBezTo>
                    <a:pt x="2330" y="825"/>
                    <a:pt x="2302" y="841"/>
                    <a:pt x="2274" y="855"/>
                  </a:cubicBezTo>
                  <a:cubicBezTo>
                    <a:pt x="2190" y="899"/>
                    <a:pt x="2190" y="899"/>
                    <a:pt x="2190" y="899"/>
                  </a:cubicBezTo>
                  <a:cubicBezTo>
                    <a:pt x="2148" y="920"/>
                    <a:pt x="2148" y="920"/>
                    <a:pt x="2148" y="920"/>
                  </a:cubicBezTo>
                  <a:cubicBezTo>
                    <a:pt x="2127" y="931"/>
                    <a:pt x="2127" y="931"/>
                    <a:pt x="2127" y="931"/>
                  </a:cubicBezTo>
                  <a:cubicBezTo>
                    <a:pt x="2116" y="936"/>
                    <a:pt x="2116" y="936"/>
                    <a:pt x="2116" y="936"/>
                  </a:cubicBezTo>
                  <a:cubicBezTo>
                    <a:pt x="2105" y="941"/>
                    <a:pt x="2105" y="941"/>
                    <a:pt x="2105" y="941"/>
                  </a:cubicBezTo>
                  <a:cubicBezTo>
                    <a:pt x="2062" y="960"/>
                    <a:pt x="2062" y="960"/>
                    <a:pt x="2062" y="960"/>
                  </a:cubicBezTo>
                  <a:cubicBezTo>
                    <a:pt x="2048" y="967"/>
                    <a:pt x="2033" y="973"/>
                    <a:pt x="2019" y="979"/>
                  </a:cubicBezTo>
                  <a:cubicBezTo>
                    <a:pt x="1989" y="991"/>
                    <a:pt x="1960" y="1002"/>
                    <a:pt x="1929" y="1012"/>
                  </a:cubicBezTo>
                  <a:cubicBezTo>
                    <a:pt x="1869" y="1031"/>
                    <a:pt x="1807" y="1046"/>
                    <a:pt x="1744" y="1053"/>
                  </a:cubicBezTo>
                  <a:cubicBezTo>
                    <a:pt x="1681" y="1059"/>
                    <a:pt x="1617" y="1057"/>
                    <a:pt x="1554" y="1044"/>
                  </a:cubicBezTo>
                  <a:cubicBezTo>
                    <a:pt x="1492" y="1031"/>
                    <a:pt x="1432" y="1007"/>
                    <a:pt x="1376" y="978"/>
                  </a:cubicBezTo>
                  <a:cubicBezTo>
                    <a:pt x="1320" y="948"/>
                    <a:pt x="1266" y="914"/>
                    <a:pt x="1215" y="878"/>
                  </a:cubicBezTo>
                  <a:cubicBezTo>
                    <a:pt x="1189" y="860"/>
                    <a:pt x="1163" y="842"/>
                    <a:pt x="1138" y="822"/>
                  </a:cubicBezTo>
                  <a:cubicBezTo>
                    <a:pt x="1064" y="764"/>
                    <a:pt x="1064" y="764"/>
                    <a:pt x="1064" y="764"/>
                  </a:cubicBezTo>
                  <a:cubicBezTo>
                    <a:pt x="1039" y="744"/>
                    <a:pt x="1015" y="724"/>
                    <a:pt x="990" y="704"/>
                  </a:cubicBezTo>
                  <a:cubicBezTo>
                    <a:pt x="954" y="673"/>
                    <a:pt x="954" y="673"/>
                    <a:pt x="954" y="673"/>
                  </a:cubicBezTo>
                  <a:cubicBezTo>
                    <a:pt x="936" y="658"/>
                    <a:pt x="936" y="658"/>
                    <a:pt x="936" y="658"/>
                  </a:cubicBezTo>
                  <a:cubicBezTo>
                    <a:pt x="918" y="643"/>
                    <a:pt x="918" y="643"/>
                    <a:pt x="918" y="643"/>
                  </a:cubicBezTo>
                  <a:cubicBezTo>
                    <a:pt x="847" y="581"/>
                    <a:pt x="847" y="581"/>
                    <a:pt x="847" y="581"/>
                  </a:cubicBezTo>
                  <a:cubicBezTo>
                    <a:pt x="776" y="518"/>
                    <a:pt x="776" y="518"/>
                    <a:pt x="776" y="518"/>
                  </a:cubicBezTo>
                  <a:cubicBezTo>
                    <a:pt x="633" y="394"/>
                    <a:pt x="633" y="394"/>
                    <a:pt x="633" y="394"/>
                  </a:cubicBezTo>
                  <a:cubicBezTo>
                    <a:pt x="585" y="353"/>
                    <a:pt x="538" y="311"/>
                    <a:pt x="489" y="272"/>
                  </a:cubicBezTo>
                  <a:cubicBezTo>
                    <a:pt x="464" y="252"/>
                    <a:pt x="440" y="232"/>
                    <a:pt x="415" y="213"/>
                  </a:cubicBezTo>
                  <a:cubicBezTo>
                    <a:pt x="390" y="194"/>
                    <a:pt x="364" y="175"/>
                    <a:pt x="339" y="157"/>
                  </a:cubicBezTo>
                  <a:cubicBezTo>
                    <a:pt x="287" y="121"/>
                    <a:pt x="234" y="87"/>
                    <a:pt x="178" y="58"/>
                  </a:cubicBezTo>
                  <a:cubicBezTo>
                    <a:pt x="150" y="44"/>
                    <a:pt x="121" y="31"/>
                    <a:pt x="91" y="21"/>
                  </a:cubicBezTo>
                  <a:cubicBezTo>
                    <a:pt x="62" y="11"/>
                    <a:pt x="3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8" name="Freeform 30"/>
            <p:cNvSpPr/>
            <p:nvPr/>
          </p:nvSpPr>
          <p:spPr bwMode="auto">
            <a:xfrm>
              <a:off x="14198600" y="4075113"/>
              <a:ext cx="7826375" cy="2790825"/>
            </a:xfrm>
            <a:custGeom>
              <a:avLst/>
              <a:gdLst>
                <a:gd name="T0" fmla="*/ 89 w 2567"/>
                <a:gd name="T1" fmla="*/ 13 h 915"/>
                <a:gd name="T2" fmla="*/ 337 w 2567"/>
                <a:gd name="T3" fmla="*/ 113 h 915"/>
                <a:gd name="T4" fmla="*/ 452 w 2567"/>
                <a:gd name="T5" fmla="*/ 182 h 915"/>
                <a:gd name="T6" fmla="*/ 527 w 2567"/>
                <a:gd name="T7" fmla="*/ 232 h 915"/>
                <a:gd name="T8" fmla="*/ 636 w 2567"/>
                <a:gd name="T9" fmla="*/ 310 h 915"/>
                <a:gd name="T10" fmla="*/ 672 w 2567"/>
                <a:gd name="T11" fmla="*/ 337 h 915"/>
                <a:gd name="T12" fmla="*/ 778 w 2567"/>
                <a:gd name="T13" fmla="*/ 419 h 915"/>
                <a:gd name="T14" fmla="*/ 920 w 2567"/>
                <a:gd name="T15" fmla="*/ 527 h 915"/>
                <a:gd name="T16" fmla="*/ 1372 w 2567"/>
                <a:gd name="T17" fmla="*/ 813 h 915"/>
                <a:gd name="T18" fmla="*/ 1713 w 2567"/>
                <a:gd name="T19" fmla="*/ 903 h 915"/>
                <a:gd name="T20" fmla="*/ 1977 w 2567"/>
                <a:gd name="T21" fmla="*/ 872 h 915"/>
                <a:gd name="T22" fmla="*/ 2104 w 2567"/>
                <a:gd name="T23" fmla="*/ 832 h 915"/>
                <a:gd name="T24" fmla="*/ 2167 w 2567"/>
                <a:gd name="T25" fmla="*/ 808 h 915"/>
                <a:gd name="T26" fmla="*/ 2229 w 2567"/>
                <a:gd name="T27" fmla="*/ 782 h 915"/>
                <a:gd name="T28" fmla="*/ 2291 w 2567"/>
                <a:gd name="T29" fmla="*/ 757 h 915"/>
                <a:gd name="T30" fmla="*/ 2396 w 2567"/>
                <a:gd name="T31" fmla="*/ 720 h 915"/>
                <a:gd name="T32" fmla="*/ 2529 w 2567"/>
                <a:gd name="T33" fmla="*/ 710 h 915"/>
                <a:gd name="T34" fmla="*/ 2529 w 2567"/>
                <a:gd name="T35" fmla="*/ 711 h 915"/>
                <a:gd name="T36" fmla="*/ 2397 w 2567"/>
                <a:gd name="T37" fmla="*/ 723 h 915"/>
                <a:gd name="T38" fmla="*/ 2293 w 2567"/>
                <a:gd name="T39" fmla="*/ 761 h 915"/>
                <a:gd name="T40" fmla="*/ 2231 w 2567"/>
                <a:gd name="T41" fmla="*/ 787 h 915"/>
                <a:gd name="T42" fmla="*/ 2169 w 2567"/>
                <a:gd name="T43" fmla="*/ 814 h 915"/>
                <a:gd name="T44" fmla="*/ 2107 w 2567"/>
                <a:gd name="T45" fmla="*/ 839 h 915"/>
                <a:gd name="T46" fmla="*/ 1979 w 2567"/>
                <a:gd name="T47" fmla="*/ 880 h 915"/>
                <a:gd name="T48" fmla="*/ 1803 w 2567"/>
                <a:gd name="T49" fmla="*/ 913 h 915"/>
                <a:gd name="T50" fmla="*/ 1535 w 2567"/>
                <a:gd name="T51" fmla="*/ 885 h 915"/>
                <a:gd name="T52" fmla="*/ 1208 w 2567"/>
                <a:gd name="T53" fmla="*/ 739 h 915"/>
                <a:gd name="T54" fmla="*/ 842 w 2567"/>
                <a:gd name="T55" fmla="*/ 482 h 915"/>
                <a:gd name="T56" fmla="*/ 701 w 2567"/>
                <a:gd name="T57" fmla="*/ 372 h 915"/>
                <a:gd name="T58" fmla="*/ 648 w 2567"/>
                <a:gd name="T59" fmla="*/ 331 h 915"/>
                <a:gd name="T60" fmla="*/ 559 w 2567"/>
                <a:gd name="T61" fmla="*/ 264 h 915"/>
                <a:gd name="T62" fmla="*/ 485 w 2567"/>
                <a:gd name="T63" fmla="*/ 213 h 915"/>
                <a:gd name="T64" fmla="*/ 411 w 2567"/>
                <a:gd name="T65" fmla="*/ 164 h 915"/>
                <a:gd name="T66" fmla="*/ 173 w 2567"/>
                <a:gd name="T67" fmla="*/ 4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7" h="915">
                  <a:moveTo>
                    <a:pt x="0" y="0"/>
                  </a:moveTo>
                  <a:cubicBezTo>
                    <a:pt x="30" y="2"/>
                    <a:pt x="60" y="6"/>
                    <a:pt x="89" y="13"/>
                  </a:cubicBezTo>
                  <a:cubicBezTo>
                    <a:pt x="118" y="19"/>
                    <a:pt x="146" y="28"/>
                    <a:pt x="174" y="38"/>
                  </a:cubicBezTo>
                  <a:cubicBezTo>
                    <a:pt x="231" y="59"/>
                    <a:pt x="285" y="84"/>
                    <a:pt x="337" y="113"/>
                  </a:cubicBezTo>
                  <a:cubicBezTo>
                    <a:pt x="363" y="127"/>
                    <a:pt x="389" y="142"/>
                    <a:pt x="415" y="158"/>
                  </a:cubicBezTo>
                  <a:cubicBezTo>
                    <a:pt x="427" y="166"/>
                    <a:pt x="440" y="174"/>
                    <a:pt x="452" y="182"/>
                  </a:cubicBezTo>
                  <a:cubicBezTo>
                    <a:pt x="489" y="207"/>
                    <a:pt x="489" y="207"/>
                    <a:pt x="489" y="207"/>
                  </a:cubicBezTo>
                  <a:cubicBezTo>
                    <a:pt x="527" y="232"/>
                    <a:pt x="527" y="232"/>
                    <a:pt x="527" y="232"/>
                  </a:cubicBezTo>
                  <a:cubicBezTo>
                    <a:pt x="539" y="240"/>
                    <a:pt x="552" y="248"/>
                    <a:pt x="563" y="257"/>
                  </a:cubicBezTo>
                  <a:cubicBezTo>
                    <a:pt x="636" y="310"/>
                    <a:pt x="636" y="310"/>
                    <a:pt x="636" y="310"/>
                  </a:cubicBezTo>
                  <a:cubicBezTo>
                    <a:pt x="642" y="314"/>
                    <a:pt x="648" y="319"/>
                    <a:pt x="654" y="323"/>
                  </a:cubicBezTo>
                  <a:cubicBezTo>
                    <a:pt x="672" y="337"/>
                    <a:pt x="672" y="337"/>
                    <a:pt x="672" y="337"/>
                  </a:cubicBezTo>
                  <a:cubicBezTo>
                    <a:pt x="707" y="364"/>
                    <a:pt x="707" y="364"/>
                    <a:pt x="707" y="364"/>
                  </a:cubicBezTo>
                  <a:cubicBezTo>
                    <a:pt x="778" y="419"/>
                    <a:pt x="778" y="419"/>
                    <a:pt x="778" y="419"/>
                  </a:cubicBezTo>
                  <a:cubicBezTo>
                    <a:pt x="849" y="474"/>
                    <a:pt x="849" y="474"/>
                    <a:pt x="849" y="474"/>
                  </a:cubicBezTo>
                  <a:cubicBezTo>
                    <a:pt x="872" y="492"/>
                    <a:pt x="896" y="509"/>
                    <a:pt x="920" y="527"/>
                  </a:cubicBezTo>
                  <a:cubicBezTo>
                    <a:pt x="1016" y="597"/>
                    <a:pt x="1113" y="667"/>
                    <a:pt x="1214" y="729"/>
                  </a:cubicBezTo>
                  <a:cubicBezTo>
                    <a:pt x="1265" y="759"/>
                    <a:pt x="1318" y="787"/>
                    <a:pt x="1372" y="813"/>
                  </a:cubicBezTo>
                  <a:cubicBezTo>
                    <a:pt x="1425" y="838"/>
                    <a:pt x="1481" y="858"/>
                    <a:pt x="1538" y="874"/>
                  </a:cubicBezTo>
                  <a:cubicBezTo>
                    <a:pt x="1595" y="890"/>
                    <a:pt x="1654" y="901"/>
                    <a:pt x="1713" y="903"/>
                  </a:cubicBezTo>
                  <a:cubicBezTo>
                    <a:pt x="1772" y="906"/>
                    <a:pt x="1832" y="903"/>
                    <a:pt x="1890" y="892"/>
                  </a:cubicBezTo>
                  <a:cubicBezTo>
                    <a:pt x="1919" y="886"/>
                    <a:pt x="1948" y="880"/>
                    <a:pt x="1977" y="872"/>
                  </a:cubicBezTo>
                  <a:cubicBezTo>
                    <a:pt x="2006" y="865"/>
                    <a:pt x="2034" y="857"/>
                    <a:pt x="2063" y="847"/>
                  </a:cubicBezTo>
                  <a:cubicBezTo>
                    <a:pt x="2077" y="843"/>
                    <a:pt x="2091" y="838"/>
                    <a:pt x="2104" y="832"/>
                  </a:cubicBezTo>
                  <a:cubicBezTo>
                    <a:pt x="2146" y="816"/>
                    <a:pt x="2146" y="816"/>
                    <a:pt x="2146" y="816"/>
                  </a:cubicBezTo>
                  <a:cubicBezTo>
                    <a:pt x="2167" y="808"/>
                    <a:pt x="2167" y="808"/>
                    <a:pt x="2167" y="808"/>
                  </a:cubicBezTo>
                  <a:cubicBezTo>
                    <a:pt x="2174" y="805"/>
                    <a:pt x="2180" y="802"/>
                    <a:pt x="2187" y="799"/>
                  </a:cubicBezTo>
                  <a:cubicBezTo>
                    <a:pt x="2229" y="782"/>
                    <a:pt x="2229" y="782"/>
                    <a:pt x="2229" y="782"/>
                  </a:cubicBezTo>
                  <a:cubicBezTo>
                    <a:pt x="2242" y="776"/>
                    <a:pt x="2256" y="771"/>
                    <a:pt x="2270" y="765"/>
                  </a:cubicBezTo>
                  <a:cubicBezTo>
                    <a:pt x="2291" y="757"/>
                    <a:pt x="2291" y="757"/>
                    <a:pt x="2291" y="757"/>
                  </a:cubicBezTo>
                  <a:cubicBezTo>
                    <a:pt x="2298" y="754"/>
                    <a:pt x="2305" y="751"/>
                    <a:pt x="2312" y="749"/>
                  </a:cubicBezTo>
                  <a:cubicBezTo>
                    <a:pt x="2340" y="739"/>
                    <a:pt x="2368" y="728"/>
                    <a:pt x="2396" y="720"/>
                  </a:cubicBezTo>
                  <a:cubicBezTo>
                    <a:pt x="2425" y="711"/>
                    <a:pt x="2455" y="705"/>
                    <a:pt x="2484" y="704"/>
                  </a:cubicBezTo>
                  <a:cubicBezTo>
                    <a:pt x="2499" y="704"/>
                    <a:pt x="2515" y="705"/>
                    <a:pt x="2529" y="710"/>
                  </a:cubicBezTo>
                  <a:cubicBezTo>
                    <a:pt x="2543" y="714"/>
                    <a:pt x="2556" y="722"/>
                    <a:pt x="2567" y="733"/>
                  </a:cubicBezTo>
                  <a:cubicBezTo>
                    <a:pt x="2556" y="722"/>
                    <a:pt x="2543" y="715"/>
                    <a:pt x="2529" y="711"/>
                  </a:cubicBezTo>
                  <a:cubicBezTo>
                    <a:pt x="2514" y="706"/>
                    <a:pt x="2499" y="706"/>
                    <a:pt x="2485" y="706"/>
                  </a:cubicBezTo>
                  <a:cubicBezTo>
                    <a:pt x="2455" y="707"/>
                    <a:pt x="2426" y="714"/>
                    <a:pt x="2397" y="723"/>
                  </a:cubicBezTo>
                  <a:cubicBezTo>
                    <a:pt x="2369" y="731"/>
                    <a:pt x="2341" y="743"/>
                    <a:pt x="2313" y="753"/>
                  </a:cubicBezTo>
                  <a:cubicBezTo>
                    <a:pt x="2306" y="756"/>
                    <a:pt x="2299" y="758"/>
                    <a:pt x="2293" y="761"/>
                  </a:cubicBezTo>
                  <a:cubicBezTo>
                    <a:pt x="2272" y="770"/>
                    <a:pt x="2272" y="770"/>
                    <a:pt x="2272" y="770"/>
                  </a:cubicBezTo>
                  <a:cubicBezTo>
                    <a:pt x="2258" y="776"/>
                    <a:pt x="2244" y="781"/>
                    <a:pt x="2231" y="787"/>
                  </a:cubicBezTo>
                  <a:cubicBezTo>
                    <a:pt x="2190" y="805"/>
                    <a:pt x="2190" y="805"/>
                    <a:pt x="2190" y="805"/>
                  </a:cubicBezTo>
                  <a:cubicBezTo>
                    <a:pt x="2183" y="808"/>
                    <a:pt x="2176" y="811"/>
                    <a:pt x="2169" y="814"/>
                  </a:cubicBezTo>
                  <a:cubicBezTo>
                    <a:pt x="2149" y="822"/>
                    <a:pt x="2149" y="822"/>
                    <a:pt x="2149" y="822"/>
                  </a:cubicBezTo>
                  <a:cubicBezTo>
                    <a:pt x="2107" y="839"/>
                    <a:pt x="2107" y="839"/>
                    <a:pt x="2107" y="839"/>
                  </a:cubicBezTo>
                  <a:cubicBezTo>
                    <a:pt x="2093" y="845"/>
                    <a:pt x="2079" y="850"/>
                    <a:pt x="2065" y="854"/>
                  </a:cubicBezTo>
                  <a:cubicBezTo>
                    <a:pt x="2037" y="864"/>
                    <a:pt x="2008" y="873"/>
                    <a:pt x="1979" y="880"/>
                  </a:cubicBezTo>
                  <a:cubicBezTo>
                    <a:pt x="1950" y="888"/>
                    <a:pt x="1921" y="895"/>
                    <a:pt x="1892" y="901"/>
                  </a:cubicBezTo>
                  <a:cubicBezTo>
                    <a:pt x="1862" y="906"/>
                    <a:pt x="1833" y="911"/>
                    <a:pt x="1803" y="913"/>
                  </a:cubicBezTo>
                  <a:cubicBezTo>
                    <a:pt x="1773" y="914"/>
                    <a:pt x="1743" y="915"/>
                    <a:pt x="1713" y="913"/>
                  </a:cubicBezTo>
                  <a:cubicBezTo>
                    <a:pt x="1653" y="912"/>
                    <a:pt x="1593" y="901"/>
                    <a:pt x="1535" y="885"/>
                  </a:cubicBezTo>
                  <a:cubicBezTo>
                    <a:pt x="1478" y="869"/>
                    <a:pt x="1421" y="848"/>
                    <a:pt x="1367" y="823"/>
                  </a:cubicBezTo>
                  <a:cubicBezTo>
                    <a:pt x="1313" y="797"/>
                    <a:pt x="1260" y="769"/>
                    <a:pt x="1208" y="739"/>
                  </a:cubicBezTo>
                  <a:cubicBezTo>
                    <a:pt x="1106" y="676"/>
                    <a:pt x="1010" y="607"/>
                    <a:pt x="914" y="536"/>
                  </a:cubicBezTo>
                  <a:cubicBezTo>
                    <a:pt x="890" y="518"/>
                    <a:pt x="866" y="500"/>
                    <a:pt x="842" y="482"/>
                  </a:cubicBezTo>
                  <a:cubicBezTo>
                    <a:pt x="772" y="427"/>
                    <a:pt x="772" y="427"/>
                    <a:pt x="772" y="427"/>
                  </a:cubicBezTo>
                  <a:cubicBezTo>
                    <a:pt x="701" y="372"/>
                    <a:pt x="701" y="372"/>
                    <a:pt x="701" y="372"/>
                  </a:cubicBezTo>
                  <a:cubicBezTo>
                    <a:pt x="666" y="344"/>
                    <a:pt x="666" y="344"/>
                    <a:pt x="666" y="344"/>
                  </a:cubicBezTo>
                  <a:cubicBezTo>
                    <a:pt x="648" y="331"/>
                    <a:pt x="648" y="331"/>
                    <a:pt x="648" y="331"/>
                  </a:cubicBezTo>
                  <a:cubicBezTo>
                    <a:pt x="642" y="326"/>
                    <a:pt x="636" y="322"/>
                    <a:pt x="630" y="317"/>
                  </a:cubicBezTo>
                  <a:cubicBezTo>
                    <a:pt x="559" y="264"/>
                    <a:pt x="559" y="264"/>
                    <a:pt x="559" y="264"/>
                  </a:cubicBezTo>
                  <a:cubicBezTo>
                    <a:pt x="547" y="255"/>
                    <a:pt x="534" y="247"/>
                    <a:pt x="522" y="239"/>
                  </a:cubicBezTo>
                  <a:cubicBezTo>
                    <a:pt x="485" y="213"/>
                    <a:pt x="485" y="213"/>
                    <a:pt x="485" y="213"/>
                  </a:cubicBezTo>
                  <a:cubicBezTo>
                    <a:pt x="448" y="188"/>
                    <a:pt x="448" y="188"/>
                    <a:pt x="448" y="188"/>
                  </a:cubicBezTo>
                  <a:cubicBezTo>
                    <a:pt x="436" y="180"/>
                    <a:pt x="424" y="172"/>
                    <a:pt x="411" y="164"/>
                  </a:cubicBezTo>
                  <a:cubicBezTo>
                    <a:pt x="386" y="148"/>
                    <a:pt x="360" y="133"/>
                    <a:pt x="334" y="118"/>
                  </a:cubicBezTo>
                  <a:cubicBezTo>
                    <a:pt x="283" y="89"/>
                    <a:pt x="229" y="63"/>
                    <a:pt x="173" y="41"/>
                  </a:cubicBezTo>
                  <a:cubicBezTo>
                    <a:pt x="118" y="20"/>
                    <a:pt x="60"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9" name="Freeform 31"/>
            <p:cNvSpPr/>
            <p:nvPr/>
          </p:nvSpPr>
          <p:spPr bwMode="auto">
            <a:xfrm>
              <a:off x="14481175" y="4048125"/>
              <a:ext cx="7637463" cy="2376488"/>
            </a:xfrm>
            <a:custGeom>
              <a:avLst/>
              <a:gdLst>
                <a:gd name="T0" fmla="*/ 0 w 2505"/>
                <a:gd name="T1" fmla="*/ 0 h 779"/>
                <a:gd name="T2" fmla="*/ 167 w 2505"/>
                <a:gd name="T3" fmla="*/ 26 h 779"/>
                <a:gd name="T4" fmla="*/ 328 w 2505"/>
                <a:gd name="T5" fmla="*/ 80 h 779"/>
                <a:gd name="T6" fmla="*/ 482 w 2505"/>
                <a:gd name="T7" fmla="*/ 152 h 779"/>
                <a:gd name="T8" fmla="*/ 630 w 2505"/>
                <a:gd name="T9" fmla="*/ 235 h 779"/>
                <a:gd name="T10" fmla="*/ 702 w 2505"/>
                <a:gd name="T11" fmla="*/ 281 h 779"/>
                <a:gd name="T12" fmla="*/ 772 w 2505"/>
                <a:gd name="T13" fmla="*/ 328 h 779"/>
                <a:gd name="T14" fmla="*/ 913 w 2505"/>
                <a:gd name="T15" fmla="*/ 421 h 779"/>
                <a:gd name="T16" fmla="*/ 1207 w 2505"/>
                <a:gd name="T17" fmla="*/ 589 h 779"/>
                <a:gd name="T18" fmla="*/ 1518 w 2505"/>
                <a:gd name="T19" fmla="*/ 718 h 779"/>
                <a:gd name="T20" fmla="*/ 1683 w 2505"/>
                <a:gd name="T21" fmla="*/ 756 h 779"/>
                <a:gd name="T22" fmla="*/ 1850 w 2505"/>
                <a:gd name="T23" fmla="*/ 767 h 779"/>
                <a:gd name="T24" fmla="*/ 1935 w 2505"/>
                <a:gd name="T25" fmla="*/ 762 h 779"/>
                <a:gd name="T26" fmla="*/ 2018 w 2505"/>
                <a:gd name="T27" fmla="*/ 751 h 779"/>
                <a:gd name="T28" fmla="*/ 2101 w 2505"/>
                <a:gd name="T29" fmla="*/ 733 h 779"/>
                <a:gd name="T30" fmla="*/ 2141 w 2505"/>
                <a:gd name="T31" fmla="*/ 721 h 779"/>
                <a:gd name="T32" fmla="*/ 2182 w 2505"/>
                <a:gd name="T33" fmla="*/ 709 h 779"/>
                <a:gd name="T34" fmla="*/ 2264 w 2505"/>
                <a:gd name="T35" fmla="*/ 688 h 779"/>
                <a:gd name="T36" fmla="*/ 2274 w 2505"/>
                <a:gd name="T37" fmla="*/ 686 h 779"/>
                <a:gd name="T38" fmla="*/ 2285 w 2505"/>
                <a:gd name="T39" fmla="*/ 684 h 779"/>
                <a:gd name="T40" fmla="*/ 2306 w 2505"/>
                <a:gd name="T41" fmla="*/ 680 h 779"/>
                <a:gd name="T42" fmla="*/ 2327 w 2505"/>
                <a:gd name="T43" fmla="*/ 676 h 779"/>
                <a:gd name="T44" fmla="*/ 2348 w 2505"/>
                <a:gd name="T45" fmla="*/ 674 h 779"/>
                <a:gd name="T46" fmla="*/ 2390 w 2505"/>
                <a:gd name="T47" fmla="*/ 671 h 779"/>
                <a:gd name="T48" fmla="*/ 2432 w 2505"/>
                <a:gd name="T49" fmla="*/ 675 h 779"/>
                <a:gd name="T50" fmla="*/ 2472 w 2505"/>
                <a:gd name="T51" fmla="*/ 689 h 779"/>
                <a:gd name="T52" fmla="*/ 2505 w 2505"/>
                <a:gd name="T53" fmla="*/ 715 h 779"/>
                <a:gd name="T54" fmla="*/ 2472 w 2505"/>
                <a:gd name="T55" fmla="*/ 689 h 779"/>
                <a:gd name="T56" fmla="*/ 2432 w 2505"/>
                <a:gd name="T57" fmla="*/ 677 h 779"/>
                <a:gd name="T58" fmla="*/ 2390 w 2505"/>
                <a:gd name="T59" fmla="*/ 674 h 779"/>
                <a:gd name="T60" fmla="*/ 2348 w 2505"/>
                <a:gd name="T61" fmla="*/ 677 h 779"/>
                <a:gd name="T62" fmla="*/ 2327 w 2505"/>
                <a:gd name="T63" fmla="*/ 680 h 779"/>
                <a:gd name="T64" fmla="*/ 2306 w 2505"/>
                <a:gd name="T65" fmla="*/ 684 h 779"/>
                <a:gd name="T66" fmla="*/ 2286 w 2505"/>
                <a:gd name="T67" fmla="*/ 688 h 779"/>
                <a:gd name="T68" fmla="*/ 2275 w 2505"/>
                <a:gd name="T69" fmla="*/ 690 h 779"/>
                <a:gd name="T70" fmla="*/ 2265 w 2505"/>
                <a:gd name="T71" fmla="*/ 692 h 779"/>
                <a:gd name="T72" fmla="*/ 2184 w 2505"/>
                <a:gd name="T73" fmla="*/ 715 h 779"/>
                <a:gd name="T74" fmla="*/ 2143 w 2505"/>
                <a:gd name="T75" fmla="*/ 727 h 779"/>
                <a:gd name="T76" fmla="*/ 2103 w 2505"/>
                <a:gd name="T77" fmla="*/ 740 h 779"/>
                <a:gd name="T78" fmla="*/ 2020 w 2505"/>
                <a:gd name="T79" fmla="*/ 759 h 779"/>
                <a:gd name="T80" fmla="*/ 1935 w 2505"/>
                <a:gd name="T81" fmla="*/ 770 h 779"/>
                <a:gd name="T82" fmla="*/ 1893 w 2505"/>
                <a:gd name="T83" fmla="*/ 774 h 779"/>
                <a:gd name="T84" fmla="*/ 1851 w 2505"/>
                <a:gd name="T85" fmla="*/ 777 h 779"/>
                <a:gd name="T86" fmla="*/ 1681 w 2505"/>
                <a:gd name="T87" fmla="*/ 766 h 779"/>
                <a:gd name="T88" fmla="*/ 1515 w 2505"/>
                <a:gd name="T89" fmla="*/ 728 h 779"/>
                <a:gd name="T90" fmla="*/ 1201 w 2505"/>
                <a:gd name="T91" fmla="*/ 600 h 779"/>
                <a:gd name="T92" fmla="*/ 908 w 2505"/>
                <a:gd name="T93" fmla="*/ 430 h 779"/>
                <a:gd name="T94" fmla="*/ 766 w 2505"/>
                <a:gd name="T95" fmla="*/ 337 h 779"/>
                <a:gd name="T96" fmla="*/ 625 w 2505"/>
                <a:gd name="T97" fmla="*/ 243 h 779"/>
                <a:gd name="T98" fmla="*/ 326 w 2505"/>
                <a:gd name="T99" fmla="*/ 86 h 779"/>
                <a:gd name="T100" fmla="*/ 167 w 2505"/>
                <a:gd name="T101" fmla="*/ 30 h 779"/>
                <a:gd name="T102" fmla="*/ 84 w 2505"/>
                <a:gd name="T103" fmla="*/ 11 h 779"/>
                <a:gd name="T104" fmla="*/ 0 w 2505"/>
                <a:gd name="T10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779">
                  <a:moveTo>
                    <a:pt x="0" y="0"/>
                  </a:moveTo>
                  <a:cubicBezTo>
                    <a:pt x="57" y="3"/>
                    <a:pt x="113" y="12"/>
                    <a:pt x="167" y="26"/>
                  </a:cubicBezTo>
                  <a:cubicBezTo>
                    <a:pt x="222" y="41"/>
                    <a:pt x="276" y="59"/>
                    <a:pt x="328" y="80"/>
                  </a:cubicBezTo>
                  <a:cubicBezTo>
                    <a:pt x="381" y="102"/>
                    <a:pt x="432" y="126"/>
                    <a:pt x="482" y="152"/>
                  </a:cubicBezTo>
                  <a:cubicBezTo>
                    <a:pt x="532" y="178"/>
                    <a:pt x="581" y="206"/>
                    <a:pt x="630" y="235"/>
                  </a:cubicBezTo>
                  <a:cubicBezTo>
                    <a:pt x="654" y="250"/>
                    <a:pt x="678" y="265"/>
                    <a:pt x="702" y="281"/>
                  </a:cubicBezTo>
                  <a:cubicBezTo>
                    <a:pt x="725" y="296"/>
                    <a:pt x="749" y="312"/>
                    <a:pt x="772" y="328"/>
                  </a:cubicBezTo>
                  <a:cubicBezTo>
                    <a:pt x="819" y="359"/>
                    <a:pt x="865" y="392"/>
                    <a:pt x="913" y="421"/>
                  </a:cubicBezTo>
                  <a:cubicBezTo>
                    <a:pt x="1009" y="481"/>
                    <a:pt x="1107" y="536"/>
                    <a:pt x="1207" y="589"/>
                  </a:cubicBezTo>
                  <a:cubicBezTo>
                    <a:pt x="1306" y="641"/>
                    <a:pt x="1411" y="685"/>
                    <a:pt x="1518" y="718"/>
                  </a:cubicBezTo>
                  <a:cubicBezTo>
                    <a:pt x="1572" y="734"/>
                    <a:pt x="1627" y="747"/>
                    <a:pt x="1683" y="756"/>
                  </a:cubicBezTo>
                  <a:cubicBezTo>
                    <a:pt x="1738" y="765"/>
                    <a:pt x="1794" y="769"/>
                    <a:pt x="1850" y="767"/>
                  </a:cubicBezTo>
                  <a:cubicBezTo>
                    <a:pt x="1878" y="766"/>
                    <a:pt x="1907" y="764"/>
                    <a:pt x="1935" y="762"/>
                  </a:cubicBezTo>
                  <a:cubicBezTo>
                    <a:pt x="1963" y="759"/>
                    <a:pt x="1991" y="756"/>
                    <a:pt x="2018" y="751"/>
                  </a:cubicBezTo>
                  <a:cubicBezTo>
                    <a:pt x="2046" y="746"/>
                    <a:pt x="2074" y="741"/>
                    <a:pt x="2101" y="733"/>
                  </a:cubicBezTo>
                  <a:cubicBezTo>
                    <a:pt x="2114" y="730"/>
                    <a:pt x="2128" y="726"/>
                    <a:pt x="2141" y="721"/>
                  </a:cubicBezTo>
                  <a:cubicBezTo>
                    <a:pt x="2155" y="717"/>
                    <a:pt x="2168" y="713"/>
                    <a:pt x="2182" y="709"/>
                  </a:cubicBezTo>
                  <a:cubicBezTo>
                    <a:pt x="2209" y="700"/>
                    <a:pt x="2236" y="695"/>
                    <a:pt x="2264" y="688"/>
                  </a:cubicBezTo>
                  <a:cubicBezTo>
                    <a:pt x="2267" y="687"/>
                    <a:pt x="2271" y="686"/>
                    <a:pt x="2274" y="686"/>
                  </a:cubicBezTo>
                  <a:cubicBezTo>
                    <a:pt x="2285" y="684"/>
                    <a:pt x="2285" y="684"/>
                    <a:pt x="2285" y="684"/>
                  </a:cubicBezTo>
                  <a:cubicBezTo>
                    <a:pt x="2306" y="680"/>
                    <a:pt x="2306" y="680"/>
                    <a:pt x="2306" y="680"/>
                  </a:cubicBezTo>
                  <a:cubicBezTo>
                    <a:pt x="2313" y="679"/>
                    <a:pt x="2320" y="677"/>
                    <a:pt x="2327" y="676"/>
                  </a:cubicBezTo>
                  <a:cubicBezTo>
                    <a:pt x="2334" y="676"/>
                    <a:pt x="2341" y="675"/>
                    <a:pt x="2348" y="674"/>
                  </a:cubicBezTo>
                  <a:cubicBezTo>
                    <a:pt x="2362" y="672"/>
                    <a:pt x="2376" y="671"/>
                    <a:pt x="2390" y="671"/>
                  </a:cubicBezTo>
                  <a:cubicBezTo>
                    <a:pt x="2404" y="671"/>
                    <a:pt x="2418" y="672"/>
                    <a:pt x="2432" y="675"/>
                  </a:cubicBezTo>
                  <a:cubicBezTo>
                    <a:pt x="2446" y="678"/>
                    <a:pt x="2460" y="682"/>
                    <a:pt x="2472" y="689"/>
                  </a:cubicBezTo>
                  <a:cubicBezTo>
                    <a:pt x="2485" y="695"/>
                    <a:pt x="2496" y="704"/>
                    <a:pt x="2505" y="715"/>
                  </a:cubicBezTo>
                  <a:cubicBezTo>
                    <a:pt x="2496" y="704"/>
                    <a:pt x="2485" y="696"/>
                    <a:pt x="2472" y="689"/>
                  </a:cubicBezTo>
                  <a:cubicBezTo>
                    <a:pt x="2460" y="683"/>
                    <a:pt x="2446" y="679"/>
                    <a:pt x="2432" y="677"/>
                  </a:cubicBezTo>
                  <a:cubicBezTo>
                    <a:pt x="2418" y="674"/>
                    <a:pt x="2404" y="673"/>
                    <a:pt x="2390" y="674"/>
                  </a:cubicBezTo>
                  <a:cubicBezTo>
                    <a:pt x="2376" y="674"/>
                    <a:pt x="2362" y="675"/>
                    <a:pt x="2348" y="677"/>
                  </a:cubicBezTo>
                  <a:cubicBezTo>
                    <a:pt x="2341" y="678"/>
                    <a:pt x="2334" y="679"/>
                    <a:pt x="2327" y="680"/>
                  </a:cubicBezTo>
                  <a:cubicBezTo>
                    <a:pt x="2320" y="681"/>
                    <a:pt x="2313" y="683"/>
                    <a:pt x="2306" y="684"/>
                  </a:cubicBezTo>
                  <a:cubicBezTo>
                    <a:pt x="2286" y="688"/>
                    <a:pt x="2286" y="688"/>
                    <a:pt x="2286" y="688"/>
                  </a:cubicBezTo>
                  <a:cubicBezTo>
                    <a:pt x="2275" y="690"/>
                    <a:pt x="2275" y="690"/>
                    <a:pt x="2275" y="690"/>
                  </a:cubicBezTo>
                  <a:cubicBezTo>
                    <a:pt x="2272" y="691"/>
                    <a:pt x="2268" y="691"/>
                    <a:pt x="2265" y="692"/>
                  </a:cubicBezTo>
                  <a:cubicBezTo>
                    <a:pt x="2238" y="699"/>
                    <a:pt x="2210" y="706"/>
                    <a:pt x="2184" y="715"/>
                  </a:cubicBezTo>
                  <a:cubicBezTo>
                    <a:pt x="2143" y="727"/>
                    <a:pt x="2143" y="727"/>
                    <a:pt x="2143" y="727"/>
                  </a:cubicBezTo>
                  <a:cubicBezTo>
                    <a:pt x="2130" y="732"/>
                    <a:pt x="2116" y="736"/>
                    <a:pt x="2103" y="740"/>
                  </a:cubicBezTo>
                  <a:cubicBezTo>
                    <a:pt x="2075" y="747"/>
                    <a:pt x="2048" y="754"/>
                    <a:pt x="2020" y="759"/>
                  </a:cubicBezTo>
                  <a:cubicBezTo>
                    <a:pt x="1992" y="764"/>
                    <a:pt x="1964" y="767"/>
                    <a:pt x="1935" y="770"/>
                  </a:cubicBezTo>
                  <a:cubicBezTo>
                    <a:pt x="1893" y="774"/>
                    <a:pt x="1893" y="774"/>
                    <a:pt x="1893" y="774"/>
                  </a:cubicBezTo>
                  <a:cubicBezTo>
                    <a:pt x="1879" y="775"/>
                    <a:pt x="1865" y="776"/>
                    <a:pt x="1851" y="777"/>
                  </a:cubicBezTo>
                  <a:cubicBezTo>
                    <a:pt x="1794" y="779"/>
                    <a:pt x="1737" y="775"/>
                    <a:pt x="1681" y="766"/>
                  </a:cubicBezTo>
                  <a:cubicBezTo>
                    <a:pt x="1625" y="758"/>
                    <a:pt x="1570" y="745"/>
                    <a:pt x="1515" y="728"/>
                  </a:cubicBezTo>
                  <a:cubicBezTo>
                    <a:pt x="1407" y="696"/>
                    <a:pt x="1302" y="652"/>
                    <a:pt x="1201" y="600"/>
                  </a:cubicBezTo>
                  <a:cubicBezTo>
                    <a:pt x="1102" y="546"/>
                    <a:pt x="1003" y="490"/>
                    <a:pt x="908" y="430"/>
                  </a:cubicBezTo>
                  <a:cubicBezTo>
                    <a:pt x="859" y="401"/>
                    <a:pt x="813" y="368"/>
                    <a:pt x="766" y="337"/>
                  </a:cubicBezTo>
                  <a:cubicBezTo>
                    <a:pt x="720" y="304"/>
                    <a:pt x="673" y="273"/>
                    <a:pt x="625" y="243"/>
                  </a:cubicBezTo>
                  <a:cubicBezTo>
                    <a:pt x="529" y="184"/>
                    <a:pt x="429" y="130"/>
                    <a:pt x="326" y="86"/>
                  </a:cubicBezTo>
                  <a:cubicBezTo>
                    <a:pt x="274" y="64"/>
                    <a:pt x="221" y="44"/>
                    <a:pt x="167" y="30"/>
                  </a:cubicBezTo>
                  <a:cubicBezTo>
                    <a:pt x="139" y="22"/>
                    <a:pt x="112" y="16"/>
                    <a:pt x="84" y="11"/>
                  </a:cubicBezTo>
                  <a:cubicBezTo>
                    <a:pt x="56" y="6"/>
                    <a:pt x="28"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0" name="Freeform 32"/>
            <p:cNvSpPr/>
            <p:nvPr/>
          </p:nvSpPr>
          <p:spPr bwMode="auto">
            <a:xfrm>
              <a:off x="14771688" y="4024313"/>
              <a:ext cx="7429500" cy="2122488"/>
            </a:xfrm>
            <a:custGeom>
              <a:avLst/>
              <a:gdLst>
                <a:gd name="T0" fmla="*/ 161 w 2437"/>
                <a:gd name="T1" fmla="*/ 18 h 696"/>
                <a:gd name="T2" fmla="*/ 472 w 2437"/>
                <a:gd name="T3" fmla="*/ 106 h 696"/>
                <a:gd name="T4" fmla="*/ 584 w 2437"/>
                <a:gd name="T5" fmla="*/ 152 h 696"/>
                <a:gd name="T6" fmla="*/ 657 w 2437"/>
                <a:gd name="T7" fmla="*/ 187 h 696"/>
                <a:gd name="T8" fmla="*/ 765 w 2437"/>
                <a:gd name="T9" fmla="*/ 244 h 696"/>
                <a:gd name="T10" fmla="*/ 977 w 2437"/>
                <a:gd name="T11" fmla="*/ 360 h 696"/>
                <a:gd name="T12" fmla="*/ 1124 w 2437"/>
                <a:gd name="T13" fmla="*/ 427 h 696"/>
                <a:gd name="T14" fmla="*/ 1272 w 2437"/>
                <a:gd name="T15" fmla="*/ 491 h 696"/>
                <a:gd name="T16" fmla="*/ 1366 w 2437"/>
                <a:gd name="T17" fmla="*/ 527 h 696"/>
                <a:gd name="T18" fmla="*/ 1423 w 2437"/>
                <a:gd name="T19" fmla="*/ 547 h 696"/>
                <a:gd name="T20" fmla="*/ 1500 w 2437"/>
                <a:gd name="T21" fmla="*/ 572 h 696"/>
                <a:gd name="T22" fmla="*/ 1578 w 2437"/>
                <a:gd name="T23" fmla="*/ 594 h 696"/>
                <a:gd name="T24" fmla="*/ 1656 w 2437"/>
                <a:gd name="T25" fmla="*/ 613 h 696"/>
                <a:gd name="T26" fmla="*/ 1735 w 2437"/>
                <a:gd name="T27" fmla="*/ 629 h 696"/>
                <a:gd name="T28" fmla="*/ 1895 w 2437"/>
                <a:gd name="T29" fmla="*/ 647 h 696"/>
                <a:gd name="T30" fmla="*/ 1995 w 2437"/>
                <a:gd name="T31" fmla="*/ 649 h 696"/>
                <a:gd name="T32" fmla="*/ 2056 w 2437"/>
                <a:gd name="T33" fmla="*/ 646 h 696"/>
                <a:gd name="T34" fmla="*/ 2135 w 2437"/>
                <a:gd name="T35" fmla="*/ 632 h 696"/>
                <a:gd name="T36" fmla="*/ 2216 w 2437"/>
                <a:gd name="T37" fmla="*/ 624 h 696"/>
                <a:gd name="T38" fmla="*/ 2336 w 2437"/>
                <a:gd name="T39" fmla="*/ 633 h 696"/>
                <a:gd name="T40" fmla="*/ 2410 w 2437"/>
                <a:gd name="T41" fmla="*/ 667 h 696"/>
                <a:gd name="T42" fmla="*/ 2409 w 2437"/>
                <a:gd name="T43" fmla="*/ 667 h 696"/>
                <a:gd name="T44" fmla="*/ 2336 w 2437"/>
                <a:gd name="T45" fmla="*/ 636 h 696"/>
                <a:gd name="T46" fmla="*/ 2216 w 2437"/>
                <a:gd name="T47" fmla="*/ 628 h 696"/>
                <a:gd name="T48" fmla="*/ 2136 w 2437"/>
                <a:gd name="T49" fmla="*/ 638 h 696"/>
                <a:gd name="T50" fmla="*/ 2096 w 2437"/>
                <a:gd name="T51" fmla="*/ 647 h 696"/>
                <a:gd name="T52" fmla="*/ 2016 w 2437"/>
                <a:gd name="T53" fmla="*/ 655 h 696"/>
                <a:gd name="T54" fmla="*/ 1975 w 2437"/>
                <a:gd name="T55" fmla="*/ 658 h 696"/>
                <a:gd name="T56" fmla="*/ 1813 w 2437"/>
                <a:gd name="T57" fmla="*/ 650 h 696"/>
                <a:gd name="T58" fmla="*/ 1614 w 2437"/>
                <a:gd name="T59" fmla="*/ 614 h 696"/>
                <a:gd name="T60" fmla="*/ 1536 w 2437"/>
                <a:gd name="T61" fmla="*/ 594 h 696"/>
                <a:gd name="T62" fmla="*/ 1458 w 2437"/>
                <a:gd name="T63" fmla="*/ 570 h 696"/>
                <a:gd name="T64" fmla="*/ 1381 w 2437"/>
                <a:gd name="T65" fmla="*/ 544 h 696"/>
                <a:gd name="T66" fmla="*/ 1343 w 2437"/>
                <a:gd name="T67" fmla="*/ 531 h 696"/>
                <a:gd name="T68" fmla="*/ 1193 w 2437"/>
                <a:gd name="T69" fmla="*/ 471 h 696"/>
                <a:gd name="T70" fmla="*/ 1045 w 2437"/>
                <a:gd name="T71" fmla="*/ 405 h 696"/>
                <a:gd name="T72" fmla="*/ 900 w 2437"/>
                <a:gd name="T73" fmla="*/ 332 h 696"/>
                <a:gd name="T74" fmla="*/ 689 w 2437"/>
                <a:gd name="T75" fmla="*/ 213 h 696"/>
                <a:gd name="T76" fmla="*/ 617 w 2437"/>
                <a:gd name="T77" fmla="*/ 177 h 696"/>
                <a:gd name="T78" fmla="*/ 544 w 2437"/>
                <a:gd name="T79" fmla="*/ 143 h 696"/>
                <a:gd name="T80" fmla="*/ 317 w 2437"/>
                <a:gd name="T81" fmla="*/ 60 h 696"/>
                <a:gd name="T82" fmla="*/ 81 w 2437"/>
                <a:gd name="T83" fmla="*/ 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7" h="696">
                  <a:moveTo>
                    <a:pt x="0" y="0"/>
                  </a:moveTo>
                  <a:cubicBezTo>
                    <a:pt x="54" y="2"/>
                    <a:pt x="108" y="9"/>
                    <a:pt x="161" y="18"/>
                  </a:cubicBezTo>
                  <a:cubicBezTo>
                    <a:pt x="214" y="27"/>
                    <a:pt x="267" y="40"/>
                    <a:pt x="318" y="55"/>
                  </a:cubicBezTo>
                  <a:cubicBezTo>
                    <a:pt x="370" y="69"/>
                    <a:pt x="421" y="88"/>
                    <a:pt x="472" y="106"/>
                  </a:cubicBezTo>
                  <a:cubicBezTo>
                    <a:pt x="497" y="115"/>
                    <a:pt x="522" y="125"/>
                    <a:pt x="547" y="135"/>
                  </a:cubicBezTo>
                  <a:cubicBezTo>
                    <a:pt x="560" y="141"/>
                    <a:pt x="572" y="146"/>
                    <a:pt x="584" y="152"/>
                  </a:cubicBezTo>
                  <a:cubicBezTo>
                    <a:pt x="621" y="169"/>
                    <a:pt x="621" y="169"/>
                    <a:pt x="621" y="169"/>
                  </a:cubicBezTo>
                  <a:cubicBezTo>
                    <a:pt x="657" y="187"/>
                    <a:pt x="657" y="187"/>
                    <a:pt x="657" y="187"/>
                  </a:cubicBezTo>
                  <a:cubicBezTo>
                    <a:pt x="670" y="193"/>
                    <a:pt x="682" y="198"/>
                    <a:pt x="694" y="205"/>
                  </a:cubicBezTo>
                  <a:cubicBezTo>
                    <a:pt x="718" y="217"/>
                    <a:pt x="741" y="230"/>
                    <a:pt x="765" y="244"/>
                  </a:cubicBezTo>
                  <a:cubicBezTo>
                    <a:pt x="811" y="272"/>
                    <a:pt x="857" y="298"/>
                    <a:pt x="905" y="323"/>
                  </a:cubicBezTo>
                  <a:cubicBezTo>
                    <a:pt x="977" y="360"/>
                    <a:pt x="977" y="360"/>
                    <a:pt x="977" y="360"/>
                  </a:cubicBezTo>
                  <a:cubicBezTo>
                    <a:pt x="1001" y="372"/>
                    <a:pt x="1025" y="383"/>
                    <a:pt x="1050" y="395"/>
                  </a:cubicBezTo>
                  <a:cubicBezTo>
                    <a:pt x="1074" y="406"/>
                    <a:pt x="1099" y="417"/>
                    <a:pt x="1124" y="427"/>
                  </a:cubicBezTo>
                  <a:cubicBezTo>
                    <a:pt x="1148" y="438"/>
                    <a:pt x="1173" y="449"/>
                    <a:pt x="1198" y="460"/>
                  </a:cubicBezTo>
                  <a:cubicBezTo>
                    <a:pt x="1272" y="491"/>
                    <a:pt x="1272" y="491"/>
                    <a:pt x="1272" y="491"/>
                  </a:cubicBezTo>
                  <a:cubicBezTo>
                    <a:pt x="1347" y="520"/>
                    <a:pt x="1347" y="520"/>
                    <a:pt x="1347" y="520"/>
                  </a:cubicBezTo>
                  <a:cubicBezTo>
                    <a:pt x="1366" y="527"/>
                    <a:pt x="1366" y="527"/>
                    <a:pt x="1366" y="527"/>
                  </a:cubicBezTo>
                  <a:cubicBezTo>
                    <a:pt x="1385" y="534"/>
                    <a:pt x="1385" y="534"/>
                    <a:pt x="1385" y="534"/>
                  </a:cubicBezTo>
                  <a:cubicBezTo>
                    <a:pt x="1423" y="547"/>
                    <a:pt x="1423" y="547"/>
                    <a:pt x="1423" y="547"/>
                  </a:cubicBezTo>
                  <a:cubicBezTo>
                    <a:pt x="1436" y="551"/>
                    <a:pt x="1449" y="556"/>
                    <a:pt x="1462" y="560"/>
                  </a:cubicBezTo>
                  <a:cubicBezTo>
                    <a:pt x="1500" y="572"/>
                    <a:pt x="1500" y="572"/>
                    <a:pt x="1500" y="572"/>
                  </a:cubicBezTo>
                  <a:cubicBezTo>
                    <a:pt x="1539" y="583"/>
                    <a:pt x="1539" y="583"/>
                    <a:pt x="1539" y="583"/>
                  </a:cubicBezTo>
                  <a:cubicBezTo>
                    <a:pt x="1578" y="594"/>
                    <a:pt x="1578" y="594"/>
                    <a:pt x="1578" y="594"/>
                  </a:cubicBezTo>
                  <a:cubicBezTo>
                    <a:pt x="1616" y="604"/>
                    <a:pt x="1616" y="604"/>
                    <a:pt x="1616" y="604"/>
                  </a:cubicBezTo>
                  <a:cubicBezTo>
                    <a:pt x="1656" y="613"/>
                    <a:pt x="1656" y="613"/>
                    <a:pt x="1656" y="613"/>
                  </a:cubicBezTo>
                  <a:cubicBezTo>
                    <a:pt x="1695" y="622"/>
                    <a:pt x="1695" y="622"/>
                    <a:pt x="1695" y="622"/>
                  </a:cubicBezTo>
                  <a:cubicBezTo>
                    <a:pt x="1708" y="625"/>
                    <a:pt x="1721" y="627"/>
                    <a:pt x="1735" y="629"/>
                  </a:cubicBezTo>
                  <a:cubicBezTo>
                    <a:pt x="1761" y="634"/>
                    <a:pt x="1788" y="638"/>
                    <a:pt x="1814" y="641"/>
                  </a:cubicBezTo>
                  <a:cubicBezTo>
                    <a:pt x="1841" y="644"/>
                    <a:pt x="1868" y="645"/>
                    <a:pt x="1895" y="647"/>
                  </a:cubicBezTo>
                  <a:cubicBezTo>
                    <a:pt x="1922" y="649"/>
                    <a:pt x="1948" y="651"/>
                    <a:pt x="1975" y="650"/>
                  </a:cubicBezTo>
                  <a:cubicBezTo>
                    <a:pt x="1982" y="650"/>
                    <a:pt x="1988" y="650"/>
                    <a:pt x="1995" y="649"/>
                  </a:cubicBezTo>
                  <a:cubicBezTo>
                    <a:pt x="2015" y="648"/>
                    <a:pt x="2015" y="648"/>
                    <a:pt x="2015" y="648"/>
                  </a:cubicBezTo>
                  <a:cubicBezTo>
                    <a:pt x="2029" y="647"/>
                    <a:pt x="2042" y="647"/>
                    <a:pt x="2056" y="646"/>
                  </a:cubicBezTo>
                  <a:cubicBezTo>
                    <a:pt x="2069" y="644"/>
                    <a:pt x="2082" y="643"/>
                    <a:pt x="2095" y="640"/>
                  </a:cubicBezTo>
                  <a:cubicBezTo>
                    <a:pt x="2108" y="638"/>
                    <a:pt x="2121" y="635"/>
                    <a:pt x="2135" y="632"/>
                  </a:cubicBezTo>
                  <a:cubicBezTo>
                    <a:pt x="2148" y="630"/>
                    <a:pt x="2162" y="628"/>
                    <a:pt x="2175" y="627"/>
                  </a:cubicBezTo>
                  <a:cubicBezTo>
                    <a:pt x="2216" y="624"/>
                    <a:pt x="2216" y="624"/>
                    <a:pt x="2216" y="624"/>
                  </a:cubicBezTo>
                  <a:cubicBezTo>
                    <a:pt x="2242" y="621"/>
                    <a:pt x="2270" y="623"/>
                    <a:pt x="2297" y="626"/>
                  </a:cubicBezTo>
                  <a:cubicBezTo>
                    <a:pt x="2310" y="628"/>
                    <a:pt x="2323" y="630"/>
                    <a:pt x="2336" y="633"/>
                  </a:cubicBezTo>
                  <a:cubicBezTo>
                    <a:pt x="2350" y="636"/>
                    <a:pt x="2363" y="640"/>
                    <a:pt x="2375" y="646"/>
                  </a:cubicBezTo>
                  <a:cubicBezTo>
                    <a:pt x="2387" y="651"/>
                    <a:pt x="2399" y="658"/>
                    <a:pt x="2410" y="667"/>
                  </a:cubicBezTo>
                  <a:cubicBezTo>
                    <a:pt x="2420" y="675"/>
                    <a:pt x="2430" y="685"/>
                    <a:pt x="2437" y="696"/>
                  </a:cubicBezTo>
                  <a:cubicBezTo>
                    <a:pt x="2430" y="685"/>
                    <a:pt x="2420" y="675"/>
                    <a:pt x="2409" y="667"/>
                  </a:cubicBezTo>
                  <a:cubicBezTo>
                    <a:pt x="2398" y="659"/>
                    <a:pt x="2387" y="653"/>
                    <a:pt x="2374" y="647"/>
                  </a:cubicBezTo>
                  <a:cubicBezTo>
                    <a:pt x="2362" y="642"/>
                    <a:pt x="2349" y="639"/>
                    <a:pt x="2336" y="636"/>
                  </a:cubicBezTo>
                  <a:cubicBezTo>
                    <a:pt x="2323" y="633"/>
                    <a:pt x="2309" y="631"/>
                    <a:pt x="2296" y="630"/>
                  </a:cubicBezTo>
                  <a:cubicBezTo>
                    <a:pt x="2269" y="627"/>
                    <a:pt x="2243" y="626"/>
                    <a:pt x="2216" y="628"/>
                  </a:cubicBezTo>
                  <a:cubicBezTo>
                    <a:pt x="2176" y="632"/>
                    <a:pt x="2176" y="632"/>
                    <a:pt x="2176" y="632"/>
                  </a:cubicBezTo>
                  <a:cubicBezTo>
                    <a:pt x="2162" y="633"/>
                    <a:pt x="2149" y="636"/>
                    <a:pt x="2136" y="638"/>
                  </a:cubicBezTo>
                  <a:cubicBezTo>
                    <a:pt x="2129" y="639"/>
                    <a:pt x="2123" y="641"/>
                    <a:pt x="2116" y="642"/>
                  </a:cubicBezTo>
                  <a:cubicBezTo>
                    <a:pt x="2110" y="644"/>
                    <a:pt x="2103" y="645"/>
                    <a:pt x="2096" y="647"/>
                  </a:cubicBezTo>
                  <a:cubicBezTo>
                    <a:pt x="2083" y="649"/>
                    <a:pt x="2070" y="651"/>
                    <a:pt x="2056" y="652"/>
                  </a:cubicBezTo>
                  <a:cubicBezTo>
                    <a:pt x="2043" y="654"/>
                    <a:pt x="2029" y="654"/>
                    <a:pt x="2016" y="655"/>
                  </a:cubicBezTo>
                  <a:cubicBezTo>
                    <a:pt x="1996" y="657"/>
                    <a:pt x="1996" y="657"/>
                    <a:pt x="1996" y="657"/>
                  </a:cubicBezTo>
                  <a:cubicBezTo>
                    <a:pt x="1989" y="657"/>
                    <a:pt x="1982" y="658"/>
                    <a:pt x="1975" y="658"/>
                  </a:cubicBezTo>
                  <a:cubicBezTo>
                    <a:pt x="1948" y="659"/>
                    <a:pt x="1921" y="658"/>
                    <a:pt x="1894" y="656"/>
                  </a:cubicBezTo>
                  <a:cubicBezTo>
                    <a:pt x="1867" y="654"/>
                    <a:pt x="1840" y="652"/>
                    <a:pt x="1813" y="650"/>
                  </a:cubicBezTo>
                  <a:cubicBezTo>
                    <a:pt x="1760" y="645"/>
                    <a:pt x="1706" y="636"/>
                    <a:pt x="1654" y="623"/>
                  </a:cubicBezTo>
                  <a:cubicBezTo>
                    <a:pt x="1614" y="614"/>
                    <a:pt x="1614" y="614"/>
                    <a:pt x="1614" y="614"/>
                  </a:cubicBezTo>
                  <a:cubicBezTo>
                    <a:pt x="1575" y="604"/>
                    <a:pt x="1575" y="604"/>
                    <a:pt x="1575" y="604"/>
                  </a:cubicBezTo>
                  <a:cubicBezTo>
                    <a:pt x="1536" y="594"/>
                    <a:pt x="1536" y="594"/>
                    <a:pt x="1536" y="594"/>
                  </a:cubicBezTo>
                  <a:cubicBezTo>
                    <a:pt x="1497" y="582"/>
                    <a:pt x="1497" y="582"/>
                    <a:pt x="1497" y="582"/>
                  </a:cubicBezTo>
                  <a:cubicBezTo>
                    <a:pt x="1458" y="570"/>
                    <a:pt x="1458" y="570"/>
                    <a:pt x="1458" y="570"/>
                  </a:cubicBezTo>
                  <a:cubicBezTo>
                    <a:pt x="1445" y="566"/>
                    <a:pt x="1433" y="562"/>
                    <a:pt x="1420" y="557"/>
                  </a:cubicBezTo>
                  <a:cubicBezTo>
                    <a:pt x="1381" y="544"/>
                    <a:pt x="1381" y="544"/>
                    <a:pt x="1381" y="544"/>
                  </a:cubicBezTo>
                  <a:cubicBezTo>
                    <a:pt x="1362" y="538"/>
                    <a:pt x="1362" y="538"/>
                    <a:pt x="1362" y="538"/>
                  </a:cubicBezTo>
                  <a:cubicBezTo>
                    <a:pt x="1343" y="531"/>
                    <a:pt x="1343" y="531"/>
                    <a:pt x="1343" y="531"/>
                  </a:cubicBezTo>
                  <a:cubicBezTo>
                    <a:pt x="1267" y="502"/>
                    <a:pt x="1267" y="502"/>
                    <a:pt x="1267" y="502"/>
                  </a:cubicBezTo>
                  <a:cubicBezTo>
                    <a:pt x="1193" y="471"/>
                    <a:pt x="1193" y="471"/>
                    <a:pt x="1193" y="471"/>
                  </a:cubicBezTo>
                  <a:cubicBezTo>
                    <a:pt x="1168" y="460"/>
                    <a:pt x="1144" y="449"/>
                    <a:pt x="1119" y="438"/>
                  </a:cubicBezTo>
                  <a:cubicBezTo>
                    <a:pt x="1094" y="427"/>
                    <a:pt x="1070" y="416"/>
                    <a:pt x="1045" y="405"/>
                  </a:cubicBezTo>
                  <a:cubicBezTo>
                    <a:pt x="1021" y="394"/>
                    <a:pt x="996" y="382"/>
                    <a:pt x="972" y="370"/>
                  </a:cubicBezTo>
                  <a:cubicBezTo>
                    <a:pt x="900" y="332"/>
                    <a:pt x="900" y="332"/>
                    <a:pt x="900" y="332"/>
                  </a:cubicBezTo>
                  <a:cubicBezTo>
                    <a:pt x="852" y="308"/>
                    <a:pt x="805" y="281"/>
                    <a:pt x="759" y="253"/>
                  </a:cubicBezTo>
                  <a:cubicBezTo>
                    <a:pt x="736" y="239"/>
                    <a:pt x="713" y="226"/>
                    <a:pt x="689" y="213"/>
                  </a:cubicBezTo>
                  <a:cubicBezTo>
                    <a:pt x="677" y="207"/>
                    <a:pt x="665" y="201"/>
                    <a:pt x="653" y="195"/>
                  </a:cubicBezTo>
                  <a:cubicBezTo>
                    <a:pt x="617" y="177"/>
                    <a:pt x="617" y="177"/>
                    <a:pt x="617" y="177"/>
                  </a:cubicBezTo>
                  <a:cubicBezTo>
                    <a:pt x="581" y="160"/>
                    <a:pt x="581" y="160"/>
                    <a:pt x="581" y="160"/>
                  </a:cubicBezTo>
                  <a:cubicBezTo>
                    <a:pt x="569" y="154"/>
                    <a:pt x="556" y="148"/>
                    <a:pt x="544" y="143"/>
                  </a:cubicBezTo>
                  <a:cubicBezTo>
                    <a:pt x="519" y="132"/>
                    <a:pt x="495" y="122"/>
                    <a:pt x="469" y="113"/>
                  </a:cubicBezTo>
                  <a:cubicBezTo>
                    <a:pt x="419" y="95"/>
                    <a:pt x="368" y="75"/>
                    <a:pt x="317" y="60"/>
                  </a:cubicBezTo>
                  <a:cubicBezTo>
                    <a:pt x="265" y="44"/>
                    <a:pt x="213" y="31"/>
                    <a:pt x="160" y="21"/>
                  </a:cubicBezTo>
                  <a:cubicBezTo>
                    <a:pt x="134" y="16"/>
                    <a:pt x="107" y="12"/>
                    <a:pt x="81" y="8"/>
                  </a:cubicBezTo>
                  <a:cubicBezTo>
                    <a:pt x="54" y="5"/>
                    <a:pt x="27"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1" name="Freeform 33"/>
            <p:cNvSpPr/>
            <p:nvPr/>
          </p:nvSpPr>
          <p:spPr bwMode="auto">
            <a:xfrm>
              <a:off x="15066963" y="4005263"/>
              <a:ext cx="7200900" cy="2058988"/>
            </a:xfrm>
            <a:custGeom>
              <a:avLst/>
              <a:gdLst>
                <a:gd name="T0" fmla="*/ 310 w 2362"/>
                <a:gd name="T1" fmla="*/ 31 h 675"/>
                <a:gd name="T2" fmla="*/ 756 w 2362"/>
                <a:gd name="T3" fmla="*/ 170 h 675"/>
                <a:gd name="T4" fmla="*/ 896 w 2362"/>
                <a:gd name="T5" fmla="*/ 238 h 675"/>
                <a:gd name="T6" fmla="*/ 985 w 2362"/>
                <a:gd name="T7" fmla="*/ 276 h 675"/>
                <a:gd name="T8" fmla="*/ 1040 w 2362"/>
                <a:gd name="T9" fmla="*/ 298 h 675"/>
                <a:gd name="T10" fmla="*/ 1085 w 2362"/>
                <a:gd name="T11" fmla="*/ 315 h 675"/>
                <a:gd name="T12" fmla="*/ 1113 w 2362"/>
                <a:gd name="T13" fmla="*/ 325 h 675"/>
                <a:gd name="T14" fmla="*/ 1484 w 2362"/>
                <a:gd name="T15" fmla="*/ 441 h 675"/>
                <a:gd name="T16" fmla="*/ 1822 w 2362"/>
                <a:gd name="T17" fmla="*/ 534 h 675"/>
                <a:gd name="T18" fmla="*/ 1898 w 2362"/>
                <a:gd name="T19" fmla="*/ 548 h 675"/>
                <a:gd name="T20" fmla="*/ 2014 w 2362"/>
                <a:gd name="T21" fmla="*/ 560 h 675"/>
                <a:gd name="T22" fmla="*/ 2072 w 2362"/>
                <a:gd name="T23" fmla="*/ 557 h 675"/>
                <a:gd name="T24" fmla="*/ 2245 w 2362"/>
                <a:gd name="T25" fmla="*/ 576 h 675"/>
                <a:gd name="T26" fmla="*/ 2362 w 2362"/>
                <a:gd name="T27" fmla="*/ 675 h 675"/>
                <a:gd name="T28" fmla="*/ 2244 w 2362"/>
                <a:gd name="T29" fmla="*/ 579 h 675"/>
                <a:gd name="T30" fmla="*/ 2053 w 2362"/>
                <a:gd name="T31" fmla="*/ 565 h 675"/>
                <a:gd name="T32" fmla="*/ 1935 w 2362"/>
                <a:gd name="T33" fmla="*/ 561 h 675"/>
                <a:gd name="T34" fmla="*/ 1858 w 2362"/>
                <a:gd name="T35" fmla="*/ 549 h 675"/>
                <a:gd name="T36" fmla="*/ 1782 w 2362"/>
                <a:gd name="T37" fmla="*/ 533 h 675"/>
                <a:gd name="T38" fmla="*/ 1753 w 2362"/>
                <a:gd name="T39" fmla="*/ 527 h 675"/>
                <a:gd name="T40" fmla="*/ 1706 w 2362"/>
                <a:gd name="T41" fmla="*/ 515 h 675"/>
                <a:gd name="T42" fmla="*/ 1481 w 2362"/>
                <a:gd name="T43" fmla="*/ 452 h 675"/>
                <a:gd name="T44" fmla="*/ 1109 w 2362"/>
                <a:gd name="T45" fmla="*/ 336 h 675"/>
                <a:gd name="T46" fmla="*/ 1081 w 2362"/>
                <a:gd name="T47" fmla="*/ 326 h 675"/>
                <a:gd name="T48" fmla="*/ 1036 w 2362"/>
                <a:gd name="T49" fmla="*/ 308 h 675"/>
                <a:gd name="T50" fmla="*/ 981 w 2362"/>
                <a:gd name="T51" fmla="*/ 287 h 675"/>
                <a:gd name="T52" fmla="*/ 892 w 2362"/>
                <a:gd name="T53" fmla="*/ 248 h 675"/>
                <a:gd name="T54" fmla="*/ 752 w 2362"/>
                <a:gd name="T55" fmla="*/ 179 h 675"/>
                <a:gd name="T56" fmla="*/ 309 w 2362"/>
                <a:gd name="T57" fmla="*/ 37 h 675"/>
                <a:gd name="T58" fmla="*/ 271 w 2362"/>
                <a:gd name="T59" fmla="*/ 30 h 675"/>
                <a:gd name="T60" fmla="*/ 194 w 2362"/>
                <a:gd name="T61" fmla="*/ 18 h 675"/>
                <a:gd name="T62" fmla="*/ 116 w 2362"/>
                <a:gd name="T63" fmla="*/ 9 h 675"/>
                <a:gd name="T64" fmla="*/ 78 w 2362"/>
                <a:gd name="T65" fmla="*/ 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2" h="675">
                  <a:moveTo>
                    <a:pt x="0" y="0"/>
                  </a:moveTo>
                  <a:cubicBezTo>
                    <a:pt x="104" y="3"/>
                    <a:pt x="207" y="14"/>
                    <a:pt x="310" y="31"/>
                  </a:cubicBezTo>
                  <a:cubicBezTo>
                    <a:pt x="412" y="49"/>
                    <a:pt x="514" y="75"/>
                    <a:pt x="612" y="110"/>
                  </a:cubicBezTo>
                  <a:cubicBezTo>
                    <a:pt x="661" y="127"/>
                    <a:pt x="709" y="147"/>
                    <a:pt x="756" y="170"/>
                  </a:cubicBezTo>
                  <a:cubicBezTo>
                    <a:pt x="780" y="181"/>
                    <a:pt x="803" y="193"/>
                    <a:pt x="826" y="205"/>
                  </a:cubicBezTo>
                  <a:cubicBezTo>
                    <a:pt x="849" y="216"/>
                    <a:pt x="872" y="227"/>
                    <a:pt x="896" y="238"/>
                  </a:cubicBezTo>
                  <a:cubicBezTo>
                    <a:pt x="967" y="269"/>
                    <a:pt x="967" y="269"/>
                    <a:pt x="967" y="269"/>
                  </a:cubicBezTo>
                  <a:cubicBezTo>
                    <a:pt x="985" y="276"/>
                    <a:pt x="985" y="276"/>
                    <a:pt x="985" y="276"/>
                  </a:cubicBezTo>
                  <a:cubicBezTo>
                    <a:pt x="991" y="279"/>
                    <a:pt x="997" y="281"/>
                    <a:pt x="1003" y="283"/>
                  </a:cubicBezTo>
                  <a:cubicBezTo>
                    <a:pt x="1040" y="298"/>
                    <a:pt x="1040" y="298"/>
                    <a:pt x="1040" y="298"/>
                  </a:cubicBezTo>
                  <a:cubicBezTo>
                    <a:pt x="1076" y="312"/>
                    <a:pt x="1076" y="312"/>
                    <a:pt x="1076" y="312"/>
                  </a:cubicBezTo>
                  <a:cubicBezTo>
                    <a:pt x="1085" y="315"/>
                    <a:pt x="1085" y="315"/>
                    <a:pt x="1085" y="315"/>
                  </a:cubicBezTo>
                  <a:cubicBezTo>
                    <a:pt x="1094" y="318"/>
                    <a:pt x="1094" y="318"/>
                    <a:pt x="1094" y="318"/>
                  </a:cubicBezTo>
                  <a:cubicBezTo>
                    <a:pt x="1113" y="325"/>
                    <a:pt x="1113" y="325"/>
                    <a:pt x="1113" y="325"/>
                  </a:cubicBezTo>
                  <a:cubicBezTo>
                    <a:pt x="1137" y="333"/>
                    <a:pt x="1161" y="342"/>
                    <a:pt x="1186" y="350"/>
                  </a:cubicBezTo>
                  <a:cubicBezTo>
                    <a:pt x="1284" y="383"/>
                    <a:pt x="1384" y="413"/>
                    <a:pt x="1484" y="441"/>
                  </a:cubicBezTo>
                  <a:cubicBezTo>
                    <a:pt x="1584" y="470"/>
                    <a:pt x="1683" y="500"/>
                    <a:pt x="1784" y="525"/>
                  </a:cubicBezTo>
                  <a:cubicBezTo>
                    <a:pt x="1822" y="534"/>
                    <a:pt x="1822" y="534"/>
                    <a:pt x="1822" y="534"/>
                  </a:cubicBezTo>
                  <a:cubicBezTo>
                    <a:pt x="1834" y="536"/>
                    <a:pt x="1847" y="539"/>
                    <a:pt x="1860" y="541"/>
                  </a:cubicBezTo>
                  <a:cubicBezTo>
                    <a:pt x="1872" y="544"/>
                    <a:pt x="1885" y="546"/>
                    <a:pt x="1898" y="548"/>
                  </a:cubicBezTo>
                  <a:cubicBezTo>
                    <a:pt x="1911" y="550"/>
                    <a:pt x="1923" y="552"/>
                    <a:pt x="1936" y="554"/>
                  </a:cubicBezTo>
                  <a:cubicBezTo>
                    <a:pt x="1962" y="557"/>
                    <a:pt x="1988" y="559"/>
                    <a:pt x="2014" y="560"/>
                  </a:cubicBezTo>
                  <a:cubicBezTo>
                    <a:pt x="2027" y="560"/>
                    <a:pt x="2039" y="560"/>
                    <a:pt x="2052" y="559"/>
                  </a:cubicBezTo>
                  <a:cubicBezTo>
                    <a:pt x="2059" y="559"/>
                    <a:pt x="2065" y="558"/>
                    <a:pt x="2072" y="557"/>
                  </a:cubicBezTo>
                  <a:cubicBezTo>
                    <a:pt x="2078" y="557"/>
                    <a:pt x="2085" y="556"/>
                    <a:pt x="2091" y="556"/>
                  </a:cubicBezTo>
                  <a:cubicBezTo>
                    <a:pt x="2143" y="552"/>
                    <a:pt x="2196" y="558"/>
                    <a:pt x="2245" y="576"/>
                  </a:cubicBezTo>
                  <a:cubicBezTo>
                    <a:pt x="2270" y="586"/>
                    <a:pt x="2293" y="598"/>
                    <a:pt x="2313" y="615"/>
                  </a:cubicBezTo>
                  <a:cubicBezTo>
                    <a:pt x="2333" y="631"/>
                    <a:pt x="2351" y="651"/>
                    <a:pt x="2362" y="675"/>
                  </a:cubicBezTo>
                  <a:cubicBezTo>
                    <a:pt x="2350" y="651"/>
                    <a:pt x="2333" y="632"/>
                    <a:pt x="2312" y="616"/>
                  </a:cubicBezTo>
                  <a:cubicBezTo>
                    <a:pt x="2292" y="600"/>
                    <a:pt x="2268" y="588"/>
                    <a:pt x="2244" y="579"/>
                  </a:cubicBezTo>
                  <a:cubicBezTo>
                    <a:pt x="2196" y="562"/>
                    <a:pt x="2143" y="557"/>
                    <a:pt x="2092" y="562"/>
                  </a:cubicBezTo>
                  <a:cubicBezTo>
                    <a:pt x="2079" y="563"/>
                    <a:pt x="2066" y="564"/>
                    <a:pt x="2053" y="565"/>
                  </a:cubicBezTo>
                  <a:cubicBezTo>
                    <a:pt x="2040" y="566"/>
                    <a:pt x="2027" y="566"/>
                    <a:pt x="2014" y="566"/>
                  </a:cubicBezTo>
                  <a:cubicBezTo>
                    <a:pt x="1987" y="566"/>
                    <a:pt x="1961" y="564"/>
                    <a:pt x="1935" y="561"/>
                  </a:cubicBezTo>
                  <a:cubicBezTo>
                    <a:pt x="1922" y="560"/>
                    <a:pt x="1910" y="558"/>
                    <a:pt x="1897" y="556"/>
                  </a:cubicBezTo>
                  <a:cubicBezTo>
                    <a:pt x="1884" y="554"/>
                    <a:pt x="1871" y="552"/>
                    <a:pt x="1858" y="549"/>
                  </a:cubicBezTo>
                  <a:cubicBezTo>
                    <a:pt x="1845" y="547"/>
                    <a:pt x="1833" y="545"/>
                    <a:pt x="1820" y="542"/>
                  </a:cubicBezTo>
                  <a:cubicBezTo>
                    <a:pt x="1782" y="533"/>
                    <a:pt x="1782" y="533"/>
                    <a:pt x="1782" y="533"/>
                  </a:cubicBezTo>
                  <a:cubicBezTo>
                    <a:pt x="1763" y="529"/>
                    <a:pt x="1763" y="529"/>
                    <a:pt x="1763" y="529"/>
                  </a:cubicBezTo>
                  <a:cubicBezTo>
                    <a:pt x="1753" y="527"/>
                    <a:pt x="1753" y="527"/>
                    <a:pt x="1753" y="527"/>
                  </a:cubicBezTo>
                  <a:cubicBezTo>
                    <a:pt x="1744" y="525"/>
                    <a:pt x="1744" y="525"/>
                    <a:pt x="1744" y="525"/>
                  </a:cubicBezTo>
                  <a:cubicBezTo>
                    <a:pt x="1706" y="515"/>
                    <a:pt x="1706" y="515"/>
                    <a:pt x="1706" y="515"/>
                  </a:cubicBezTo>
                  <a:cubicBezTo>
                    <a:pt x="1681" y="508"/>
                    <a:pt x="1656" y="501"/>
                    <a:pt x="1631" y="494"/>
                  </a:cubicBezTo>
                  <a:cubicBezTo>
                    <a:pt x="1481" y="452"/>
                    <a:pt x="1481" y="452"/>
                    <a:pt x="1481" y="452"/>
                  </a:cubicBezTo>
                  <a:cubicBezTo>
                    <a:pt x="1381" y="424"/>
                    <a:pt x="1281" y="395"/>
                    <a:pt x="1182" y="362"/>
                  </a:cubicBezTo>
                  <a:cubicBezTo>
                    <a:pt x="1158" y="353"/>
                    <a:pt x="1133" y="344"/>
                    <a:pt x="1109" y="336"/>
                  </a:cubicBezTo>
                  <a:cubicBezTo>
                    <a:pt x="1090" y="329"/>
                    <a:pt x="1090" y="329"/>
                    <a:pt x="1090" y="329"/>
                  </a:cubicBezTo>
                  <a:cubicBezTo>
                    <a:pt x="1081" y="326"/>
                    <a:pt x="1081" y="326"/>
                    <a:pt x="1081" y="326"/>
                  </a:cubicBezTo>
                  <a:cubicBezTo>
                    <a:pt x="1072" y="322"/>
                    <a:pt x="1072" y="322"/>
                    <a:pt x="1072" y="322"/>
                  </a:cubicBezTo>
                  <a:cubicBezTo>
                    <a:pt x="1036" y="308"/>
                    <a:pt x="1036" y="308"/>
                    <a:pt x="1036" y="308"/>
                  </a:cubicBezTo>
                  <a:cubicBezTo>
                    <a:pt x="999" y="294"/>
                    <a:pt x="999" y="294"/>
                    <a:pt x="999" y="294"/>
                  </a:cubicBezTo>
                  <a:cubicBezTo>
                    <a:pt x="993" y="292"/>
                    <a:pt x="987" y="289"/>
                    <a:pt x="981" y="287"/>
                  </a:cubicBezTo>
                  <a:cubicBezTo>
                    <a:pt x="963" y="279"/>
                    <a:pt x="963" y="279"/>
                    <a:pt x="963" y="279"/>
                  </a:cubicBezTo>
                  <a:cubicBezTo>
                    <a:pt x="892" y="248"/>
                    <a:pt x="892" y="248"/>
                    <a:pt x="892" y="248"/>
                  </a:cubicBezTo>
                  <a:cubicBezTo>
                    <a:pt x="868" y="237"/>
                    <a:pt x="844" y="226"/>
                    <a:pt x="821" y="214"/>
                  </a:cubicBezTo>
                  <a:cubicBezTo>
                    <a:pt x="798" y="203"/>
                    <a:pt x="775" y="190"/>
                    <a:pt x="752" y="179"/>
                  </a:cubicBezTo>
                  <a:cubicBezTo>
                    <a:pt x="705" y="156"/>
                    <a:pt x="657" y="136"/>
                    <a:pt x="609" y="118"/>
                  </a:cubicBezTo>
                  <a:cubicBezTo>
                    <a:pt x="511" y="83"/>
                    <a:pt x="411" y="56"/>
                    <a:pt x="309" y="37"/>
                  </a:cubicBezTo>
                  <a:cubicBezTo>
                    <a:pt x="290" y="33"/>
                    <a:pt x="290" y="33"/>
                    <a:pt x="290" y="33"/>
                  </a:cubicBezTo>
                  <a:cubicBezTo>
                    <a:pt x="271" y="30"/>
                    <a:pt x="271" y="30"/>
                    <a:pt x="271" y="30"/>
                  </a:cubicBezTo>
                  <a:cubicBezTo>
                    <a:pt x="232" y="24"/>
                    <a:pt x="232" y="24"/>
                    <a:pt x="232" y="24"/>
                  </a:cubicBezTo>
                  <a:cubicBezTo>
                    <a:pt x="194" y="18"/>
                    <a:pt x="194" y="18"/>
                    <a:pt x="194" y="18"/>
                  </a:cubicBezTo>
                  <a:cubicBezTo>
                    <a:pt x="181" y="16"/>
                    <a:pt x="168" y="15"/>
                    <a:pt x="155" y="13"/>
                  </a:cubicBezTo>
                  <a:cubicBezTo>
                    <a:pt x="116" y="9"/>
                    <a:pt x="116" y="9"/>
                    <a:pt x="116" y="9"/>
                  </a:cubicBezTo>
                  <a:cubicBezTo>
                    <a:pt x="97" y="7"/>
                    <a:pt x="97" y="7"/>
                    <a:pt x="97" y="7"/>
                  </a:cubicBezTo>
                  <a:cubicBezTo>
                    <a:pt x="91" y="6"/>
                    <a:pt x="84" y="6"/>
                    <a:pt x="78" y="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2" name="Freeform 34"/>
            <p:cNvSpPr/>
            <p:nvPr/>
          </p:nvSpPr>
          <p:spPr bwMode="auto">
            <a:xfrm>
              <a:off x="15365413" y="3990975"/>
              <a:ext cx="6958013" cy="1984375"/>
            </a:xfrm>
            <a:custGeom>
              <a:avLst/>
              <a:gdLst>
                <a:gd name="T0" fmla="*/ 152 w 2282"/>
                <a:gd name="T1" fmla="*/ 2 h 651"/>
                <a:gd name="T2" fmla="*/ 227 w 2282"/>
                <a:gd name="T3" fmla="*/ 6 h 651"/>
                <a:gd name="T4" fmla="*/ 378 w 2282"/>
                <a:gd name="T5" fmla="*/ 21 h 651"/>
                <a:gd name="T6" fmla="*/ 452 w 2282"/>
                <a:gd name="T7" fmla="*/ 34 h 651"/>
                <a:gd name="T8" fmla="*/ 745 w 2282"/>
                <a:gd name="T9" fmla="*/ 110 h 651"/>
                <a:gd name="T10" fmla="*/ 886 w 2282"/>
                <a:gd name="T11" fmla="*/ 165 h 651"/>
                <a:gd name="T12" fmla="*/ 957 w 2282"/>
                <a:gd name="T13" fmla="*/ 190 h 651"/>
                <a:gd name="T14" fmla="*/ 1029 w 2282"/>
                <a:gd name="T15" fmla="*/ 213 h 651"/>
                <a:gd name="T16" fmla="*/ 1173 w 2282"/>
                <a:gd name="T17" fmla="*/ 258 h 651"/>
                <a:gd name="T18" fmla="*/ 1355 w 2282"/>
                <a:gd name="T19" fmla="*/ 305 h 651"/>
                <a:gd name="T20" fmla="*/ 1466 w 2282"/>
                <a:gd name="T21" fmla="*/ 331 h 651"/>
                <a:gd name="T22" fmla="*/ 1610 w 2282"/>
                <a:gd name="T23" fmla="*/ 375 h 651"/>
                <a:gd name="T24" fmla="*/ 1789 w 2282"/>
                <a:gd name="T25" fmla="*/ 436 h 651"/>
                <a:gd name="T26" fmla="*/ 1862 w 2282"/>
                <a:gd name="T27" fmla="*/ 455 h 651"/>
                <a:gd name="T28" fmla="*/ 1972 w 2282"/>
                <a:gd name="T29" fmla="*/ 479 h 651"/>
                <a:gd name="T30" fmla="*/ 2028 w 2282"/>
                <a:gd name="T31" fmla="*/ 485 h 651"/>
                <a:gd name="T32" fmla="*/ 2190 w 2282"/>
                <a:gd name="T33" fmla="*/ 535 h 651"/>
                <a:gd name="T34" fmla="*/ 2221 w 2282"/>
                <a:gd name="T35" fmla="*/ 557 h 651"/>
                <a:gd name="T36" fmla="*/ 2282 w 2282"/>
                <a:gd name="T37" fmla="*/ 651 h 651"/>
                <a:gd name="T38" fmla="*/ 2219 w 2282"/>
                <a:gd name="T39" fmla="*/ 559 h 651"/>
                <a:gd name="T40" fmla="*/ 2189 w 2282"/>
                <a:gd name="T41" fmla="*/ 538 h 651"/>
                <a:gd name="T42" fmla="*/ 2028 w 2282"/>
                <a:gd name="T43" fmla="*/ 491 h 651"/>
                <a:gd name="T44" fmla="*/ 1971 w 2282"/>
                <a:gd name="T45" fmla="*/ 486 h 651"/>
                <a:gd name="T46" fmla="*/ 1860 w 2282"/>
                <a:gd name="T47" fmla="*/ 463 h 651"/>
                <a:gd name="T48" fmla="*/ 1787 w 2282"/>
                <a:gd name="T49" fmla="*/ 444 h 651"/>
                <a:gd name="T50" fmla="*/ 1607 w 2282"/>
                <a:gd name="T51" fmla="*/ 385 h 651"/>
                <a:gd name="T52" fmla="*/ 1463 w 2282"/>
                <a:gd name="T53" fmla="*/ 342 h 651"/>
                <a:gd name="T54" fmla="*/ 1353 w 2282"/>
                <a:gd name="T55" fmla="*/ 316 h 651"/>
                <a:gd name="T56" fmla="*/ 1169 w 2282"/>
                <a:gd name="T57" fmla="*/ 269 h 651"/>
                <a:gd name="T58" fmla="*/ 1025 w 2282"/>
                <a:gd name="T59" fmla="*/ 224 h 651"/>
                <a:gd name="T60" fmla="*/ 953 w 2282"/>
                <a:gd name="T61" fmla="*/ 200 h 651"/>
                <a:gd name="T62" fmla="*/ 882 w 2282"/>
                <a:gd name="T63" fmla="*/ 175 h 651"/>
                <a:gd name="T64" fmla="*/ 742 w 2282"/>
                <a:gd name="T65" fmla="*/ 119 h 651"/>
                <a:gd name="T66" fmla="*/ 598 w 2282"/>
                <a:gd name="T67" fmla="*/ 75 h 651"/>
                <a:gd name="T68" fmla="*/ 414 w 2282"/>
                <a:gd name="T69" fmla="*/ 34 h 651"/>
                <a:gd name="T70" fmla="*/ 302 w 2282"/>
                <a:gd name="T71" fmla="*/ 17 h 651"/>
                <a:gd name="T72" fmla="*/ 189 w 2282"/>
                <a:gd name="T73" fmla="*/ 7 h 651"/>
                <a:gd name="T74" fmla="*/ 76 w 2282"/>
                <a:gd name="T75" fmla="*/ 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2" h="651">
                  <a:moveTo>
                    <a:pt x="0" y="0"/>
                  </a:moveTo>
                  <a:cubicBezTo>
                    <a:pt x="51" y="0"/>
                    <a:pt x="101" y="0"/>
                    <a:pt x="152" y="2"/>
                  </a:cubicBezTo>
                  <a:cubicBezTo>
                    <a:pt x="164" y="2"/>
                    <a:pt x="177" y="3"/>
                    <a:pt x="189" y="3"/>
                  </a:cubicBezTo>
                  <a:cubicBezTo>
                    <a:pt x="227" y="6"/>
                    <a:pt x="227" y="6"/>
                    <a:pt x="227" y="6"/>
                  </a:cubicBezTo>
                  <a:cubicBezTo>
                    <a:pt x="302" y="12"/>
                    <a:pt x="302" y="12"/>
                    <a:pt x="302" y="12"/>
                  </a:cubicBezTo>
                  <a:cubicBezTo>
                    <a:pt x="328" y="14"/>
                    <a:pt x="353" y="17"/>
                    <a:pt x="378" y="21"/>
                  </a:cubicBezTo>
                  <a:cubicBezTo>
                    <a:pt x="390" y="23"/>
                    <a:pt x="402" y="25"/>
                    <a:pt x="415" y="27"/>
                  </a:cubicBezTo>
                  <a:cubicBezTo>
                    <a:pt x="452" y="34"/>
                    <a:pt x="452" y="34"/>
                    <a:pt x="452" y="34"/>
                  </a:cubicBezTo>
                  <a:cubicBezTo>
                    <a:pt x="502" y="43"/>
                    <a:pt x="551" y="55"/>
                    <a:pt x="600" y="66"/>
                  </a:cubicBezTo>
                  <a:cubicBezTo>
                    <a:pt x="649" y="78"/>
                    <a:pt x="697" y="92"/>
                    <a:pt x="745" y="110"/>
                  </a:cubicBezTo>
                  <a:cubicBezTo>
                    <a:pt x="769" y="118"/>
                    <a:pt x="792" y="127"/>
                    <a:pt x="816" y="137"/>
                  </a:cubicBezTo>
                  <a:cubicBezTo>
                    <a:pt x="839" y="147"/>
                    <a:pt x="862" y="156"/>
                    <a:pt x="886" y="165"/>
                  </a:cubicBezTo>
                  <a:cubicBezTo>
                    <a:pt x="897" y="169"/>
                    <a:pt x="909" y="173"/>
                    <a:pt x="921" y="177"/>
                  </a:cubicBezTo>
                  <a:cubicBezTo>
                    <a:pt x="957" y="190"/>
                    <a:pt x="957" y="190"/>
                    <a:pt x="957" y="190"/>
                  </a:cubicBezTo>
                  <a:cubicBezTo>
                    <a:pt x="993" y="202"/>
                    <a:pt x="993" y="202"/>
                    <a:pt x="993" y="202"/>
                  </a:cubicBezTo>
                  <a:cubicBezTo>
                    <a:pt x="1029" y="213"/>
                    <a:pt x="1029" y="213"/>
                    <a:pt x="1029" y="213"/>
                  </a:cubicBezTo>
                  <a:cubicBezTo>
                    <a:pt x="1053" y="221"/>
                    <a:pt x="1077" y="228"/>
                    <a:pt x="1101" y="236"/>
                  </a:cubicBezTo>
                  <a:cubicBezTo>
                    <a:pt x="1173" y="258"/>
                    <a:pt x="1173" y="258"/>
                    <a:pt x="1173" y="258"/>
                  </a:cubicBezTo>
                  <a:cubicBezTo>
                    <a:pt x="1221" y="273"/>
                    <a:pt x="1270" y="284"/>
                    <a:pt x="1319" y="296"/>
                  </a:cubicBezTo>
                  <a:cubicBezTo>
                    <a:pt x="1355" y="305"/>
                    <a:pt x="1355" y="305"/>
                    <a:pt x="1355" y="305"/>
                  </a:cubicBezTo>
                  <a:cubicBezTo>
                    <a:pt x="1392" y="314"/>
                    <a:pt x="1392" y="314"/>
                    <a:pt x="1392" y="314"/>
                  </a:cubicBezTo>
                  <a:cubicBezTo>
                    <a:pt x="1466" y="331"/>
                    <a:pt x="1466" y="331"/>
                    <a:pt x="1466" y="331"/>
                  </a:cubicBezTo>
                  <a:cubicBezTo>
                    <a:pt x="1490" y="337"/>
                    <a:pt x="1515" y="343"/>
                    <a:pt x="1539" y="351"/>
                  </a:cubicBezTo>
                  <a:cubicBezTo>
                    <a:pt x="1563" y="358"/>
                    <a:pt x="1587" y="367"/>
                    <a:pt x="1610" y="375"/>
                  </a:cubicBezTo>
                  <a:cubicBezTo>
                    <a:pt x="1753" y="425"/>
                    <a:pt x="1753" y="425"/>
                    <a:pt x="1753" y="425"/>
                  </a:cubicBezTo>
                  <a:cubicBezTo>
                    <a:pt x="1765" y="428"/>
                    <a:pt x="1777" y="432"/>
                    <a:pt x="1789" y="436"/>
                  </a:cubicBezTo>
                  <a:cubicBezTo>
                    <a:pt x="1801" y="439"/>
                    <a:pt x="1813" y="442"/>
                    <a:pt x="1826" y="445"/>
                  </a:cubicBezTo>
                  <a:cubicBezTo>
                    <a:pt x="1862" y="455"/>
                    <a:pt x="1862" y="455"/>
                    <a:pt x="1862" y="455"/>
                  </a:cubicBezTo>
                  <a:cubicBezTo>
                    <a:pt x="1899" y="464"/>
                    <a:pt x="1899" y="464"/>
                    <a:pt x="1899" y="464"/>
                  </a:cubicBezTo>
                  <a:cubicBezTo>
                    <a:pt x="1923" y="470"/>
                    <a:pt x="1948" y="475"/>
                    <a:pt x="1972" y="479"/>
                  </a:cubicBezTo>
                  <a:cubicBezTo>
                    <a:pt x="1985" y="481"/>
                    <a:pt x="1997" y="483"/>
                    <a:pt x="2010" y="484"/>
                  </a:cubicBezTo>
                  <a:cubicBezTo>
                    <a:pt x="2016" y="485"/>
                    <a:pt x="2022" y="485"/>
                    <a:pt x="2028" y="485"/>
                  </a:cubicBezTo>
                  <a:cubicBezTo>
                    <a:pt x="2034" y="486"/>
                    <a:pt x="2041" y="486"/>
                    <a:pt x="2047" y="487"/>
                  </a:cubicBezTo>
                  <a:cubicBezTo>
                    <a:pt x="2098" y="491"/>
                    <a:pt x="2147" y="509"/>
                    <a:pt x="2190" y="535"/>
                  </a:cubicBezTo>
                  <a:cubicBezTo>
                    <a:pt x="2196" y="538"/>
                    <a:pt x="2201" y="541"/>
                    <a:pt x="2206" y="545"/>
                  </a:cubicBezTo>
                  <a:cubicBezTo>
                    <a:pt x="2211" y="549"/>
                    <a:pt x="2216" y="553"/>
                    <a:pt x="2221" y="557"/>
                  </a:cubicBezTo>
                  <a:cubicBezTo>
                    <a:pt x="2230" y="566"/>
                    <a:pt x="2239" y="575"/>
                    <a:pt x="2247" y="585"/>
                  </a:cubicBezTo>
                  <a:cubicBezTo>
                    <a:pt x="2263" y="604"/>
                    <a:pt x="2274" y="628"/>
                    <a:pt x="2282" y="651"/>
                  </a:cubicBezTo>
                  <a:cubicBezTo>
                    <a:pt x="2273" y="628"/>
                    <a:pt x="2262" y="605"/>
                    <a:pt x="2245" y="586"/>
                  </a:cubicBezTo>
                  <a:cubicBezTo>
                    <a:pt x="2237" y="576"/>
                    <a:pt x="2229" y="567"/>
                    <a:pt x="2219" y="559"/>
                  </a:cubicBezTo>
                  <a:cubicBezTo>
                    <a:pt x="2215" y="555"/>
                    <a:pt x="2210" y="551"/>
                    <a:pt x="2205" y="547"/>
                  </a:cubicBezTo>
                  <a:cubicBezTo>
                    <a:pt x="2199" y="544"/>
                    <a:pt x="2194" y="541"/>
                    <a:pt x="2189" y="538"/>
                  </a:cubicBezTo>
                  <a:cubicBezTo>
                    <a:pt x="2145" y="513"/>
                    <a:pt x="2097" y="496"/>
                    <a:pt x="2047" y="492"/>
                  </a:cubicBezTo>
                  <a:cubicBezTo>
                    <a:pt x="2040" y="492"/>
                    <a:pt x="2034" y="492"/>
                    <a:pt x="2028" y="491"/>
                  </a:cubicBezTo>
                  <a:cubicBezTo>
                    <a:pt x="2022" y="491"/>
                    <a:pt x="2015" y="491"/>
                    <a:pt x="2009" y="490"/>
                  </a:cubicBezTo>
                  <a:cubicBezTo>
                    <a:pt x="1996" y="489"/>
                    <a:pt x="1984" y="488"/>
                    <a:pt x="1971" y="486"/>
                  </a:cubicBezTo>
                  <a:cubicBezTo>
                    <a:pt x="1946" y="482"/>
                    <a:pt x="1921" y="477"/>
                    <a:pt x="1897" y="471"/>
                  </a:cubicBezTo>
                  <a:cubicBezTo>
                    <a:pt x="1860" y="463"/>
                    <a:pt x="1860" y="463"/>
                    <a:pt x="1860" y="463"/>
                  </a:cubicBezTo>
                  <a:cubicBezTo>
                    <a:pt x="1823" y="453"/>
                    <a:pt x="1823" y="453"/>
                    <a:pt x="1823" y="453"/>
                  </a:cubicBezTo>
                  <a:cubicBezTo>
                    <a:pt x="1811" y="450"/>
                    <a:pt x="1799" y="447"/>
                    <a:pt x="1787" y="444"/>
                  </a:cubicBezTo>
                  <a:cubicBezTo>
                    <a:pt x="1774" y="441"/>
                    <a:pt x="1762" y="437"/>
                    <a:pt x="1750" y="433"/>
                  </a:cubicBezTo>
                  <a:cubicBezTo>
                    <a:pt x="1702" y="418"/>
                    <a:pt x="1655" y="401"/>
                    <a:pt x="1607" y="385"/>
                  </a:cubicBezTo>
                  <a:cubicBezTo>
                    <a:pt x="1583" y="377"/>
                    <a:pt x="1560" y="368"/>
                    <a:pt x="1536" y="361"/>
                  </a:cubicBezTo>
                  <a:cubicBezTo>
                    <a:pt x="1512" y="354"/>
                    <a:pt x="1487" y="347"/>
                    <a:pt x="1463" y="342"/>
                  </a:cubicBezTo>
                  <a:cubicBezTo>
                    <a:pt x="1389" y="325"/>
                    <a:pt x="1389" y="325"/>
                    <a:pt x="1389" y="325"/>
                  </a:cubicBezTo>
                  <a:cubicBezTo>
                    <a:pt x="1353" y="316"/>
                    <a:pt x="1353" y="316"/>
                    <a:pt x="1353" y="316"/>
                  </a:cubicBezTo>
                  <a:cubicBezTo>
                    <a:pt x="1316" y="307"/>
                    <a:pt x="1316" y="307"/>
                    <a:pt x="1316" y="307"/>
                  </a:cubicBezTo>
                  <a:cubicBezTo>
                    <a:pt x="1267" y="295"/>
                    <a:pt x="1218" y="284"/>
                    <a:pt x="1169" y="269"/>
                  </a:cubicBezTo>
                  <a:cubicBezTo>
                    <a:pt x="1097" y="247"/>
                    <a:pt x="1097" y="247"/>
                    <a:pt x="1097" y="247"/>
                  </a:cubicBezTo>
                  <a:cubicBezTo>
                    <a:pt x="1073" y="239"/>
                    <a:pt x="1049" y="232"/>
                    <a:pt x="1025" y="224"/>
                  </a:cubicBezTo>
                  <a:cubicBezTo>
                    <a:pt x="989" y="213"/>
                    <a:pt x="989" y="213"/>
                    <a:pt x="989" y="213"/>
                  </a:cubicBezTo>
                  <a:cubicBezTo>
                    <a:pt x="953" y="200"/>
                    <a:pt x="953" y="200"/>
                    <a:pt x="953" y="200"/>
                  </a:cubicBezTo>
                  <a:cubicBezTo>
                    <a:pt x="918" y="188"/>
                    <a:pt x="918" y="188"/>
                    <a:pt x="918" y="188"/>
                  </a:cubicBezTo>
                  <a:cubicBezTo>
                    <a:pt x="906" y="184"/>
                    <a:pt x="894" y="180"/>
                    <a:pt x="882" y="175"/>
                  </a:cubicBezTo>
                  <a:cubicBezTo>
                    <a:pt x="858" y="166"/>
                    <a:pt x="835" y="157"/>
                    <a:pt x="811" y="147"/>
                  </a:cubicBezTo>
                  <a:cubicBezTo>
                    <a:pt x="788" y="137"/>
                    <a:pt x="765" y="128"/>
                    <a:pt x="742" y="119"/>
                  </a:cubicBezTo>
                  <a:cubicBezTo>
                    <a:pt x="718" y="111"/>
                    <a:pt x="694" y="103"/>
                    <a:pt x="670" y="96"/>
                  </a:cubicBezTo>
                  <a:cubicBezTo>
                    <a:pt x="646" y="88"/>
                    <a:pt x="622" y="81"/>
                    <a:pt x="598" y="75"/>
                  </a:cubicBezTo>
                  <a:cubicBezTo>
                    <a:pt x="549" y="64"/>
                    <a:pt x="500" y="51"/>
                    <a:pt x="451" y="42"/>
                  </a:cubicBezTo>
                  <a:cubicBezTo>
                    <a:pt x="414" y="34"/>
                    <a:pt x="414" y="34"/>
                    <a:pt x="414" y="34"/>
                  </a:cubicBezTo>
                  <a:cubicBezTo>
                    <a:pt x="401" y="32"/>
                    <a:pt x="389" y="29"/>
                    <a:pt x="376" y="27"/>
                  </a:cubicBezTo>
                  <a:cubicBezTo>
                    <a:pt x="352" y="23"/>
                    <a:pt x="327" y="20"/>
                    <a:pt x="302" y="17"/>
                  </a:cubicBezTo>
                  <a:cubicBezTo>
                    <a:pt x="227" y="11"/>
                    <a:pt x="227" y="11"/>
                    <a:pt x="227" y="11"/>
                  </a:cubicBezTo>
                  <a:cubicBezTo>
                    <a:pt x="189" y="7"/>
                    <a:pt x="189" y="7"/>
                    <a:pt x="189" y="7"/>
                  </a:cubicBezTo>
                  <a:cubicBezTo>
                    <a:pt x="177" y="6"/>
                    <a:pt x="164" y="5"/>
                    <a:pt x="151" y="5"/>
                  </a:cubicBezTo>
                  <a:cubicBezTo>
                    <a:pt x="126" y="3"/>
                    <a:pt x="101" y="3"/>
                    <a:pt x="76"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3" name="Freeform 35"/>
            <p:cNvSpPr/>
            <p:nvPr/>
          </p:nvSpPr>
          <p:spPr bwMode="auto">
            <a:xfrm>
              <a:off x="15673388" y="3978275"/>
              <a:ext cx="6689725" cy="1912938"/>
            </a:xfrm>
            <a:custGeom>
              <a:avLst/>
              <a:gdLst>
                <a:gd name="T0" fmla="*/ 146 w 2194"/>
                <a:gd name="T1" fmla="*/ 0 h 627"/>
                <a:gd name="T2" fmla="*/ 201 w 2194"/>
                <a:gd name="T3" fmla="*/ 1 h 627"/>
                <a:gd name="T4" fmla="*/ 293 w 2194"/>
                <a:gd name="T5" fmla="*/ 4 h 627"/>
                <a:gd name="T6" fmla="*/ 366 w 2194"/>
                <a:gd name="T7" fmla="*/ 9 h 627"/>
                <a:gd name="T8" fmla="*/ 511 w 2194"/>
                <a:gd name="T9" fmla="*/ 28 h 627"/>
                <a:gd name="T10" fmla="*/ 728 w 2194"/>
                <a:gd name="T11" fmla="*/ 66 h 627"/>
                <a:gd name="T12" fmla="*/ 869 w 2194"/>
                <a:gd name="T13" fmla="*/ 107 h 627"/>
                <a:gd name="T14" fmla="*/ 1011 w 2194"/>
                <a:gd name="T15" fmla="*/ 142 h 627"/>
                <a:gd name="T16" fmla="*/ 1153 w 2194"/>
                <a:gd name="T17" fmla="*/ 177 h 627"/>
                <a:gd name="T18" fmla="*/ 1260 w 2194"/>
                <a:gd name="T19" fmla="*/ 203 h 627"/>
                <a:gd name="T20" fmla="*/ 1367 w 2194"/>
                <a:gd name="T21" fmla="*/ 226 h 627"/>
                <a:gd name="T22" fmla="*/ 1579 w 2194"/>
                <a:gd name="T23" fmla="*/ 285 h 627"/>
                <a:gd name="T24" fmla="*/ 1682 w 2194"/>
                <a:gd name="T25" fmla="*/ 323 h 627"/>
                <a:gd name="T26" fmla="*/ 1717 w 2194"/>
                <a:gd name="T27" fmla="*/ 336 h 627"/>
                <a:gd name="T28" fmla="*/ 1820 w 2194"/>
                <a:gd name="T29" fmla="*/ 372 h 627"/>
                <a:gd name="T30" fmla="*/ 1924 w 2194"/>
                <a:gd name="T31" fmla="*/ 409 h 627"/>
                <a:gd name="T32" fmla="*/ 1976 w 2194"/>
                <a:gd name="T33" fmla="*/ 424 h 627"/>
                <a:gd name="T34" fmla="*/ 2061 w 2194"/>
                <a:gd name="T35" fmla="*/ 460 h 627"/>
                <a:gd name="T36" fmla="*/ 2120 w 2194"/>
                <a:gd name="T37" fmla="*/ 503 h 627"/>
                <a:gd name="T38" fmla="*/ 2194 w 2194"/>
                <a:gd name="T39" fmla="*/ 627 h 627"/>
                <a:gd name="T40" fmla="*/ 2118 w 2194"/>
                <a:gd name="T41" fmla="*/ 505 h 627"/>
                <a:gd name="T42" fmla="*/ 2059 w 2194"/>
                <a:gd name="T43" fmla="*/ 463 h 627"/>
                <a:gd name="T44" fmla="*/ 1975 w 2194"/>
                <a:gd name="T45" fmla="*/ 430 h 627"/>
                <a:gd name="T46" fmla="*/ 1921 w 2194"/>
                <a:gd name="T47" fmla="*/ 416 h 627"/>
                <a:gd name="T48" fmla="*/ 1818 w 2194"/>
                <a:gd name="T49" fmla="*/ 379 h 627"/>
                <a:gd name="T50" fmla="*/ 1714 w 2194"/>
                <a:gd name="T51" fmla="*/ 345 h 627"/>
                <a:gd name="T52" fmla="*/ 1365 w 2194"/>
                <a:gd name="T53" fmla="*/ 237 h 627"/>
                <a:gd name="T54" fmla="*/ 1257 w 2194"/>
                <a:gd name="T55" fmla="*/ 214 h 627"/>
                <a:gd name="T56" fmla="*/ 1150 w 2194"/>
                <a:gd name="T57" fmla="*/ 188 h 627"/>
                <a:gd name="T58" fmla="*/ 1008 w 2194"/>
                <a:gd name="T59" fmla="*/ 153 h 627"/>
                <a:gd name="T60" fmla="*/ 866 w 2194"/>
                <a:gd name="T61" fmla="*/ 117 h 627"/>
                <a:gd name="T62" fmla="*/ 726 w 2194"/>
                <a:gd name="T63" fmla="*/ 76 h 627"/>
                <a:gd name="T64" fmla="*/ 582 w 2194"/>
                <a:gd name="T65" fmla="*/ 48 h 627"/>
                <a:gd name="T66" fmla="*/ 437 w 2194"/>
                <a:gd name="T67" fmla="*/ 26 h 627"/>
                <a:gd name="T68" fmla="*/ 292 w 2194"/>
                <a:gd name="T69" fmla="*/ 10 h 627"/>
                <a:gd name="T70" fmla="*/ 201 w 2194"/>
                <a:gd name="T71" fmla="*/ 5 h 627"/>
                <a:gd name="T72" fmla="*/ 146 w 2194"/>
                <a:gd name="T73" fmla="*/ 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4" h="627">
                  <a:moveTo>
                    <a:pt x="0" y="0"/>
                  </a:moveTo>
                  <a:cubicBezTo>
                    <a:pt x="48" y="0"/>
                    <a:pt x="97" y="0"/>
                    <a:pt x="146" y="0"/>
                  </a:cubicBezTo>
                  <a:cubicBezTo>
                    <a:pt x="183" y="0"/>
                    <a:pt x="183" y="0"/>
                    <a:pt x="183" y="0"/>
                  </a:cubicBezTo>
                  <a:cubicBezTo>
                    <a:pt x="201" y="1"/>
                    <a:pt x="201" y="1"/>
                    <a:pt x="201" y="1"/>
                  </a:cubicBezTo>
                  <a:cubicBezTo>
                    <a:pt x="219" y="1"/>
                    <a:pt x="219" y="1"/>
                    <a:pt x="219" y="1"/>
                  </a:cubicBezTo>
                  <a:cubicBezTo>
                    <a:pt x="293" y="4"/>
                    <a:pt x="293" y="4"/>
                    <a:pt x="293" y="4"/>
                  </a:cubicBezTo>
                  <a:cubicBezTo>
                    <a:pt x="305" y="4"/>
                    <a:pt x="317" y="5"/>
                    <a:pt x="329" y="6"/>
                  </a:cubicBezTo>
                  <a:cubicBezTo>
                    <a:pt x="341" y="7"/>
                    <a:pt x="354" y="8"/>
                    <a:pt x="366" y="9"/>
                  </a:cubicBezTo>
                  <a:cubicBezTo>
                    <a:pt x="390" y="12"/>
                    <a:pt x="414" y="15"/>
                    <a:pt x="439" y="19"/>
                  </a:cubicBezTo>
                  <a:cubicBezTo>
                    <a:pt x="511" y="28"/>
                    <a:pt x="511" y="28"/>
                    <a:pt x="511" y="28"/>
                  </a:cubicBezTo>
                  <a:cubicBezTo>
                    <a:pt x="584" y="39"/>
                    <a:pt x="584" y="39"/>
                    <a:pt x="584" y="39"/>
                  </a:cubicBezTo>
                  <a:cubicBezTo>
                    <a:pt x="632" y="46"/>
                    <a:pt x="680" y="55"/>
                    <a:pt x="728" y="66"/>
                  </a:cubicBezTo>
                  <a:cubicBezTo>
                    <a:pt x="752" y="72"/>
                    <a:pt x="776" y="78"/>
                    <a:pt x="799" y="86"/>
                  </a:cubicBezTo>
                  <a:cubicBezTo>
                    <a:pt x="822" y="93"/>
                    <a:pt x="845" y="100"/>
                    <a:pt x="869" y="107"/>
                  </a:cubicBezTo>
                  <a:cubicBezTo>
                    <a:pt x="892" y="113"/>
                    <a:pt x="916" y="119"/>
                    <a:pt x="940" y="125"/>
                  </a:cubicBezTo>
                  <a:cubicBezTo>
                    <a:pt x="963" y="131"/>
                    <a:pt x="987" y="137"/>
                    <a:pt x="1011" y="142"/>
                  </a:cubicBezTo>
                  <a:cubicBezTo>
                    <a:pt x="1082" y="159"/>
                    <a:pt x="1082" y="159"/>
                    <a:pt x="1082" y="159"/>
                  </a:cubicBezTo>
                  <a:cubicBezTo>
                    <a:pt x="1153" y="177"/>
                    <a:pt x="1153" y="177"/>
                    <a:pt x="1153" y="177"/>
                  </a:cubicBezTo>
                  <a:cubicBezTo>
                    <a:pt x="1224" y="194"/>
                    <a:pt x="1224" y="194"/>
                    <a:pt x="1224" y="194"/>
                  </a:cubicBezTo>
                  <a:cubicBezTo>
                    <a:pt x="1236" y="197"/>
                    <a:pt x="1248" y="200"/>
                    <a:pt x="1260" y="203"/>
                  </a:cubicBezTo>
                  <a:cubicBezTo>
                    <a:pt x="1296" y="211"/>
                    <a:pt x="1296" y="211"/>
                    <a:pt x="1296" y="211"/>
                  </a:cubicBezTo>
                  <a:cubicBezTo>
                    <a:pt x="1367" y="226"/>
                    <a:pt x="1367" y="226"/>
                    <a:pt x="1367" y="226"/>
                  </a:cubicBezTo>
                  <a:cubicBezTo>
                    <a:pt x="1391" y="231"/>
                    <a:pt x="1415" y="236"/>
                    <a:pt x="1439" y="242"/>
                  </a:cubicBezTo>
                  <a:cubicBezTo>
                    <a:pt x="1486" y="253"/>
                    <a:pt x="1534" y="267"/>
                    <a:pt x="1579" y="285"/>
                  </a:cubicBezTo>
                  <a:cubicBezTo>
                    <a:pt x="1602" y="293"/>
                    <a:pt x="1625" y="301"/>
                    <a:pt x="1648" y="310"/>
                  </a:cubicBezTo>
                  <a:cubicBezTo>
                    <a:pt x="1682" y="323"/>
                    <a:pt x="1682" y="323"/>
                    <a:pt x="1682" y="323"/>
                  </a:cubicBezTo>
                  <a:cubicBezTo>
                    <a:pt x="1699" y="330"/>
                    <a:pt x="1699" y="330"/>
                    <a:pt x="1699" y="330"/>
                  </a:cubicBezTo>
                  <a:cubicBezTo>
                    <a:pt x="1717" y="336"/>
                    <a:pt x="1717" y="336"/>
                    <a:pt x="1717" y="336"/>
                  </a:cubicBezTo>
                  <a:cubicBezTo>
                    <a:pt x="1786" y="360"/>
                    <a:pt x="1786" y="360"/>
                    <a:pt x="1786" y="360"/>
                  </a:cubicBezTo>
                  <a:cubicBezTo>
                    <a:pt x="1820" y="372"/>
                    <a:pt x="1820" y="372"/>
                    <a:pt x="1820" y="372"/>
                  </a:cubicBezTo>
                  <a:cubicBezTo>
                    <a:pt x="1855" y="385"/>
                    <a:pt x="1855" y="385"/>
                    <a:pt x="1855" y="385"/>
                  </a:cubicBezTo>
                  <a:cubicBezTo>
                    <a:pt x="1878" y="393"/>
                    <a:pt x="1901" y="401"/>
                    <a:pt x="1924" y="409"/>
                  </a:cubicBezTo>
                  <a:cubicBezTo>
                    <a:pt x="1935" y="414"/>
                    <a:pt x="1947" y="417"/>
                    <a:pt x="1958" y="420"/>
                  </a:cubicBezTo>
                  <a:cubicBezTo>
                    <a:pt x="1964" y="422"/>
                    <a:pt x="1970" y="423"/>
                    <a:pt x="1976" y="424"/>
                  </a:cubicBezTo>
                  <a:cubicBezTo>
                    <a:pt x="1982" y="426"/>
                    <a:pt x="1988" y="427"/>
                    <a:pt x="1994" y="429"/>
                  </a:cubicBezTo>
                  <a:cubicBezTo>
                    <a:pt x="2018" y="436"/>
                    <a:pt x="2040" y="447"/>
                    <a:pt x="2061" y="460"/>
                  </a:cubicBezTo>
                  <a:cubicBezTo>
                    <a:pt x="2071" y="466"/>
                    <a:pt x="2082" y="473"/>
                    <a:pt x="2091" y="480"/>
                  </a:cubicBezTo>
                  <a:cubicBezTo>
                    <a:pt x="2101" y="488"/>
                    <a:pt x="2111" y="495"/>
                    <a:pt x="2120" y="503"/>
                  </a:cubicBezTo>
                  <a:cubicBezTo>
                    <a:pt x="2140" y="517"/>
                    <a:pt x="2156" y="537"/>
                    <a:pt x="2168" y="558"/>
                  </a:cubicBezTo>
                  <a:cubicBezTo>
                    <a:pt x="2180" y="580"/>
                    <a:pt x="2188" y="603"/>
                    <a:pt x="2194" y="627"/>
                  </a:cubicBezTo>
                  <a:cubicBezTo>
                    <a:pt x="2188" y="603"/>
                    <a:pt x="2179" y="580"/>
                    <a:pt x="2166" y="559"/>
                  </a:cubicBezTo>
                  <a:cubicBezTo>
                    <a:pt x="2154" y="538"/>
                    <a:pt x="2138" y="519"/>
                    <a:pt x="2118" y="505"/>
                  </a:cubicBezTo>
                  <a:cubicBezTo>
                    <a:pt x="2109" y="498"/>
                    <a:pt x="2099" y="490"/>
                    <a:pt x="2089" y="483"/>
                  </a:cubicBezTo>
                  <a:cubicBezTo>
                    <a:pt x="2079" y="476"/>
                    <a:pt x="2069" y="470"/>
                    <a:pt x="2059" y="463"/>
                  </a:cubicBezTo>
                  <a:cubicBezTo>
                    <a:pt x="2038" y="451"/>
                    <a:pt x="2016" y="441"/>
                    <a:pt x="1992" y="435"/>
                  </a:cubicBezTo>
                  <a:cubicBezTo>
                    <a:pt x="1987" y="433"/>
                    <a:pt x="1981" y="432"/>
                    <a:pt x="1975" y="430"/>
                  </a:cubicBezTo>
                  <a:cubicBezTo>
                    <a:pt x="1969" y="429"/>
                    <a:pt x="1963" y="428"/>
                    <a:pt x="1957" y="426"/>
                  </a:cubicBezTo>
                  <a:cubicBezTo>
                    <a:pt x="1945" y="423"/>
                    <a:pt x="1933" y="420"/>
                    <a:pt x="1921" y="416"/>
                  </a:cubicBezTo>
                  <a:cubicBezTo>
                    <a:pt x="1898" y="408"/>
                    <a:pt x="1875" y="400"/>
                    <a:pt x="1852" y="392"/>
                  </a:cubicBezTo>
                  <a:cubicBezTo>
                    <a:pt x="1818" y="379"/>
                    <a:pt x="1818" y="379"/>
                    <a:pt x="1818" y="379"/>
                  </a:cubicBezTo>
                  <a:cubicBezTo>
                    <a:pt x="1783" y="368"/>
                    <a:pt x="1783" y="368"/>
                    <a:pt x="1783" y="368"/>
                  </a:cubicBezTo>
                  <a:cubicBezTo>
                    <a:pt x="1714" y="345"/>
                    <a:pt x="1714" y="345"/>
                    <a:pt x="1714" y="345"/>
                  </a:cubicBezTo>
                  <a:cubicBezTo>
                    <a:pt x="1621" y="313"/>
                    <a:pt x="1531" y="273"/>
                    <a:pt x="1436" y="252"/>
                  </a:cubicBezTo>
                  <a:cubicBezTo>
                    <a:pt x="1413" y="247"/>
                    <a:pt x="1389" y="242"/>
                    <a:pt x="1365" y="237"/>
                  </a:cubicBezTo>
                  <a:cubicBezTo>
                    <a:pt x="1293" y="222"/>
                    <a:pt x="1293" y="222"/>
                    <a:pt x="1293" y="222"/>
                  </a:cubicBezTo>
                  <a:cubicBezTo>
                    <a:pt x="1257" y="214"/>
                    <a:pt x="1257" y="214"/>
                    <a:pt x="1257" y="214"/>
                  </a:cubicBezTo>
                  <a:cubicBezTo>
                    <a:pt x="1245" y="212"/>
                    <a:pt x="1233" y="209"/>
                    <a:pt x="1222" y="206"/>
                  </a:cubicBezTo>
                  <a:cubicBezTo>
                    <a:pt x="1198" y="200"/>
                    <a:pt x="1174" y="194"/>
                    <a:pt x="1150" y="188"/>
                  </a:cubicBezTo>
                  <a:cubicBezTo>
                    <a:pt x="1079" y="170"/>
                    <a:pt x="1079" y="170"/>
                    <a:pt x="1079" y="170"/>
                  </a:cubicBezTo>
                  <a:cubicBezTo>
                    <a:pt x="1008" y="153"/>
                    <a:pt x="1008" y="153"/>
                    <a:pt x="1008" y="153"/>
                  </a:cubicBezTo>
                  <a:cubicBezTo>
                    <a:pt x="984" y="148"/>
                    <a:pt x="961" y="142"/>
                    <a:pt x="937" y="136"/>
                  </a:cubicBezTo>
                  <a:cubicBezTo>
                    <a:pt x="913" y="130"/>
                    <a:pt x="889" y="124"/>
                    <a:pt x="866" y="117"/>
                  </a:cubicBezTo>
                  <a:cubicBezTo>
                    <a:pt x="842" y="111"/>
                    <a:pt x="819" y="103"/>
                    <a:pt x="796" y="96"/>
                  </a:cubicBezTo>
                  <a:cubicBezTo>
                    <a:pt x="773" y="88"/>
                    <a:pt x="749" y="82"/>
                    <a:pt x="726" y="76"/>
                  </a:cubicBezTo>
                  <a:cubicBezTo>
                    <a:pt x="702" y="70"/>
                    <a:pt x="678" y="65"/>
                    <a:pt x="654" y="61"/>
                  </a:cubicBezTo>
                  <a:cubicBezTo>
                    <a:pt x="630" y="56"/>
                    <a:pt x="606" y="52"/>
                    <a:pt x="582" y="48"/>
                  </a:cubicBezTo>
                  <a:cubicBezTo>
                    <a:pt x="510" y="37"/>
                    <a:pt x="510" y="37"/>
                    <a:pt x="510" y="37"/>
                  </a:cubicBezTo>
                  <a:cubicBezTo>
                    <a:pt x="437" y="26"/>
                    <a:pt x="437" y="26"/>
                    <a:pt x="437" y="26"/>
                  </a:cubicBezTo>
                  <a:cubicBezTo>
                    <a:pt x="413" y="23"/>
                    <a:pt x="389" y="19"/>
                    <a:pt x="365" y="16"/>
                  </a:cubicBezTo>
                  <a:cubicBezTo>
                    <a:pt x="341" y="13"/>
                    <a:pt x="317" y="11"/>
                    <a:pt x="292" y="10"/>
                  </a:cubicBezTo>
                  <a:cubicBezTo>
                    <a:pt x="219" y="6"/>
                    <a:pt x="219" y="6"/>
                    <a:pt x="219" y="6"/>
                  </a:cubicBezTo>
                  <a:cubicBezTo>
                    <a:pt x="201" y="5"/>
                    <a:pt x="201" y="5"/>
                    <a:pt x="201" y="5"/>
                  </a:cubicBezTo>
                  <a:cubicBezTo>
                    <a:pt x="183" y="4"/>
                    <a:pt x="183" y="4"/>
                    <a:pt x="183" y="4"/>
                  </a:cubicBezTo>
                  <a:cubicBezTo>
                    <a:pt x="146" y="3"/>
                    <a:pt x="146" y="3"/>
                    <a:pt x="146"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4" name="Freeform 36"/>
            <p:cNvSpPr/>
            <p:nvPr/>
          </p:nvSpPr>
          <p:spPr bwMode="auto">
            <a:xfrm>
              <a:off x="15981363" y="3968750"/>
              <a:ext cx="6402388" cy="1833563"/>
            </a:xfrm>
            <a:custGeom>
              <a:avLst/>
              <a:gdLst>
                <a:gd name="T0" fmla="*/ 142 w 2100"/>
                <a:gd name="T1" fmla="*/ 1 h 601"/>
                <a:gd name="T2" fmla="*/ 284 w 2100"/>
                <a:gd name="T3" fmla="*/ 3 h 601"/>
                <a:gd name="T4" fmla="*/ 425 w 2100"/>
                <a:gd name="T5" fmla="*/ 12 h 601"/>
                <a:gd name="T6" fmla="*/ 567 w 2100"/>
                <a:gd name="T7" fmla="*/ 24 h 601"/>
                <a:gd name="T8" fmla="*/ 707 w 2100"/>
                <a:gd name="T9" fmla="*/ 41 h 601"/>
                <a:gd name="T10" fmla="*/ 812 w 2100"/>
                <a:gd name="T11" fmla="*/ 59 h 601"/>
                <a:gd name="T12" fmla="*/ 987 w 2100"/>
                <a:gd name="T13" fmla="*/ 91 h 601"/>
                <a:gd name="T14" fmla="*/ 1126 w 2100"/>
                <a:gd name="T15" fmla="*/ 116 h 601"/>
                <a:gd name="T16" fmla="*/ 1334 w 2100"/>
                <a:gd name="T17" fmla="*/ 163 h 601"/>
                <a:gd name="T18" fmla="*/ 1403 w 2100"/>
                <a:gd name="T19" fmla="*/ 179 h 601"/>
                <a:gd name="T20" fmla="*/ 1471 w 2100"/>
                <a:gd name="T21" fmla="*/ 198 h 601"/>
                <a:gd name="T22" fmla="*/ 1522 w 2100"/>
                <a:gd name="T23" fmla="*/ 214 h 601"/>
                <a:gd name="T24" fmla="*/ 1539 w 2100"/>
                <a:gd name="T25" fmla="*/ 220 h 601"/>
                <a:gd name="T26" fmla="*/ 1672 w 2100"/>
                <a:gd name="T27" fmla="*/ 268 h 601"/>
                <a:gd name="T28" fmla="*/ 1739 w 2100"/>
                <a:gd name="T29" fmla="*/ 294 h 601"/>
                <a:gd name="T30" fmla="*/ 1867 w 2100"/>
                <a:gd name="T31" fmla="*/ 354 h 601"/>
                <a:gd name="T32" fmla="*/ 1915 w 2100"/>
                <a:gd name="T33" fmla="*/ 378 h 601"/>
                <a:gd name="T34" fmla="*/ 1990 w 2100"/>
                <a:gd name="T35" fmla="*/ 425 h 601"/>
                <a:gd name="T36" fmla="*/ 2041 w 2100"/>
                <a:gd name="T37" fmla="*/ 474 h 601"/>
                <a:gd name="T38" fmla="*/ 2064 w 2100"/>
                <a:gd name="T39" fmla="*/ 502 h 601"/>
                <a:gd name="T40" fmla="*/ 2100 w 2100"/>
                <a:gd name="T41" fmla="*/ 601 h 601"/>
                <a:gd name="T42" fmla="*/ 2062 w 2100"/>
                <a:gd name="T43" fmla="*/ 503 h 601"/>
                <a:gd name="T44" fmla="*/ 2039 w 2100"/>
                <a:gd name="T45" fmla="*/ 477 h 601"/>
                <a:gd name="T46" fmla="*/ 1987 w 2100"/>
                <a:gd name="T47" fmla="*/ 429 h 601"/>
                <a:gd name="T48" fmla="*/ 1912 w 2100"/>
                <a:gd name="T49" fmla="*/ 383 h 601"/>
                <a:gd name="T50" fmla="*/ 1864 w 2100"/>
                <a:gd name="T51" fmla="*/ 360 h 601"/>
                <a:gd name="T52" fmla="*/ 1735 w 2100"/>
                <a:gd name="T53" fmla="*/ 302 h 601"/>
                <a:gd name="T54" fmla="*/ 1669 w 2100"/>
                <a:gd name="T55" fmla="*/ 277 h 601"/>
                <a:gd name="T56" fmla="*/ 1536 w 2100"/>
                <a:gd name="T57" fmla="*/ 229 h 601"/>
                <a:gd name="T58" fmla="*/ 1519 w 2100"/>
                <a:gd name="T59" fmla="*/ 224 h 601"/>
                <a:gd name="T60" fmla="*/ 1468 w 2100"/>
                <a:gd name="T61" fmla="*/ 208 h 601"/>
                <a:gd name="T62" fmla="*/ 1400 w 2100"/>
                <a:gd name="T63" fmla="*/ 190 h 601"/>
                <a:gd name="T64" fmla="*/ 1331 w 2100"/>
                <a:gd name="T65" fmla="*/ 174 h 601"/>
                <a:gd name="T66" fmla="*/ 1124 w 2100"/>
                <a:gd name="T67" fmla="*/ 128 h 601"/>
                <a:gd name="T68" fmla="*/ 984 w 2100"/>
                <a:gd name="T69" fmla="*/ 102 h 601"/>
                <a:gd name="T70" fmla="*/ 810 w 2100"/>
                <a:gd name="T71" fmla="*/ 70 h 601"/>
                <a:gd name="T72" fmla="*/ 706 w 2100"/>
                <a:gd name="T73" fmla="*/ 51 h 601"/>
                <a:gd name="T74" fmla="*/ 566 w 2100"/>
                <a:gd name="T75" fmla="*/ 33 h 601"/>
                <a:gd name="T76" fmla="*/ 425 w 2100"/>
                <a:gd name="T77" fmla="*/ 20 h 601"/>
                <a:gd name="T78" fmla="*/ 283 w 2100"/>
                <a:gd name="T79" fmla="*/ 9 h 601"/>
                <a:gd name="T80" fmla="*/ 142 w 2100"/>
                <a:gd name="T81" fmla="*/ 4 h 601"/>
                <a:gd name="T82" fmla="*/ 0 w 2100"/>
                <a:gd name="T83" fmla="*/ 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1">
                  <a:moveTo>
                    <a:pt x="0" y="1"/>
                  </a:moveTo>
                  <a:cubicBezTo>
                    <a:pt x="47" y="1"/>
                    <a:pt x="95" y="0"/>
                    <a:pt x="142" y="1"/>
                  </a:cubicBezTo>
                  <a:cubicBezTo>
                    <a:pt x="165" y="1"/>
                    <a:pt x="189" y="1"/>
                    <a:pt x="213" y="1"/>
                  </a:cubicBezTo>
                  <a:cubicBezTo>
                    <a:pt x="284" y="3"/>
                    <a:pt x="284" y="3"/>
                    <a:pt x="284" y="3"/>
                  </a:cubicBezTo>
                  <a:cubicBezTo>
                    <a:pt x="307" y="4"/>
                    <a:pt x="331" y="6"/>
                    <a:pt x="354" y="7"/>
                  </a:cubicBezTo>
                  <a:cubicBezTo>
                    <a:pt x="378" y="9"/>
                    <a:pt x="402" y="10"/>
                    <a:pt x="425" y="12"/>
                  </a:cubicBezTo>
                  <a:cubicBezTo>
                    <a:pt x="496" y="18"/>
                    <a:pt x="496" y="18"/>
                    <a:pt x="496" y="18"/>
                  </a:cubicBezTo>
                  <a:cubicBezTo>
                    <a:pt x="519" y="20"/>
                    <a:pt x="543" y="22"/>
                    <a:pt x="567" y="24"/>
                  </a:cubicBezTo>
                  <a:cubicBezTo>
                    <a:pt x="590" y="26"/>
                    <a:pt x="614" y="29"/>
                    <a:pt x="637" y="32"/>
                  </a:cubicBezTo>
                  <a:cubicBezTo>
                    <a:pt x="707" y="41"/>
                    <a:pt x="707" y="41"/>
                    <a:pt x="707" y="41"/>
                  </a:cubicBezTo>
                  <a:cubicBezTo>
                    <a:pt x="731" y="44"/>
                    <a:pt x="754" y="47"/>
                    <a:pt x="778" y="52"/>
                  </a:cubicBezTo>
                  <a:cubicBezTo>
                    <a:pt x="789" y="54"/>
                    <a:pt x="801" y="57"/>
                    <a:pt x="812" y="59"/>
                  </a:cubicBezTo>
                  <a:cubicBezTo>
                    <a:pt x="824" y="62"/>
                    <a:pt x="836" y="64"/>
                    <a:pt x="847" y="66"/>
                  </a:cubicBezTo>
                  <a:cubicBezTo>
                    <a:pt x="987" y="91"/>
                    <a:pt x="987" y="91"/>
                    <a:pt x="987" y="91"/>
                  </a:cubicBezTo>
                  <a:cubicBezTo>
                    <a:pt x="1056" y="104"/>
                    <a:pt x="1056" y="104"/>
                    <a:pt x="1056" y="104"/>
                  </a:cubicBezTo>
                  <a:cubicBezTo>
                    <a:pt x="1080" y="108"/>
                    <a:pt x="1103" y="112"/>
                    <a:pt x="1126" y="116"/>
                  </a:cubicBezTo>
                  <a:cubicBezTo>
                    <a:pt x="1173" y="127"/>
                    <a:pt x="1218" y="137"/>
                    <a:pt x="1265" y="147"/>
                  </a:cubicBezTo>
                  <a:cubicBezTo>
                    <a:pt x="1288" y="153"/>
                    <a:pt x="1311" y="157"/>
                    <a:pt x="1334" y="163"/>
                  </a:cubicBezTo>
                  <a:cubicBezTo>
                    <a:pt x="1368" y="171"/>
                    <a:pt x="1368" y="171"/>
                    <a:pt x="1368" y="171"/>
                  </a:cubicBezTo>
                  <a:cubicBezTo>
                    <a:pt x="1380" y="174"/>
                    <a:pt x="1391" y="176"/>
                    <a:pt x="1403" y="179"/>
                  </a:cubicBezTo>
                  <a:cubicBezTo>
                    <a:pt x="1437" y="188"/>
                    <a:pt x="1437" y="188"/>
                    <a:pt x="1437" y="188"/>
                  </a:cubicBezTo>
                  <a:cubicBezTo>
                    <a:pt x="1449" y="191"/>
                    <a:pt x="1460" y="194"/>
                    <a:pt x="1471" y="198"/>
                  </a:cubicBezTo>
                  <a:cubicBezTo>
                    <a:pt x="1505" y="209"/>
                    <a:pt x="1505" y="209"/>
                    <a:pt x="1505" y="209"/>
                  </a:cubicBezTo>
                  <a:cubicBezTo>
                    <a:pt x="1522" y="214"/>
                    <a:pt x="1522" y="214"/>
                    <a:pt x="1522" y="214"/>
                  </a:cubicBezTo>
                  <a:cubicBezTo>
                    <a:pt x="1531" y="217"/>
                    <a:pt x="1531" y="217"/>
                    <a:pt x="1531" y="217"/>
                  </a:cubicBezTo>
                  <a:cubicBezTo>
                    <a:pt x="1539" y="220"/>
                    <a:pt x="1539" y="220"/>
                    <a:pt x="1539" y="220"/>
                  </a:cubicBezTo>
                  <a:cubicBezTo>
                    <a:pt x="1561" y="227"/>
                    <a:pt x="1584" y="235"/>
                    <a:pt x="1606" y="243"/>
                  </a:cubicBezTo>
                  <a:cubicBezTo>
                    <a:pt x="1672" y="268"/>
                    <a:pt x="1672" y="268"/>
                    <a:pt x="1672" y="268"/>
                  </a:cubicBezTo>
                  <a:cubicBezTo>
                    <a:pt x="1705" y="281"/>
                    <a:pt x="1705" y="281"/>
                    <a:pt x="1705" y="281"/>
                  </a:cubicBezTo>
                  <a:cubicBezTo>
                    <a:pt x="1716" y="285"/>
                    <a:pt x="1728" y="289"/>
                    <a:pt x="1739" y="294"/>
                  </a:cubicBezTo>
                  <a:cubicBezTo>
                    <a:pt x="1761" y="303"/>
                    <a:pt x="1782" y="313"/>
                    <a:pt x="1803" y="323"/>
                  </a:cubicBezTo>
                  <a:cubicBezTo>
                    <a:pt x="1825" y="333"/>
                    <a:pt x="1846" y="344"/>
                    <a:pt x="1867" y="354"/>
                  </a:cubicBezTo>
                  <a:cubicBezTo>
                    <a:pt x="1878" y="360"/>
                    <a:pt x="1888" y="365"/>
                    <a:pt x="1899" y="370"/>
                  </a:cubicBezTo>
                  <a:cubicBezTo>
                    <a:pt x="1904" y="373"/>
                    <a:pt x="1909" y="375"/>
                    <a:pt x="1915" y="378"/>
                  </a:cubicBezTo>
                  <a:cubicBezTo>
                    <a:pt x="1920" y="380"/>
                    <a:pt x="1926" y="382"/>
                    <a:pt x="1931" y="385"/>
                  </a:cubicBezTo>
                  <a:cubicBezTo>
                    <a:pt x="1952" y="396"/>
                    <a:pt x="1971" y="411"/>
                    <a:pt x="1990" y="425"/>
                  </a:cubicBezTo>
                  <a:cubicBezTo>
                    <a:pt x="2000" y="432"/>
                    <a:pt x="2008" y="440"/>
                    <a:pt x="2017" y="449"/>
                  </a:cubicBezTo>
                  <a:cubicBezTo>
                    <a:pt x="2025" y="457"/>
                    <a:pt x="2033" y="466"/>
                    <a:pt x="2041" y="474"/>
                  </a:cubicBezTo>
                  <a:cubicBezTo>
                    <a:pt x="2045" y="479"/>
                    <a:pt x="2049" y="483"/>
                    <a:pt x="2053" y="488"/>
                  </a:cubicBezTo>
                  <a:cubicBezTo>
                    <a:pt x="2057" y="492"/>
                    <a:pt x="2061" y="497"/>
                    <a:pt x="2064" y="502"/>
                  </a:cubicBezTo>
                  <a:cubicBezTo>
                    <a:pt x="2071" y="512"/>
                    <a:pt x="2077" y="522"/>
                    <a:pt x="2082" y="533"/>
                  </a:cubicBezTo>
                  <a:cubicBezTo>
                    <a:pt x="2092" y="554"/>
                    <a:pt x="2098" y="577"/>
                    <a:pt x="2100" y="601"/>
                  </a:cubicBezTo>
                  <a:cubicBezTo>
                    <a:pt x="2097" y="577"/>
                    <a:pt x="2091" y="554"/>
                    <a:pt x="2080" y="533"/>
                  </a:cubicBezTo>
                  <a:cubicBezTo>
                    <a:pt x="2075" y="523"/>
                    <a:pt x="2069" y="513"/>
                    <a:pt x="2062" y="503"/>
                  </a:cubicBezTo>
                  <a:cubicBezTo>
                    <a:pt x="2059" y="498"/>
                    <a:pt x="2055" y="494"/>
                    <a:pt x="2051" y="489"/>
                  </a:cubicBezTo>
                  <a:cubicBezTo>
                    <a:pt x="2047" y="485"/>
                    <a:pt x="2043" y="481"/>
                    <a:pt x="2039" y="477"/>
                  </a:cubicBezTo>
                  <a:cubicBezTo>
                    <a:pt x="2031" y="468"/>
                    <a:pt x="2023" y="460"/>
                    <a:pt x="2014" y="451"/>
                  </a:cubicBezTo>
                  <a:cubicBezTo>
                    <a:pt x="2006" y="443"/>
                    <a:pt x="1997" y="436"/>
                    <a:pt x="1987" y="429"/>
                  </a:cubicBezTo>
                  <a:cubicBezTo>
                    <a:pt x="1968" y="415"/>
                    <a:pt x="1949" y="401"/>
                    <a:pt x="1928" y="390"/>
                  </a:cubicBezTo>
                  <a:cubicBezTo>
                    <a:pt x="1923" y="388"/>
                    <a:pt x="1918" y="385"/>
                    <a:pt x="1912" y="383"/>
                  </a:cubicBezTo>
                  <a:cubicBezTo>
                    <a:pt x="1907" y="381"/>
                    <a:pt x="1901" y="378"/>
                    <a:pt x="1896" y="376"/>
                  </a:cubicBezTo>
                  <a:cubicBezTo>
                    <a:pt x="1885" y="371"/>
                    <a:pt x="1875" y="366"/>
                    <a:pt x="1864" y="360"/>
                  </a:cubicBezTo>
                  <a:cubicBezTo>
                    <a:pt x="1843" y="350"/>
                    <a:pt x="1822" y="340"/>
                    <a:pt x="1800" y="330"/>
                  </a:cubicBezTo>
                  <a:cubicBezTo>
                    <a:pt x="1779" y="321"/>
                    <a:pt x="1757" y="310"/>
                    <a:pt x="1735" y="302"/>
                  </a:cubicBezTo>
                  <a:cubicBezTo>
                    <a:pt x="1725" y="297"/>
                    <a:pt x="1714" y="293"/>
                    <a:pt x="1702" y="289"/>
                  </a:cubicBezTo>
                  <a:cubicBezTo>
                    <a:pt x="1669" y="277"/>
                    <a:pt x="1669" y="277"/>
                    <a:pt x="1669" y="277"/>
                  </a:cubicBezTo>
                  <a:cubicBezTo>
                    <a:pt x="1603" y="253"/>
                    <a:pt x="1603" y="253"/>
                    <a:pt x="1603" y="253"/>
                  </a:cubicBezTo>
                  <a:cubicBezTo>
                    <a:pt x="1580" y="245"/>
                    <a:pt x="1558" y="237"/>
                    <a:pt x="1536" y="229"/>
                  </a:cubicBezTo>
                  <a:cubicBezTo>
                    <a:pt x="1528" y="226"/>
                    <a:pt x="1528" y="226"/>
                    <a:pt x="1528" y="226"/>
                  </a:cubicBezTo>
                  <a:cubicBezTo>
                    <a:pt x="1519" y="224"/>
                    <a:pt x="1519" y="224"/>
                    <a:pt x="1519" y="224"/>
                  </a:cubicBezTo>
                  <a:cubicBezTo>
                    <a:pt x="1502" y="219"/>
                    <a:pt x="1502" y="219"/>
                    <a:pt x="1502" y="219"/>
                  </a:cubicBezTo>
                  <a:cubicBezTo>
                    <a:pt x="1468" y="208"/>
                    <a:pt x="1468" y="208"/>
                    <a:pt x="1468" y="208"/>
                  </a:cubicBezTo>
                  <a:cubicBezTo>
                    <a:pt x="1457" y="204"/>
                    <a:pt x="1446" y="202"/>
                    <a:pt x="1434" y="199"/>
                  </a:cubicBezTo>
                  <a:cubicBezTo>
                    <a:pt x="1400" y="190"/>
                    <a:pt x="1400" y="190"/>
                    <a:pt x="1400" y="190"/>
                  </a:cubicBezTo>
                  <a:cubicBezTo>
                    <a:pt x="1389" y="187"/>
                    <a:pt x="1377" y="184"/>
                    <a:pt x="1366" y="182"/>
                  </a:cubicBezTo>
                  <a:cubicBezTo>
                    <a:pt x="1331" y="174"/>
                    <a:pt x="1331" y="174"/>
                    <a:pt x="1331" y="174"/>
                  </a:cubicBezTo>
                  <a:cubicBezTo>
                    <a:pt x="1308" y="169"/>
                    <a:pt x="1285" y="164"/>
                    <a:pt x="1262" y="159"/>
                  </a:cubicBezTo>
                  <a:cubicBezTo>
                    <a:pt x="1216" y="149"/>
                    <a:pt x="1170" y="138"/>
                    <a:pt x="1124" y="128"/>
                  </a:cubicBezTo>
                  <a:cubicBezTo>
                    <a:pt x="1101" y="123"/>
                    <a:pt x="1078" y="119"/>
                    <a:pt x="1054" y="115"/>
                  </a:cubicBezTo>
                  <a:cubicBezTo>
                    <a:pt x="984" y="102"/>
                    <a:pt x="984" y="102"/>
                    <a:pt x="984" y="102"/>
                  </a:cubicBezTo>
                  <a:cubicBezTo>
                    <a:pt x="845" y="77"/>
                    <a:pt x="845" y="77"/>
                    <a:pt x="845" y="77"/>
                  </a:cubicBezTo>
                  <a:cubicBezTo>
                    <a:pt x="833" y="75"/>
                    <a:pt x="822" y="72"/>
                    <a:pt x="810" y="70"/>
                  </a:cubicBezTo>
                  <a:cubicBezTo>
                    <a:pt x="799" y="67"/>
                    <a:pt x="787" y="65"/>
                    <a:pt x="776" y="63"/>
                  </a:cubicBezTo>
                  <a:cubicBezTo>
                    <a:pt x="753" y="58"/>
                    <a:pt x="729" y="54"/>
                    <a:pt x="706" y="51"/>
                  </a:cubicBezTo>
                  <a:cubicBezTo>
                    <a:pt x="636" y="42"/>
                    <a:pt x="636" y="42"/>
                    <a:pt x="636" y="42"/>
                  </a:cubicBezTo>
                  <a:cubicBezTo>
                    <a:pt x="612" y="39"/>
                    <a:pt x="589" y="35"/>
                    <a:pt x="566" y="33"/>
                  </a:cubicBezTo>
                  <a:cubicBezTo>
                    <a:pt x="542" y="30"/>
                    <a:pt x="519" y="28"/>
                    <a:pt x="495" y="26"/>
                  </a:cubicBezTo>
                  <a:cubicBezTo>
                    <a:pt x="425" y="20"/>
                    <a:pt x="425" y="20"/>
                    <a:pt x="425" y="20"/>
                  </a:cubicBezTo>
                  <a:cubicBezTo>
                    <a:pt x="401" y="18"/>
                    <a:pt x="377" y="16"/>
                    <a:pt x="354" y="14"/>
                  </a:cubicBezTo>
                  <a:cubicBezTo>
                    <a:pt x="330" y="12"/>
                    <a:pt x="307" y="10"/>
                    <a:pt x="283" y="9"/>
                  </a:cubicBezTo>
                  <a:cubicBezTo>
                    <a:pt x="213" y="6"/>
                    <a:pt x="213" y="6"/>
                    <a:pt x="213" y="6"/>
                  </a:cubicBezTo>
                  <a:cubicBezTo>
                    <a:pt x="189" y="5"/>
                    <a:pt x="165" y="4"/>
                    <a:pt x="142" y="4"/>
                  </a:cubicBezTo>
                  <a:cubicBezTo>
                    <a:pt x="118" y="3"/>
                    <a:pt x="95" y="3"/>
                    <a:pt x="71" y="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5" name="Freeform 37"/>
            <p:cNvSpPr/>
            <p:nvPr/>
          </p:nvSpPr>
          <p:spPr bwMode="auto">
            <a:xfrm>
              <a:off x="16295688" y="3968750"/>
              <a:ext cx="6097588" cy="1741488"/>
            </a:xfrm>
            <a:custGeom>
              <a:avLst/>
              <a:gdLst>
                <a:gd name="T0" fmla="*/ 68 w 2000"/>
                <a:gd name="T1" fmla="*/ 0 h 571"/>
                <a:gd name="T2" fmla="*/ 136 w 2000"/>
                <a:gd name="T3" fmla="*/ 0 h 571"/>
                <a:gd name="T4" fmla="*/ 272 w 2000"/>
                <a:gd name="T5" fmla="*/ 2 h 571"/>
                <a:gd name="T6" fmla="*/ 340 w 2000"/>
                <a:gd name="T7" fmla="*/ 5 h 571"/>
                <a:gd name="T8" fmla="*/ 545 w 2000"/>
                <a:gd name="T9" fmla="*/ 17 h 571"/>
                <a:gd name="T10" fmla="*/ 850 w 2000"/>
                <a:gd name="T11" fmla="*/ 49 h 571"/>
                <a:gd name="T12" fmla="*/ 951 w 2000"/>
                <a:gd name="T13" fmla="*/ 63 h 571"/>
                <a:gd name="T14" fmla="*/ 1351 w 2000"/>
                <a:gd name="T15" fmla="*/ 145 h 571"/>
                <a:gd name="T16" fmla="*/ 1483 w 2000"/>
                <a:gd name="T17" fmla="*/ 182 h 571"/>
                <a:gd name="T18" fmla="*/ 1579 w 2000"/>
                <a:gd name="T19" fmla="*/ 216 h 571"/>
                <a:gd name="T20" fmla="*/ 1611 w 2000"/>
                <a:gd name="T21" fmla="*/ 228 h 571"/>
                <a:gd name="T22" fmla="*/ 1659 w 2000"/>
                <a:gd name="T23" fmla="*/ 247 h 571"/>
                <a:gd name="T24" fmla="*/ 1705 w 2000"/>
                <a:gd name="T25" fmla="*/ 268 h 571"/>
                <a:gd name="T26" fmla="*/ 1736 w 2000"/>
                <a:gd name="T27" fmla="*/ 284 h 571"/>
                <a:gd name="T28" fmla="*/ 1881 w 2000"/>
                <a:gd name="T29" fmla="*/ 373 h 571"/>
                <a:gd name="T30" fmla="*/ 1953 w 2000"/>
                <a:gd name="T31" fmla="*/ 446 h 571"/>
                <a:gd name="T32" fmla="*/ 2000 w 2000"/>
                <a:gd name="T33" fmla="*/ 571 h 571"/>
                <a:gd name="T34" fmla="*/ 1951 w 2000"/>
                <a:gd name="T35" fmla="*/ 448 h 571"/>
                <a:gd name="T36" fmla="*/ 1878 w 2000"/>
                <a:gd name="T37" fmla="*/ 378 h 571"/>
                <a:gd name="T38" fmla="*/ 1733 w 2000"/>
                <a:gd name="T39" fmla="*/ 290 h 571"/>
                <a:gd name="T40" fmla="*/ 1702 w 2000"/>
                <a:gd name="T41" fmla="*/ 276 h 571"/>
                <a:gd name="T42" fmla="*/ 1655 w 2000"/>
                <a:gd name="T43" fmla="*/ 255 h 571"/>
                <a:gd name="T44" fmla="*/ 1608 w 2000"/>
                <a:gd name="T45" fmla="*/ 237 h 571"/>
                <a:gd name="T46" fmla="*/ 1083 w 2000"/>
                <a:gd name="T47" fmla="*/ 97 h 571"/>
                <a:gd name="T48" fmla="*/ 882 w 2000"/>
                <a:gd name="T49" fmla="*/ 64 h 571"/>
                <a:gd name="T50" fmla="*/ 814 w 2000"/>
                <a:gd name="T51" fmla="*/ 55 h 571"/>
                <a:gd name="T52" fmla="*/ 747 w 2000"/>
                <a:gd name="T53" fmla="*/ 47 h 571"/>
                <a:gd name="T54" fmla="*/ 544 w 2000"/>
                <a:gd name="T55" fmla="*/ 26 h 571"/>
                <a:gd name="T56" fmla="*/ 340 w 2000"/>
                <a:gd name="T57" fmla="*/ 12 h 571"/>
                <a:gd name="T58" fmla="*/ 272 w 2000"/>
                <a:gd name="T59" fmla="*/ 8 h 571"/>
                <a:gd name="T60" fmla="*/ 136 w 2000"/>
                <a:gd name="T61" fmla="*/ 3 h 571"/>
                <a:gd name="T62" fmla="*/ 68 w 2000"/>
                <a:gd name="T63" fmla="*/ 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571">
                  <a:moveTo>
                    <a:pt x="0" y="0"/>
                  </a:moveTo>
                  <a:cubicBezTo>
                    <a:pt x="68" y="0"/>
                    <a:pt x="68" y="0"/>
                    <a:pt x="68" y="0"/>
                  </a:cubicBezTo>
                  <a:cubicBezTo>
                    <a:pt x="102" y="0"/>
                    <a:pt x="102" y="0"/>
                    <a:pt x="102" y="0"/>
                  </a:cubicBezTo>
                  <a:cubicBezTo>
                    <a:pt x="136" y="0"/>
                    <a:pt x="136" y="0"/>
                    <a:pt x="136" y="0"/>
                  </a:cubicBezTo>
                  <a:cubicBezTo>
                    <a:pt x="204" y="1"/>
                    <a:pt x="204" y="1"/>
                    <a:pt x="204" y="1"/>
                  </a:cubicBezTo>
                  <a:cubicBezTo>
                    <a:pt x="272" y="2"/>
                    <a:pt x="272" y="2"/>
                    <a:pt x="272" y="2"/>
                  </a:cubicBezTo>
                  <a:cubicBezTo>
                    <a:pt x="306" y="4"/>
                    <a:pt x="306" y="4"/>
                    <a:pt x="306" y="4"/>
                  </a:cubicBezTo>
                  <a:cubicBezTo>
                    <a:pt x="340" y="5"/>
                    <a:pt x="340" y="5"/>
                    <a:pt x="340" y="5"/>
                  </a:cubicBezTo>
                  <a:cubicBezTo>
                    <a:pt x="409" y="8"/>
                    <a:pt x="409" y="8"/>
                    <a:pt x="409" y="8"/>
                  </a:cubicBezTo>
                  <a:cubicBezTo>
                    <a:pt x="454" y="11"/>
                    <a:pt x="499" y="13"/>
                    <a:pt x="545" y="17"/>
                  </a:cubicBezTo>
                  <a:cubicBezTo>
                    <a:pt x="635" y="23"/>
                    <a:pt x="726" y="33"/>
                    <a:pt x="816" y="44"/>
                  </a:cubicBezTo>
                  <a:cubicBezTo>
                    <a:pt x="850" y="49"/>
                    <a:pt x="850" y="49"/>
                    <a:pt x="850" y="49"/>
                  </a:cubicBezTo>
                  <a:cubicBezTo>
                    <a:pt x="861" y="50"/>
                    <a:pt x="872" y="51"/>
                    <a:pt x="883" y="53"/>
                  </a:cubicBezTo>
                  <a:cubicBezTo>
                    <a:pt x="951" y="63"/>
                    <a:pt x="951" y="63"/>
                    <a:pt x="951" y="63"/>
                  </a:cubicBezTo>
                  <a:cubicBezTo>
                    <a:pt x="996" y="70"/>
                    <a:pt x="1041" y="77"/>
                    <a:pt x="1085" y="85"/>
                  </a:cubicBezTo>
                  <a:cubicBezTo>
                    <a:pt x="1175" y="102"/>
                    <a:pt x="1263" y="122"/>
                    <a:pt x="1351" y="145"/>
                  </a:cubicBezTo>
                  <a:cubicBezTo>
                    <a:pt x="1417" y="163"/>
                    <a:pt x="1417" y="163"/>
                    <a:pt x="1417" y="163"/>
                  </a:cubicBezTo>
                  <a:cubicBezTo>
                    <a:pt x="1483" y="182"/>
                    <a:pt x="1483" y="182"/>
                    <a:pt x="1483" y="182"/>
                  </a:cubicBezTo>
                  <a:cubicBezTo>
                    <a:pt x="1504" y="190"/>
                    <a:pt x="1526" y="197"/>
                    <a:pt x="1547" y="204"/>
                  </a:cubicBezTo>
                  <a:cubicBezTo>
                    <a:pt x="1579" y="216"/>
                    <a:pt x="1579" y="216"/>
                    <a:pt x="1579" y="216"/>
                  </a:cubicBezTo>
                  <a:cubicBezTo>
                    <a:pt x="1595" y="222"/>
                    <a:pt x="1595" y="222"/>
                    <a:pt x="1595" y="222"/>
                  </a:cubicBezTo>
                  <a:cubicBezTo>
                    <a:pt x="1601" y="224"/>
                    <a:pt x="1606" y="226"/>
                    <a:pt x="1611" y="228"/>
                  </a:cubicBezTo>
                  <a:cubicBezTo>
                    <a:pt x="1643" y="241"/>
                    <a:pt x="1643" y="241"/>
                    <a:pt x="1643" y="241"/>
                  </a:cubicBezTo>
                  <a:cubicBezTo>
                    <a:pt x="1659" y="247"/>
                    <a:pt x="1659" y="247"/>
                    <a:pt x="1659" y="247"/>
                  </a:cubicBezTo>
                  <a:cubicBezTo>
                    <a:pt x="1664" y="250"/>
                    <a:pt x="1669" y="252"/>
                    <a:pt x="1674" y="254"/>
                  </a:cubicBezTo>
                  <a:cubicBezTo>
                    <a:pt x="1705" y="268"/>
                    <a:pt x="1705" y="268"/>
                    <a:pt x="1705" y="268"/>
                  </a:cubicBezTo>
                  <a:cubicBezTo>
                    <a:pt x="1710" y="271"/>
                    <a:pt x="1716" y="273"/>
                    <a:pt x="1721" y="276"/>
                  </a:cubicBezTo>
                  <a:cubicBezTo>
                    <a:pt x="1736" y="284"/>
                    <a:pt x="1736" y="284"/>
                    <a:pt x="1736" y="284"/>
                  </a:cubicBezTo>
                  <a:cubicBezTo>
                    <a:pt x="1777" y="304"/>
                    <a:pt x="1816" y="327"/>
                    <a:pt x="1853" y="353"/>
                  </a:cubicBezTo>
                  <a:cubicBezTo>
                    <a:pt x="1881" y="373"/>
                    <a:pt x="1881" y="373"/>
                    <a:pt x="1881" y="373"/>
                  </a:cubicBezTo>
                  <a:cubicBezTo>
                    <a:pt x="1890" y="381"/>
                    <a:pt x="1898" y="388"/>
                    <a:pt x="1907" y="396"/>
                  </a:cubicBezTo>
                  <a:cubicBezTo>
                    <a:pt x="1924" y="411"/>
                    <a:pt x="1940" y="428"/>
                    <a:pt x="1953" y="446"/>
                  </a:cubicBezTo>
                  <a:cubicBezTo>
                    <a:pt x="1967" y="464"/>
                    <a:pt x="1979" y="484"/>
                    <a:pt x="1988" y="505"/>
                  </a:cubicBezTo>
                  <a:cubicBezTo>
                    <a:pt x="1996" y="526"/>
                    <a:pt x="2000" y="549"/>
                    <a:pt x="2000" y="571"/>
                  </a:cubicBezTo>
                  <a:cubicBezTo>
                    <a:pt x="2000" y="549"/>
                    <a:pt x="1995" y="526"/>
                    <a:pt x="1986" y="505"/>
                  </a:cubicBezTo>
                  <a:cubicBezTo>
                    <a:pt x="1977" y="485"/>
                    <a:pt x="1965" y="465"/>
                    <a:pt x="1951" y="448"/>
                  </a:cubicBezTo>
                  <a:cubicBezTo>
                    <a:pt x="1937" y="430"/>
                    <a:pt x="1921" y="414"/>
                    <a:pt x="1904" y="399"/>
                  </a:cubicBezTo>
                  <a:cubicBezTo>
                    <a:pt x="1895" y="392"/>
                    <a:pt x="1887" y="384"/>
                    <a:pt x="1878" y="378"/>
                  </a:cubicBezTo>
                  <a:cubicBezTo>
                    <a:pt x="1850" y="358"/>
                    <a:pt x="1850" y="358"/>
                    <a:pt x="1850" y="358"/>
                  </a:cubicBezTo>
                  <a:cubicBezTo>
                    <a:pt x="1813" y="333"/>
                    <a:pt x="1773" y="310"/>
                    <a:pt x="1733" y="290"/>
                  </a:cubicBezTo>
                  <a:cubicBezTo>
                    <a:pt x="1717" y="283"/>
                    <a:pt x="1717" y="283"/>
                    <a:pt x="1717" y="283"/>
                  </a:cubicBezTo>
                  <a:cubicBezTo>
                    <a:pt x="1712" y="280"/>
                    <a:pt x="1707" y="278"/>
                    <a:pt x="1702" y="276"/>
                  </a:cubicBezTo>
                  <a:cubicBezTo>
                    <a:pt x="1671" y="262"/>
                    <a:pt x="1671" y="262"/>
                    <a:pt x="1671" y="262"/>
                  </a:cubicBezTo>
                  <a:cubicBezTo>
                    <a:pt x="1666" y="260"/>
                    <a:pt x="1660" y="257"/>
                    <a:pt x="1655" y="255"/>
                  </a:cubicBezTo>
                  <a:cubicBezTo>
                    <a:pt x="1639" y="249"/>
                    <a:pt x="1639" y="249"/>
                    <a:pt x="1639" y="249"/>
                  </a:cubicBezTo>
                  <a:cubicBezTo>
                    <a:pt x="1608" y="237"/>
                    <a:pt x="1608" y="237"/>
                    <a:pt x="1608" y="237"/>
                  </a:cubicBezTo>
                  <a:cubicBezTo>
                    <a:pt x="1523" y="205"/>
                    <a:pt x="1436" y="178"/>
                    <a:pt x="1349" y="155"/>
                  </a:cubicBezTo>
                  <a:cubicBezTo>
                    <a:pt x="1261" y="133"/>
                    <a:pt x="1172" y="114"/>
                    <a:pt x="1083" y="97"/>
                  </a:cubicBezTo>
                  <a:cubicBezTo>
                    <a:pt x="1039" y="89"/>
                    <a:pt x="994" y="82"/>
                    <a:pt x="949" y="74"/>
                  </a:cubicBezTo>
                  <a:cubicBezTo>
                    <a:pt x="882" y="64"/>
                    <a:pt x="882" y="64"/>
                    <a:pt x="882" y="64"/>
                  </a:cubicBezTo>
                  <a:cubicBezTo>
                    <a:pt x="871" y="62"/>
                    <a:pt x="859" y="61"/>
                    <a:pt x="848" y="59"/>
                  </a:cubicBezTo>
                  <a:cubicBezTo>
                    <a:pt x="814" y="55"/>
                    <a:pt x="814" y="55"/>
                    <a:pt x="814" y="55"/>
                  </a:cubicBezTo>
                  <a:cubicBezTo>
                    <a:pt x="781" y="51"/>
                    <a:pt x="781" y="51"/>
                    <a:pt x="781" y="51"/>
                  </a:cubicBezTo>
                  <a:cubicBezTo>
                    <a:pt x="747" y="47"/>
                    <a:pt x="747" y="47"/>
                    <a:pt x="747" y="47"/>
                  </a:cubicBezTo>
                  <a:cubicBezTo>
                    <a:pt x="724" y="44"/>
                    <a:pt x="702" y="41"/>
                    <a:pt x="679" y="39"/>
                  </a:cubicBezTo>
                  <a:cubicBezTo>
                    <a:pt x="634" y="35"/>
                    <a:pt x="589" y="30"/>
                    <a:pt x="544" y="26"/>
                  </a:cubicBezTo>
                  <a:cubicBezTo>
                    <a:pt x="499" y="22"/>
                    <a:pt x="453" y="19"/>
                    <a:pt x="408" y="16"/>
                  </a:cubicBezTo>
                  <a:cubicBezTo>
                    <a:pt x="340" y="12"/>
                    <a:pt x="340" y="12"/>
                    <a:pt x="340" y="12"/>
                  </a:cubicBezTo>
                  <a:cubicBezTo>
                    <a:pt x="306" y="10"/>
                    <a:pt x="306" y="10"/>
                    <a:pt x="306" y="10"/>
                  </a:cubicBezTo>
                  <a:cubicBezTo>
                    <a:pt x="272" y="8"/>
                    <a:pt x="272" y="8"/>
                    <a:pt x="272" y="8"/>
                  </a:cubicBezTo>
                  <a:cubicBezTo>
                    <a:pt x="204" y="5"/>
                    <a:pt x="204" y="5"/>
                    <a:pt x="204" y="5"/>
                  </a:cubicBezTo>
                  <a:cubicBezTo>
                    <a:pt x="136" y="3"/>
                    <a:pt x="136" y="3"/>
                    <a:pt x="136" y="3"/>
                  </a:cubicBezTo>
                  <a:cubicBezTo>
                    <a:pt x="102" y="2"/>
                    <a:pt x="102" y="2"/>
                    <a:pt x="102" y="2"/>
                  </a:cubicBezTo>
                  <a:cubicBezTo>
                    <a:pt x="68" y="1"/>
                    <a:pt x="68" y="1"/>
                    <a:pt x="68"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56" name="组合 355"/>
          <p:cNvGrpSpPr/>
          <p:nvPr/>
        </p:nvGrpSpPr>
        <p:grpSpPr>
          <a:xfrm>
            <a:off x="-634365" y="-909320"/>
            <a:ext cx="3853815" cy="1824355"/>
            <a:chOff x="12996863" y="2795588"/>
            <a:chExt cx="6859588" cy="6859588"/>
          </a:xfrm>
        </p:grpSpPr>
        <p:sp>
          <p:nvSpPr>
            <p:cNvPr id="473" name="AutoShape 82"/>
            <p:cNvSpPr>
              <a:spLocks noChangeAspect="1" noChangeArrowheads="1" noTextEdit="1"/>
            </p:cNvSpPr>
            <p:nvPr/>
          </p:nvSpPr>
          <p:spPr bwMode="auto">
            <a:xfrm>
              <a:off x="12998450" y="279717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85"/>
            <p:cNvSpPr/>
            <p:nvPr/>
          </p:nvSpPr>
          <p:spPr bwMode="auto">
            <a:xfrm>
              <a:off x="12996863" y="6215063"/>
              <a:ext cx="2109788" cy="3171825"/>
            </a:xfrm>
            <a:custGeom>
              <a:avLst/>
              <a:gdLst>
                <a:gd name="T0" fmla="*/ 1228 w 1234"/>
                <a:gd name="T1" fmla="*/ 1855 h 1855"/>
                <a:gd name="T2" fmla="*/ 1225 w 1234"/>
                <a:gd name="T3" fmla="*/ 1854 h 1855"/>
                <a:gd name="T4" fmla="*/ 963 w 1234"/>
                <a:gd name="T5" fmla="*/ 1720 h 1855"/>
                <a:gd name="T6" fmla="*/ 726 w 1234"/>
                <a:gd name="T7" fmla="*/ 1550 h 1855"/>
                <a:gd name="T8" fmla="*/ 588 w 1234"/>
                <a:gd name="T9" fmla="*/ 1424 h 1855"/>
                <a:gd name="T10" fmla="*/ 514 w 1234"/>
                <a:gd name="T11" fmla="*/ 1347 h 1855"/>
                <a:gd name="T12" fmla="*/ 335 w 1234"/>
                <a:gd name="T13" fmla="*/ 1116 h 1855"/>
                <a:gd name="T14" fmla="*/ 191 w 1234"/>
                <a:gd name="T15" fmla="*/ 862 h 1855"/>
                <a:gd name="T16" fmla="*/ 158 w 1234"/>
                <a:gd name="T17" fmla="*/ 787 h 1855"/>
                <a:gd name="T18" fmla="*/ 86 w 1234"/>
                <a:gd name="T19" fmla="*/ 589 h 1855"/>
                <a:gd name="T20" fmla="*/ 22 w 1234"/>
                <a:gd name="T21" fmla="*/ 304 h 1855"/>
                <a:gd name="T22" fmla="*/ 0 w 1234"/>
                <a:gd name="T23" fmla="*/ 6 h 1855"/>
                <a:gd name="T24" fmla="*/ 6 w 1234"/>
                <a:gd name="T25" fmla="*/ 0 h 1855"/>
                <a:gd name="T26" fmla="*/ 12 w 1234"/>
                <a:gd name="T27" fmla="*/ 6 h 1855"/>
                <a:gd name="T28" fmla="*/ 34 w 1234"/>
                <a:gd name="T29" fmla="*/ 303 h 1855"/>
                <a:gd name="T30" fmla="*/ 97 w 1234"/>
                <a:gd name="T31" fmla="*/ 585 h 1855"/>
                <a:gd name="T32" fmla="*/ 169 w 1234"/>
                <a:gd name="T33" fmla="*/ 782 h 1855"/>
                <a:gd name="T34" fmla="*/ 202 w 1234"/>
                <a:gd name="T35" fmla="*/ 857 h 1855"/>
                <a:gd name="T36" fmla="*/ 345 w 1234"/>
                <a:gd name="T37" fmla="*/ 1109 h 1855"/>
                <a:gd name="T38" fmla="*/ 523 w 1234"/>
                <a:gd name="T39" fmla="*/ 1339 h 1855"/>
                <a:gd name="T40" fmla="*/ 596 w 1234"/>
                <a:gd name="T41" fmla="*/ 1416 h 1855"/>
                <a:gd name="T42" fmla="*/ 733 w 1234"/>
                <a:gd name="T43" fmla="*/ 1541 h 1855"/>
                <a:gd name="T44" fmla="*/ 970 w 1234"/>
                <a:gd name="T45" fmla="*/ 1710 h 1855"/>
                <a:gd name="T46" fmla="*/ 1230 w 1234"/>
                <a:gd name="T47" fmla="*/ 1843 h 1855"/>
                <a:gd name="T48" fmla="*/ 1233 w 1234"/>
                <a:gd name="T49" fmla="*/ 1851 h 1855"/>
                <a:gd name="T50" fmla="*/ 1228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1228" y="1855"/>
                  </a:moveTo>
                  <a:cubicBezTo>
                    <a:pt x="1227" y="1855"/>
                    <a:pt x="1226" y="1855"/>
                    <a:pt x="1225" y="1854"/>
                  </a:cubicBezTo>
                  <a:cubicBezTo>
                    <a:pt x="1135" y="1816"/>
                    <a:pt x="1047" y="1771"/>
                    <a:pt x="963" y="1720"/>
                  </a:cubicBezTo>
                  <a:cubicBezTo>
                    <a:pt x="881" y="1670"/>
                    <a:pt x="801" y="1613"/>
                    <a:pt x="726" y="1550"/>
                  </a:cubicBezTo>
                  <a:cubicBezTo>
                    <a:pt x="678" y="1511"/>
                    <a:pt x="631" y="1468"/>
                    <a:pt x="588" y="1424"/>
                  </a:cubicBezTo>
                  <a:cubicBezTo>
                    <a:pt x="563" y="1400"/>
                    <a:pt x="538" y="1374"/>
                    <a:pt x="514" y="1347"/>
                  </a:cubicBezTo>
                  <a:cubicBezTo>
                    <a:pt x="449" y="1275"/>
                    <a:pt x="389" y="1197"/>
                    <a:pt x="335" y="1116"/>
                  </a:cubicBezTo>
                  <a:cubicBezTo>
                    <a:pt x="281" y="1035"/>
                    <a:pt x="233" y="949"/>
                    <a:pt x="191" y="862"/>
                  </a:cubicBezTo>
                  <a:cubicBezTo>
                    <a:pt x="180" y="837"/>
                    <a:pt x="168" y="812"/>
                    <a:pt x="158" y="787"/>
                  </a:cubicBezTo>
                  <a:cubicBezTo>
                    <a:pt x="130" y="722"/>
                    <a:pt x="106" y="656"/>
                    <a:pt x="86" y="589"/>
                  </a:cubicBezTo>
                  <a:cubicBezTo>
                    <a:pt x="58" y="496"/>
                    <a:pt x="36" y="400"/>
                    <a:pt x="22" y="304"/>
                  </a:cubicBezTo>
                  <a:cubicBezTo>
                    <a:pt x="7" y="206"/>
                    <a:pt x="0" y="106"/>
                    <a:pt x="0" y="6"/>
                  </a:cubicBezTo>
                  <a:cubicBezTo>
                    <a:pt x="0" y="3"/>
                    <a:pt x="3" y="0"/>
                    <a:pt x="6" y="0"/>
                  </a:cubicBezTo>
                  <a:cubicBezTo>
                    <a:pt x="9" y="0"/>
                    <a:pt x="12" y="3"/>
                    <a:pt x="12" y="6"/>
                  </a:cubicBezTo>
                  <a:cubicBezTo>
                    <a:pt x="12" y="105"/>
                    <a:pt x="19" y="205"/>
                    <a:pt x="34" y="303"/>
                  </a:cubicBezTo>
                  <a:cubicBezTo>
                    <a:pt x="48" y="398"/>
                    <a:pt x="70" y="493"/>
                    <a:pt x="97" y="585"/>
                  </a:cubicBezTo>
                  <a:cubicBezTo>
                    <a:pt x="118" y="652"/>
                    <a:pt x="142" y="718"/>
                    <a:pt x="169" y="782"/>
                  </a:cubicBezTo>
                  <a:cubicBezTo>
                    <a:pt x="179" y="807"/>
                    <a:pt x="190" y="832"/>
                    <a:pt x="202" y="857"/>
                  </a:cubicBezTo>
                  <a:cubicBezTo>
                    <a:pt x="243" y="944"/>
                    <a:pt x="291" y="1029"/>
                    <a:pt x="345" y="1109"/>
                  </a:cubicBezTo>
                  <a:cubicBezTo>
                    <a:pt x="398" y="1190"/>
                    <a:pt x="458" y="1267"/>
                    <a:pt x="523" y="1339"/>
                  </a:cubicBezTo>
                  <a:cubicBezTo>
                    <a:pt x="547" y="1365"/>
                    <a:pt x="571" y="1391"/>
                    <a:pt x="596" y="1416"/>
                  </a:cubicBezTo>
                  <a:cubicBezTo>
                    <a:pt x="640" y="1460"/>
                    <a:pt x="686" y="1502"/>
                    <a:pt x="733" y="1541"/>
                  </a:cubicBezTo>
                  <a:cubicBezTo>
                    <a:pt x="808" y="1603"/>
                    <a:pt x="887" y="1660"/>
                    <a:pt x="970" y="1710"/>
                  </a:cubicBezTo>
                  <a:cubicBezTo>
                    <a:pt x="1053" y="1761"/>
                    <a:pt x="1140" y="1805"/>
                    <a:pt x="1230" y="1843"/>
                  </a:cubicBezTo>
                  <a:cubicBezTo>
                    <a:pt x="1233" y="1845"/>
                    <a:pt x="1234" y="1848"/>
                    <a:pt x="1233" y="1851"/>
                  </a:cubicBezTo>
                  <a:cubicBezTo>
                    <a:pt x="1232" y="1853"/>
                    <a:pt x="1230" y="1855"/>
                    <a:pt x="1228"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86"/>
            <p:cNvSpPr/>
            <p:nvPr/>
          </p:nvSpPr>
          <p:spPr bwMode="auto">
            <a:xfrm>
              <a:off x="13423900" y="6215063"/>
              <a:ext cx="1838325" cy="3233738"/>
            </a:xfrm>
            <a:custGeom>
              <a:avLst/>
              <a:gdLst>
                <a:gd name="T0" fmla="*/ 1068 w 1075"/>
                <a:gd name="T1" fmla="*/ 1891 h 1891"/>
                <a:gd name="T2" fmla="*/ 1065 w 1075"/>
                <a:gd name="T3" fmla="*/ 1890 h 1891"/>
                <a:gd name="T4" fmla="*/ 834 w 1075"/>
                <a:gd name="T5" fmla="*/ 1734 h 1891"/>
                <a:gd name="T6" fmla="*/ 658 w 1075"/>
                <a:gd name="T7" fmla="*/ 1579 h 1891"/>
                <a:gd name="T8" fmla="*/ 625 w 1075"/>
                <a:gd name="T9" fmla="*/ 1547 h 1891"/>
                <a:gd name="T10" fmla="*/ 540 w 1075"/>
                <a:gd name="T11" fmla="*/ 1455 h 1891"/>
                <a:gd name="T12" fmla="*/ 507 w 1075"/>
                <a:gd name="T13" fmla="*/ 1416 h 1891"/>
                <a:gd name="T14" fmla="*/ 505 w 1075"/>
                <a:gd name="T15" fmla="*/ 1414 h 1891"/>
                <a:gd name="T16" fmla="*/ 442 w 1075"/>
                <a:gd name="T17" fmla="*/ 1334 h 1891"/>
                <a:gd name="T18" fmla="*/ 313 w 1075"/>
                <a:gd name="T19" fmla="*/ 1143 h 1891"/>
                <a:gd name="T20" fmla="*/ 287 w 1075"/>
                <a:gd name="T21" fmla="*/ 1099 h 1891"/>
                <a:gd name="T22" fmla="*/ 163 w 1075"/>
                <a:gd name="T23" fmla="*/ 843 h 1891"/>
                <a:gd name="T24" fmla="*/ 151 w 1075"/>
                <a:gd name="T25" fmla="*/ 812 h 1891"/>
                <a:gd name="T26" fmla="*/ 136 w 1075"/>
                <a:gd name="T27" fmla="*/ 773 h 1891"/>
                <a:gd name="T28" fmla="*/ 134 w 1075"/>
                <a:gd name="T29" fmla="*/ 769 h 1891"/>
                <a:gd name="T30" fmla="*/ 83 w 1075"/>
                <a:gd name="T31" fmla="*/ 610 h 1891"/>
                <a:gd name="T32" fmla="*/ 73 w 1075"/>
                <a:gd name="T33" fmla="*/ 573 h 1891"/>
                <a:gd name="T34" fmla="*/ 19 w 1075"/>
                <a:gd name="T35" fmla="*/ 294 h 1891"/>
                <a:gd name="T36" fmla="*/ 1 w 1075"/>
                <a:gd name="T37" fmla="*/ 10 h 1891"/>
                <a:gd name="T38" fmla="*/ 0 w 1075"/>
                <a:gd name="T39" fmla="*/ 6 h 1891"/>
                <a:gd name="T40" fmla="*/ 6 w 1075"/>
                <a:gd name="T41" fmla="*/ 0 h 1891"/>
                <a:gd name="T42" fmla="*/ 13 w 1075"/>
                <a:gd name="T43" fmla="*/ 4 h 1891"/>
                <a:gd name="T44" fmla="*/ 13 w 1075"/>
                <a:gd name="T45" fmla="*/ 5 h 1891"/>
                <a:gd name="T46" fmla="*/ 13 w 1075"/>
                <a:gd name="T47" fmla="*/ 6 h 1891"/>
                <a:gd name="T48" fmla="*/ 31 w 1075"/>
                <a:gd name="T49" fmla="*/ 293 h 1891"/>
                <a:gd name="T50" fmla="*/ 85 w 1075"/>
                <a:gd name="T51" fmla="*/ 570 h 1891"/>
                <a:gd name="T52" fmla="*/ 95 w 1075"/>
                <a:gd name="T53" fmla="*/ 607 h 1891"/>
                <a:gd name="T54" fmla="*/ 146 w 1075"/>
                <a:gd name="T55" fmla="*/ 764 h 1891"/>
                <a:gd name="T56" fmla="*/ 147 w 1075"/>
                <a:gd name="T57" fmla="*/ 769 h 1891"/>
                <a:gd name="T58" fmla="*/ 162 w 1075"/>
                <a:gd name="T59" fmla="*/ 807 h 1891"/>
                <a:gd name="T60" fmla="*/ 174 w 1075"/>
                <a:gd name="T61" fmla="*/ 839 h 1891"/>
                <a:gd name="T62" fmla="*/ 298 w 1075"/>
                <a:gd name="T63" fmla="*/ 1093 h 1891"/>
                <a:gd name="T64" fmla="*/ 324 w 1075"/>
                <a:gd name="T65" fmla="*/ 1137 h 1891"/>
                <a:gd name="T66" fmla="*/ 451 w 1075"/>
                <a:gd name="T67" fmla="*/ 1327 h 1891"/>
                <a:gd name="T68" fmla="*/ 514 w 1075"/>
                <a:gd name="T69" fmla="*/ 1406 h 1891"/>
                <a:gd name="T70" fmla="*/ 516 w 1075"/>
                <a:gd name="T71" fmla="*/ 1409 h 1891"/>
                <a:gd name="T72" fmla="*/ 549 w 1075"/>
                <a:gd name="T73" fmla="*/ 1447 h 1891"/>
                <a:gd name="T74" fmla="*/ 634 w 1075"/>
                <a:gd name="T75" fmla="*/ 1538 h 1891"/>
                <a:gd name="T76" fmla="*/ 666 w 1075"/>
                <a:gd name="T77" fmla="*/ 1571 h 1891"/>
                <a:gd name="T78" fmla="*/ 842 w 1075"/>
                <a:gd name="T79" fmla="*/ 1725 h 1891"/>
                <a:gd name="T80" fmla="*/ 1071 w 1075"/>
                <a:gd name="T81" fmla="*/ 1879 h 1891"/>
                <a:gd name="T82" fmla="*/ 1074 w 1075"/>
                <a:gd name="T83" fmla="*/ 1888 h 1891"/>
                <a:gd name="T84" fmla="*/ 1068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1068" y="1891"/>
                  </a:moveTo>
                  <a:cubicBezTo>
                    <a:pt x="1067" y="1891"/>
                    <a:pt x="1066" y="1890"/>
                    <a:pt x="1065" y="1890"/>
                  </a:cubicBezTo>
                  <a:cubicBezTo>
                    <a:pt x="986" y="1844"/>
                    <a:pt x="908" y="1792"/>
                    <a:pt x="834" y="1734"/>
                  </a:cubicBezTo>
                  <a:cubicBezTo>
                    <a:pt x="773" y="1687"/>
                    <a:pt x="714" y="1634"/>
                    <a:pt x="658" y="1579"/>
                  </a:cubicBezTo>
                  <a:cubicBezTo>
                    <a:pt x="647" y="1569"/>
                    <a:pt x="637" y="1558"/>
                    <a:pt x="625" y="1547"/>
                  </a:cubicBezTo>
                  <a:cubicBezTo>
                    <a:pt x="597" y="1518"/>
                    <a:pt x="568" y="1487"/>
                    <a:pt x="540" y="1455"/>
                  </a:cubicBezTo>
                  <a:cubicBezTo>
                    <a:pt x="530" y="1443"/>
                    <a:pt x="519" y="1431"/>
                    <a:pt x="507" y="1416"/>
                  </a:cubicBezTo>
                  <a:cubicBezTo>
                    <a:pt x="505" y="1414"/>
                    <a:pt x="505" y="1414"/>
                    <a:pt x="505" y="1414"/>
                  </a:cubicBezTo>
                  <a:cubicBezTo>
                    <a:pt x="483" y="1388"/>
                    <a:pt x="462" y="1361"/>
                    <a:pt x="442" y="1334"/>
                  </a:cubicBezTo>
                  <a:cubicBezTo>
                    <a:pt x="396" y="1274"/>
                    <a:pt x="353" y="1210"/>
                    <a:pt x="313" y="1143"/>
                  </a:cubicBezTo>
                  <a:cubicBezTo>
                    <a:pt x="305" y="1130"/>
                    <a:pt x="297" y="1115"/>
                    <a:pt x="287" y="1099"/>
                  </a:cubicBezTo>
                  <a:cubicBezTo>
                    <a:pt x="241" y="1018"/>
                    <a:pt x="199" y="932"/>
                    <a:pt x="163" y="843"/>
                  </a:cubicBezTo>
                  <a:cubicBezTo>
                    <a:pt x="159" y="833"/>
                    <a:pt x="155" y="822"/>
                    <a:pt x="151" y="812"/>
                  </a:cubicBezTo>
                  <a:cubicBezTo>
                    <a:pt x="146" y="800"/>
                    <a:pt x="141" y="788"/>
                    <a:pt x="136" y="773"/>
                  </a:cubicBezTo>
                  <a:cubicBezTo>
                    <a:pt x="134" y="769"/>
                    <a:pt x="134" y="769"/>
                    <a:pt x="134" y="769"/>
                  </a:cubicBezTo>
                  <a:cubicBezTo>
                    <a:pt x="116" y="718"/>
                    <a:pt x="99" y="664"/>
                    <a:pt x="83" y="610"/>
                  </a:cubicBezTo>
                  <a:cubicBezTo>
                    <a:pt x="80" y="598"/>
                    <a:pt x="77" y="586"/>
                    <a:pt x="73" y="573"/>
                  </a:cubicBezTo>
                  <a:cubicBezTo>
                    <a:pt x="49" y="482"/>
                    <a:pt x="31" y="388"/>
                    <a:pt x="19" y="294"/>
                  </a:cubicBezTo>
                  <a:cubicBezTo>
                    <a:pt x="7" y="201"/>
                    <a:pt x="1" y="105"/>
                    <a:pt x="1" y="10"/>
                  </a:cubicBezTo>
                  <a:cubicBezTo>
                    <a:pt x="1" y="9"/>
                    <a:pt x="0" y="7"/>
                    <a:pt x="0" y="6"/>
                  </a:cubicBezTo>
                  <a:cubicBezTo>
                    <a:pt x="0" y="3"/>
                    <a:pt x="3" y="0"/>
                    <a:pt x="6" y="0"/>
                  </a:cubicBezTo>
                  <a:cubicBezTo>
                    <a:pt x="8" y="0"/>
                    <a:pt x="12" y="0"/>
                    <a:pt x="13" y="4"/>
                  </a:cubicBezTo>
                  <a:cubicBezTo>
                    <a:pt x="13" y="5"/>
                    <a:pt x="13" y="5"/>
                    <a:pt x="13" y="5"/>
                  </a:cubicBezTo>
                  <a:cubicBezTo>
                    <a:pt x="13" y="6"/>
                    <a:pt x="13" y="6"/>
                    <a:pt x="13" y="6"/>
                  </a:cubicBezTo>
                  <a:cubicBezTo>
                    <a:pt x="13" y="102"/>
                    <a:pt x="19" y="199"/>
                    <a:pt x="31" y="293"/>
                  </a:cubicBezTo>
                  <a:cubicBezTo>
                    <a:pt x="43" y="386"/>
                    <a:pt x="61" y="479"/>
                    <a:pt x="85" y="570"/>
                  </a:cubicBezTo>
                  <a:cubicBezTo>
                    <a:pt x="88" y="583"/>
                    <a:pt x="92" y="595"/>
                    <a:pt x="95" y="607"/>
                  </a:cubicBezTo>
                  <a:cubicBezTo>
                    <a:pt x="110" y="661"/>
                    <a:pt x="127" y="714"/>
                    <a:pt x="146" y="764"/>
                  </a:cubicBezTo>
                  <a:cubicBezTo>
                    <a:pt x="147" y="769"/>
                    <a:pt x="147" y="769"/>
                    <a:pt x="147" y="769"/>
                  </a:cubicBezTo>
                  <a:cubicBezTo>
                    <a:pt x="153" y="783"/>
                    <a:pt x="157" y="796"/>
                    <a:pt x="162" y="807"/>
                  </a:cubicBezTo>
                  <a:cubicBezTo>
                    <a:pt x="166" y="818"/>
                    <a:pt x="170" y="828"/>
                    <a:pt x="174" y="839"/>
                  </a:cubicBezTo>
                  <a:cubicBezTo>
                    <a:pt x="210" y="927"/>
                    <a:pt x="252" y="1012"/>
                    <a:pt x="298" y="1093"/>
                  </a:cubicBezTo>
                  <a:cubicBezTo>
                    <a:pt x="307" y="1109"/>
                    <a:pt x="316" y="1124"/>
                    <a:pt x="324" y="1137"/>
                  </a:cubicBezTo>
                  <a:cubicBezTo>
                    <a:pt x="363" y="1203"/>
                    <a:pt x="406" y="1267"/>
                    <a:pt x="451" y="1327"/>
                  </a:cubicBezTo>
                  <a:cubicBezTo>
                    <a:pt x="472" y="1354"/>
                    <a:pt x="493" y="1381"/>
                    <a:pt x="514" y="1406"/>
                  </a:cubicBezTo>
                  <a:cubicBezTo>
                    <a:pt x="516" y="1409"/>
                    <a:pt x="516" y="1409"/>
                    <a:pt x="516" y="1409"/>
                  </a:cubicBezTo>
                  <a:cubicBezTo>
                    <a:pt x="528" y="1423"/>
                    <a:pt x="539" y="1435"/>
                    <a:pt x="549" y="1447"/>
                  </a:cubicBezTo>
                  <a:cubicBezTo>
                    <a:pt x="577" y="1479"/>
                    <a:pt x="606" y="1510"/>
                    <a:pt x="634" y="1538"/>
                  </a:cubicBezTo>
                  <a:cubicBezTo>
                    <a:pt x="645" y="1550"/>
                    <a:pt x="656" y="1561"/>
                    <a:pt x="666" y="1571"/>
                  </a:cubicBezTo>
                  <a:cubicBezTo>
                    <a:pt x="722" y="1626"/>
                    <a:pt x="781" y="1677"/>
                    <a:pt x="842" y="1725"/>
                  </a:cubicBezTo>
                  <a:cubicBezTo>
                    <a:pt x="915" y="1782"/>
                    <a:pt x="992" y="1834"/>
                    <a:pt x="1071" y="1879"/>
                  </a:cubicBezTo>
                  <a:cubicBezTo>
                    <a:pt x="1074" y="1881"/>
                    <a:pt x="1075" y="1885"/>
                    <a:pt x="1074" y="1888"/>
                  </a:cubicBezTo>
                  <a:cubicBezTo>
                    <a:pt x="1072" y="1890"/>
                    <a:pt x="1070" y="1891"/>
                    <a:pt x="1068"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87"/>
            <p:cNvSpPr/>
            <p:nvPr/>
          </p:nvSpPr>
          <p:spPr bwMode="auto">
            <a:xfrm>
              <a:off x="13850938" y="6215063"/>
              <a:ext cx="1570038" cy="3286125"/>
            </a:xfrm>
            <a:custGeom>
              <a:avLst/>
              <a:gdLst>
                <a:gd name="T0" fmla="*/ 911 w 918"/>
                <a:gd name="T1" fmla="*/ 1922 h 1922"/>
                <a:gd name="T2" fmla="*/ 908 w 918"/>
                <a:gd name="T3" fmla="*/ 1921 h 1922"/>
                <a:gd name="T4" fmla="*/ 707 w 918"/>
                <a:gd name="T5" fmla="*/ 1744 h 1922"/>
                <a:gd name="T6" fmla="*/ 554 w 918"/>
                <a:gd name="T7" fmla="*/ 1574 h 1922"/>
                <a:gd name="T8" fmla="*/ 526 w 918"/>
                <a:gd name="T9" fmla="*/ 1540 h 1922"/>
                <a:gd name="T10" fmla="*/ 453 w 918"/>
                <a:gd name="T11" fmla="*/ 1443 h 1922"/>
                <a:gd name="T12" fmla="*/ 426 w 918"/>
                <a:gd name="T13" fmla="*/ 1403 h 1922"/>
                <a:gd name="T14" fmla="*/ 371 w 918"/>
                <a:gd name="T15" fmla="*/ 1318 h 1922"/>
                <a:gd name="T16" fmla="*/ 263 w 918"/>
                <a:gd name="T17" fmla="*/ 1124 h 1922"/>
                <a:gd name="T18" fmla="*/ 241 w 918"/>
                <a:gd name="T19" fmla="*/ 1080 h 1922"/>
                <a:gd name="T20" fmla="*/ 136 w 918"/>
                <a:gd name="T21" fmla="*/ 823 h 1922"/>
                <a:gd name="T22" fmla="*/ 125 w 918"/>
                <a:gd name="T23" fmla="*/ 791 h 1922"/>
                <a:gd name="T24" fmla="*/ 113 w 918"/>
                <a:gd name="T25" fmla="*/ 754 h 1922"/>
                <a:gd name="T26" fmla="*/ 70 w 918"/>
                <a:gd name="T27" fmla="*/ 592 h 1922"/>
                <a:gd name="T28" fmla="*/ 61 w 918"/>
                <a:gd name="T29" fmla="*/ 555 h 1922"/>
                <a:gd name="T30" fmla="*/ 17 w 918"/>
                <a:gd name="T31" fmla="*/ 284 h 1922"/>
                <a:gd name="T32" fmla="*/ 3 w 918"/>
                <a:gd name="T33" fmla="*/ 11 h 1922"/>
                <a:gd name="T34" fmla="*/ 0 w 918"/>
                <a:gd name="T35" fmla="*/ 6 h 1922"/>
                <a:gd name="T36" fmla="*/ 6 w 918"/>
                <a:gd name="T37" fmla="*/ 0 h 1922"/>
                <a:gd name="T38" fmla="*/ 15 w 918"/>
                <a:gd name="T39" fmla="*/ 6 h 1922"/>
                <a:gd name="T40" fmla="*/ 29 w 918"/>
                <a:gd name="T41" fmla="*/ 283 h 1922"/>
                <a:gd name="T42" fmla="*/ 73 w 918"/>
                <a:gd name="T43" fmla="*/ 553 h 1922"/>
                <a:gd name="T44" fmla="*/ 81 w 918"/>
                <a:gd name="T45" fmla="*/ 589 h 1922"/>
                <a:gd name="T46" fmla="*/ 125 w 918"/>
                <a:gd name="T47" fmla="*/ 750 h 1922"/>
                <a:gd name="T48" fmla="*/ 137 w 918"/>
                <a:gd name="T49" fmla="*/ 788 h 1922"/>
                <a:gd name="T50" fmla="*/ 147 w 918"/>
                <a:gd name="T51" fmla="*/ 819 h 1922"/>
                <a:gd name="T52" fmla="*/ 252 w 918"/>
                <a:gd name="T53" fmla="*/ 1074 h 1922"/>
                <a:gd name="T54" fmla="*/ 273 w 918"/>
                <a:gd name="T55" fmla="*/ 1119 h 1922"/>
                <a:gd name="T56" fmla="*/ 381 w 918"/>
                <a:gd name="T57" fmla="*/ 1312 h 1922"/>
                <a:gd name="T58" fmla="*/ 435 w 918"/>
                <a:gd name="T59" fmla="*/ 1396 h 1922"/>
                <a:gd name="T60" fmla="*/ 463 w 918"/>
                <a:gd name="T61" fmla="*/ 1436 h 1922"/>
                <a:gd name="T62" fmla="*/ 535 w 918"/>
                <a:gd name="T63" fmla="*/ 1532 h 1922"/>
                <a:gd name="T64" fmla="*/ 563 w 918"/>
                <a:gd name="T65" fmla="*/ 1567 h 1922"/>
                <a:gd name="T66" fmla="*/ 715 w 918"/>
                <a:gd name="T67" fmla="*/ 1735 h 1922"/>
                <a:gd name="T68" fmla="*/ 915 w 918"/>
                <a:gd name="T69" fmla="*/ 1911 h 1922"/>
                <a:gd name="T70" fmla="*/ 916 w 918"/>
                <a:gd name="T71" fmla="*/ 1920 h 1922"/>
                <a:gd name="T72" fmla="*/ 911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911" y="1922"/>
                  </a:moveTo>
                  <a:cubicBezTo>
                    <a:pt x="910" y="1922"/>
                    <a:pt x="909" y="1922"/>
                    <a:pt x="908" y="1921"/>
                  </a:cubicBezTo>
                  <a:cubicBezTo>
                    <a:pt x="838" y="1868"/>
                    <a:pt x="771" y="1808"/>
                    <a:pt x="707" y="1744"/>
                  </a:cubicBezTo>
                  <a:cubicBezTo>
                    <a:pt x="654" y="1691"/>
                    <a:pt x="603" y="1634"/>
                    <a:pt x="554" y="1574"/>
                  </a:cubicBezTo>
                  <a:cubicBezTo>
                    <a:pt x="545" y="1563"/>
                    <a:pt x="535" y="1551"/>
                    <a:pt x="526" y="1540"/>
                  </a:cubicBezTo>
                  <a:cubicBezTo>
                    <a:pt x="502" y="1509"/>
                    <a:pt x="477" y="1476"/>
                    <a:pt x="453" y="1443"/>
                  </a:cubicBezTo>
                  <a:cubicBezTo>
                    <a:pt x="445" y="1431"/>
                    <a:pt x="436" y="1418"/>
                    <a:pt x="426" y="1403"/>
                  </a:cubicBezTo>
                  <a:cubicBezTo>
                    <a:pt x="407" y="1375"/>
                    <a:pt x="388" y="1347"/>
                    <a:pt x="371" y="1318"/>
                  </a:cubicBezTo>
                  <a:cubicBezTo>
                    <a:pt x="332" y="1257"/>
                    <a:pt x="296" y="1191"/>
                    <a:pt x="263" y="1124"/>
                  </a:cubicBezTo>
                  <a:cubicBezTo>
                    <a:pt x="256" y="1111"/>
                    <a:pt x="249" y="1096"/>
                    <a:pt x="241" y="1080"/>
                  </a:cubicBezTo>
                  <a:cubicBezTo>
                    <a:pt x="202" y="998"/>
                    <a:pt x="166" y="911"/>
                    <a:pt x="136" y="823"/>
                  </a:cubicBezTo>
                  <a:cubicBezTo>
                    <a:pt x="132" y="813"/>
                    <a:pt x="129" y="802"/>
                    <a:pt x="125" y="791"/>
                  </a:cubicBezTo>
                  <a:cubicBezTo>
                    <a:pt x="122" y="780"/>
                    <a:pt x="118" y="767"/>
                    <a:pt x="113" y="754"/>
                  </a:cubicBezTo>
                  <a:cubicBezTo>
                    <a:pt x="97" y="701"/>
                    <a:pt x="83" y="647"/>
                    <a:pt x="70" y="592"/>
                  </a:cubicBezTo>
                  <a:cubicBezTo>
                    <a:pt x="67" y="580"/>
                    <a:pt x="64" y="567"/>
                    <a:pt x="61" y="555"/>
                  </a:cubicBezTo>
                  <a:cubicBezTo>
                    <a:pt x="41" y="466"/>
                    <a:pt x="27" y="375"/>
                    <a:pt x="17" y="284"/>
                  </a:cubicBezTo>
                  <a:cubicBezTo>
                    <a:pt x="7" y="194"/>
                    <a:pt x="3" y="102"/>
                    <a:pt x="3" y="11"/>
                  </a:cubicBezTo>
                  <a:cubicBezTo>
                    <a:pt x="1" y="10"/>
                    <a:pt x="0" y="8"/>
                    <a:pt x="0" y="6"/>
                  </a:cubicBezTo>
                  <a:cubicBezTo>
                    <a:pt x="0" y="3"/>
                    <a:pt x="3" y="0"/>
                    <a:pt x="6" y="0"/>
                  </a:cubicBezTo>
                  <a:cubicBezTo>
                    <a:pt x="9" y="0"/>
                    <a:pt x="15" y="0"/>
                    <a:pt x="15" y="6"/>
                  </a:cubicBezTo>
                  <a:cubicBezTo>
                    <a:pt x="14" y="98"/>
                    <a:pt x="19" y="191"/>
                    <a:pt x="29" y="283"/>
                  </a:cubicBezTo>
                  <a:cubicBezTo>
                    <a:pt x="39" y="373"/>
                    <a:pt x="53" y="464"/>
                    <a:pt x="73" y="553"/>
                  </a:cubicBezTo>
                  <a:cubicBezTo>
                    <a:pt x="76" y="565"/>
                    <a:pt x="78" y="577"/>
                    <a:pt x="81" y="589"/>
                  </a:cubicBezTo>
                  <a:cubicBezTo>
                    <a:pt x="94" y="644"/>
                    <a:pt x="109" y="698"/>
                    <a:pt x="125" y="750"/>
                  </a:cubicBezTo>
                  <a:cubicBezTo>
                    <a:pt x="129" y="764"/>
                    <a:pt x="133" y="776"/>
                    <a:pt x="137" y="788"/>
                  </a:cubicBezTo>
                  <a:cubicBezTo>
                    <a:pt x="140" y="798"/>
                    <a:pt x="144" y="809"/>
                    <a:pt x="147" y="819"/>
                  </a:cubicBezTo>
                  <a:cubicBezTo>
                    <a:pt x="178" y="907"/>
                    <a:pt x="213" y="993"/>
                    <a:pt x="252" y="1074"/>
                  </a:cubicBezTo>
                  <a:cubicBezTo>
                    <a:pt x="259" y="1091"/>
                    <a:pt x="267" y="1105"/>
                    <a:pt x="273" y="1119"/>
                  </a:cubicBezTo>
                  <a:cubicBezTo>
                    <a:pt x="307" y="1186"/>
                    <a:pt x="343" y="1251"/>
                    <a:pt x="381" y="1312"/>
                  </a:cubicBezTo>
                  <a:cubicBezTo>
                    <a:pt x="398" y="1340"/>
                    <a:pt x="417" y="1369"/>
                    <a:pt x="435" y="1396"/>
                  </a:cubicBezTo>
                  <a:cubicBezTo>
                    <a:pt x="446" y="1411"/>
                    <a:pt x="455" y="1424"/>
                    <a:pt x="463" y="1436"/>
                  </a:cubicBezTo>
                  <a:cubicBezTo>
                    <a:pt x="487" y="1469"/>
                    <a:pt x="511" y="1502"/>
                    <a:pt x="535" y="1532"/>
                  </a:cubicBezTo>
                  <a:cubicBezTo>
                    <a:pt x="544" y="1544"/>
                    <a:pt x="554" y="1556"/>
                    <a:pt x="563" y="1567"/>
                  </a:cubicBezTo>
                  <a:cubicBezTo>
                    <a:pt x="612" y="1626"/>
                    <a:pt x="663" y="1683"/>
                    <a:pt x="715" y="1735"/>
                  </a:cubicBezTo>
                  <a:cubicBezTo>
                    <a:pt x="779" y="1799"/>
                    <a:pt x="846" y="1858"/>
                    <a:pt x="915" y="1911"/>
                  </a:cubicBezTo>
                  <a:cubicBezTo>
                    <a:pt x="918" y="1913"/>
                    <a:pt x="918" y="1917"/>
                    <a:pt x="916" y="1920"/>
                  </a:cubicBezTo>
                  <a:cubicBezTo>
                    <a:pt x="915" y="1921"/>
                    <a:pt x="913" y="1922"/>
                    <a:pt x="911"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88"/>
            <p:cNvSpPr/>
            <p:nvPr/>
          </p:nvSpPr>
          <p:spPr bwMode="auto">
            <a:xfrm>
              <a:off x="14279563" y="6215063"/>
              <a:ext cx="1303338" cy="3332163"/>
            </a:xfrm>
            <a:custGeom>
              <a:avLst/>
              <a:gdLst>
                <a:gd name="T0" fmla="*/ 756 w 763"/>
                <a:gd name="T1" fmla="*/ 1949 h 1949"/>
                <a:gd name="T2" fmla="*/ 752 w 763"/>
                <a:gd name="T3" fmla="*/ 1947 h 1949"/>
                <a:gd name="T4" fmla="*/ 582 w 763"/>
                <a:gd name="T5" fmla="*/ 1751 h 1949"/>
                <a:gd name="T6" fmla="*/ 452 w 763"/>
                <a:gd name="T7" fmla="*/ 1567 h 1949"/>
                <a:gd name="T8" fmla="*/ 429 w 763"/>
                <a:gd name="T9" fmla="*/ 1532 h 1949"/>
                <a:gd name="T10" fmla="*/ 369 w 763"/>
                <a:gd name="T11" fmla="*/ 1431 h 1949"/>
                <a:gd name="T12" fmla="*/ 367 w 763"/>
                <a:gd name="T13" fmla="*/ 1427 h 1949"/>
                <a:gd name="T14" fmla="*/ 346 w 763"/>
                <a:gd name="T15" fmla="*/ 1389 h 1949"/>
                <a:gd name="T16" fmla="*/ 300 w 763"/>
                <a:gd name="T17" fmla="*/ 1302 h 1949"/>
                <a:gd name="T18" fmla="*/ 211 w 763"/>
                <a:gd name="T19" fmla="*/ 1103 h 1949"/>
                <a:gd name="T20" fmla="*/ 193 w 763"/>
                <a:gd name="T21" fmla="*/ 1058 h 1949"/>
                <a:gd name="T22" fmla="*/ 108 w 763"/>
                <a:gd name="T23" fmla="*/ 805 h 1949"/>
                <a:gd name="T24" fmla="*/ 100 w 763"/>
                <a:gd name="T25" fmla="*/ 774 h 1949"/>
                <a:gd name="T26" fmla="*/ 99 w 763"/>
                <a:gd name="T27" fmla="*/ 772 h 1949"/>
                <a:gd name="T28" fmla="*/ 90 w 763"/>
                <a:gd name="T29" fmla="*/ 737 h 1949"/>
                <a:gd name="T30" fmla="*/ 55 w 763"/>
                <a:gd name="T31" fmla="*/ 577 h 1949"/>
                <a:gd name="T32" fmla="*/ 48 w 763"/>
                <a:gd name="T33" fmla="*/ 543 h 1949"/>
                <a:gd name="T34" fmla="*/ 13 w 763"/>
                <a:gd name="T35" fmla="*/ 278 h 1949"/>
                <a:gd name="T36" fmla="*/ 1 w 763"/>
                <a:gd name="T37" fmla="*/ 10 h 1949"/>
                <a:gd name="T38" fmla="*/ 0 w 763"/>
                <a:gd name="T39" fmla="*/ 6 h 1949"/>
                <a:gd name="T40" fmla="*/ 6 w 763"/>
                <a:gd name="T41" fmla="*/ 0 h 1949"/>
                <a:gd name="T42" fmla="*/ 13 w 763"/>
                <a:gd name="T43" fmla="*/ 6 h 1949"/>
                <a:gd name="T44" fmla="*/ 25 w 763"/>
                <a:gd name="T45" fmla="*/ 277 h 1949"/>
                <a:gd name="T46" fmla="*/ 60 w 763"/>
                <a:gd name="T47" fmla="*/ 541 h 1949"/>
                <a:gd name="T48" fmla="*/ 66 w 763"/>
                <a:gd name="T49" fmla="*/ 574 h 1949"/>
                <a:gd name="T50" fmla="*/ 102 w 763"/>
                <a:gd name="T51" fmla="*/ 734 h 1949"/>
                <a:gd name="T52" fmla="*/ 111 w 763"/>
                <a:gd name="T53" fmla="*/ 769 h 1949"/>
                <a:gd name="T54" fmla="*/ 111 w 763"/>
                <a:gd name="T55" fmla="*/ 771 h 1949"/>
                <a:gd name="T56" fmla="*/ 120 w 763"/>
                <a:gd name="T57" fmla="*/ 801 h 1949"/>
                <a:gd name="T58" fmla="*/ 204 w 763"/>
                <a:gd name="T59" fmla="*/ 1054 h 1949"/>
                <a:gd name="T60" fmla="*/ 222 w 763"/>
                <a:gd name="T61" fmla="*/ 1099 h 1949"/>
                <a:gd name="T62" fmla="*/ 311 w 763"/>
                <a:gd name="T63" fmla="*/ 1297 h 1949"/>
                <a:gd name="T64" fmla="*/ 356 w 763"/>
                <a:gd name="T65" fmla="*/ 1383 h 1949"/>
                <a:gd name="T66" fmla="*/ 377 w 763"/>
                <a:gd name="T67" fmla="*/ 1421 h 1949"/>
                <a:gd name="T68" fmla="*/ 379 w 763"/>
                <a:gd name="T69" fmla="*/ 1425 h 1949"/>
                <a:gd name="T70" fmla="*/ 439 w 763"/>
                <a:gd name="T71" fmla="*/ 1526 h 1949"/>
                <a:gd name="T72" fmla="*/ 462 w 763"/>
                <a:gd name="T73" fmla="*/ 1561 h 1949"/>
                <a:gd name="T74" fmla="*/ 591 w 763"/>
                <a:gd name="T75" fmla="*/ 1744 h 1949"/>
                <a:gd name="T76" fmla="*/ 760 w 763"/>
                <a:gd name="T77" fmla="*/ 1939 h 1949"/>
                <a:gd name="T78" fmla="*/ 760 w 763"/>
                <a:gd name="T79" fmla="*/ 1947 h 1949"/>
                <a:gd name="T80" fmla="*/ 756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56" y="1949"/>
                  </a:moveTo>
                  <a:cubicBezTo>
                    <a:pt x="755" y="1949"/>
                    <a:pt x="753" y="1948"/>
                    <a:pt x="752" y="1947"/>
                  </a:cubicBezTo>
                  <a:cubicBezTo>
                    <a:pt x="693" y="1887"/>
                    <a:pt x="636" y="1821"/>
                    <a:pt x="582" y="1751"/>
                  </a:cubicBezTo>
                  <a:cubicBezTo>
                    <a:pt x="537" y="1693"/>
                    <a:pt x="493" y="1631"/>
                    <a:pt x="452" y="1567"/>
                  </a:cubicBezTo>
                  <a:cubicBezTo>
                    <a:pt x="445" y="1557"/>
                    <a:pt x="438" y="1545"/>
                    <a:pt x="429" y="1532"/>
                  </a:cubicBezTo>
                  <a:cubicBezTo>
                    <a:pt x="409" y="1501"/>
                    <a:pt x="390" y="1467"/>
                    <a:pt x="369" y="1431"/>
                  </a:cubicBezTo>
                  <a:cubicBezTo>
                    <a:pt x="367" y="1427"/>
                    <a:pt x="367" y="1427"/>
                    <a:pt x="367" y="1427"/>
                  </a:cubicBezTo>
                  <a:cubicBezTo>
                    <a:pt x="359" y="1413"/>
                    <a:pt x="352" y="1400"/>
                    <a:pt x="346" y="1389"/>
                  </a:cubicBezTo>
                  <a:cubicBezTo>
                    <a:pt x="330" y="1361"/>
                    <a:pt x="315" y="1331"/>
                    <a:pt x="300" y="1302"/>
                  </a:cubicBezTo>
                  <a:cubicBezTo>
                    <a:pt x="269" y="1239"/>
                    <a:pt x="239" y="1172"/>
                    <a:pt x="211" y="1103"/>
                  </a:cubicBezTo>
                  <a:cubicBezTo>
                    <a:pt x="206" y="1090"/>
                    <a:pt x="200" y="1076"/>
                    <a:pt x="193" y="1058"/>
                  </a:cubicBezTo>
                  <a:cubicBezTo>
                    <a:pt x="161" y="977"/>
                    <a:pt x="133" y="892"/>
                    <a:pt x="108" y="805"/>
                  </a:cubicBezTo>
                  <a:cubicBezTo>
                    <a:pt x="105" y="795"/>
                    <a:pt x="103" y="784"/>
                    <a:pt x="100" y="774"/>
                  </a:cubicBezTo>
                  <a:cubicBezTo>
                    <a:pt x="99" y="772"/>
                    <a:pt x="99" y="772"/>
                    <a:pt x="99" y="772"/>
                  </a:cubicBezTo>
                  <a:cubicBezTo>
                    <a:pt x="96" y="760"/>
                    <a:pt x="93" y="749"/>
                    <a:pt x="90" y="737"/>
                  </a:cubicBezTo>
                  <a:cubicBezTo>
                    <a:pt x="77" y="685"/>
                    <a:pt x="65" y="633"/>
                    <a:pt x="55" y="577"/>
                  </a:cubicBezTo>
                  <a:cubicBezTo>
                    <a:pt x="52" y="566"/>
                    <a:pt x="50" y="554"/>
                    <a:pt x="48" y="543"/>
                  </a:cubicBezTo>
                  <a:cubicBezTo>
                    <a:pt x="32" y="456"/>
                    <a:pt x="20" y="367"/>
                    <a:pt x="13" y="278"/>
                  </a:cubicBezTo>
                  <a:cubicBezTo>
                    <a:pt x="5" y="189"/>
                    <a:pt x="1" y="99"/>
                    <a:pt x="1" y="10"/>
                  </a:cubicBezTo>
                  <a:cubicBezTo>
                    <a:pt x="1" y="9"/>
                    <a:pt x="0" y="7"/>
                    <a:pt x="0" y="6"/>
                  </a:cubicBezTo>
                  <a:cubicBezTo>
                    <a:pt x="0" y="3"/>
                    <a:pt x="3" y="0"/>
                    <a:pt x="6" y="0"/>
                  </a:cubicBezTo>
                  <a:cubicBezTo>
                    <a:pt x="12" y="0"/>
                    <a:pt x="13" y="4"/>
                    <a:pt x="13" y="6"/>
                  </a:cubicBezTo>
                  <a:cubicBezTo>
                    <a:pt x="13" y="96"/>
                    <a:pt x="17" y="187"/>
                    <a:pt x="25" y="277"/>
                  </a:cubicBezTo>
                  <a:cubicBezTo>
                    <a:pt x="32" y="365"/>
                    <a:pt x="44" y="454"/>
                    <a:pt x="60" y="541"/>
                  </a:cubicBezTo>
                  <a:cubicBezTo>
                    <a:pt x="62" y="552"/>
                    <a:pt x="64" y="563"/>
                    <a:pt x="66" y="574"/>
                  </a:cubicBezTo>
                  <a:cubicBezTo>
                    <a:pt x="77" y="630"/>
                    <a:pt x="89" y="682"/>
                    <a:pt x="102" y="734"/>
                  </a:cubicBezTo>
                  <a:cubicBezTo>
                    <a:pt x="105" y="746"/>
                    <a:pt x="108" y="757"/>
                    <a:pt x="111" y="769"/>
                  </a:cubicBezTo>
                  <a:cubicBezTo>
                    <a:pt x="111" y="771"/>
                    <a:pt x="111" y="771"/>
                    <a:pt x="111" y="771"/>
                  </a:cubicBezTo>
                  <a:cubicBezTo>
                    <a:pt x="114" y="781"/>
                    <a:pt x="117" y="791"/>
                    <a:pt x="120" y="801"/>
                  </a:cubicBezTo>
                  <a:cubicBezTo>
                    <a:pt x="144" y="888"/>
                    <a:pt x="173" y="973"/>
                    <a:pt x="204" y="1054"/>
                  </a:cubicBezTo>
                  <a:cubicBezTo>
                    <a:pt x="211" y="1072"/>
                    <a:pt x="217" y="1086"/>
                    <a:pt x="222" y="1099"/>
                  </a:cubicBezTo>
                  <a:cubicBezTo>
                    <a:pt x="250" y="1167"/>
                    <a:pt x="280" y="1233"/>
                    <a:pt x="311" y="1297"/>
                  </a:cubicBezTo>
                  <a:cubicBezTo>
                    <a:pt x="326" y="1326"/>
                    <a:pt x="341" y="1355"/>
                    <a:pt x="356" y="1383"/>
                  </a:cubicBezTo>
                  <a:cubicBezTo>
                    <a:pt x="362" y="1394"/>
                    <a:pt x="370" y="1408"/>
                    <a:pt x="377" y="1421"/>
                  </a:cubicBezTo>
                  <a:cubicBezTo>
                    <a:pt x="379" y="1425"/>
                    <a:pt x="379" y="1425"/>
                    <a:pt x="379" y="1425"/>
                  </a:cubicBezTo>
                  <a:cubicBezTo>
                    <a:pt x="400" y="1461"/>
                    <a:pt x="420" y="1494"/>
                    <a:pt x="439" y="1526"/>
                  </a:cubicBezTo>
                  <a:cubicBezTo>
                    <a:pt x="448" y="1539"/>
                    <a:pt x="455" y="1550"/>
                    <a:pt x="462" y="1561"/>
                  </a:cubicBezTo>
                  <a:cubicBezTo>
                    <a:pt x="503" y="1625"/>
                    <a:pt x="547" y="1686"/>
                    <a:pt x="591" y="1744"/>
                  </a:cubicBezTo>
                  <a:cubicBezTo>
                    <a:pt x="645" y="1813"/>
                    <a:pt x="702" y="1879"/>
                    <a:pt x="760" y="1939"/>
                  </a:cubicBezTo>
                  <a:cubicBezTo>
                    <a:pt x="763" y="1941"/>
                    <a:pt x="763" y="1945"/>
                    <a:pt x="760" y="1947"/>
                  </a:cubicBezTo>
                  <a:cubicBezTo>
                    <a:pt x="759" y="1948"/>
                    <a:pt x="758" y="1949"/>
                    <a:pt x="756"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89"/>
            <p:cNvSpPr/>
            <p:nvPr/>
          </p:nvSpPr>
          <p:spPr bwMode="auto">
            <a:xfrm>
              <a:off x="14705013" y="6215063"/>
              <a:ext cx="1044575" cy="3370263"/>
            </a:xfrm>
            <a:custGeom>
              <a:avLst/>
              <a:gdLst>
                <a:gd name="T0" fmla="*/ 604 w 611"/>
                <a:gd name="T1" fmla="*/ 1971 h 1971"/>
                <a:gd name="T2" fmla="*/ 599 w 611"/>
                <a:gd name="T3" fmla="*/ 1969 h 1971"/>
                <a:gd name="T4" fmla="*/ 460 w 611"/>
                <a:gd name="T5" fmla="*/ 1755 h 1971"/>
                <a:gd name="T6" fmla="*/ 352 w 611"/>
                <a:gd name="T7" fmla="*/ 1557 h 1971"/>
                <a:gd name="T8" fmla="*/ 335 w 611"/>
                <a:gd name="T9" fmla="*/ 1521 h 1971"/>
                <a:gd name="T10" fmla="*/ 285 w 611"/>
                <a:gd name="T11" fmla="*/ 1412 h 1971"/>
                <a:gd name="T12" fmla="*/ 232 w 611"/>
                <a:gd name="T13" fmla="*/ 1283 h 1971"/>
                <a:gd name="T14" fmla="*/ 161 w 611"/>
                <a:gd name="T15" fmla="*/ 1080 h 1971"/>
                <a:gd name="T16" fmla="*/ 147 w 611"/>
                <a:gd name="T17" fmla="*/ 1035 h 1971"/>
                <a:gd name="T18" fmla="*/ 82 w 611"/>
                <a:gd name="T19" fmla="*/ 783 h 1971"/>
                <a:gd name="T20" fmla="*/ 75 w 611"/>
                <a:gd name="T21" fmla="*/ 751 h 1971"/>
                <a:gd name="T22" fmla="*/ 41 w 611"/>
                <a:gd name="T23" fmla="*/ 557 h 1971"/>
                <a:gd name="T24" fmla="*/ 36 w 611"/>
                <a:gd name="T25" fmla="*/ 526 h 1971"/>
                <a:gd name="T26" fmla="*/ 9 w 611"/>
                <a:gd name="T27" fmla="*/ 269 h 1971"/>
                <a:gd name="T28" fmla="*/ 1 w 611"/>
                <a:gd name="T29" fmla="*/ 6 h 1971"/>
                <a:gd name="T30" fmla="*/ 7 w 611"/>
                <a:gd name="T31" fmla="*/ 0 h 1971"/>
                <a:gd name="T32" fmla="*/ 13 w 611"/>
                <a:gd name="T33" fmla="*/ 6 h 1971"/>
                <a:gd name="T34" fmla="*/ 21 w 611"/>
                <a:gd name="T35" fmla="*/ 268 h 1971"/>
                <a:gd name="T36" fmla="*/ 48 w 611"/>
                <a:gd name="T37" fmla="*/ 525 h 1971"/>
                <a:gd name="T38" fmla="*/ 52 w 611"/>
                <a:gd name="T39" fmla="*/ 555 h 1971"/>
                <a:gd name="T40" fmla="*/ 87 w 611"/>
                <a:gd name="T41" fmla="*/ 748 h 1971"/>
                <a:gd name="T42" fmla="*/ 94 w 611"/>
                <a:gd name="T43" fmla="*/ 781 h 1971"/>
                <a:gd name="T44" fmla="*/ 159 w 611"/>
                <a:gd name="T45" fmla="*/ 1032 h 1971"/>
                <a:gd name="T46" fmla="*/ 173 w 611"/>
                <a:gd name="T47" fmla="*/ 1076 h 1971"/>
                <a:gd name="T48" fmla="*/ 244 w 611"/>
                <a:gd name="T49" fmla="*/ 1279 h 1971"/>
                <a:gd name="T50" fmla="*/ 296 w 611"/>
                <a:gd name="T51" fmla="*/ 1407 h 1971"/>
                <a:gd name="T52" fmla="*/ 346 w 611"/>
                <a:gd name="T53" fmla="*/ 1516 h 1971"/>
                <a:gd name="T54" fmla="*/ 363 w 611"/>
                <a:gd name="T55" fmla="*/ 1551 h 1971"/>
                <a:gd name="T56" fmla="*/ 470 w 611"/>
                <a:gd name="T57" fmla="*/ 1748 h 1971"/>
                <a:gd name="T58" fmla="*/ 609 w 611"/>
                <a:gd name="T59" fmla="*/ 1962 h 1971"/>
                <a:gd name="T60" fmla="*/ 607 w 611"/>
                <a:gd name="T61" fmla="*/ 1970 h 1971"/>
                <a:gd name="T62" fmla="*/ 604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604" y="1971"/>
                  </a:moveTo>
                  <a:cubicBezTo>
                    <a:pt x="602" y="1971"/>
                    <a:pt x="600" y="1970"/>
                    <a:pt x="599" y="1969"/>
                  </a:cubicBezTo>
                  <a:cubicBezTo>
                    <a:pt x="550" y="1901"/>
                    <a:pt x="503" y="1829"/>
                    <a:pt x="460" y="1755"/>
                  </a:cubicBezTo>
                  <a:cubicBezTo>
                    <a:pt x="422" y="1691"/>
                    <a:pt x="386" y="1624"/>
                    <a:pt x="352" y="1557"/>
                  </a:cubicBezTo>
                  <a:cubicBezTo>
                    <a:pt x="347" y="1545"/>
                    <a:pt x="341" y="1533"/>
                    <a:pt x="335" y="1521"/>
                  </a:cubicBezTo>
                  <a:cubicBezTo>
                    <a:pt x="318" y="1485"/>
                    <a:pt x="301" y="1448"/>
                    <a:pt x="285" y="1412"/>
                  </a:cubicBezTo>
                  <a:cubicBezTo>
                    <a:pt x="267" y="1369"/>
                    <a:pt x="249" y="1326"/>
                    <a:pt x="232" y="1283"/>
                  </a:cubicBezTo>
                  <a:cubicBezTo>
                    <a:pt x="207" y="1217"/>
                    <a:pt x="183" y="1148"/>
                    <a:pt x="161" y="1080"/>
                  </a:cubicBezTo>
                  <a:cubicBezTo>
                    <a:pt x="156" y="1065"/>
                    <a:pt x="152" y="1050"/>
                    <a:pt x="147" y="1035"/>
                  </a:cubicBezTo>
                  <a:cubicBezTo>
                    <a:pt x="123" y="952"/>
                    <a:pt x="101" y="868"/>
                    <a:pt x="82" y="783"/>
                  </a:cubicBezTo>
                  <a:cubicBezTo>
                    <a:pt x="80" y="772"/>
                    <a:pt x="77" y="762"/>
                    <a:pt x="75" y="751"/>
                  </a:cubicBezTo>
                  <a:cubicBezTo>
                    <a:pt x="62" y="687"/>
                    <a:pt x="50" y="622"/>
                    <a:pt x="41" y="557"/>
                  </a:cubicBezTo>
                  <a:cubicBezTo>
                    <a:pt x="39" y="547"/>
                    <a:pt x="37" y="537"/>
                    <a:pt x="36" y="526"/>
                  </a:cubicBezTo>
                  <a:cubicBezTo>
                    <a:pt x="24" y="441"/>
                    <a:pt x="15" y="355"/>
                    <a:pt x="9" y="269"/>
                  </a:cubicBezTo>
                  <a:cubicBezTo>
                    <a:pt x="3" y="182"/>
                    <a:pt x="0" y="93"/>
                    <a:pt x="1" y="6"/>
                  </a:cubicBezTo>
                  <a:cubicBezTo>
                    <a:pt x="1" y="3"/>
                    <a:pt x="4" y="0"/>
                    <a:pt x="7" y="0"/>
                  </a:cubicBezTo>
                  <a:cubicBezTo>
                    <a:pt x="10" y="0"/>
                    <a:pt x="13" y="3"/>
                    <a:pt x="13" y="6"/>
                  </a:cubicBezTo>
                  <a:cubicBezTo>
                    <a:pt x="12" y="93"/>
                    <a:pt x="15" y="181"/>
                    <a:pt x="21" y="268"/>
                  </a:cubicBezTo>
                  <a:cubicBezTo>
                    <a:pt x="27" y="354"/>
                    <a:pt x="36" y="440"/>
                    <a:pt x="48" y="525"/>
                  </a:cubicBezTo>
                  <a:cubicBezTo>
                    <a:pt x="49" y="535"/>
                    <a:pt x="51" y="545"/>
                    <a:pt x="52" y="555"/>
                  </a:cubicBezTo>
                  <a:cubicBezTo>
                    <a:pt x="62" y="620"/>
                    <a:pt x="74" y="685"/>
                    <a:pt x="87" y="748"/>
                  </a:cubicBezTo>
                  <a:cubicBezTo>
                    <a:pt x="89" y="759"/>
                    <a:pt x="91" y="770"/>
                    <a:pt x="94" y="781"/>
                  </a:cubicBezTo>
                  <a:cubicBezTo>
                    <a:pt x="112" y="865"/>
                    <a:pt x="134" y="949"/>
                    <a:pt x="159" y="1032"/>
                  </a:cubicBezTo>
                  <a:cubicBezTo>
                    <a:pt x="163" y="1046"/>
                    <a:pt x="168" y="1062"/>
                    <a:pt x="173" y="1076"/>
                  </a:cubicBezTo>
                  <a:cubicBezTo>
                    <a:pt x="194" y="1145"/>
                    <a:pt x="218" y="1213"/>
                    <a:pt x="244" y="1279"/>
                  </a:cubicBezTo>
                  <a:cubicBezTo>
                    <a:pt x="260" y="1322"/>
                    <a:pt x="278" y="1365"/>
                    <a:pt x="296" y="1407"/>
                  </a:cubicBezTo>
                  <a:cubicBezTo>
                    <a:pt x="312" y="1443"/>
                    <a:pt x="329" y="1480"/>
                    <a:pt x="346" y="1516"/>
                  </a:cubicBezTo>
                  <a:cubicBezTo>
                    <a:pt x="352" y="1528"/>
                    <a:pt x="357" y="1539"/>
                    <a:pt x="363" y="1551"/>
                  </a:cubicBezTo>
                  <a:cubicBezTo>
                    <a:pt x="397" y="1619"/>
                    <a:pt x="432" y="1685"/>
                    <a:pt x="470" y="1748"/>
                  </a:cubicBezTo>
                  <a:cubicBezTo>
                    <a:pt x="514" y="1823"/>
                    <a:pt x="560" y="1894"/>
                    <a:pt x="609" y="1962"/>
                  </a:cubicBezTo>
                  <a:cubicBezTo>
                    <a:pt x="611" y="1965"/>
                    <a:pt x="610" y="1968"/>
                    <a:pt x="607" y="1970"/>
                  </a:cubicBezTo>
                  <a:cubicBezTo>
                    <a:pt x="606" y="1971"/>
                    <a:pt x="605" y="1971"/>
                    <a:pt x="604"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90"/>
            <p:cNvSpPr/>
            <p:nvPr/>
          </p:nvSpPr>
          <p:spPr bwMode="auto">
            <a:xfrm>
              <a:off x="15133638" y="6215063"/>
              <a:ext cx="784225" cy="3400425"/>
            </a:xfrm>
            <a:custGeom>
              <a:avLst/>
              <a:gdLst>
                <a:gd name="T0" fmla="*/ 451 w 458"/>
                <a:gd name="T1" fmla="*/ 1989 h 1989"/>
                <a:gd name="T2" fmla="*/ 446 w 458"/>
                <a:gd name="T3" fmla="*/ 1986 h 1989"/>
                <a:gd name="T4" fmla="*/ 342 w 458"/>
                <a:gd name="T5" fmla="*/ 1760 h 1989"/>
                <a:gd name="T6" fmla="*/ 263 w 458"/>
                <a:gd name="T7" fmla="*/ 1562 h 1989"/>
                <a:gd name="T8" fmla="*/ 262 w 458"/>
                <a:gd name="T9" fmla="*/ 1557 h 1989"/>
                <a:gd name="T10" fmla="*/ 250 w 458"/>
                <a:gd name="T11" fmla="*/ 1525 h 1989"/>
                <a:gd name="T12" fmla="*/ 249 w 458"/>
                <a:gd name="T13" fmla="*/ 1520 h 1989"/>
                <a:gd name="T14" fmla="*/ 212 w 458"/>
                <a:gd name="T15" fmla="*/ 1412 h 1989"/>
                <a:gd name="T16" fmla="*/ 172 w 458"/>
                <a:gd name="T17" fmla="*/ 1279 h 1989"/>
                <a:gd name="T18" fmla="*/ 120 w 458"/>
                <a:gd name="T19" fmla="*/ 1077 h 1989"/>
                <a:gd name="T20" fmla="*/ 109 w 458"/>
                <a:gd name="T21" fmla="*/ 1031 h 1989"/>
                <a:gd name="T22" fmla="*/ 61 w 458"/>
                <a:gd name="T23" fmla="*/ 778 h 1989"/>
                <a:gd name="T24" fmla="*/ 56 w 458"/>
                <a:gd name="T25" fmla="*/ 748 h 1989"/>
                <a:gd name="T26" fmla="*/ 55 w 458"/>
                <a:gd name="T27" fmla="*/ 746 h 1989"/>
                <a:gd name="T28" fmla="*/ 30 w 458"/>
                <a:gd name="T29" fmla="*/ 555 h 1989"/>
                <a:gd name="T30" fmla="*/ 30 w 458"/>
                <a:gd name="T31" fmla="*/ 552 h 1989"/>
                <a:gd name="T32" fmla="*/ 27 w 458"/>
                <a:gd name="T33" fmla="*/ 524 h 1989"/>
                <a:gd name="T34" fmla="*/ 26 w 458"/>
                <a:gd name="T35" fmla="*/ 522 h 1989"/>
                <a:gd name="T36" fmla="*/ 7 w 458"/>
                <a:gd name="T37" fmla="*/ 266 h 1989"/>
                <a:gd name="T38" fmla="*/ 1 w 458"/>
                <a:gd name="T39" fmla="*/ 9 h 1989"/>
                <a:gd name="T40" fmla="*/ 0 w 458"/>
                <a:gd name="T41" fmla="*/ 6 h 1989"/>
                <a:gd name="T42" fmla="*/ 6 w 458"/>
                <a:gd name="T43" fmla="*/ 0 h 1989"/>
                <a:gd name="T44" fmla="*/ 12 w 458"/>
                <a:gd name="T45" fmla="*/ 2 h 1989"/>
                <a:gd name="T46" fmla="*/ 13 w 458"/>
                <a:gd name="T47" fmla="*/ 4 h 1989"/>
                <a:gd name="T48" fmla="*/ 13 w 458"/>
                <a:gd name="T49" fmla="*/ 6 h 1989"/>
                <a:gd name="T50" fmla="*/ 19 w 458"/>
                <a:gd name="T51" fmla="*/ 265 h 1989"/>
                <a:gd name="T52" fmla="*/ 38 w 458"/>
                <a:gd name="T53" fmla="*/ 521 h 1989"/>
                <a:gd name="T54" fmla="*/ 39 w 458"/>
                <a:gd name="T55" fmla="*/ 523 h 1989"/>
                <a:gd name="T56" fmla="*/ 42 w 458"/>
                <a:gd name="T57" fmla="*/ 551 h 1989"/>
                <a:gd name="T58" fmla="*/ 42 w 458"/>
                <a:gd name="T59" fmla="*/ 554 h 1989"/>
                <a:gd name="T60" fmla="*/ 67 w 458"/>
                <a:gd name="T61" fmla="*/ 744 h 1989"/>
                <a:gd name="T62" fmla="*/ 68 w 458"/>
                <a:gd name="T63" fmla="*/ 746 h 1989"/>
                <a:gd name="T64" fmla="*/ 72 w 458"/>
                <a:gd name="T65" fmla="*/ 776 h 1989"/>
                <a:gd name="T66" fmla="*/ 121 w 458"/>
                <a:gd name="T67" fmla="*/ 1029 h 1989"/>
                <a:gd name="T68" fmla="*/ 131 w 458"/>
                <a:gd name="T69" fmla="*/ 1074 h 1989"/>
                <a:gd name="T70" fmla="*/ 184 w 458"/>
                <a:gd name="T71" fmla="*/ 1276 h 1989"/>
                <a:gd name="T72" fmla="*/ 223 w 458"/>
                <a:gd name="T73" fmla="*/ 1408 h 1989"/>
                <a:gd name="T74" fmla="*/ 260 w 458"/>
                <a:gd name="T75" fmla="*/ 1516 h 1989"/>
                <a:gd name="T76" fmla="*/ 262 w 458"/>
                <a:gd name="T77" fmla="*/ 1521 h 1989"/>
                <a:gd name="T78" fmla="*/ 273 w 458"/>
                <a:gd name="T79" fmla="*/ 1553 h 1989"/>
                <a:gd name="T80" fmla="*/ 275 w 458"/>
                <a:gd name="T81" fmla="*/ 1558 h 1989"/>
                <a:gd name="T82" fmla="*/ 353 w 458"/>
                <a:gd name="T83" fmla="*/ 1755 h 1989"/>
                <a:gd name="T84" fmla="*/ 457 w 458"/>
                <a:gd name="T85" fmla="*/ 1980 h 1989"/>
                <a:gd name="T86" fmla="*/ 454 w 458"/>
                <a:gd name="T87" fmla="*/ 1988 h 1989"/>
                <a:gd name="T88" fmla="*/ 451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451" y="1989"/>
                  </a:moveTo>
                  <a:cubicBezTo>
                    <a:pt x="449" y="1989"/>
                    <a:pt x="447" y="1988"/>
                    <a:pt x="446" y="1986"/>
                  </a:cubicBezTo>
                  <a:cubicBezTo>
                    <a:pt x="410" y="1914"/>
                    <a:pt x="375" y="1838"/>
                    <a:pt x="342" y="1760"/>
                  </a:cubicBezTo>
                  <a:cubicBezTo>
                    <a:pt x="314" y="1696"/>
                    <a:pt x="288" y="1629"/>
                    <a:pt x="263" y="1562"/>
                  </a:cubicBezTo>
                  <a:cubicBezTo>
                    <a:pt x="262" y="1557"/>
                    <a:pt x="262" y="1557"/>
                    <a:pt x="262" y="1557"/>
                  </a:cubicBezTo>
                  <a:cubicBezTo>
                    <a:pt x="258" y="1546"/>
                    <a:pt x="254" y="1536"/>
                    <a:pt x="250" y="1525"/>
                  </a:cubicBezTo>
                  <a:cubicBezTo>
                    <a:pt x="249" y="1520"/>
                    <a:pt x="249" y="1520"/>
                    <a:pt x="249" y="1520"/>
                  </a:cubicBezTo>
                  <a:cubicBezTo>
                    <a:pt x="237" y="1486"/>
                    <a:pt x="225" y="1451"/>
                    <a:pt x="212" y="1412"/>
                  </a:cubicBezTo>
                  <a:cubicBezTo>
                    <a:pt x="198" y="1368"/>
                    <a:pt x="185" y="1324"/>
                    <a:pt x="172" y="1279"/>
                  </a:cubicBezTo>
                  <a:cubicBezTo>
                    <a:pt x="153" y="1213"/>
                    <a:pt x="136" y="1145"/>
                    <a:pt x="120" y="1077"/>
                  </a:cubicBezTo>
                  <a:cubicBezTo>
                    <a:pt x="116" y="1062"/>
                    <a:pt x="113" y="1047"/>
                    <a:pt x="109" y="1031"/>
                  </a:cubicBezTo>
                  <a:cubicBezTo>
                    <a:pt x="91" y="950"/>
                    <a:pt x="75" y="864"/>
                    <a:pt x="61" y="778"/>
                  </a:cubicBezTo>
                  <a:cubicBezTo>
                    <a:pt x="59" y="768"/>
                    <a:pt x="57" y="758"/>
                    <a:pt x="56" y="748"/>
                  </a:cubicBezTo>
                  <a:cubicBezTo>
                    <a:pt x="55" y="746"/>
                    <a:pt x="55" y="746"/>
                    <a:pt x="55" y="746"/>
                  </a:cubicBezTo>
                  <a:cubicBezTo>
                    <a:pt x="46" y="685"/>
                    <a:pt x="37" y="621"/>
                    <a:pt x="30" y="555"/>
                  </a:cubicBezTo>
                  <a:cubicBezTo>
                    <a:pt x="30" y="552"/>
                    <a:pt x="30" y="552"/>
                    <a:pt x="30" y="552"/>
                  </a:cubicBezTo>
                  <a:cubicBezTo>
                    <a:pt x="29" y="543"/>
                    <a:pt x="28" y="534"/>
                    <a:pt x="27" y="524"/>
                  </a:cubicBezTo>
                  <a:cubicBezTo>
                    <a:pt x="26" y="522"/>
                    <a:pt x="26" y="522"/>
                    <a:pt x="26" y="522"/>
                  </a:cubicBezTo>
                  <a:cubicBezTo>
                    <a:pt x="18" y="437"/>
                    <a:pt x="11" y="351"/>
                    <a:pt x="7" y="266"/>
                  </a:cubicBezTo>
                  <a:cubicBezTo>
                    <a:pt x="2" y="181"/>
                    <a:pt x="1" y="94"/>
                    <a:pt x="1" y="9"/>
                  </a:cubicBezTo>
                  <a:cubicBezTo>
                    <a:pt x="0" y="8"/>
                    <a:pt x="0" y="7"/>
                    <a:pt x="0" y="6"/>
                  </a:cubicBezTo>
                  <a:cubicBezTo>
                    <a:pt x="0" y="3"/>
                    <a:pt x="3" y="0"/>
                    <a:pt x="6" y="0"/>
                  </a:cubicBezTo>
                  <a:cubicBezTo>
                    <a:pt x="8" y="0"/>
                    <a:pt x="10" y="0"/>
                    <a:pt x="12" y="2"/>
                  </a:cubicBezTo>
                  <a:cubicBezTo>
                    <a:pt x="13" y="4"/>
                    <a:pt x="13" y="4"/>
                    <a:pt x="13" y="4"/>
                  </a:cubicBezTo>
                  <a:cubicBezTo>
                    <a:pt x="13" y="6"/>
                    <a:pt x="13" y="6"/>
                    <a:pt x="13" y="6"/>
                  </a:cubicBezTo>
                  <a:cubicBezTo>
                    <a:pt x="12" y="92"/>
                    <a:pt x="14" y="179"/>
                    <a:pt x="19" y="265"/>
                  </a:cubicBezTo>
                  <a:cubicBezTo>
                    <a:pt x="23" y="350"/>
                    <a:pt x="30" y="436"/>
                    <a:pt x="38" y="521"/>
                  </a:cubicBezTo>
                  <a:cubicBezTo>
                    <a:pt x="39" y="523"/>
                    <a:pt x="39" y="523"/>
                    <a:pt x="39" y="523"/>
                  </a:cubicBezTo>
                  <a:cubicBezTo>
                    <a:pt x="40" y="532"/>
                    <a:pt x="41" y="542"/>
                    <a:pt x="42" y="551"/>
                  </a:cubicBezTo>
                  <a:cubicBezTo>
                    <a:pt x="42" y="554"/>
                    <a:pt x="42" y="554"/>
                    <a:pt x="42" y="554"/>
                  </a:cubicBezTo>
                  <a:cubicBezTo>
                    <a:pt x="49" y="619"/>
                    <a:pt x="58" y="683"/>
                    <a:pt x="67" y="744"/>
                  </a:cubicBezTo>
                  <a:cubicBezTo>
                    <a:pt x="68" y="746"/>
                    <a:pt x="68" y="746"/>
                    <a:pt x="68" y="746"/>
                  </a:cubicBezTo>
                  <a:cubicBezTo>
                    <a:pt x="69" y="756"/>
                    <a:pt x="71" y="766"/>
                    <a:pt x="72" y="776"/>
                  </a:cubicBezTo>
                  <a:cubicBezTo>
                    <a:pt x="87" y="862"/>
                    <a:pt x="103" y="947"/>
                    <a:pt x="121" y="1029"/>
                  </a:cubicBezTo>
                  <a:cubicBezTo>
                    <a:pt x="124" y="1044"/>
                    <a:pt x="128" y="1059"/>
                    <a:pt x="131" y="1074"/>
                  </a:cubicBezTo>
                  <a:cubicBezTo>
                    <a:pt x="147" y="1142"/>
                    <a:pt x="165" y="1210"/>
                    <a:pt x="184" y="1276"/>
                  </a:cubicBezTo>
                  <a:cubicBezTo>
                    <a:pt x="196" y="1321"/>
                    <a:pt x="210" y="1365"/>
                    <a:pt x="223" y="1408"/>
                  </a:cubicBezTo>
                  <a:cubicBezTo>
                    <a:pt x="236" y="1447"/>
                    <a:pt x="248" y="1483"/>
                    <a:pt x="260" y="1516"/>
                  </a:cubicBezTo>
                  <a:cubicBezTo>
                    <a:pt x="262" y="1521"/>
                    <a:pt x="262" y="1521"/>
                    <a:pt x="262" y="1521"/>
                  </a:cubicBezTo>
                  <a:cubicBezTo>
                    <a:pt x="265" y="1532"/>
                    <a:pt x="269" y="1542"/>
                    <a:pt x="273" y="1553"/>
                  </a:cubicBezTo>
                  <a:cubicBezTo>
                    <a:pt x="275" y="1558"/>
                    <a:pt x="275" y="1558"/>
                    <a:pt x="275" y="1558"/>
                  </a:cubicBezTo>
                  <a:cubicBezTo>
                    <a:pt x="299" y="1625"/>
                    <a:pt x="325" y="1691"/>
                    <a:pt x="353" y="1755"/>
                  </a:cubicBezTo>
                  <a:cubicBezTo>
                    <a:pt x="386" y="1833"/>
                    <a:pt x="421" y="1909"/>
                    <a:pt x="457" y="1980"/>
                  </a:cubicBezTo>
                  <a:cubicBezTo>
                    <a:pt x="458" y="1983"/>
                    <a:pt x="457" y="1987"/>
                    <a:pt x="454" y="1988"/>
                  </a:cubicBezTo>
                  <a:cubicBezTo>
                    <a:pt x="453" y="1989"/>
                    <a:pt x="452" y="1989"/>
                    <a:pt x="451"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91"/>
            <p:cNvSpPr/>
            <p:nvPr/>
          </p:nvSpPr>
          <p:spPr bwMode="auto">
            <a:xfrm>
              <a:off x="15560675" y="6215063"/>
              <a:ext cx="527050" cy="3422650"/>
            </a:xfrm>
            <a:custGeom>
              <a:avLst/>
              <a:gdLst>
                <a:gd name="T0" fmla="*/ 302 w 308"/>
                <a:gd name="T1" fmla="*/ 2002 h 2002"/>
                <a:gd name="T2" fmla="*/ 296 w 308"/>
                <a:gd name="T3" fmla="*/ 1997 h 2002"/>
                <a:gd name="T4" fmla="*/ 226 w 308"/>
                <a:gd name="T5" fmla="*/ 1761 h 2002"/>
                <a:gd name="T6" fmla="*/ 174 w 308"/>
                <a:gd name="T7" fmla="*/ 1558 h 2002"/>
                <a:gd name="T8" fmla="*/ 165 w 308"/>
                <a:gd name="T9" fmla="*/ 1521 h 2002"/>
                <a:gd name="T10" fmla="*/ 164 w 308"/>
                <a:gd name="T11" fmla="*/ 1516 h 2002"/>
                <a:gd name="T12" fmla="*/ 141 w 308"/>
                <a:gd name="T13" fmla="*/ 1408 h 2002"/>
                <a:gd name="T14" fmla="*/ 114 w 308"/>
                <a:gd name="T15" fmla="*/ 1273 h 2002"/>
                <a:gd name="T16" fmla="*/ 80 w 308"/>
                <a:gd name="T17" fmla="*/ 1071 h 2002"/>
                <a:gd name="T18" fmla="*/ 73 w 308"/>
                <a:gd name="T19" fmla="*/ 1025 h 2002"/>
                <a:gd name="T20" fmla="*/ 41 w 308"/>
                <a:gd name="T21" fmla="*/ 772 h 2002"/>
                <a:gd name="T22" fmla="*/ 38 w 308"/>
                <a:gd name="T23" fmla="*/ 742 h 2002"/>
                <a:gd name="T24" fmla="*/ 21 w 308"/>
                <a:gd name="T25" fmla="*/ 549 h 2002"/>
                <a:gd name="T26" fmla="*/ 19 w 308"/>
                <a:gd name="T27" fmla="*/ 519 h 2002"/>
                <a:gd name="T28" fmla="*/ 18 w 308"/>
                <a:gd name="T29" fmla="*/ 516 h 2002"/>
                <a:gd name="T30" fmla="*/ 5 w 308"/>
                <a:gd name="T31" fmla="*/ 262 h 2002"/>
                <a:gd name="T32" fmla="*/ 2 w 308"/>
                <a:gd name="T33" fmla="*/ 10 h 2002"/>
                <a:gd name="T34" fmla="*/ 0 w 308"/>
                <a:gd name="T35" fmla="*/ 6 h 2002"/>
                <a:gd name="T36" fmla="*/ 6 w 308"/>
                <a:gd name="T37" fmla="*/ 0 h 2002"/>
                <a:gd name="T38" fmla="*/ 14 w 308"/>
                <a:gd name="T39" fmla="*/ 6 h 2002"/>
                <a:gd name="T40" fmla="*/ 17 w 308"/>
                <a:gd name="T41" fmla="*/ 261 h 2002"/>
                <a:gd name="T42" fmla="*/ 30 w 308"/>
                <a:gd name="T43" fmla="*/ 515 h 2002"/>
                <a:gd name="T44" fmla="*/ 30 w 308"/>
                <a:gd name="T45" fmla="*/ 518 h 2002"/>
                <a:gd name="T46" fmla="*/ 33 w 308"/>
                <a:gd name="T47" fmla="*/ 548 h 2002"/>
                <a:gd name="T48" fmla="*/ 50 w 308"/>
                <a:gd name="T49" fmla="*/ 740 h 2002"/>
                <a:gd name="T50" fmla="*/ 53 w 308"/>
                <a:gd name="T51" fmla="*/ 770 h 2002"/>
                <a:gd name="T52" fmla="*/ 85 w 308"/>
                <a:gd name="T53" fmla="*/ 1024 h 2002"/>
                <a:gd name="T54" fmla="*/ 92 w 308"/>
                <a:gd name="T55" fmla="*/ 1069 h 2002"/>
                <a:gd name="T56" fmla="*/ 126 w 308"/>
                <a:gd name="T57" fmla="*/ 1271 h 2002"/>
                <a:gd name="T58" fmla="*/ 153 w 308"/>
                <a:gd name="T59" fmla="*/ 1406 h 2002"/>
                <a:gd name="T60" fmla="*/ 176 w 308"/>
                <a:gd name="T61" fmla="*/ 1513 h 2002"/>
                <a:gd name="T62" fmla="*/ 177 w 308"/>
                <a:gd name="T63" fmla="*/ 1518 h 2002"/>
                <a:gd name="T64" fmla="*/ 186 w 308"/>
                <a:gd name="T65" fmla="*/ 1555 h 2002"/>
                <a:gd name="T66" fmla="*/ 238 w 308"/>
                <a:gd name="T67" fmla="*/ 1758 h 2002"/>
                <a:gd name="T68" fmla="*/ 307 w 308"/>
                <a:gd name="T69" fmla="*/ 1994 h 2002"/>
                <a:gd name="T70" fmla="*/ 303 w 308"/>
                <a:gd name="T71" fmla="*/ 2001 h 2002"/>
                <a:gd name="T72" fmla="*/ 302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302" y="2002"/>
                  </a:moveTo>
                  <a:cubicBezTo>
                    <a:pt x="299" y="2002"/>
                    <a:pt x="297" y="2000"/>
                    <a:pt x="296" y="1997"/>
                  </a:cubicBezTo>
                  <a:cubicBezTo>
                    <a:pt x="272" y="1921"/>
                    <a:pt x="248" y="1842"/>
                    <a:pt x="226" y="1761"/>
                  </a:cubicBezTo>
                  <a:cubicBezTo>
                    <a:pt x="208" y="1695"/>
                    <a:pt x="191" y="1627"/>
                    <a:pt x="174" y="1558"/>
                  </a:cubicBezTo>
                  <a:cubicBezTo>
                    <a:pt x="171" y="1546"/>
                    <a:pt x="168" y="1533"/>
                    <a:pt x="165" y="1521"/>
                  </a:cubicBezTo>
                  <a:cubicBezTo>
                    <a:pt x="164" y="1516"/>
                    <a:pt x="164" y="1516"/>
                    <a:pt x="164" y="1516"/>
                  </a:cubicBezTo>
                  <a:cubicBezTo>
                    <a:pt x="157" y="1483"/>
                    <a:pt x="149" y="1448"/>
                    <a:pt x="141" y="1408"/>
                  </a:cubicBezTo>
                  <a:cubicBezTo>
                    <a:pt x="132" y="1364"/>
                    <a:pt x="123" y="1318"/>
                    <a:pt x="114" y="1273"/>
                  </a:cubicBezTo>
                  <a:cubicBezTo>
                    <a:pt x="102" y="1207"/>
                    <a:pt x="91" y="1139"/>
                    <a:pt x="80" y="1071"/>
                  </a:cubicBezTo>
                  <a:cubicBezTo>
                    <a:pt x="78" y="1056"/>
                    <a:pt x="75" y="1041"/>
                    <a:pt x="73" y="1025"/>
                  </a:cubicBezTo>
                  <a:cubicBezTo>
                    <a:pt x="61" y="943"/>
                    <a:pt x="50" y="857"/>
                    <a:pt x="41" y="772"/>
                  </a:cubicBezTo>
                  <a:cubicBezTo>
                    <a:pt x="40" y="762"/>
                    <a:pt x="39" y="752"/>
                    <a:pt x="38" y="742"/>
                  </a:cubicBezTo>
                  <a:cubicBezTo>
                    <a:pt x="31" y="679"/>
                    <a:pt x="26" y="614"/>
                    <a:pt x="21" y="549"/>
                  </a:cubicBezTo>
                  <a:cubicBezTo>
                    <a:pt x="20" y="539"/>
                    <a:pt x="19" y="529"/>
                    <a:pt x="19" y="519"/>
                  </a:cubicBezTo>
                  <a:cubicBezTo>
                    <a:pt x="18" y="516"/>
                    <a:pt x="18" y="516"/>
                    <a:pt x="18" y="516"/>
                  </a:cubicBezTo>
                  <a:cubicBezTo>
                    <a:pt x="13" y="431"/>
                    <a:pt x="8" y="346"/>
                    <a:pt x="5" y="262"/>
                  </a:cubicBezTo>
                  <a:cubicBezTo>
                    <a:pt x="3" y="178"/>
                    <a:pt x="2" y="93"/>
                    <a:pt x="2" y="10"/>
                  </a:cubicBezTo>
                  <a:cubicBezTo>
                    <a:pt x="1" y="9"/>
                    <a:pt x="0" y="8"/>
                    <a:pt x="0" y="6"/>
                  </a:cubicBezTo>
                  <a:cubicBezTo>
                    <a:pt x="0" y="3"/>
                    <a:pt x="3" y="0"/>
                    <a:pt x="6" y="0"/>
                  </a:cubicBezTo>
                  <a:cubicBezTo>
                    <a:pt x="11" y="0"/>
                    <a:pt x="14" y="2"/>
                    <a:pt x="14" y="6"/>
                  </a:cubicBezTo>
                  <a:cubicBezTo>
                    <a:pt x="13" y="90"/>
                    <a:pt x="15" y="176"/>
                    <a:pt x="17" y="261"/>
                  </a:cubicBezTo>
                  <a:cubicBezTo>
                    <a:pt x="20" y="345"/>
                    <a:pt x="25" y="431"/>
                    <a:pt x="30" y="515"/>
                  </a:cubicBezTo>
                  <a:cubicBezTo>
                    <a:pt x="30" y="518"/>
                    <a:pt x="30" y="518"/>
                    <a:pt x="30" y="518"/>
                  </a:cubicBezTo>
                  <a:cubicBezTo>
                    <a:pt x="31" y="528"/>
                    <a:pt x="32" y="538"/>
                    <a:pt x="33" y="548"/>
                  </a:cubicBezTo>
                  <a:cubicBezTo>
                    <a:pt x="38" y="613"/>
                    <a:pt x="43" y="678"/>
                    <a:pt x="50" y="740"/>
                  </a:cubicBezTo>
                  <a:cubicBezTo>
                    <a:pt x="51" y="750"/>
                    <a:pt x="52" y="760"/>
                    <a:pt x="53" y="770"/>
                  </a:cubicBezTo>
                  <a:cubicBezTo>
                    <a:pt x="62" y="856"/>
                    <a:pt x="73" y="941"/>
                    <a:pt x="85" y="1024"/>
                  </a:cubicBezTo>
                  <a:cubicBezTo>
                    <a:pt x="87" y="1039"/>
                    <a:pt x="90" y="1054"/>
                    <a:pt x="92" y="1069"/>
                  </a:cubicBezTo>
                  <a:cubicBezTo>
                    <a:pt x="102" y="1137"/>
                    <a:pt x="114" y="1205"/>
                    <a:pt x="126" y="1271"/>
                  </a:cubicBezTo>
                  <a:cubicBezTo>
                    <a:pt x="135" y="1316"/>
                    <a:pt x="143" y="1362"/>
                    <a:pt x="153" y="1406"/>
                  </a:cubicBezTo>
                  <a:cubicBezTo>
                    <a:pt x="161" y="1445"/>
                    <a:pt x="169" y="1481"/>
                    <a:pt x="176" y="1513"/>
                  </a:cubicBezTo>
                  <a:cubicBezTo>
                    <a:pt x="177" y="1518"/>
                    <a:pt x="177" y="1518"/>
                    <a:pt x="177" y="1518"/>
                  </a:cubicBezTo>
                  <a:cubicBezTo>
                    <a:pt x="180" y="1531"/>
                    <a:pt x="183" y="1543"/>
                    <a:pt x="186" y="1555"/>
                  </a:cubicBezTo>
                  <a:cubicBezTo>
                    <a:pt x="202" y="1624"/>
                    <a:pt x="220" y="1692"/>
                    <a:pt x="238" y="1758"/>
                  </a:cubicBezTo>
                  <a:cubicBezTo>
                    <a:pt x="260" y="1839"/>
                    <a:pt x="283" y="1918"/>
                    <a:pt x="307" y="1994"/>
                  </a:cubicBezTo>
                  <a:cubicBezTo>
                    <a:pt x="308" y="1997"/>
                    <a:pt x="306" y="2000"/>
                    <a:pt x="303" y="2001"/>
                  </a:cubicBezTo>
                  <a:cubicBezTo>
                    <a:pt x="303" y="2002"/>
                    <a:pt x="302"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92"/>
            <p:cNvSpPr/>
            <p:nvPr/>
          </p:nvSpPr>
          <p:spPr bwMode="auto">
            <a:xfrm>
              <a:off x="15989300" y="6213475"/>
              <a:ext cx="273050" cy="3436938"/>
            </a:xfrm>
            <a:custGeom>
              <a:avLst/>
              <a:gdLst>
                <a:gd name="T0" fmla="*/ 153 w 160"/>
                <a:gd name="T1" fmla="*/ 2010 h 2010"/>
                <a:gd name="T2" fmla="*/ 147 w 160"/>
                <a:gd name="T3" fmla="*/ 2005 h 2010"/>
                <a:gd name="T4" fmla="*/ 112 w 160"/>
                <a:gd name="T5" fmla="*/ 1762 h 2010"/>
                <a:gd name="T6" fmla="*/ 86 w 160"/>
                <a:gd name="T7" fmla="*/ 1557 h 2010"/>
                <a:gd name="T8" fmla="*/ 83 w 160"/>
                <a:gd name="T9" fmla="*/ 1529 h 2010"/>
                <a:gd name="T10" fmla="*/ 82 w 160"/>
                <a:gd name="T11" fmla="*/ 1514 h 2010"/>
                <a:gd name="T12" fmla="*/ 70 w 160"/>
                <a:gd name="T13" fmla="*/ 1405 h 2010"/>
                <a:gd name="T14" fmla="*/ 57 w 160"/>
                <a:gd name="T15" fmla="*/ 1267 h 2010"/>
                <a:gd name="T16" fmla="*/ 40 w 160"/>
                <a:gd name="T17" fmla="*/ 1064 h 2010"/>
                <a:gd name="T18" fmla="*/ 37 w 160"/>
                <a:gd name="T19" fmla="*/ 1023 h 2010"/>
                <a:gd name="T20" fmla="*/ 36 w 160"/>
                <a:gd name="T21" fmla="*/ 1018 h 2010"/>
                <a:gd name="T22" fmla="*/ 20 w 160"/>
                <a:gd name="T23" fmla="*/ 766 h 2010"/>
                <a:gd name="T24" fmla="*/ 19 w 160"/>
                <a:gd name="T25" fmla="*/ 736 h 2010"/>
                <a:gd name="T26" fmla="*/ 10 w 160"/>
                <a:gd name="T27" fmla="*/ 546 h 2010"/>
                <a:gd name="T28" fmla="*/ 9 w 160"/>
                <a:gd name="T29" fmla="*/ 521 h 2010"/>
                <a:gd name="T30" fmla="*/ 9 w 160"/>
                <a:gd name="T31" fmla="*/ 513 h 2010"/>
                <a:gd name="T32" fmla="*/ 3 w 160"/>
                <a:gd name="T33" fmla="*/ 260 h 2010"/>
                <a:gd name="T34" fmla="*/ 1 w 160"/>
                <a:gd name="T35" fmla="*/ 10 h 2010"/>
                <a:gd name="T36" fmla="*/ 0 w 160"/>
                <a:gd name="T37" fmla="*/ 5 h 2010"/>
                <a:gd name="T38" fmla="*/ 8 w 160"/>
                <a:gd name="T39" fmla="*/ 1 h 2010"/>
                <a:gd name="T40" fmla="*/ 13 w 160"/>
                <a:gd name="T41" fmla="*/ 8 h 2010"/>
                <a:gd name="T42" fmla="*/ 15 w 160"/>
                <a:gd name="T43" fmla="*/ 260 h 2010"/>
                <a:gd name="T44" fmla="*/ 21 w 160"/>
                <a:gd name="T45" fmla="*/ 512 h 2010"/>
                <a:gd name="T46" fmla="*/ 21 w 160"/>
                <a:gd name="T47" fmla="*/ 521 h 2010"/>
                <a:gd name="T48" fmla="*/ 22 w 160"/>
                <a:gd name="T49" fmla="*/ 545 h 2010"/>
                <a:gd name="T50" fmla="*/ 31 w 160"/>
                <a:gd name="T51" fmla="*/ 735 h 2010"/>
                <a:gd name="T52" fmla="*/ 32 w 160"/>
                <a:gd name="T53" fmla="*/ 765 h 2010"/>
                <a:gd name="T54" fmla="*/ 48 w 160"/>
                <a:gd name="T55" fmla="*/ 1017 h 2010"/>
                <a:gd name="T56" fmla="*/ 49 w 160"/>
                <a:gd name="T57" fmla="*/ 1022 h 2010"/>
                <a:gd name="T58" fmla="*/ 52 w 160"/>
                <a:gd name="T59" fmla="*/ 1063 h 2010"/>
                <a:gd name="T60" fmla="*/ 69 w 160"/>
                <a:gd name="T61" fmla="*/ 1266 h 2010"/>
                <a:gd name="T62" fmla="*/ 82 w 160"/>
                <a:gd name="T63" fmla="*/ 1403 h 2010"/>
                <a:gd name="T64" fmla="*/ 94 w 160"/>
                <a:gd name="T65" fmla="*/ 1513 h 2010"/>
                <a:gd name="T66" fmla="*/ 95 w 160"/>
                <a:gd name="T67" fmla="*/ 1528 h 2010"/>
                <a:gd name="T68" fmla="*/ 98 w 160"/>
                <a:gd name="T69" fmla="*/ 1555 h 2010"/>
                <a:gd name="T70" fmla="*/ 124 w 160"/>
                <a:gd name="T71" fmla="*/ 1760 h 2010"/>
                <a:gd name="T72" fmla="*/ 159 w 160"/>
                <a:gd name="T73" fmla="*/ 2003 h 2010"/>
                <a:gd name="T74" fmla="*/ 154 w 160"/>
                <a:gd name="T75" fmla="*/ 2010 h 2010"/>
                <a:gd name="T76" fmla="*/ 153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3" y="2010"/>
                  </a:moveTo>
                  <a:cubicBezTo>
                    <a:pt x="150" y="2010"/>
                    <a:pt x="148" y="2008"/>
                    <a:pt x="147" y="2005"/>
                  </a:cubicBezTo>
                  <a:cubicBezTo>
                    <a:pt x="135" y="1927"/>
                    <a:pt x="124" y="1845"/>
                    <a:pt x="112" y="1762"/>
                  </a:cubicBezTo>
                  <a:cubicBezTo>
                    <a:pt x="104" y="1695"/>
                    <a:pt x="95" y="1626"/>
                    <a:pt x="86" y="1557"/>
                  </a:cubicBezTo>
                  <a:cubicBezTo>
                    <a:pt x="85" y="1548"/>
                    <a:pt x="84" y="1538"/>
                    <a:pt x="83" y="1529"/>
                  </a:cubicBezTo>
                  <a:cubicBezTo>
                    <a:pt x="82" y="1514"/>
                    <a:pt x="82" y="1514"/>
                    <a:pt x="82" y="1514"/>
                  </a:cubicBezTo>
                  <a:cubicBezTo>
                    <a:pt x="77" y="1477"/>
                    <a:pt x="74" y="1439"/>
                    <a:pt x="70" y="1405"/>
                  </a:cubicBezTo>
                  <a:cubicBezTo>
                    <a:pt x="65" y="1360"/>
                    <a:pt x="61" y="1314"/>
                    <a:pt x="57" y="1267"/>
                  </a:cubicBezTo>
                  <a:cubicBezTo>
                    <a:pt x="51" y="1202"/>
                    <a:pt x="45" y="1133"/>
                    <a:pt x="40" y="1064"/>
                  </a:cubicBezTo>
                  <a:cubicBezTo>
                    <a:pt x="39" y="1050"/>
                    <a:pt x="38" y="1037"/>
                    <a:pt x="37" y="1023"/>
                  </a:cubicBezTo>
                  <a:cubicBezTo>
                    <a:pt x="36" y="1018"/>
                    <a:pt x="36" y="1018"/>
                    <a:pt x="36" y="1018"/>
                  </a:cubicBezTo>
                  <a:cubicBezTo>
                    <a:pt x="30" y="938"/>
                    <a:pt x="25" y="853"/>
                    <a:pt x="20" y="766"/>
                  </a:cubicBezTo>
                  <a:cubicBezTo>
                    <a:pt x="20" y="756"/>
                    <a:pt x="19" y="746"/>
                    <a:pt x="19" y="736"/>
                  </a:cubicBezTo>
                  <a:cubicBezTo>
                    <a:pt x="16" y="677"/>
                    <a:pt x="13" y="615"/>
                    <a:pt x="10" y="546"/>
                  </a:cubicBezTo>
                  <a:cubicBezTo>
                    <a:pt x="10" y="538"/>
                    <a:pt x="10" y="530"/>
                    <a:pt x="9" y="521"/>
                  </a:cubicBezTo>
                  <a:cubicBezTo>
                    <a:pt x="9" y="513"/>
                    <a:pt x="9" y="513"/>
                    <a:pt x="9" y="513"/>
                  </a:cubicBezTo>
                  <a:cubicBezTo>
                    <a:pt x="6" y="429"/>
                    <a:pt x="4" y="344"/>
                    <a:pt x="3" y="260"/>
                  </a:cubicBezTo>
                  <a:cubicBezTo>
                    <a:pt x="1" y="177"/>
                    <a:pt x="1" y="93"/>
                    <a:pt x="1" y="10"/>
                  </a:cubicBezTo>
                  <a:cubicBezTo>
                    <a:pt x="0" y="9"/>
                    <a:pt x="0" y="7"/>
                    <a:pt x="0" y="5"/>
                  </a:cubicBezTo>
                  <a:cubicBezTo>
                    <a:pt x="1" y="2"/>
                    <a:pt x="5" y="0"/>
                    <a:pt x="8" y="1"/>
                  </a:cubicBezTo>
                  <a:cubicBezTo>
                    <a:pt x="11" y="2"/>
                    <a:pt x="13" y="5"/>
                    <a:pt x="13" y="8"/>
                  </a:cubicBezTo>
                  <a:cubicBezTo>
                    <a:pt x="13" y="92"/>
                    <a:pt x="13" y="176"/>
                    <a:pt x="15" y="260"/>
                  </a:cubicBezTo>
                  <a:cubicBezTo>
                    <a:pt x="16" y="344"/>
                    <a:pt x="18" y="429"/>
                    <a:pt x="21" y="512"/>
                  </a:cubicBezTo>
                  <a:cubicBezTo>
                    <a:pt x="21" y="521"/>
                    <a:pt x="21" y="521"/>
                    <a:pt x="21" y="521"/>
                  </a:cubicBezTo>
                  <a:cubicBezTo>
                    <a:pt x="22" y="529"/>
                    <a:pt x="22" y="537"/>
                    <a:pt x="22" y="545"/>
                  </a:cubicBezTo>
                  <a:cubicBezTo>
                    <a:pt x="25" y="614"/>
                    <a:pt x="28" y="676"/>
                    <a:pt x="31" y="735"/>
                  </a:cubicBezTo>
                  <a:cubicBezTo>
                    <a:pt x="31" y="745"/>
                    <a:pt x="32" y="755"/>
                    <a:pt x="32" y="765"/>
                  </a:cubicBezTo>
                  <a:cubicBezTo>
                    <a:pt x="37" y="853"/>
                    <a:pt x="42" y="938"/>
                    <a:pt x="48" y="1017"/>
                  </a:cubicBezTo>
                  <a:cubicBezTo>
                    <a:pt x="49" y="1022"/>
                    <a:pt x="49" y="1022"/>
                    <a:pt x="49" y="1022"/>
                  </a:cubicBezTo>
                  <a:cubicBezTo>
                    <a:pt x="50" y="1036"/>
                    <a:pt x="51" y="1049"/>
                    <a:pt x="52" y="1063"/>
                  </a:cubicBezTo>
                  <a:cubicBezTo>
                    <a:pt x="57" y="1132"/>
                    <a:pt x="63" y="1201"/>
                    <a:pt x="69" y="1266"/>
                  </a:cubicBezTo>
                  <a:cubicBezTo>
                    <a:pt x="73" y="1312"/>
                    <a:pt x="77" y="1359"/>
                    <a:pt x="82" y="1403"/>
                  </a:cubicBezTo>
                  <a:cubicBezTo>
                    <a:pt x="85" y="1438"/>
                    <a:pt x="89" y="1475"/>
                    <a:pt x="94" y="1513"/>
                  </a:cubicBezTo>
                  <a:cubicBezTo>
                    <a:pt x="95" y="1528"/>
                    <a:pt x="95" y="1528"/>
                    <a:pt x="95" y="1528"/>
                  </a:cubicBezTo>
                  <a:cubicBezTo>
                    <a:pt x="96" y="1537"/>
                    <a:pt x="97" y="1546"/>
                    <a:pt x="98" y="1555"/>
                  </a:cubicBezTo>
                  <a:cubicBezTo>
                    <a:pt x="107" y="1625"/>
                    <a:pt x="115" y="1694"/>
                    <a:pt x="124" y="1760"/>
                  </a:cubicBezTo>
                  <a:cubicBezTo>
                    <a:pt x="135" y="1843"/>
                    <a:pt x="147" y="1925"/>
                    <a:pt x="159" y="2003"/>
                  </a:cubicBezTo>
                  <a:cubicBezTo>
                    <a:pt x="160" y="2007"/>
                    <a:pt x="157" y="2010"/>
                    <a:pt x="154" y="2010"/>
                  </a:cubicBezTo>
                  <a:cubicBezTo>
                    <a:pt x="154" y="2010"/>
                    <a:pt x="153" y="2010"/>
                    <a:pt x="153"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93"/>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94"/>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95"/>
            <p:cNvSpPr/>
            <p:nvPr/>
          </p:nvSpPr>
          <p:spPr bwMode="auto">
            <a:xfrm>
              <a:off x="13034963" y="6642100"/>
              <a:ext cx="3402013" cy="101600"/>
            </a:xfrm>
            <a:custGeom>
              <a:avLst/>
              <a:gdLst>
                <a:gd name="T0" fmla="*/ 6 w 1990"/>
                <a:gd name="T1" fmla="*/ 59 h 59"/>
                <a:gd name="T2" fmla="*/ 0 w 1990"/>
                <a:gd name="T3" fmla="*/ 54 h 59"/>
                <a:gd name="T4" fmla="*/ 6 w 1990"/>
                <a:gd name="T5" fmla="*/ 47 h 59"/>
                <a:gd name="T6" fmla="*/ 20 w 1990"/>
                <a:gd name="T7" fmla="*/ 47 h 59"/>
                <a:gd name="T8" fmla="*/ 253 w 1990"/>
                <a:gd name="T9" fmla="*/ 38 h 59"/>
                <a:gd name="T10" fmla="*/ 308 w 1990"/>
                <a:gd name="T11" fmla="*/ 35 h 59"/>
                <a:gd name="T12" fmla="*/ 498 w 1990"/>
                <a:gd name="T13" fmla="*/ 27 h 59"/>
                <a:gd name="T14" fmla="*/ 501 w 1990"/>
                <a:gd name="T15" fmla="*/ 27 h 59"/>
                <a:gd name="T16" fmla="*/ 702 w 1990"/>
                <a:gd name="T17" fmla="*/ 23 h 59"/>
                <a:gd name="T18" fmla="*/ 746 w 1990"/>
                <a:gd name="T19" fmla="*/ 21 h 59"/>
                <a:gd name="T20" fmla="*/ 937 w 1990"/>
                <a:gd name="T21" fmla="*/ 15 h 59"/>
                <a:gd name="T22" fmla="*/ 992 w 1990"/>
                <a:gd name="T23" fmla="*/ 13 h 59"/>
                <a:gd name="T24" fmla="*/ 1079 w 1990"/>
                <a:gd name="T25" fmla="*/ 11 h 59"/>
                <a:gd name="T26" fmla="*/ 1241 w 1990"/>
                <a:gd name="T27" fmla="*/ 9 h 59"/>
                <a:gd name="T28" fmla="*/ 1327 w 1990"/>
                <a:gd name="T29" fmla="*/ 8 h 59"/>
                <a:gd name="T30" fmla="*/ 1487 w 1990"/>
                <a:gd name="T31" fmla="*/ 5 h 59"/>
                <a:gd name="T32" fmla="*/ 1489 w 1990"/>
                <a:gd name="T33" fmla="*/ 5 h 59"/>
                <a:gd name="T34" fmla="*/ 1640 w 1990"/>
                <a:gd name="T35" fmla="*/ 4 h 59"/>
                <a:gd name="T36" fmla="*/ 1737 w 1990"/>
                <a:gd name="T37" fmla="*/ 3 h 59"/>
                <a:gd name="T38" fmla="*/ 1879 w 1990"/>
                <a:gd name="T39" fmla="*/ 1 h 59"/>
                <a:gd name="T40" fmla="*/ 1984 w 1990"/>
                <a:gd name="T41" fmla="*/ 0 h 59"/>
                <a:gd name="T42" fmla="*/ 1984 w 1990"/>
                <a:gd name="T43" fmla="*/ 0 h 59"/>
                <a:gd name="T44" fmla="*/ 1990 w 1990"/>
                <a:gd name="T45" fmla="*/ 6 h 59"/>
                <a:gd name="T46" fmla="*/ 1984 w 1990"/>
                <a:gd name="T47" fmla="*/ 12 h 59"/>
                <a:gd name="T48" fmla="*/ 1879 w 1990"/>
                <a:gd name="T49" fmla="*/ 13 h 59"/>
                <a:gd name="T50" fmla="*/ 1737 w 1990"/>
                <a:gd name="T51" fmla="*/ 15 h 59"/>
                <a:gd name="T52" fmla="*/ 1640 w 1990"/>
                <a:gd name="T53" fmla="*/ 16 h 59"/>
                <a:gd name="T54" fmla="*/ 1489 w 1990"/>
                <a:gd name="T55" fmla="*/ 17 h 59"/>
                <a:gd name="T56" fmla="*/ 1488 w 1990"/>
                <a:gd name="T57" fmla="*/ 17 h 59"/>
                <a:gd name="T58" fmla="*/ 1327 w 1990"/>
                <a:gd name="T59" fmla="*/ 20 h 59"/>
                <a:gd name="T60" fmla="*/ 1241 w 1990"/>
                <a:gd name="T61" fmla="*/ 21 h 59"/>
                <a:gd name="T62" fmla="*/ 1080 w 1990"/>
                <a:gd name="T63" fmla="*/ 23 h 59"/>
                <a:gd name="T64" fmla="*/ 992 w 1990"/>
                <a:gd name="T65" fmla="*/ 25 h 59"/>
                <a:gd name="T66" fmla="*/ 938 w 1990"/>
                <a:gd name="T67" fmla="*/ 27 h 59"/>
                <a:gd name="T68" fmla="*/ 747 w 1990"/>
                <a:gd name="T69" fmla="*/ 33 h 59"/>
                <a:gd name="T70" fmla="*/ 703 w 1990"/>
                <a:gd name="T71" fmla="*/ 35 h 59"/>
                <a:gd name="T72" fmla="*/ 501 w 1990"/>
                <a:gd name="T73" fmla="*/ 39 h 59"/>
                <a:gd name="T74" fmla="*/ 498 w 1990"/>
                <a:gd name="T75" fmla="*/ 39 h 59"/>
                <a:gd name="T76" fmla="*/ 309 w 1990"/>
                <a:gd name="T77" fmla="*/ 47 h 59"/>
                <a:gd name="T78" fmla="*/ 254 w 1990"/>
                <a:gd name="T79" fmla="*/ 50 h 59"/>
                <a:gd name="T80" fmla="*/ 21 w 1990"/>
                <a:gd name="T81" fmla="*/ 59 h 59"/>
                <a:gd name="T82" fmla="*/ 6 w 1990"/>
                <a:gd name="T83" fmla="*/ 59 h 59"/>
                <a:gd name="T84" fmla="*/ 6 w 1990"/>
                <a:gd name="T8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0" h="59">
                  <a:moveTo>
                    <a:pt x="6" y="59"/>
                  </a:moveTo>
                  <a:cubicBezTo>
                    <a:pt x="3" y="59"/>
                    <a:pt x="0" y="57"/>
                    <a:pt x="0" y="54"/>
                  </a:cubicBezTo>
                  <a:cubicBezTo>
                    <a:pt x="0" y="50"/>
                    <a:pt x="2" y="48"/>
                    <a:pt x="6" y="47"/>
                  </a:cubicBezTo>
                  <a:cubicBezTo>
                    <a:pt x="20" y="47"/>
                    <a:pt x="20" y="47"/>
                    <a:pt x="20" y="47"/>
                  </a:cubicBezTo>
                  <a:cubicBezTo>
                    <a:pt x="97" y="44"/>
                    <a:pt x="176" y="40"/>
                    <a:pt x="253" y="38"/>
                  </a:cubicBezTo>
                  <a:cubicBezTo>
                    <a:pt x="308" y="35"/>
                    <a:pt x="308" y="35"/>
                    <a:pt x="308" y="35"/>
                  </a:cubicBezTo>
                  <a:cubicBezTo>
                    <a:pt x="371" y="33"/>
                    <a:pt x="436" y="30"/>
                    <a:pt x="498" y="27"/>
                  </a:cubicBezTo>
                  <a:cubicBezTo>
                    <a:pt x="501" y="27"/>
                    <a:pt x="501" y="27"/>
                    <a:pt x="501" y="27"/>
                  </a:cubicBezTo>
                  <a:cubicBezTo>
                    <a:pt x="567" y="27"/>
                    <a:pt x="636" y="25"/>
                    <a:pt x="702" y="23"/>
                  </a:cubicBezTo>
                  <a:cubicBezTo>
                    <a:pt x="717" y="22"/>
                    <a:pt x="732" y="22"/>
                    <a:pt x="746" y="21"/>
                  </a:cubicBezTo>
                  <a:cubicBezTo>
                    <a:pt x="809" y="20"/>
                    <a:pt x="874" y="17"/>
                    <a:pt x="937" y="15"/>
                  </a:cubicBezTo>
                  <a:cubicBezTo>
                    <a:pt x="956" y="14"/>
                    <a:pt x="974" y="13"/>
                    <a:pt x="992" y="13"/>
                  </a:cubicBezTo>
                  <a:cubicBezTo>
                    <a:pt x="1021" y="12"/>
                    <a:pt x="1050" y="12"/>
                    <a:pt x="1079" y="11"/>
                  </a:cubicBezTo>
                  <a:cubicBezTo>
                    <a:pt x="1132" y="11"/>
                    <a:pt x="1187" y="10"/>
                    <a:pt x="1241" y="9"/>
                  </a:cubicBezTo>
                  <a:cubicBezTo>
                    <a:pt x="1269" y="9"/>
                    <a:pt x="1298" y="8"/>
                    <a:pt x="1327" y="8"/>
                  </a:cubicBezTo>
                  <a:cubicBezTo>
                    <a:pt x="1380" y="7"/>
                    <a:pt x="1434" y="6"/>
                    <a:pt x="1487" y="5"/>
                  </a:cubicBezTo>
                  <a:cubicBezTo>
                    <a:pt x="1489" y="5"/>
                    <a:pt x="1489" y="5"/>
                    <a:pt x="1489" y="5"/>
                  </a:cubicBezTo>
                  <a:cubicBezTo>
                    <a:pt x="1539" y="5"/>
                    <a:pt x="1590" y="5"/>
                    <a:pt x="1640" y="4"/>
                  </a:cubicBezTo>
                  <a:cubicBezTo>
                    <a:pt x="1672" y="4"/>
                    <a:pt x="1705" y="3"/>
                    <a:pt x="1737" y="3"/>
                  </a:cubicBezTo>
                  <a:cubicBezTo>
                    <a:pt x="1784" y="3"/>
                    <a:pt x="1832" y="2"/>
                    <a:pt x="1879" y="1"/>
                  </a:cubicBezTo>
                  <a:cubicBezTo>
                    <a:pt x="1914" y="1"/>
                    <a:pt x="1949" y="0"/>
                    <a:pt x="1984" y="0"/>
                  </a:cubicBezTo>
                  <a:cubicBezTo>
                    <a:pt x="1984" y="0"/>
                    <a:pt x="1984" y="0"/>
                    <a:pt x="1984" y="0"/>
                  </a:cubicBezTo>
                  <a:cubicBezTo>
                    <a:pt x="1987" y="0"/>
                    <a:pt x="1990" y="3"/>
                    <a:pt x="1990" y="6"/>
                  </a:cubicBezTo>
                  <a:cubicBezTo>
                    <a:pt x="1990" y="9"/>
                    <a:pt x="1987" y="12"/>
                    <a:pt x="1984" y="12"/>
                  </a:cubicBezTo>
                  <a:cubicBezTo>
                    <a:pt x="1949" y="12"/>
                    <a:pt x="1914" y="13"/>
                    <a:pt x="1879" y="13"/>
                  </a:cubicBezTo>
                  <a:cubicBezTo>
                    <a:pt x="1832" y="14"/>
                    <a:pt x="1784" y="15"/>
                    <a:pt x="1737" y="15"/>
                  </a:cubicBezTo>
                  <a:cubicBezTo>
                    <a:pt x="1705" y="15"/>
                    <a:pt x="1672" y="16"/>
                    <a:pt x="1640" y="16"/>
                  </a:cubicBezTo>
                  <a:cubicBezTo>
                    <a:pt x="1590" y="17"/>
                    <a:pt x="1539" y="17"/>
                    <a:pt x="1489" y="17"/>
                  </a:cubicBezTo>
                  <a:cubicBezTo>
                    <a:pt x="1488" y="17"/>
                    <a:pt x="1488" y="17"/>
                    <a:pt x="1488" y="17"/>
                  </a:cubicBezTo>
                  <a:cubicBezTo>
                    <a:pt x="1435" y="18"/>
                    <a:pt x="1380" y="19"/>
                    <a:pt x="1327" y="20"/>
                  </a:cubicBezTo>
                  <a:cubicBezTo>
                    <a:pt x="1298" y="20"/>
                    <a:pt x="1269" y="21"/>
                    <a:pt x="1241" y="21"/>
                  </a:cubicBezTo>
                  <a:cubicBezTo>
                    <a:pt x="1188" y="22"/>
                    <a:pt x="1133" y="23"/>
                    <a:pt x="1080" y="23"/>
                  </a:cubicBezTo>
                  <a:cubicBezTo>
                    <a:pt x="1050" y="24"/>
                    <a:pt x="1021" y="24"/>
                    <a:pt x="992" y="25"/>
                  </a:cubicBezTo>
                  <a:cubicBezTo>
                    <a:pt x="974" y="25"/>
                    <a:pt x="956" y="26"/>
                    <a:pt x="938" y="27"/>
                  </a:cubicBezTo>
                  <a:cubicBezTo>
                    <a:pt x="875" y="29"/>
                    <a:pt x="810" y="32"/>
                    <a:pt x="747" y="33"/>
                  </a:cubicBezTo>
                  <a:cubicBezTo>
                    <a:pt x="732" y="34"/>
                    <a:pt x="718" y="34"/>
                    <a:pt x="703" y="35"/>
                  </a:cubicBezTo>
                  <a:cubicBezTo>
                    <a:pt x="636" y="37"/>
                    <a:pt x="567" y="39"/>
                    <a:pt x="501" y="39"/>
                  </a:cubicBezTo>
                  <a:cubicBezTo>
                    <a:pt x="498" y="39"/>
                    <a:pt x="498" y="39"/>
                    <a:pt x="498" y="39"/>
                  </a:cubicBezTo>
                  <a:cubicBezTo>
                    <a:pt x="436" y="42"/>
                    <a:pt x="371" y="45"/>
                    <a:pt x="309" y="47"/>
                  </a:cubicBezTo>
                  <a:cubicBezTo>
                    <a:pt x="254" y="50"/>
                    <a:pt x="254" y="50"/>
                    <a:pt x="254" y="50"/>
                  </a:cubicBezTo>
                  <a:cubicBezTo>
                    <a:pt x="177" y="52"/>
                    <a:pt x="97" y="56"/>
                    <a:pt x="21" y="59"/>
                  </a:cubicBezTo>
                  <a:cubicBezTo>
                    <a:pt x="6" y="59"/>
                    <a:pt x="6" y="59"/>
                    <a:pt x="6" y="59"/>
                  </a:cubicBezTo>
                  <a:cubicBezTo>
                    <a:pt x="6" y="59"/>
                    <a:pt x="6" y="59"/>
                    <a:pt x="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96"/>
            <p:cNvSpPr/>
            <p:nvPr/>
          </p:nvSpPr>
          <p:spPr bwMode="auto">
            <a:xfrm>
              <a:off x="13144500" y="7070725"/>
              <a:ext cx="3292475" cy="158750"/>
            </a:xfrm>
            <a:custGeom>
              <a:avLst/>
              <a:gdLst>
                <a:gd name="T0" fmla="*/ 6 w 1926"/>
                <a:gd name="T1" fmla="*/ 93 h 93"/>
                <a:gd name="T2" fmla="*/ 0 w 1926"/>
                <a:gd name="T3" fmla="*/ 88 h 93"/>
                <a:gd name="T4" fmla="*/ 5 w 1926"/>
                <a:gd name="T5" fmla="*/ 81 h 93"/>
                <a:gd name="T6" fmla="*/ 130 w 1926"/>
                <a:gd name="T7" fmla="*/ 73 h 93"/>
                <a:gd name="T8" fmla="*/ 243 w 1926"/>
                <a:gd name="T9" fmla="*/ 65 h 93"/>
                <a:gd name="T10" fmla="*/ 478 w 1926"/>
                <a:gd name="T11" fmla="*/ 48 h 93"/>
                <a:gd name="T12" fmla="*/ 481 w 1926"/>
                <a:gd name="T13" fmla="*/ 48 h 93"/>
                <a:gd name="T14" fmla="*/ 718 w 1926"/>
                <a:gd name="T15" fmla="*/ 36 h 93"/>
                <a:gd name="T16" fmla="*/ 955 w 1926"/>
                <a:gd name="T17" fmla="*/ 19 h 93"/>
                <a:gd name="T18" fmla="*/ 1196 w 1926"/>
                <a:gd name="T19" fmla="*/ 15 h 93"/>
                <a:gd name="T20" fmla="*/ 1436 w 1926"/>
                <a:gd name="T21" fmla="*/ 10 h 93"/>
                <a:gd name="T22" fmla="*/ 1438 w 1926"/>
                <a:gd name="T23" fmla="*/ 10 h 93"/>
                <a:gd name="T24" fmla="*/ 1679 w 1926"/>
                <a:gd name="T25" fmla="*/ 5 h 93"/>
                <a:gd name="T26" fmla="*/ 1920 w 1926"/>
                <a:gd name="T27" fmla="*/ 0 h 93"/>
                <a:gd name="T28" fmla="*/ 1926 w 1926"/>
                <a:gd name="T29" fmla="*/ 6 h 93"/>
                <a:gd name="T30" fmla="*/ 1920 w 1926"/>
                <a:gd name="T31" fmla="*/ 12 h 93"/>
                <a:gd name="T32" fmla="*/ 1679 w 1926"/>
                <a:gd name="T33" fmla="*/ 17 h 93"/>
                <a:gd name="T34" fmla="*/ 1438 w 1926"/>
                <a:gd name="T35" fmla="*/ 22 h 93"/>
                <a:gd name="T36" fmla="*/ 1437 w 1926"/>
                <a:gd name="T37" fmla="*/ 22 h 93"/>
                <a:gd name="T38" fmla="*/ 1197 w 1926"/>
                <a:gd name="T39" fmla="*/ 27 h 93"/>
                <a:gd name="T40" fmla="*/ 955 w 1926"/>
                <a:gd name="T41" fmla="*/ 31 h 93"/>
                <a:gd name="T42" fmla="*/ 718 w 1926"/>
                <a:gd name="T43" fmla="*/ 48 h 93"/>
                <a:gd name="T44" fmla="*/ 481 w 1926"/>
                <a:gd name="T45" fmla="*/ 60 h 93"/>
                <a:gd name="T46" fmla="*/ 479 w 1926"/>
                <a:gd name="T47" fmla="*/ 60 h 93"/>
                <a:gd name="T48" fmla="*/ 243 w 1926"/>
                <a:gd name="T49" fmla="*/ 77 h 93"/>
                <a:gd name="T50" fmla="*/ 131 w 1926"/>
                <a:gd name="T51" fmla="*/ 85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1"/>
                    <a:pt x="0" y="88"/>
                  </a:cubicBezTo>
                  <a:cubicBezTo>
                    <a:pt x="0" y="84"/>
                    <a:pt x="2" y="81"/>
                    <a:pt x="5" y="81"/>
                  </a:cubicBezTo>
                  <a:cubicBezTo>
                    <a:pt x="47" y="78"/>
                    <a:pt x="88" y="76"/>
                    <a:pt x="130" y="73"/>
                  </a:cubicBezTo>
                  <a:cubicBezTo>
                    <a:pt x="168" y="70"/>
                    <a:pt x="205" y="68"/>
                    <a:pt x="243" y="65"/>
                  </a:cubicBezTo>
                  <a:cubicBezTo>
                    <a:pt x="307" y="61"/>
                    <a:pt x="393" y="55"/>
                    <a:pt x="478" y="48"/>
                  </a:cubicBezTo>
                  <a:cubicBezTo>
                    <a:pt x="481" y="48"/>
                    <a:pt x="481" y="48"/>
                    <a:pt x="481" y="48"/>
                  </a:cubicBezTo>
                  <a:cubicBezTo>
                    <a:pt x="555" y="45"/>
                    <a:pt x="635" y="41"/>
                    <a:pt x="718" y="36"/>
                  </a:cubicBezTo>
                  <a:cubicBezTo>
                    <a:pt x="792" y="31"/>
                    <a:pt x="872" y="26"/>
                    <a:pt x="955" y="19"/>
                  </a:cubicBezTo>
                  <a:cubicBezTo>
                    <a:pt x="1036" y="18"/>
                    <a:pt x="1117" y="17"/>
                    <a:pt x="1196" y="15"/>
                  </a:cubicBezTo>
                  <a:cubicBezTo>
                    <a:pt x="1277" y="14"/>
                    <a:pt x="1357" y="12"/>
                    <a:pt x="1436" y="10"/>
                  </a:cubicBezTo>
                  <a:cubicBezTo>
                    <a:pt x="1438" y="10"/>
                    <a:pt x="1438" y="10"/>
                    <a:pt x="1438" y="10"/>
                  </a:cubicBezTo>
                  <a:cubicBezTo>
                    <a:pt x="1518" y="8"/>
                    <a:pt x="1599" y="7"/>
                    <a:pt x="1679" y="5"/>
                  </a:cubicBezTo>
                  <a:cubicBezTo>
                    <a:pt x="1759" y="4"/>
                    <a:pt x="1840" y="2"/>
                    <a:pt x="1920" y="0"/>
                  </a:cubicBezTo>
                  <a:cubicBezTo>
                    <a:pt x="1923" y="0"/>
                    <a:pt x="1926" y="3"/>
                    <a:pt x="1926" y="6"/>
                  </a:cubicBezTo>
                  <a:cubicBezTo>
                    <a:pt x="1926" y="9"/>
                    <a:pt x="1923" y="12"/>
                    <a:pt x="1920" y="12"/>
                  </a:cubicBezTo>
                  <a:cubicBezTo>
                    <a:pt x="1841" y="14"/>
                    <a:pt x="1760" y="16"/>
                    <a:pt x="1679" y="17"/>
                  </a:cubicBezTo>
                  <a:cubicBezTo>
                    <a:pt x="1599" y="19"/>
                    <a:pt x="1518" y="20"/>
                    <a:pt x="1438" y="22"/>
                  </a:cubicBezTo>
                  <a:cubicBezTo>
                    <a:pt x="1437" y="22"/>
                    <a:pt x="1437" y="22"/>
                    <a:pt x="1437" y="22"/>
                  </a:cubicBezTo>
                  <a:cubicBezTo>
                    <a:pt x="1358" y="24"/>
                    <a:pt x="1277" y="26"/>
                    <a:pt x="1197" y="27"/>
                  </a:cubicBezTo>
                  <a:cubicBezTo>
                    <a:pt x="1117" y="29"/>
                    <a:pt x="1036" y="30"/>
                    <a:pt x="955" y="31"/>
                  </a:cubicBezTo>
                  <a:cubicBezTo>
                    <a:pt x="873" y="38"/>
                    <a:pt x="793" y="43"/>
                    <a:pt x="718" y="48"/>
                  </a:cubicBezTo>
                  <a:cubicBezTo>
                    <a:pt x="635" y="53"/>
                    <a:pt x="556" y="57"/>
                    <a:pt x="481" y="60"/>
                  </a:cubicBezTo>
                  <a:cubicBezTo>
                    <a:pt x="479" y="60"/>
                    <a:pt x="479" y="60"/>
                    <a:pt x="479" y="60"/>
                  </a:cubicBezTo>
                  <a:cubicBezTo>
                    <a:pt x="393" y="67"/>
                    <a:pt x="308" y="73"/>
                    <a:pt x="243" y="77"/>
                  </a:cubicBezTo>
                  <a:cubicBezTo>
                    <a:pt x="206" y="80"/>
                    <a:pt x="169" y="82"/>
                    <a:pt x="131" y="85"/>
                  </a:cubicBezTo>
                  <a:cubicBezTo>
                    <a:pt x="89" y="88"/>
                    <a:pt x="47" y="90"/>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97"/>
            <p:cNvSpPr/>
            <p:nvPr/>
          </p:nvSpPr>
          <p:spPr bwMode="auto">
            <a:xfrm>
              <a:off x="13322300" y="7497763"/>
              <a:ext cx="3114675" cy="196850"/>
            </a:xfrm>
            <a:custGeom>
              <a:avLst/>
              <a:gdLst>
                <a:gd name="T0" fmla="*/ 7 w 1822"/>
                <a:gd name="T1" fmla="*/ 115 h 115"/>
                <a:gd name="T2" fmla="*/ 1 w 1822"/>
                <a:gd name="T3" fmla="*/ 110 h 115"/>
                <a:gd name="T4" fmla="*/ 6 w 1822"/>
                <a:gd name="T5" fmla="*/ 103 h 115"/>
                <a:gd name="T6" fmla="*/ 228 w 1822"/>
                <a:gd name="T7" fmla="*/ 85 h 115"/>
                <a:gd name="T8" fmla="*/ 449 w 1822"/>
                <a:gd name="T9" fmla="*/ 65 h 115"/>
                <a:gd name="T10" fmla="*/ 451 w 1822"/>
                <a:gd name="T11" fmla="*/ 65 h 115"/>
                <a:gd name="T12" fmla="*/ 674 w 1822"/>
                <a:gd name="T13" fmla="*/ 47 h 115"/>
                <a:gd name="T14" fmla="*/ 890 w 1822"/>
                <a:gd name="T15" fmla="*/ 26 h 115"/>
                <a:gd name="T16" fmla="*/ 897 w 1822"/>
                <a:gd name="T17" fmla="*/ 26 h 115"/>
                <a:gd name="T18" fmla="*/ 1126 w 1822"/>
                <a:gd name="T19" fmla="*/ 21 h 115"/>
                <a:gd name="T20" fmla="*/ 1355 w 1822"/>
                <a:gd name="T21" fmla="*/ 15 h 115"/>
                <a:gd name="T22" fmla="*/ 1357 w 1822"/>
                <a:gd name="T23" fmla="*/ 15 h 115"/>
                <a:gd name="T24" fmla="*/ 1568 w 1822"/>
                <a:gd name="T25" fmla="*/ 9 h 115"/>
                <a:gd name="T26" fmla="*/ 1586 w 1822"/>
                <a:gd name="T27" fmla="*/ 8 h 115"/>
                <a:gd name="T28" fmla="*/ 1798 w 1822"/>
                <a:gd name="T29" fmla="*/ 1 h 115"/>
                <a:gd name="T30" fmla="*/ 1816 w 1822"/>
                <a:gd name="T31" fmla="*/ 0 h 115"/>
                <a:gd name="T32" fmla="*/ 1822 w 1822"/>
                <a:gd name="T33" fmla="*/ 6 h 115"/>
                <a:gd name="T34" fmla="*/ 1816 w 1822"/>
                <a:gd name="T35" fmla="*/ 12 h 115"/>
                <a:gd name="T36" fmla="*/ 1799 w 1822"/>
                <a:gd name="T37" fmla="*/ 13 h 115"/>
                <a:gd name="T38" fmla="*/ 1586 w 1822"/>
                <a:gd name="T39" fmla="*/ 20 h 115"/>
                <a:gd name="T40" fmla="*/ 1568 w 1822"/>
                <a:gd name="T41" fmla="*/ 21 h 115"/>
                <a:gd name="T42" fmla="*/ 1357 w 1822"/>
                <a:gd name="T43" fmla="*/ 27 h 115"/>
                <a:gd name="T44" fmla="*/ 1355 w 1822"/>
                <a:gd name="T45" fmla="*/ 27 h 115"/>
                <a:gd name="T46" fmla="*/ 1127 w 1822"/>
                <a:gd name="T47" fmla="*/ 33 h 115"/>
                <a:gd name="T48" fmla="*/ 897 w 1822"/>
                <a:gd name="T49" fmla="*/ 38 h 115"/>
                <a:gd name="T50" fmla="*/ 892 w 1822"/>
                <a:gd name="T51" fmla="*/ 38 h 115"/>
                <a:gd name="T52" fmla="*/ 675 w 1822"/>
                <a:gd name="T53" fmla="*/ 59 h 115"/>
                <a:gd name="T54" fmla="*/ 452 w 1822"/>
                <a:gd name="T55" fmla="*/ 77 h 115"/>
                <a:gd name="T56" fmla="*/ 450 w 1822"/>
                <a:gd name="T57" fmla="*/ 77 h 115"/>
                <a:gd name="T58" fmla="*/ 229 w 1822"/>
                <a:gd name="T59" fmla="*/ 97 h 115"/>
                <a:gd name="T60" fmla="*/ 7 w 1822"/>
                <a:gd name="T61" fmla="*/ 115 h 115"/>
                <a:gd name="T62" fmla="*/ 7 w 1822"/>
                <a:gd name="T6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5">
                  <a:moveTo>
                    <a:pt x="7" y="115"/>
                  </a:moveTo>
                  <a:cubicBezTo>
                    <a:pt x="4" y="115"/>
                    <a:pt x="1" y="113"/>
                    <a:pt x="1" y="110"/>
                  </a:cubicBezTo>
                  <a:cubicBezTo>
                    <a:pt x="0" y="107"/>
                    <a:pt x="3" y="104"/>
                    <a:pt x="6" y="103"/>
                  </a:cubicBezTo>
                  <a:cubicBezTo>
                    <a:pt x="73" y="98"/>
                    <a:pt x="146" y="92"/>
                    <a:pt x="228" y="85"/>
                  </a:cubicBezTo>
                  <a:cubicBezTo>
                    <a:pt x="297" y="79"/>
                    <a:pt x="369" y="73"/>
                    <a:pt x="449" y="65"/>
                  </a:cubicBezTo>
                  <a:cubicBezTo>
                    <a:pt x="451" y="65"/>
                    <a:pt x="451" y="65"/>
                    <a:pt x="451" y="65"/>
                  </a:cubicBezTo>
                  <a:cubicBezTo>
                    <a:pt x="524" y="60"/>
                    <a:pt x="598" y="54"/>
                    <a:pt x="674" y="47"/>
                  </a:cubicBezTo>
                  <a:cubicBezTo>
                    <a:pt x="747" y="41"/>
                    <a:pt x="820" y="34"/>
                    <a:pt x="890" y="26"/>
                  </a:cubicBezTo>
                  <a:cubicBezTo>
                    <a:pt x="897" y="26"/>
                    <a:pt x="897" y="26"/>
                    <a:pt x="897" y="26"/>
                  </a:cubicBezTo>
                  <a:cubicBezTo>
                    <a:pt x="968" y="25"/>
                    <a:pt x="1043" y="23"/>
                    <a:pt x="1126" y="21"/>
                  </a:cubicBezTo>
                  <a:cubicBezTo>
                    <a:pt x="1196" y="20"/>
                    <a:pt x="1268" y="18"/>
                    <a:pt x="1355" y="15"/>
                  </a:cubicBezTo>
                  <a:cubicBezTo>
                    <a:pt x="1357" y="15"/>
                    <a:pt x="1357" y="15"/>
                    <a:pt x="1357" y="15"/>
                  </a:cubicBezTo>
                  <a:cubicBezTo>
                    <a:pt x="1427" y="13"/>
                    <a:pt x="1499" y="11"/>
                    <a:pt x="1568" y="9"/>
                  </a:cubicBezTo>
                  <a:cubicBezTo>
                    <a:pt x="1586" y="8"/>
                    <a:pt x="1586" y="8"/>
                    <a:pt x="1586" y="8"/>
                  </a:cubicBezTo>
                  <a:cubicBezTo>
                    <a:pt x="1657" y="6"/>
                    <a:pt x="1729" y="3"/>
                    <a:pt x="1798" y="1"/>
                  </a:cubicBezTo>
                  <a:cubicBezTo>
                    <a:pt x="1816" y="0"/>
                    <a:pt x="1816" y="0"/>
                    <a:pt x="1816" y="0"/>
                  </a:cubicBezTo>
                  <a:cubicBezTo>
                    <a:pt x="1819" y="0"/>
                    <a:pt x="1822" y="2"/>
                    <a:pt x="1822" y="6"/>
                  </a:cubicBezTo>
                  <a:cubicBezTo>
                    <a:pt x="1822" y="9"/>
                    <a:pt x="1820" y="12"/>
                    <a:pt x="1816" y="12"/>
                  </a:cubicBezTo>
                  <a:cubicBezTo>
                    <a:pt x="1799" y="13"/>
                    <a:pt x="1799" y="13"/>
                    <a:pt x="1799" y="13"/>
                  </a:cubicBezTo>
                  <a:cubicBezTo>
                    <a:pt x="1729" y="15"/>
                    <a:pt x="1657" y="18"/>
                    <a:pt x="1586" y="20"/>
                  </a:cubicBezTo>
                  <a:cubicBezTo>
                    <a:pt x="1568" y="21"/>
                    <a:pt x="1568" y="21"/>
                    <a:pt x="1568" y="21"/>
                  </a:cubicBezTo>
                  <a:cubicBezTo>
                    <a:pt x="1499" y="23"/>
                    <a:pt x="1428" y="25"/>
                    <a:pt x="1357" y="27"/>
                  </a:cubicBezTo>
                  <a:cubicBezTo>
                    <a:pt x="1355" y="27"/>
                    <a:pt x="1355" y="27"/>
                    <a:pt x="1355" y="27"/>
                  </a:cubicBezTo>
                  <a:cubicBezTo>
                    <a:pt x="1269" y="30"/>
                    <a:pt x="1196" y="32"/>
                    <a:pt x="1127" y="33"/>
                  </a:cubicBezTo>
                  <a:cubicBezTo>
                    <a:pt x="1043" y="35"/>
                    <a:pt x="968" y="37"/>
                    <a:pt x="897" y="38"/>
                  </a:cubicBezTo>
                  <a:cubicBezTo>
                    <a:pt x="892" y="38"/>
                    <a:pt x="892" y="38"/>
                    <a:pt x="892" y="38"/>
                  </a:cubicBezTo>
                  <a:cubicBezTo>
                    <a:pt x="821" y="46"/>
                    <a:pt x="748" y="53"/>
                    <a:pt x="675" y="59"/>
                  </a:cubicBezTo>
                  <a:cubicBezTo>
                    <a:pt x="599" y="66"/>
                    <a:pt x="525" y="72"/>
                    <a:pt x="452" y="77"/>
                  </a:cubicBezTo>
                  <a:cubicBezTo>
                    <a:pt x="450" y="77"/>
                    <a:pt x="450" y="77"/>
                    <a:pt x="450" y="77"/>
                  </a:cubicBezTo>
                  <a:cubicBezTo>
                    <a:pt x="370" y="85"/>
                    <a:pt x="298" y="91"/>
                    <a:pt x="229" y="97"/>
                  </a:cubicBezTo>
                  <a:cubicBezTo>
                    <a:pt x="147" y="104"/>
                    <a:pt x="74" y="110"/>
                    <a:pt x="7" y="115"/>
                  </a:cubicBezTo>
                  <a:cubicBezTo>
                    <a:pt x="7" y="115"/>
                    <a:pt x="7" y="115"/>
                    <a:pt x="7"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98"/>
            <p:cNvSpPr/>
            <p:nvPr/>
          </p:nvSpPr>
          <p:spPr bwMode="auto">
            <a:xfrm>
              <a:off x="13566775" y="7924800"/>
              <a:ext cx="2870200" cy="201613"/>
            </a:xfrm>
            <a:custGeom>
              <a:avLst/>
              <a:gdLst>
                <a:gd name="T0" fmla="*/ 7 w 1679"/>
                <a:gd name="T1" fmla="*/ 118 h 118"/>
                <a:gd name="T2" fmla="*/ 1 w 1679"/>
                <a:gd name="T3" fmla="*/ 113 h 118"/>
                <a:gd name="T4" fmla="*/ 6 w 1679"/>
                <a:gd name="T5" fmla="*/ 106 h 118"/>
                <a:gd name="T6" fmla="*/ 209 w 1679"/>
                <a:gd name="T7" fmla="*/ 90 h 118"/>
                <a:gd name="T8" fmla="*/ 410 w 1679"/>
                <a:gd name="T9" fmla="*/ 71 h 118"/>
                <a:gd name="T10" fmla="*/ 413 w 1679"/>
                <a:gd name="T11" fmla="*/ 71 h 118"/>
                <a:gd name="T12" fmla="*/ 615 w 1679"/>
                <a:gd name="T13" fmla="*/ 50 h 118"/>
                <a:gd name="T14" fmla="*/ 818 w 1679"/>
                <a:gd name="T15" fmla="*/ 27 h 118"/>
                <a:gd name="T16" fmla="*/ 819 w 1679"/>
                <a:gd name="T17" fmla="*/ 27 h 118"/>
                <a:gd name="T18" fmla="*/ 1032 w 1679"/>
                <a:gd name="T19" fmla="*/ 24 h 118"/>
                <a:gd name="T20" fmla="*/ 1244 w 1679"/>
                <a:gd name="T21" fmla="*/ 19 h 118"/>
                <a:gd name="T22" fmla="*/ 1246 w 1679"/>
                <a:gd name="T23" fmla="*/ 19 h 118"/>
                <a:gd name="T24" fmla="*/ 1459 w 1679"/>
                <a:gd name="T25" fmla="*/ 11 h 118"/>
                <a:gd name="T26" fmla="*/ 1673 w 1679"/>
                <a:gd name="T27" fmla="*/ 0 h 118"/>
                <a:gd name="T28" fmla="*/ 1679 w 1679"/>
                <a:gd name="T29" fmla="*/ 6 h 118"/>
                <a:gd name="T30" fmla="*/ 1673 w 1679"/>
                <a:gd name="T31" fmla="*/ 12 h 118"/>
                <a:gd name="T32" fmla="*/ 1460 w 1679"/>
                <a:gd name="T33" fmla="*/ 23 h 118"/>
                <a:gd name="T34" fmla="*/ 1246 w 1679"/>
                <a:gd name="T35" fmla="*/ 31 h 118"/>
                <a:gd name="T36" fmla="*/ 1245 w 1679"/>
                <a:gd name="T37" fmla="*/ 31 h 118"/>
                <a:gd name="T38" fmla="*/ 1032 w 1679"/>
                <a:gd name="T39" fmla="*/ 36 h 118"/>
                <a:gd name="T40" fmla="*/ 819 w 1679"/>
                <a:gd name="T41" fmla="*/ 39 h 118"/>
                <a:gd name="T42" fmla="*/ 616 w 1679"/>
                <a:gd name="T43" fmla="*/ 62 h 118"/>
                <a:gd name="T44" fmla="*/ 414 w 1679"/>
                <a:gd name="T45" fmla="*/ 83 h 118"/>
                <a:gd name="T46" fmla="*/ 411 w 1679"/>
                <a:gd name="T47" fmla="*/ 83 h 118"/>
                <a:gd name="T48" fmla="*/ 210 w 1679"/>
                <a:gd name="T49" fmla="*/ 102 h 118"/>
                <a:gd name="T50" fmla="*/ 7 w 1679"/>
                <a:gd name="T51" fmla="*/ 118 h 118"/>
                <a:gd name="T52" fmla="*/ 7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7" y="118"/>
                  </a:moveTo>
                  <a:cubicBezTo>
                    <a:pt x="4" y="118"/>
                    <a:pt x="1" y="116"/>
                    <a:pt x="1" y="113"/>
                  </a:cubicBezTo>
                  <a:cubicBezTo>
                    <a:pt x="0" y="110"/>
                    <a:pt x="3" y="107"/>
                    <a:pt x="6" y="106"/>
                  </a:cubicBezTo>
                  <a:cubicBezTo>
                    <a:pt x="72" y="101"/>
                    <a:pt x="140" y="96"/>
                    <a:pt x="209" y="90"/>
                  </a:cubicBezTo>
                  <a:cubicBezTo>
                    <a:pt x="276" y="84"/>
                    <a:pt x="343" y="78"/>
                    <a:pt x="410" y="71"/>
                  </a:cubicBezTo>
                  <a:cubicBezTo>
                    <a:pt x="413" y="71"/>
                    <a:pt x="413" y="71"/>
                    <a:pt x="413" y="71"/>
                  </a:cubicBezTo>
                  <a:cubicBezTo>
                    <a:pt x="481" y="64"/>
                    <a:pt x="549" y="57"/>
                    <a:pt x="615" y="50"/>
                  </a:cubicBezTo>
                  <a:cubicBezTo>
                    <a:pt x="685" y="43"/>
                    <a:pt x="753" y="35"/>
                    <a:pt x="818" y="27"/>
                  </a:cubicBezTo>
                  <a:cubicBezTo>
                    <a:pt x="819" y="27"/>
                    <a:pt x="819" y="27"/>
                    <a:pt x="819" y="27"/>
                  </a:cubicBezTo>
                  <a:cubicBezTo>
                    <a:pt x="890" y="27"/>
                    <a:pt x="962" y="26"/>
                    <a:pt x="1032" y="24"/>
                  </a:cubicBezTo>
                  <a:cubicBezTo>
                    <a:pt x="1103" y="23"/>
                    <a:pt x="1174" y="21"/>
                    <a:pt x="1244" y="19"/>
                  </a:cubicBezTo>
                  <a:cubicBezTo>
                    <a:pt x="1246" y="19"/>
                    <a:pt x="1246" y="19"/>
                    <a:pt x="1246" y="19"/>
                  </a:cubicBezTo>
                  <a:cubicBezTo>
                    <a:pt x="1317" y="16"/>
                    <a:pt x="1388" y="14"/>
                    <a:pt x="1459" y="11"/>
                  </a:cubicBezTo>
                  <a:cubicBezTo>
                    <a:pt x="1530" y="7"/>
                    <a:pt x="1602" y="4"/>
                    <a:pt x="1673" y="0"/>
                  </a:cubicBezTo>
                  <a:cubicBezTo>
                    <a:pt x="1676" y="0"/>
                    <a:pt x="1679" y="2"/>
                    <a:pt x="1679" y="6"/>
                  </a:cubicBezTo>
                  <a:cubicBezTo>
                    <a:pt x="1679" y="9"/>
                    <a:pt x="1677" y="12"/>
                    <a:pt x="1673" y="12"/>
                  </a:cubicBezTo>
                  <a:cubicBezTo>
                    <a:pt x="1603" y="16"/>
                    <a:pt x="1531" y="19"/>
                    <a:pt x="1460" y="23"/>
                  </a:cubicBezTo>
                  <a:cubicBezTo>
                    <a:pt x="1389" y="26"/>
                    <a:pt x="1317" y="28"/>
                    <a:pt x="1246" y="31"/>
                  </a:cubicBezTo>
                  <a:cubicBezTo>
                    <a:pt x="1245" y="31"/>
                    <a:pt x="1245" y="31"/>
                    <a:pt x="1245" y="31"/>
                  </a:cubicBezTo>
                  <a:cubicBezTo>
                    <a:pt x="1175" y="33"/>
                    <a:pt x="1103" y="35"/>
                    <a:pt x="1032" y="36"/>
                  </a:cubicBezTo>
                  <a:cubicBezTo>
                    <a:pt x="962" y="38"/>
                    <a:pt x="890" y="39"/>
                    <a:pt x="819" y="39"/>
                  </a:cubicBezTo>
                  <a:cubicBezTo>
                    <a:pt x="755" y="47"/>
                    <a:pt x="686" y="55"/>
                    <a:pt x="616" y="62"/>
                  </a:cubicBezTo>
                  <a:cubicBezTo>
                    <a:pt x="550" y="69"/>
                    <a:pt x="482" y="76"/>
                    <a:pt x="414" y="83"/>
                  </a:cubicBezTo>
                  <a:cubicBezTo>
                    <a:pt x="411" y="83"/>
                    <a:pt x="411" y="83"/>
                    <a:pt x="411" y="83"/>
                  </a:cubicBezTo>
                  <a:cubicBezTo>
                    <a:pt x="345" y="90"/>
                    <a:pt x="277" y="96"/>
                    <a:pt x="210" y="102"/>
                  </a:cubicBezTo>
                  <a:cubicBezTo>
                    <a:pt x="141" y="108"/>
                    <a:pt x="73" y="113"/>
                    <a:pt x="7" y="118"/>
                  </a:cubicBezTo>
                  <a:cubicBezTo>
                    <a:pt x="7" y="118"/>
                    <a:pt x="7" y="118"/>
                    <a:pt x="7"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99"/>
            <p:cNvSpPr/>
            <p:nvPr/>
          </p:nvSpPr>
          <p:spPr bwMode="auto">
            <a:xfrm>
              <a:off x="13873163" y="8351838"/>
              <a:ext cx="2563813" cy="169863"/>
            </a:xfrm>
            <a:custGeom>
              <a:avLst/>
              <a:gdLst>
                <a:gd name="T0" fmla="*/ 6 w 1499"/>
                <a:gd name="T1" fmla="*/ 99 h 99"/>
                <a:gd name="T2" fmla="*/ 0 w 1499"/>
                <a:gd name="T3" fmla="*/ 94 h 99"/>
                <a:gd name="T4" fmla="*/ 5 w 1499"/>
                <a:gd name="T5" fmla="*/ 87 h 99"/>
                <a:gd name="T6" fmla="*/ 150 w 1499"/>
                <a:gd name="T7" fmla="*/ 77 h 99"/>
                <a:gd name="T8" fmla="*/ 183 w 1499"/>
                <a:gd name="T9" fmla="*/ 75 h 99"/>
                <a:gd name="T10" fmla="*/ 360 w 1499"/>
                <a:gd name="T11" fmla="*/ 59 h 99"/>
                <a:gd name="T12" fmla="*/ 362 w 1499"/>
                <a:gd name="T13" fmla="*/ 59 h 99"/>
                <a:gd name="T14" fmla="*/ 499 w 1499"/>
                <a:gd name="T15" fmla="*/ 47 h 99"/>
                <a:gd name="T16" fmla="*/ 542 w 1499"/>
                <a:gd name="T17" fmla="*/ 43 h 99"/>
                <a:gd name="T18" fmla="*/ 680 w 1499"/>
                <a:gd name="T19" fmla="*/ 29 h 99"/>
                <a:gd name="T20" fmla="*/ 723 w 1499"/>
                <a:gd name="T21" fmla="*/ 25 h 99"/>
                <a:gd name="T22" fmla="*/ 724 w 1499"/>
                <a:gd name="T23" fmla="*/ 25 h 99"/>
                <a:gd name="T24" fmla="*/ 915 w 1499"/>
                <a:gd name="T25" fmla="*/ 22 h 99"/>
                <a:gd name="T26" fmla="*/ 1106 w 1499"/>
                <a:gd name="T27" fmla="*/ 16 h 99"/>
                <a:gd name="T28" fmla="*/ 1107 w 1499"/>
                <a:gd name="T29" fmla="*/ 16 h 99"/>
                <a:gd name="T30" fmla="*/ 1261 w 1499"/>
                <a:gd name="T31" fmla="*/ 11 h 99"/>
                <a:gd name="T32" fmla="*/ 1299 w 1499"/>
                <a:gd name="T33" fmla="*/ 9 h 99"/>
                <a:gd name="T34" fmla="*/ 1461 w 1499"/>
                <a:gd name="T35" fmla="*/ 2 h 99"/>
                <a:gd name="T36" fmla="*/ 1493 w 1499"/>
                <a:gd name="T37" fmla="*/ 0 h 99"/>
                <a:gd name="T38" fmla="*/ 1499 w 1499"/>
                <a:gd name="T39" fmla="*/ 6 h 99"/>
                <a:gd name="T40" fmla="*/ 1493 w 1499"/>
                <a:gd name="T41" fmla="*/ 12 h 99"/>
                <a:gd name="T42" fmla="*/ 1462 w 1499"/>
                <a:gd name="T43" fmla="*/ 14 h 99"/>
                <a:gd name="T44" fmla="*/ 1300 w 1499"/>
                <a:gd name="T45" fmla="*/ 21 h 99"/>
                <a:gd name="T46" fmla="*/ 1262 w 1499"/>
                <a:gd name="T47" fmla="*/ 23 h 99"/>
                <a:gd name="T48" fmla="*/ 1107 w 1499"/>
                <a:gd name="T49" fmla="*/ 28 h 99"/>
                <a:gd name="T50" fmla="*/ 1106 w 1499"/>
                <a:gd name="T51" fmla="*/ 28 h 99"/>
                <a:gd name="T52" fmla="*/ 915 w 1499"/>
                <a:gd name="T53" fmla="*/ 34 h 99"/>
                <a:gd name="T54" fmla="*/ 724 w 1499"/>
                <a:gd name="T55" fmla="*/ 37 h 99"/>
                <a:gd name="T56" fmla="*/ 681 w 1499"/>
                <a:gd name="T57" fmla="*/ 41 h 99"/>
                <a:gd name="T58" fmla="*/ 543 w 1499"/>
                <a:gd name="T59" fmla="*/ 55 h 99"/>
                <a:gd name="T60" fmla="*/ 500 w 1499"/>
                <a:gd name="T61" fmla="*/ 59 h 99"/>
                <a:gd name="T62" fmla="*/ 363 w 1499"/>
                <a:gd name="T63" fmla="*/ 71 h 99"/>
                <a:gd name="T64" fmla="*/ 361 w 1499"/>
                <a:gd name="T65" fmla="*/ 71 h 99"/>
                <a:gd name="T66" fmla="*/ 184 w 1499"/>
                <a:gd name="T67" fmla="*/ 87 h 99"/>
                <a:gd name="T68" fmla="*/ 151 w 1499"/>
                <a:gd name="T69" fmla="*/ 89 h 99"/>
                <a:gd name="T70" fmla="*/ 6 w 1499"/>
                <a:gd name="T71" fmla="*/ 99 h 99"/>
                <a:gd name="T72" fmla="*/ 6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6" y="99"/>
                  </a:moveTo>
                  <a:cubicBezTo>
                    <a:pt x="3" y="99"/>
                    <a:pt x="0" y="97"/>
                    <a:pt x="0" y="94"/>
                  </a:cubicBezTo>
                  <a:cubicBezTo>
                    <a:pt x="0" y="90"/>
                    <a:pt x="2" y="88"/>
                    <a:pt x="5" y="87"/>
                  </a:cubicBezTo>
                  <a:cubicBezTo>
                    <a:pt x="52" y="85"/>
                    <a:pt x="102" y="81"/>
                    <a:pt x="150" y="77"/>
                  </a:cubicBezTo>
                  <a:cubicBezTo>
                    <a:pt x="183" y="75"/>
                    <a:pt x="183" y="75"/>
                    <a:pt x="183" y="75"/>
                  </a:cubicBezTo>
                  <a:cubicBezTo>
                    <a:pt x="248" y="68"/>
                    <a:pt x="308" y="63"/>
                    <a:pt x="360" y="59"/>
                  </a:cubicBezTo>
                  <a:cubicBezTo>
                    <a:pt x="362" y="59"/>
                    <a:pt x="362" y="59"/>
                    <a:pt x="362" y="59"/>
                  </a:cubicBezTo>
                  <a:cubicBezTo>
                    <a:pt x="406" y="56"/>
                    <a:pt x="453" y="51"/>
                    <a:pt x="499" y="47"/>
                  </a:cubicBezTo>
                  <a:cubicBezTo>
                    <a:pt x="513" y="46"/>
                    <a:pt x="528" y="45"/>
                    <a:pt x="542" y="43"/>
                  </a:cubicBezTo>
                  <a:cubicBezTo>
                    <a:pt x="587" y="39"/>
                    <a:pt x="634" y="34"/>
                    <a:pt x="680" y="29"/>
                  </a:cubicBezTo>
                  <a:cubicBezTo>
                    <a:pt x="695" y="28"/>
                    <a:pt x="709" y="26"/>
                    <a:pt x="723" y="25"/>
                  </a:cubicBezTo>
                  <a:cubicBezTo>
                    <a:pt x="724" y="25"/>
                    <a:pt x="724" y="25"/>
                    <a:pt x="724" y="25"/>
                  </a:cubicBezTo>
                  <a:cubicBezTo>
                    <a:pt x="792" y="23"/>
                    <a:pt x="856" y="22"/>
                    <a:pt x="915" y="22"/>
                  </a:cubicBezTo>
                  <a:cubicBezTo>
                    <a:pt x="968" y="20"/>
                    <a:pt x="1037" y="18"/>
                    <a:pt x="1106" y="16"/>
                  </a:cubicBezTo>
                  <a:cubicBezTo>
                    <a:pt x="1107" y="16"/>
                    <a:pt x="1107" y="16"/>
                    <a:pt x="1107" y="16"/>
                  </a:cubicBezTo>
                  <a:cubicBezTo>
                    <a:pt x="1158" y="15"/>
                    <a:pt x="1210" y="13"/>
                    <a:pt x="1261" y="11"/>
                  </a:cubicBezTo>
                  <a:cubicBezTo>
                    <a:pt x="1299" y="9"/>
                    <a:pt x="1299" y="9"/>
                    <a:pt x="1299" y="9"/>
                  </a:cubicBezTo>
                  <a:cubicBezTo>
                    <a:pt x="1353" y="7"/>
                    <a:pt x="1408" y="5"/>
                    <a:pt x="1461" y="2"/>
                  </a:cubicBezTo>
                  <a:cubicBezTo>
                    <a:pt x="1493" y="0"/>
                    <a:pt x="1493" y="0"/>
                    <a:pt x="1493" y="0"/>
                  </a:cubicBezTo>
                  <a:cubicBezTo>
                    <a:pt x="1496" y="0"/>
                    <a:pt x="1499" y="2"/>
                    <a:pt x="1499" y="6"/>
                  </a:cubicBezTo>
                  <a:cubicBezTo>
                    <a:pt x="1499" y="9"/>
                    <a:pt x="1497" y="12"/>
                    <a:pt x="1493" y="12"/>
                  </a:cubicBezTo>
                  <a:cubicBezTo>
                    <a:pt x="1462" y="14"/>
                    <a:pt x="1462" y="14"/>
                    <a:pt x="1462" y="14"/>
                  </a:cubicBezTo>
                  <a:cubicBezTo>
                    <a:pt x="1408" y="17"/>
                    <a:pt x="1353" y="19"/>
                    <a:pt x="1300" y="21"/>
                  </a:cubicBezTo>
                  <a:cubicBezTo>
                    <a:pt x="1262" y="23"/>
                    <a:pt x="1262" y="23"/>
                    <a:pt x="1262" y="23"/>
                  </a:cubicBezTo>
                  <a:cubicBezTo>
                    <a:pt x="1211" y="25"/>
                    <a:pt x="1158" y="27"/>
                    <a:pt x="1107" y="28"/>
                  </a:cubicBezTo>
                  <a:cubicBezTo>
                    <a:pt x="1106" y="28"/>
                    <a:pt x="1106" y="28"/>
                    <a:pt x="1106" y="28"/>
                  </a:cubicBezTo>
                  <a:cubicBezTo>
                    <a:pt x="1037" y="30"/>
                    <a:pt x="968" y="32"/>
                    <a:pt x="915" y="34"/>
                  </a:cubicBezTo>
                  <a:cubicBezTo>
                    <a:pt x="856" y="34"/>
                    <a:pt x="792" y="35"/>
                    <a:pt x="724" y="37"/>
                  </a:cubicBezTo>
                  <a:cubicBezTo>
                    <a:pt x="710" y="38"/>
                    <a:pt x="696" y="40"/>
                    <a:pt x="681" y="41"/>
                  </a:cubicBezTo>
                  <a:cubicBezTo>
                    <a:pt x="636" y="46"/>
                    <a:pt x="589" y="51"/>
                    <a:pt x="543" y="55"/>
                  </a:cubicBezTo>
                  <a:cubicBezTo>
                    <a:pt x="529" y="56"/>
                    <a:pt x="515" y="58"/>
                    <a:pt x="500" y="59"/>
                  </a:cubicBezTo>
                  <a:cubicBezTo>
                    <a:pt x="454" y="63"/>
                    <a:pt x="407" y="68"/>
                    <a:pt x="363" y="71"/>
                  </a:cubicBezTo>
                  <a:cubicBezTo>
                    <a:pt x="361" y="71"/>
                    <a:pt x="361" y="71"/>
                    <a:pt x="361" y="71"/>
                  </a:cubicBezTo>
                  <a:cubicBezTo>
                    <a:pt x="309" y="75"/>
                    <a:pt x="249" y="80"/>
                    <a:pt x="184" y="87"/>
                  </a:cubicBezTo>
                  <a:cubicBezTo>
                    <a:pt x="151" y="89"/>
                    <a:pt x="151" y="89"/>
                    <a:pt x="151" y="89"/>
                  </a:cubicBezTo>
                  <a:cubicBezTo>
                    <a:pt x="103" y="93"/>
                    <a:pt x="53" y="97"/>
                    <a:pt x="6" y="99"/>
                  </a:cubicBezTo>
                  <a:cubicBezTo>
                    <a:pt x="6" y="99"/>
                    <a:pt x="6" y="99"/>
                    <a:pt x="6"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100"/>
            <p:cNvSpPr/>
            <p:nvPr/>
          </p:nvSpPr>
          <p:spPr bwMode="auto">
            <a:xfrm>
              <a:off x="14235113" y="8780463"/>
              <a:ext cx="2201863" cy="88900"/>
            </a:xfrm>
            <a:custGeom>
              <a:avLst/>
              <a:gdLst>
                <a:gd name="T0" fmla="*/ 6 w 1288"/>
                <a:gd name="T1" fmla="*/ 52 h 52"/>
                <a:gd name="T2" fmla="*/ 0 w 1288"/>
                <a:gd name="T3" fmla="*/ 46 h 52"/>
                <a:gd name="T4" fmla="*/ 6 w 1288"/>
                <a:gd name="T5" fmla="*/ 40 h 52"/>
                <a:gd name="T6" fmla="*/ 155 w 1288"/>
                <a:gd name="T7" fmla="*/ 36 h 52"/>
                <a:gd name="T8" fmla="*/ 304 w 1288"/>
                <a:gd name="T9" fmla="*/ 30 h 52"/>
                <a:gd name="T10" fmla="*/ 306 w 1288"/>
                <a:gd name="T11" fmla="*/ 30 h 52"/>
                <a:gd name="T12" fmla="*/ 460 w 1288"/>
                <a:gd name="T13" fmla="*/ 23 h 52"/>
                <a:gd name="T14" fmla="*/ 615 w 1288"/>
                <a:gd name="T15" fmla="*/ 12 h 52"/>
                <a:gd name="T16" fmla="*/ 615 w 1288"/>
                <a:gd name="T17" fmla="*/ 12 h 52"/>
                <a:gd name="T18" fmla="*/ 616 w 1288"/>
                <a:gd name="T19" fmla="*/ 12 h 52"/>
                <a:gd name="T20" fmla="*/ 780 w 1288"/>
                <a:gd name="T21" fmla="*/ 12 h 52"/>
                <a:gd name="T22" fmla="*/ 945 w 1288"/>
                <a:gd name="T23" fmla="*/ 9 h 52"/>
                <a:gd name="T24" fmla="*/ 946 w 1288"/>
                <a:gd name="T25" fmla="*/ 9 h 52"/>
                <a:gd name="T26" fmla="*/ 1113 w 1288"/>
                <a:gd name="T27" fmla="*/ 6 h 52"/>
                <a:gd name="T28" fmla="*/ 1282 w 1288"/>
                <a:gd name="T29" fmla="*/ 0 h 52"/>
                <a:gd name="T30" fmla="*/ 1288 w 1288"/>
                <a:gd name="T31" fmla="*/ 6 h 52"/>
                <a:gd name="T32" fmla="*/ 1282 w 1288"/>
                <a:gd name="T33" fmla="*/ 12 h 52"/>
                <a:gd name="T34" fmla="*/ 1114 w 1288"/>
                <a:gd name="T35" fmla="*/ 18 h 52"/>
                <a:gd name="T36" fmla="*/ 946 w 1288"/>
                <a:gd name="T37" fmla="*/ 21 h 52"/>
                <a:gd name="T38" fmla="*/ 945 w 1288"/>
                <a:gd name="T39" fmla="*/ 21 h 52"/>
                <a:gd name="T40" fmla="*/ 780 w 1288"/>
                <a:gd name="T41" fmla="*/ 24 h 52"/>
                <a:gd name="T42" fmla="*/ 616 w 1288"/>
                <a:gd name="T43" fmla="*/ 24 h 52"/>
                <a:gd name="T44" fmla="*/ 461 w 1288"/>
                <a:gd name="T45" fmla="*/ 35 h 52"/>
                <a:gd name="T46" fmla="*/ 307 w 1288"/>
                <a:gd name="T47" fmla="*/ 42 h 52"/>
                <a:gd name="T48" fmla="*/ 305 w 1288"/>
                <a:gd name="T49" fmla="*/ 42 h 52"/>
                <a:gd name="T50" fmla="*/ 155 w 1288"/>
                <a:gd name="T51" fmla="*/ 48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2" y="52"/>
                    <a:pt x="0" y="49"/>
                    <a:pt x="0" y="46"/>
                  </a:cubicBezTo>
                  <a:cubicBezTo>
                    <a:pt x="0" y="43"/>
                    <a:pt x="2" y="40"/>
                    <a:pt x="6" y="40"/>
                  </a:cubicBezTo>
                  <a:cubicBezTo>
                    <a:pt x="50" y="40"/>
                    <a:pt x="99" y="39"/>
                    <a:pt x="155" y="36"/>
                  </a:cubicBezTo>
                  <a:cubicBezTo>
                    <a:pt x="209" y="35"/>
                    <a:pt x="263" y="32"/>
                    <a:pt x="304" y="30"/>
                  </a:cubicBezTo>
                  <a:cubicBezTo>
                    <a:pt x="306" y="30"/>
                    <a:pt x="306" y="30"/>
                    <a:pt x="306" y="30"/>
                  </a:cubicBezTo>
                  <a:cubicBezTo>
                    <a:pt x="353" y="28"/>
                    <a:pt x="404" y="26"/>
                    <a:pt x="460" y="23"/>
                  </a:cubicBezTo>
                  <a:cubicBezTo>
                    <a:pt x="507" y="20"/>
                    <a:pt x="558" y="17"/>
                    <a:pt x="615" y="12"/>
                  </a:cubicBezTo>
                  <a:cubicBezTo>
                    <a:pt x="615" y="12"/>
                    <a:pt x="615" y="12"/>
                    <a:pt x="615" y="12"/>
                  </a:cubicBezTo>
                  <a:cubicBezTo>
                    <a:pt x="616" y="12"/>
                    <a:pt x="616" y="12"/>
                    <a:pt x="616" y="12"/>
                  </a:cubicBezTo>
                  <a:cubicBezTo>
                    <a:pt x="670" y="13"/>
                    <a:pt x="726" y="13"/>
                    <a:pt x="780" y="12"/>
                  </a:cubicBezTo>
                  <a:cubicBezTo>
                    <a:pt x="835" y="12"/>
                    <a:pt x="891" y="11"/>
                    <a:pt x="945" y="9"/>
                  </a:cubicBezTo>
                  <a:cubicBezTo>
                    <a:pt x="946" y="9"/>
                    <a:pt x="946" y="9"/>
                    <a:pt x="946" y="9"/>
                  </a:cubicBezTo>
                  <a:cubicBezTo>
                    <a:pt x="1002" y="9"/>
                    <a:pt x="1058" y="8"/>
                    <a:pt x="1113" y="6"/>
                  </a:cubicBezTo>
                  <a:cubicBezTo>
                    <a:pt x="1169" y="5"/>
                    <a:pt x="1226" y="3"/>
                    <a:pt x="1282" y="0"/>
                  </a:cubicBezTo>
                  <a:cubicBezTo>
                    <a:pt x="1285" y="0"/>
                    <a:pt x="1288" y="2"/>
                    <a:pt x="1288" y="6"/>
                  </a:cubicBezTo>
                  <a:cubicBezTo>
                    <a:pt x="1288" y="9"/>
                    <a:pt x="1286" y="12"/>
                    <a:pt x="1282" y="12"/>
                  </a:cubicBezTo>
                  <a:cubicBezTo>
                    <a:pt x="1226" y="15"/>
                    <a:pt x="1170" y="17"/>
                    <a:pt x="1114" y="18"/>
                  </a:cubicBezTo>
                  <a:cubicBezTo>
                    <a:pt x="1058" y="20"/>
                    <a:pt x="1002" y="21"/>
                    <a:pt x="946" y="21"/>
                  </a:cubicBezTo>
                  <a:cubicBezTo>
                    <a:pt x="945" y="21"/>
                    <a:pt x="945" y="21"/>
                    <a:pt x="945" y="21"/>
                  </a:cubicBezTo>
                  <a:cubicBezTo>
                    <a:pt x="891" y="23"/>
                    <a:pt x="836" y="24"/>
                    <a:pt x="780" y="24"/>
                  </a:cubicBezTo>
                  <a:cubicBezTo>
                    <a:pt x="726" y="25"/>
                    <a:pt x="671" y="25"/>
                    <a:pt x="616" y="24"/>
                  </a:cubicBezTo>
                  <a:cubicBezTo>
                    <a:pt x="558" y="29"/>
                    <a:pt x="508" y="32"/>
                    <a:pt x="461" y="35"/>
                  </a:cubicBezTo>
                  <a:cubicBezTo>
                    <a:pt x="404" y="38"/>
                    <a:pt x="354" y="40"/>
                    <a:pt x="307" y="42"/>
                  </a:cubicBezTo>
                  <a:cubicBezTo>
                    <a:pt x="305" y="42"/>
                    <a:pt x="305" y="42"/>
                    <a:pt x="305" y="42"/>
                  </a:cubicBezTo>
                  <a:cubicBezTo>
                    <a:pt x="264" y="44"/>
                    <a:pt x="209" y="47"/>
                    <a:pt x="155" y="48"/>
                  </a:cubicBezTo>
                  <a:cubicBezTo>
                    <a:pt x="99" y="51"/>
                    <a:pt x="50" y="52"/>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101"/>
            <p:cNvSpPr/>
            <p:nvPr/>
          </p:nvSpPr>
          <p:spPr bwMode="auto">
            <a:xfrm>
              <a:off x="14638338" y="9137650"/>
              <a:ext cx="1798638" cy="98425"/>
            </a:xfrm>
            <a:custGeom>
              <a:avLst/>
              <a:gdLst>
                <a:gd name="T0" fmla="*/ 822 w 1052"/>
                <a:gd name="T1" fmla="*/ 58 h 58"/>
                <a:gd name="T2" fmla="*/ 772 w 1052"/>
                <a:gd name="T3" fmla="*/ 57 h 58"/>
                <a:gd name="T4" fmla="*/ 771 w 1052"/>
                <a:gd name="T5" fmla="*/ 57 h 58"/>
                <a:gd name="T6" fmla="*/ 732 w 1052"/>
                <a:gd name="T7" fmla="*/ 57 h 58"/>
                <a:gd name="T8" fmla="*/ 637 w 1052"/>
                <a:gd name="T9" fmla="*/ 55 h 58"/>
                <a:gd name="T10" fmla="*/ 597 w 1052"/>
                <a:gd name="T11" fmla="*/ 53 h 58"/>
                <a:gd name="T12" fmla="*/ 503 w 1052"/>
                <a:gd name="T13" fmla="*/ 48 h 58"/>
                <a:gd name="T14" fmla="*/ 485 w 1052"/>
                <a:gd name="T15" fmla="*/ 48 h 58"/>
                <a:gd name="T16" fmla="*/ 376 w 1052"/>
                <a:gd name="T17" fmla="*/ 45 h 58"/>
                <a:gd name="T18" fmla="*/ 368 w 1052"/>
                <a:gd name="T19" fmla="*/ 44 h 58"/>
                <a:gd name="T20" fmla="*/ 250 w 1052"/>
                <a:gd name="T21" fmla="*/ 37 h 58"/>
                <a:gd name="T22" fmla="*/ 249 w 1052"/>
                <a:gd name="T23" fmla="*/ 37 h 58"/>
                <a:gd name="T24" fmla="*/ 228 w 1052"/>
                <a:gd name="T25" fmla="*/ 35 h 58"/>
                <a:gd name="T26" fmla="*/ 127 w 1052"/>
                <a:gd name="T27" fmla="*/ 26 h 58"/>
                <a:gd name="T28" fmla="*/ 6 w 1052"/>
                <a:gd name="T29" fmla="*/ 12 h 58"/>
                <a:gd name="T30" fmla="*/ 1 w 1052"/>
                <a:gd name="T31" fmla="*/ 5 h 58"/>
                <a:gd name="T32" fmla="*/ 7 w 1052"/>
                <a:gd name="T33" fmla="*/ 0 h 58"/>
                <a:gd name="T34" fmla="*/ 129 w 1052"/>
                <a:gd name="T35" fmla="*/ 14 h 58"/>
                <a:gd name="T36" fmla="*/ 229 w 1052"/>
                <a:gd name="T37" fmla="*/ 23 h 58"/>
                <a:gd name="T38" fmla="*/ 251 w 1052"/>
                <a:gd name="T39" fmla="*/ 25 h 58"/>
                <a:gd name="T40" fmla="*/ 369 w 1052"/>
                <a:gd name="T41" fmla="*/ 32 h 58"/>
                <a:gd name="T42" fmla="*/ 377 w 1052"/>
                <a:gd name="T43" fmla="*/ 33 h 58"/>
                <a:gd name="T44" fmla="*/ 485 w 1052"/>
                <a:gd name="T45" fmla="*/ 36 h 58"/>
                <a:gd name="T46" fmla="*/ 504 w 1052"/>
                <a:gd name="T47" fmla="*/ 36 h 58"/>
                <a:gd name="T48" fmla="*/ 598 w 1052"/>
                <a:gd name="T49" fmla="*/ 41 h 58"/>
                <a:gd name="T50" fmla="*/ 637 w 1052"/>
                <a:gd name="T51" fmla="*/ 43 h 58"/>
                <a:gd name="T52" fmla="*/ 732 w 1052"/>
                <a:gd name="T53" fmla="*/ 45 h 58"/>
                <a:gd name="T54" fmla="*/ 771 w 1052"/>
                <a:gd name="T55" fmla="*/ 45 h 58"/>
                <a:gd name="T56" fmla="*/ 772 w 1052"/>
                <a:gd name="T57" fmla="*/ 45 h 58"/>
                <a:gd name="T58" fmla="*/ 864 w 1052"/>
                <a:gd name="T59" fmla="*/ 45 h 58"/>
                <a:gd name="T60" fmla="*/ 908 w 1052"/>
                <a:gd name="T61" fmla="*/ 45 h 58"/>
                <a:gd name="T62" fmla="*/ 1003 w 1052"/>
                <a:gd name="T63" fmla="*/ 43 h 58"/>
                <a:gd name="T64" fmla="*/ 1046 w 1052"/>
                <a:gd name="T65" fmla="*/ 41 h 58"/>
                <a:gd name="T66" fmla="*/ 1052 w 1052"/>
                <a:gd name="T67" fmla="*/ 47 h 58"/>
                <a:gd name="T68" fmla="*/ 1046 w 1052"/>
                <a:gd name="T69" fmla="*/ 53 h 58"/>
                <a:gd name="T70" fmla="*/ 1003 w 1052"/>
                <a:gd name="T71" fmla="*/ 55 h 58"/>
                <a:gd name="T72" fmla="*/ 908 w 1052"/>
                <a:gd name="T73" fmla="*/ 57 h 58"/>
                <a:gd name="T74" fmla="*/ 865 w 1052"/>
                <a:gd name="T75" fmla="*/ 57 h 58"/>
                <a:gd name="T76" fmla="*/ 822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822" y="58"/>
                  </a:moveTo>
                  <a:cubicBezTo>
                    <a:pt x="805" y="58"/>
                    <a:pt x="788" y="57"/>
                    <a:pt x="772" y="57"/>
                  </a:cubicBezTo>
                  <a:cubicBezTo>
                    <a:pt x="771" y="57"/>
                    <a:pt x="771" y="57"/>
                    <a:pt x="771" y="57"/>
                  </a:cubicBezTo>
                  <a:cubicBezTo>
                    <a:pt x="758" y="57"/>
                    <a:pt x="745" y="57"/>
                    <a:pt x="732" y="57"/>
                  </a:cubicBezTo>
                  <a:cubicBezTo>
                    <a:pt x="700" y="56"/>
                    <a:pt x="668" y="56"/>
                    <a:pt x="637" y="55"/>
                  </a:cubicBezTo>
                  <a:cubicBezTo>
                    <a:pt x="624" y="54"/>
                    <a:pt x="610" y="54"/>
                    <a:pt x="597" y="53"/>
                  </a:cubicBezTo>
                  <a:cubicBezTo>
                    <a:pt x="566" y="52"/>
                    <a:pt x="534" y="51"/>
                    <a:pt x="503" y="48"/>
                  </a:cubicBezTo>
                  <a:cubicBezTo>
                    <a:pt x="485" y="48"/>
                    <a:pt x="485" y="48"/>
                    <a:pt x="485" y="48"/>
                  </a:cubicBezTo>
                  <a:cubicBezTo>
                    <a:pt x="449" y="48"/>
                    <a:pt x="413" y="47"/>
                    <a:pt x="376" y="45"/>
                  </a:cubicBezTo>
                  <a:cubicBezTo>
                    <a:pt x="368" y="44"/>
                    <a:pt x="368" y="44"/>
                    <a:pt x="368" y="44"/>
                  </a:cubicBezTo>
                  <a:cubicBezTo>
                    <a:pt x="329" y="42"/>
                    <a:pt x="289" y="41"/>
                    <a:pt x="250" y="37"/>
                  </a:cubicBezTo>
                  <a:cubicBezTo>
                    <a:pt x="249" y="37"/>
                    <a:pt x="249" y="37"/>
                    <a:pt x="249" y="37"/>
                  </a:cubicBezTo>
                  <a:cubicBezTo>
                    <a:pt x="228" y="35"/>
                    <a:pt x="228" y="35"/>
                    <a:pt x="228" y="35"/>
                  </a:cubicBezTo>
                  <a:cubicBezTo>
                    <a:pt x="195" y="32"/>
                    <a:pt x="161" y="30"/>
                    <a:pt x="127" y="26"/>
                  </a:cubicBezTo>
                  <a:cubicBezTo>
                    <a:pt x="89" y="22"/>
                    <a:pt x="46" y="18"/>
                    <a:pt x="6" y="12"/>
                  </a:cubicBezTo>
                  <a:cubicBezTo>
                    <a:pt x="2" y="11"/>
                    <a:pt x="0" y="8"/>
                    <a:pt x="1" y="5"/>
                  </a:cubicBezTo>
                  <a:cubicBezTo>
                    <a:pt x="1" y="2"/>
                    <a:pt x="4" y="0"/>
                    <a:pt x="7" y="0"/>
                  </a:cubicBezTo>
                  <a:cubicBezTo>
                    <a:pt x="48" y="6"/>
                    <a:pt x="91" y="10"/>
                    <a:pt x="129" y="14"/>
                  </a:cubicBezTo>
                  <a:cubicBezTo>
                    <a:pt x="162" y="18"/>
                    <a:pt x="196" y="20"/>
                    <a:pt x="229" y="23"/>
                  </a:cubicBezTo>
                  <a:cubicBezTo>
                    <a:pt x="251" y="25"/>
                    <a:pt x="251" y="25"/>
                    <a:pt x="251" y="25"/>
                  </a:cubicBezTo>
                  <a:cubicBezTo>
                    <a:pt x="290" y="29"/>
                    <a:pt x="330" y="30"/>
                    <a:pt x="369" y="32"/>
                  </a:cubicBezTo>
                  <a:cubicBezTo>
                    <a:pt x="377" y="33"/>
                    <a:pt x="377" y="33"/>
                    <a:pt x="377" y="33"/>
                  </a:cubicBezTo>
                  <a:cubicBezTo>
                    <a:pt x="413" y="35"/>
                    <a:pt x="450" y="36"/>
                    <a:pt x="485" y="36"/>
                  </a:cubicBezTo>
                  <a:cubicBezTo>
                    <a:pt x="504" y="36"/>
                    <a:pt x="504" y="36"/>
                    <a:pt x="504" y="36"/>
                  </a:cubicBezTo>
                  <a:cubicBezTo>
                    <a:pt x="535" y="39"/>
                    <a:pt x="567" y="40"/>
                    <a:pt x="598" y="41"/>
                  </a:cubicBezTo>
                  <a:cubicBezTo>
                    <a:pt x="611" y="42"/>
                    <a:pt x="624" y="42"/>
                    <a:pt x="637" y="43"/>
                  </a:cubicBezTo>
                  <a:cubicBezTo>
                    <a:pt x="669" y="44"/>
                    <a:pt x="701" y="44"/>
                    <a:pt x="732" y="45"/>
                  </a:cubicBezTo>
                  <a:cubicBezTo>
                    <a:pt x="745" y="45"/>
                    <a:pt x="758" y="45"/>
                    <a:pt x="771" y="45"/>
                  </a:cubicBezTo>
                  <a:cubicBezTo>
                    <a:pt x="772" y="45"/>
                    <a:pt x="772" y="45"/>
                    <a:pt x="772" y="45"/>
                  </a:cubicBezTo>
                  <a:cubicBezTo>
                    <a:pt x="803" y="46"/>
                    <a:pt x="834" y="46"/>
                    <a:pt x="864" y="45"/>
                  </a:cubicBezTo>
                  <a:cubicBezTo>
                    <a:pt x="879" y="45"/>
                    <a:pt x="894" y="45"/>
                    <a:pt x="908" y="45"/>
                  </a:cubicBezTo>
                  <a:cubicBezTo>
                    <a:pt x="940" y="45"/>
                    <a:pt x="972" y="44"/>
                    <a:pt x="1003" y="43"/>
                  </a:cubicBezTo>
                  <a:cubicBezTo>
                    <a:pt x="1017" y="42"/>
                    <a:pt x="1031" y="41"/>
                    <a:pt x="1046" y="41"/>
                  </a:cubicBezTo>
                  <a:cubicBezTo>
                    <a:pt x="1049" y="41"/>
                    <a:pt x="1052" y="43"/>
                    <a:pt x="1052" y="47"/>
                  </a:cubicBezTo>
                  <a:cubicBezTo>
                    <a:pt x="1052" y="50"/>
                    <a:pt x="1050" y="53"/>
                    <a:pt x="1046" y="53"/>
                  </a:cubicBezTo>
                  <a:cubicBezTo>
                    <a:pt x="1032" y="53"/>
                    <a:pt x="1017" y="54"/>
                    <a:pt x="1003" y="55"/>
                  </a:cubicBezTo>
                  <a:cubicBezTo>
                    <a:pt x="972" y="56"/>
                    <a:pt x="940" y="57"/>
                    <a:pt x="908" y="57"/>
                  </a:cubicBezTo>
                  <a:cubicBezTo>
                    <a:pt x="894" y="57"/>
                    <a:pt x="879" y="57"/>
                    <a:pt x="865" y="57"/>
                  </a:cubicBezTo>
                  <a:cubicBezTo>
                    <a:pt x="851" y="57"/>
                    <a:pt x="836" y="58"/>
                    <a:pt x="822"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2" name="Freeform 102"/>
            <p:cNvSpPr/>
            <p:nvPr/>
          </p:nvSpPr>
          <p:spPr bwMode="auto">
            <a:xfrm>
              <a:off x="15084425" y="9364663"/>
              <a:ext cx="1352550" cy="290513"/>
            </a:xfrm>
            <a:custGeom>
              <a:avLst/>
              <a:gdLst>
                <a:gd name="T0" fmla="*/ 785 w 791"/>
                <a:gd name="T1" fmla="*/ 170 h 170"/>
                <a:gd name="T2" fmla="*/ 682 w 791"/>
                <a:gd name="T3" fmla="*/ 167 h 170"/>
                <a:gd name="T4" fmla="*/ 580 w 791"/>
                <a:gd name="T5" fmla="*/ 160 h 170"/>
                <a:gd name="T6" fmla="*/ 480 w 791"/>
                <a:gd name="T7" fmla="*/ 147 h 170"/>
                <a:gd name="T8" fmla="*/ 381 w 791"/>
                <a:gd name="T9" fmla="*/ 129 h 170"/>
                <a:gd name="T10" fmla="*/ 284 w 791"/>
                <a:gd name="T11" fmla="*/ 107 h 170"/>
                <a:gd name="T12" fmla="*/ 188 w 791"/>
                <a:gd name="T13" fmla="*/ 80 h 170"/>
                <a:gd name="T14" fmla="*/ 95 w 791"/>
                <a:gd name="T15" fmla="*/ 48 h 170"/>
                <a:gd name="T16" fmla="*/ 4 w 791"/>
                <a:gd name="T17" fmla="*/ 12 h 170"/>
                <a:gd name="T18" fmla="*/ 1 w 791"/>
                <a:gd name="T19" fmla="*/ 4 h 170"/>
                <a:gd name="T20" fmla="*/ 9 w 791"/>
                <a:gd name="T21" fmla="*/ 1 h 170"/>
                <a:gd name="T22" fmla="*/ 99 w 791"/>
                <a:gd name="T23" fmla="*/ 37 h 170"/>
                <a:gd name="T24" fmla="*/ 192 w 791"/>
                <a:gd name="T25" fmla="*/ 68 h 170"/>
                <a:gd name="T26" fmla="*/ 287 w 791"/>
                <a:gd name="T27" fmla="*/ 95 h 170"/>
                <a:gd name="T28" fmla="*/ 383 w 791"/>
                <a:gd name="T29" fmla="*/ 117 h 170"/>
                <a:gd name="T30" fmla="*/ 481 w 791"/>
                <a:gd name="T31" fmla="*/ 135 h 170"/>
                <a:gd name="T32" fmla="*/ 581 w 791"/>
                <a:gd name="T33" fmla="*/ 148 h 170"/>
                <a:gd name="T34" fmla="*/ 682 w 791"/>
                <a:gd name="T35" fmla="*/ 155 h 170"/>
                <a:gd name="T36" fmla="*/ 785 w 791"/>
                <a:gd name="T37" fmla="*/ 158 h 170"/>
                <a:gd name="T38" fmla="*/ 791 w 791"/>
                <a:gd name="T39" fmla="*/ 164 h 170"/>
                <a:gd name="T40" fmla="*/ 785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785" y="170"/>
                  </a:moveTo>
                  <a:cubicBezTo>
                    <a:pt x="751" y="170"/>
                    <a:pt x="716" y="169"/>
                    <a:pt x="682" y="167"/>
                  </a:cubicBezTo>
                  <a:cubicBezTo>
                    <a:pt x="648" y="166"/>
                    <a:pt x="614" y="163"/>
                    <a:pt x="580" y="160"/>
                  </a:cubicBezTo>
                  <a:cubicBezTo>
                    <a:pt x="546" y="156"/>
                    <a:pt x="513" y="152"/>
                    <a:pt x="480" y="147"/>
                  </a:cubicBezTo>
                  <a:cubicBezTo>
                    <a:pt x="447" y="142"/>
                    <a:pt x="413" y="136"/>
                    <a:pt x="381" y="129"/>
                  </a:cubicBezTo>
                  <a:cubicBezTo>
                    <a:pt x="348" y="123"/>
                    <a:pt x="316" y="115"/>
                    <a:pt x="284" y="107"/>
                  </a:cubicBezTo>
                  <a:cubicBezTo>
                    <a:pt x="252" y="99"/>
                    <a:pt x="220" y="90"/>
                    <a:pt x="188" y="80"/>
                  </a:cubicBezTo>
                  <a:cubicBezTo>
                    <a:pt x="157" y="70"/>
                    <a:pt x="126" y="60"/>
                    <a:pt x="95" y="48"/>
                  </a:cubicBezTo>
                  <a:cubicBezTo>
                    <a:pt x="65" y="37"/>
                    <a:pt x="34" y="25"/>
                    <a:pt x="4" y="12"/>
                  </a:cubicBezTo>
                  <a:cubicBezTo>
                    <a:pt x="1" y="11"/>
                    <a:pt x="0" y="8"/>
                    <a:pt x="1" y="4"/>
                  </a:cubicBezTo>
                  <a:cubicBezTo>
                    <a:pt x="2" y="1"/>
                    <a:pt x="6" y="0"/>
                    <a:pt x="9" y="1"/>
                  </a:cubicBezTo>
                  <a:cubicBezTo>
                    <a:pt x="39" y="14"/>
                    <a:pt x="69" y="26"/>
                    <a:pt x="99" y="37"/>
                  </a:cubicBezTo>
                  <a:cubicBezTo>
                    <a:pt x="130" y="48"/>
                    <a:pt x="161" y="59"/>
                    <a:pt x="192" y="68"/>
                  </a:cubicBezTo>
                  <a:cubicBezTo>
                    <a:pt x="223" y="78"/>
                    <a:pt x="255" y="87"/>
                    <a:pt x="287" y="95"/>
                  </a:cubicBezTo>
                  <a:cubicBezTo>
                    <a:pt x="318" y="103"/>
                    <a:pt x="351" y="111"/>
                    <a:pt x="383" y="117"/>
                  </a:cubicBezTo>
                  <a:cubicBezTo>
                    <a:pt x="416" y="124"/>
                    <a:pt x="449" y="130"/>
                    <a:pt x="481" y="135"/>
                  </a:cubicBezTo>
                  <a:cubicBezTo>
                    <a:pt x="514" y="140"/>
                    <a:pt x="548" y="144"/>
                    <a:pt x="581" y="148"/>
                  </a:cubicBezTo>
                  <a:cubicBezTo>
                    <a:pt x="615" y="151"/>
                    <a:pt x="649" y="154"/>
                    <a:pt x="682" y="155"/>
                  </a:cubicBezTo>
                  <a:cubicBezTo>
                    <a:pt x="716" y="157"/>
                    <a:pt x="751" y="158"/>
                    <a:pt x="785" y="158"/>
                  </a:cubicBezTo>
                  <a:cubicBezTo>
                    <a:pt x="788" y="158"/>
                    <a:pt x="791" y="161"/>
                    <a:pt x="791" y="164"/>
                  </a:cubicBezTo>
                  <a:cubicBezTo>
                    <a:pt x="791" y="167"/>
                    <a:pt x="788" y="170"/>
                    <a:pt x="785"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3" name="Freeform 103"/>
            <p:cNvSpPr/>
            <p:nvPr/>
          </p:nvSpPr>
          <p:spPr bwMode="auto">
            <a:xfrm>
              <a:off x="17746663" y="6215063"/>
              <a:ext cx="2109788" cy="3171825"/>
            </a:xfrm>
            <a:custGeom>
              <a:avLst/>
              <a:gdLst>
                <a:gd name="T0" fmla="*/ 6 w 1234"/>
                <a:gd name="T1" fmla="*/ 1855 h 1855"/>
                <a:gd name="T2" fmla="*/ 1 w 1234"/>
                <a:gd name="T3" fmla="*/ 1851 h 1855"/>
                <a:gd name="T4" fmla="*/ 4 w 1234"/>
                <a:gd name="T5" fmla="*/ 1843 h 1855"/>
                <a:gd name="T6" fmla="*/ 264 w 1234"/>
                <a:gd name="T7" fmla="*/ 1710 h 1855"/>
                <a:gd name="T8" fmla="*/ 501 w 1234"/>
                <a:gd name="T9" fmla="*/ 1541 h 1855"/>
                <a:gd name="T10" fmla="*/ 638 w 1234"/>
                <a:gd name="T11" fmla="*/ 1416 h 1855"/>
                <a:gd name="T12" fmla="*/ 711 w 1234"/>
                <a:gd name="T13" fmla="*/ 1339 h 1855"/>
                <a:gd name="T14" fmla="*/ 889 w 1234"/>
                <a:gd name="T15" fmla="*/ 1109 h 1855"/>
                <a:gd name="T16" fmla="*/ 1032 w 1234"/>
                <a:gd name="T17" fmla="*/ 857 h 1855"/>
                <a:gd name="T18" fmla="*/ 1065 w 1234"/>
                <a:gd name="T19" fmla="*/ 782 h 1855"/>
                <a:gd name="T20" fmla="*/ 1137 w 1234"/>
                <a:gd name="T21" fmla="*/ 585 h 1855"/>
                <a:gd name="T22" fmla="*/ 1200 w 1234"/>
                <a:gd name="T23" fmla="*/ 303 h 1855"/>
                <a:gd name="T24" fmla="*/ 1222 w 1234"/>
                <a:gd name="T25" fmla="*/ 6 h 1855"/>
                <a:gd name="T26" fmla="*/ 1228 w 1234"/>
                <a:gd name="T27" fmla="*/ 0 h 1855"/>
                <a:gd name="T28" fmla="*/ 1234 w 1234"/>
                <a:gd name="T29" fmla="*/ 6 h 1855"/>
                <a:gd name="T30" fmla="*/ 1212 w 1234"/>
                <a:gd name="T31" fmla="*/ 304 h 1855"/>
                <a:gd name="T32" fmla="*/ 1148 w 1234"/>
                <a:gd name="T33" fmla="*/ 589 h 1855"/>
                <a:gd name="T34" fmla="*/ 1076 w 1234"/>
                <a:gd name="T35" fmla="*/ 787 h 1855"/>
                <a:gd name="T36" fmla="*/ 1043 w 1234"/>
                <a:gd name="T37" fmla="*/ 862 h 1855"/>
                <a:gd name="T38" fmla="*/ 899 w 1234"/>
                <a:gd name="T39" fmla="*/ 1116 h 1855"/>
                <a:gd name="T40" fmla="*/ 720 w 1234"/>
                <a:gd name="T41" fmla="*/ 1347 h 1855"/>
                <a:gd name="T42" fmla="*/ 646 w 1234"/>
                <a:gd name="T43" fmla="*/ 1424 h 1855"/>
                <a:gd name="T44" fmla="*/ 508 w 1234"/>
                <a:gd name="T45" fmla="*/ 1550 h 1855"/>
                <a:gd name="T46" fmla="*/ 271 w 1234"/>
                <a:gd name="T47" fmla="*/ 1720 h 1855"/>
                <a:gd name="T48" fmla="*/ 9 w 1234"/>
                <a:gd name="T49" fmla="*/ 1854 h 1855"/>
                <a:gd name="T50" fmla="*/ 6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6" y="1855"/>
                  </a:moveTo>
                  <a:cubicBezTo>
                    <a:pt x="4" y="1855"/>
                    <a:pt x="2" y="1853"/>
                    <a:pt x="1" y="1851"/>
                  </a:cubicBezTo>
                  <a:cubicBezTo>
                    <a:pt x="0" y="1848"/>
                    <a:pt x="1" y="1845"/>
                    <a:pt x="4" y="1843"/>
                  </a:cubicBezTo>
                  <a:cubicBezTo>
                    <a:pt x="94" y="1805"/>
                    <a:pt x="181" y="1761"/>
                    <a:pt x="264" y="1710"/>
                  </a:cubicBezTo>
                  <a:cubicBezTo>
                    <a:pt x="347" y="1660"/>
                    <a:pt x="426" y="1603"/>
                    <a:pt x="501" y="1541"/>
                  </a:cubicBezTo>
                  <a:cubicBezTo>
                    <a:pt x="548" y="1502"/>
                    <a:pt x="594" y="1460"/>
                    <a:pt x="638" y="1416"/>
                  </a:cubicBezTo>
                  <a:cubicBezTo>
                    <a:pt x="663" y="1391"/>
                    <a:pt x="687" y="1365"/>
                    <a:pt x="711" y="1339"/>
                  </a:cubicBezTo>
                  <a:cubicBezTo>
                    <a:pt x="776" y="1267"/>
                    <a:pt x="836" y="1190"/>
                    <a:pt x="889" y="1109"/>
                  </a:cubicBezTo>
                  <a:cubicBezTo>
                    <a:pt x="943" y="1029"/>
                    <a:pt x="991" y="944"/>
                    <a:pt x="1032" y="857"/>
                  </a:cubicBezTo>
                  <a:cubicBezTo>
                    <a:pt x="1044" y="832"/>
                    <a:pt x="1055" y="807"/>
                    <a:pt x="1065" y="782"/>
                  </a:cubicBezTo>
                  <a:cubicBezTo>
                    <a:pt x="1092" y="718"/>
                    <a:pt x="1116" y="652"/>
                    <a:pt x="1137" y="585"/>
                  </a:cubicBezTo>
                  <a:cubicBezTo>
                    <a:pt x="1164" y="493"/>
                    <a:pt x="1186" y="398"/>
                    <a:pt x="1200" y="303"/>
                  </a:cubicBezTo>
                  <a:cubicBezTo>
                    <a:pt x="1215" y="205"/>
                    <a:pt x="1222" y="105"/>
                    <a:pt x="1222" y="6"/>
                  </a:cubicBezTo>
                  <a:cubicBezTo>
                    <a:pt x="1222" y="3"/>
                    <a:pt x="1225" y="0"/>
                    <a:pt x="1228" y="0"/>
                  </a:cubicBezTo>
                  <a:cubicBezTo>
                    <a:pt x="1231" y="0"/>
                    <a:pt x="1234" y="3"/>
                    <a:pt x="1234" y="6"/>
                  </a:cubicBezTo>
                  <a:cubicBezTo>
                    <a:pt x="1234" y="106"/>
                    <a:pt x="1227" y="206"/>
                    <a:pt x="1212" y="304"/>
                  </a:cubicBezTo>
                  <a:cubicBezTo>
                    <a:pt x="1198" y="400"/>
                    <a:pt x="1176" y="496"/>
                    <a:pt x="1148" y="589"/>
                  </a:cubicBezTo>
                  <a:cubicBezTo>
                    <a:pt x="1128" y="656"/>
                    <a:pt x="1104" y="722"/>
                    <a:pt x="1076" y="787"/>
                  </a:cubicBezTo>
                  <a:cubicBezTo>
                    <a:pt x="1066" y="812"/>
                    <a:pt x="1054" y="837"/>
                    <a:pt x="1043" y="862"/>
                  </a:cubicBezTo>
                  <a:cubicBezTo>
                    <a:pt x="1001" y="949"/>
                    <a:pt x="953" y="1035"/>
                    <a:pt x="899" y="1116"/>
                  </a:cubicBezTo>
                  <a:cubicBezTo>
                    <a:pt x="845" y="1197"/>
                    <a:pt x="785" y="1275"/>
                    <a:pt x="720" y="1347"/>
                  </a:cubicBezTo>
                  <a:cubicBezTo>
                    <a:pt x="696" y="1374"/>
                    <a:pt x="671" y="1400"/>
                    <a:pt x="646" y="1424"/>
                  </a:cubicBezTo>
                  <a:cubicBezTo>
                    <a:pt x="603" y="1468"/>
                    <a:pt x="556" y="1511"/>
                    <a:pt x="508" y="1550"/>
                  </a:cubicBezTo>
                  <a:cubicBezTo>
                    <a:pt x="433" y="1613"/>
                    <a:pt x="353" y="1670"/>
                    <a:pt x="271" y="1720"/>
                  </a:cubicBezTo>
                  <a:cubicBezTo>
                    <a:pt x="187" y="1771"/>
                    <a:pt x="99" y="1816"/>
                    <a:pt x="9" y="1854"/>
                  </a:cubicBezTo>
                  <a:cubicBezTo>
                    <a:pt x="8" y="1855"/>
                    <a:pt x="7" y="1855"/>
                    <a:pt x="6"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4" name="Freeform 104"/>
            <p:cNvSpPr/>
            <p:nvPr/>
          </p:nvSpPr>
          <p:spPr bwMode="auto">
            <a:xfrm>
              <a:off x="17591088" y="6215063"/>
              <a:ext cx="1838325" cy="3233738"/>
            </a:xfrm>
            <a:custGeom>
              <a:avLst/>
              <a:gdLst>
                <a:gd name="T0" fmla="*/ 7 w 1075"/>
                <a:gd name="T1" fmla="*/ 1891 h 1891"/>
                <a:gd name="T2" fmla="*/ 1 w 1075"/>
                <a:gd name="T3" fmla="*/ 1888 h 1891"/>
                <a:gd name="T4" fmla="*/ 4 w 1075"/>
                <a:gd name="T5" fmla="*/ 1879 h 1891"/>
                <a:gd name="T6" fmla="*/ 233 w 1075"/>
                <a:gd name="T7" fmla="*/ 1725 h 1891"/>
                <a:gd name="T8" fmla="*/ 409 w 1075"/>
                <a:gd name="T9" fmla="*/ 1571 h 1891"/>
                <a:gd name="T10" fmla="*/ 441 w 1075"/>
                <a:gd name="T11" fmla="*/ 1538 h 1891"/>
                <a:gd name="T12" fmla="*/ 526 w 1075"/>
                <a:gd name="T13" fmla="*/ 1447 h 1891"/>
                <a:gd name="T14" fmla="*/ 559 w 1075"/>
                <a:gd name="T15" fmla="*/ 1409 h 1891"/>
                <a:gd name="T16" fmla="*/ 561 w 1075"/>
                <a:gd name="T17" fmla="*/ 1406 h 1891"/>
                <a:gd name="T18" fmla="*/ 624 w 1075"/>
                <a:gd name="T19" fmla="*/ 1327 h 1891"/>
                <a:gd name="T20" fmla="*/ 751 w 1075"/>
                <a:gd name="T21" fmla="*/ 1137 h 1891"/>
                <a:gd name="T22" fmla="*/ 777 w 1075"/>
                <a:gd name="T23" fmla="*/ 1093 h 1891"/>
                <a:gd name="T24" fmla="*/ 901 w 1075"/>
                <a:gd name="T25" fmla="*/ 839 h 1891"/>
                <a:gd name="T26" fmla="*/ 913 w 1075"/>
                <a:gd name="T27" fmla="*/ 807 h 1891"/>
                <a:gd name="T28" fmla="*/ 928 w 1075"/>
                <a:gd name="T29" fmla="*/ 769 h 1891"/>
                <a:gd name="T30" fmla="*/ 929 w 1075"/>
                <a:gd name="T31" fmla="*/ 765 h 1891"/>
                <a:gd name="T32" fmla="*/ 980 w 1075"/>
                <a:gd name="T33" fmla="*/ 607 h 1891"/>
                <a:gd name="T34" fmla="*/ 990 w 1075"/>
                <a:gd name="T35" fmla="*/ 570 h 1891"/>
                <a:gd name="T36" fmla="*/ 1044 w 1075"/>
                <a:gd name="T37" fmla="*/ 293 h 1891"/>
                <a:gd name="T38" fmla="*/ 1062 w 1075"/>
                <a:gd name="T39" fmla="*/ 6 h 1891"/>
                <a:gd name="T40" fmla="*/ 1062 w 1075"/>
                <a:gd name="T41" fmla="*/ 5 h 1891"/>
                <a:gd name="T42" fmla="*/ 1062 w 1075"/>
                <a:gd name="T43" fmla="*/ 4 h 1891"/>
                <a:gd name="T44" fmla="*/ 1069 w 1075"/>
                <a:gd name="T45" fmla="*/ 0 h 1891"/>
                <a:gd name="T46" fmla="*/ 1075 w 1075"/>
                <a:gd name="T47" fmla="*/ 6 h 1891"/>
                <a:gd name="T48" fmla="*/ 1074 w 1075"/>
                <a:gd name="T49" fmla="*/ 10 h 1891"/>
                <a:gd name="T50" fmla="*/ 1056 w 1075"/>
                <a:gd name="T51" fmla="*/ 294 h 1891"/>
                <a:gd name="T52" fmla="*/ 1002 w 1075"/>
                <a:gd name="T53" fmla="*/ 573 h 1891"/>
                <a:gd name="T54" fmla="*/ 992 w 1075"/>
                <a:gd name="T55" fmla="*/ 610 h 1891"/>
                <a:gd name="T56" fmla="*/ 941 w 1075"/>
                <a:gd name="T57" fmla="*/ 768 h 1891"/>
                <a:gd name="T58" fmla="*/ 939 w 1075"/>
                <a:gd name="T59" fmla="*/ 773 h 1891"/>
                <a:gd name="T60" fmla="*/ 924 w 1075"/>
                <a:gd name="T61" fmla="*/ 812 h 1891"/>
                <a:gd name="T62" fmla="*/ 912 w 1075"/>
                <a:gd name="T63" fmla="*/ 843 h 1891"/>
                <a:gd name="T64" fmla="*/ 788 w 1075"/>
                <a:gd name="T65" fmla="*/ 1099 h 1891"/>
                <a:gd name="T66" fmla="*/ 762 w 1075"/>
                <a:gd name="T67" fmla="*/ 1144 h 1891"/>
                <a:gd name="T68" fmla="*/ 633 w 1075"/>
                <a:gd name="T69" fmla="*/ 1334 h 1891"/>
                <a:gd name="T70" fmla="*/ 570 w 1075"/>
                <a:gd name="T71" fmla="*/ 1414 h 1891"/>
                <a:gd name="T72" fmla="*/ 568 w 1075"/>
                <a:gd name="T73" fmla="*/ 1416 h 1891"/>
                <a:gd name="T74" fmla="*/ 535 w 1075"/>
                <a:gd name="T75" fmla="*/ 1455 h 1891"/>
                <a:gd name="T76" fmla="*/ 450 w 1075"/>
                <a:gd name="T77" fmla="*/ 1547 h 1891"/>
                <a:gd name="T78" fmla="*/ 417 w 1075"/>
                <a:gd name="T79" fmla="*/ 1579 h 1891"/>
                <a:gd name="T80" fmla="*/ 241 w 1075"/>
                <a:gd name="T81" fmla="*/ 1734 h 1891"/>
                <a:gd name="T82" fmla="*/ 10 w 1075"/>
                <a:gd name="T83" fmla="*/ 1890 h 1891"/>
                <a:gd name="T84" fmla="*/ 7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7" y="1891"/>
                  </a:moveTo>
                  <a:cubicBezTo>
                    <a:pt x="5" y="1891"/>
                    <a:pt x="3" y="1890"/>
                    <a:pt x="1" y="1888"/>
                  </a:cubicBezTo>
                  <a:cubicBezTo>
                    <a:pt x="0" y="1885"/>
                    <a:pt x="1" y="1881"/>
                    <a:pt x="4" y="1879"/>
                  </a:cubicBezTo>
                  <a:cubicBezTo>
                    <a:pt x="83" y="1834"/>
                    <a:pt x="160" y="1782"/>
                    <a:pt x="233" y="1725"/>
                  </a:cubicBezTo>
                  <a:cubicBezTo>
                    <a:pt x="294" y="1677"/>
                    <a:pt x="353" y="1626"/>
                    <a:pt x="409" y="1571"/>
                  </a:cubicBezTo>
                  <a:cubicBezTo>
                    <a:pt x="419" y="1561"/>
                    <a:pt x="430" y="1550"/>
                    <a:pt x="441" y="1538"/>
                  </a:cubicBezTo>
                  <a:cubicBezTo>
                    <a:pt x="469" y="1510"/>
                    <a:pt x="498" y="1479"/>
                    <a:pt x="526" y="1447"/>
                  </a:cubicBezTo>
                  <a:cubicBezTo>
                    <a:pt x="536" y="1435"/>
                    <a:pt x="547" y="1423"/>
                    <a:pt x="559" y="1409"/>
                  </a:cubicBezTo>
                  <a:cubicBezTo>
                    <a:pt x="561" y="1406"/>
                    <a:pt x="561" y="1406"/>
                    <a:pt x="561" y="1406"/>
                  </a:cubicBezTo>
                  <a:cubicBezTo>
                    <a:pt x="582" y="1381"/>
                    <a:pt x="603" y="1354"/>
                    <a:pt x="624" y="1327"/>
                  </a:cubicBezTo>
                  <a:cubicBezTo>
                    <a:pt x="669" y="1267"/>
                    <a:pt x="712" y="1203"/>
                    <a:pt x="751" y="1137"/>
                  </a:cubicBezTo>
                  <a:cubicBezTo>
                    <a:pt x="759" y="1124"/>
                    <a:pt x="768" y="1109"/>
                    <a:pt x="777" y="1093"/>
                  </a:cubicBezTo>
                  <a:cubicBezTo>
                    <a:pt x="823" y="1012"/>
                    <a:pt x="865" y="927"/>
                    <a:pt x="901" y="839"/>
                  </a:cubicBezTo>
                  <a:cubicBezTo>
                    <a:pt x="905" y="828"/>
                    <a:pt x="909" y="818"/>
                    <a:pt x="913" y="807"/>
                  </a:cubicBezTo>
                  <a:cubicBezTo>
                    <a:pt x="918" y="796"/>
                    <a:pt x="922" y="783"/>
                    <a:pt x="928" y="769"/>
                  </a:cubicBezTo>
                  <a:cubicBezTo>
                    <a:pt x="929" y="765"/>
                    <a:pt x="929" y="765"/>
                    <a:pt x="929" y="765"/>
                  </a:cubicBezTo>
                  <a:cubicBezTo>
                    <a:pt x="948" y="714"/>
                    <a:pt x="965" y="661"/>
                    <a:pt x="980" y="607"/>
                  </a:cubicBezTo>
                  <a:cubicBezTo>
                    <a:pt x="983" y="595"/>
                    <a:pt x="987" y="583"/>
                    <a:pt x="990" y="570"/>
                  </a:cubicBezTo>
                  <a:cubicBezTo>
                    <a:pt x="1014" y="479"/>
                    <a:pt x="1032" y="386"/>
                    <a:pt x="1044" y="293"/>
                  </a:cubicBezTo>
                  <a:cubicBezTo>
                    <a:pt x="1056" y="199"/>
                    <a:pt x="1062" y="102"/>
                    <a:pt x="1062" y="6"/>
                  </a:cubicBezTo>
                  <a:cubicBezTo>
                    <a:pt x="1062" y="5"/>
                    <a:pt x="1062" y="5"/>
                    <a:pt x="1062" y="5"/>
                  </a:cubicBezTo>
                  <a:cubicBezTo>
                    <a:pt x="1062" y="4"/>
                    <a:pt x="1062" y="4"/>
                    <a:pt x="1062" y="4"/>
                  </a:cubicBezTo>
                  <a:cubicBezTo>
                    <a:pt x="1063" y="0"/>
                    <a:pt x="1067" y="0"/>
                    <a:pt x="1069" y="0"/>
                  </a:cubicBezTo>
                  <a:cubicBezTo>
                    <a:pt x="1072" y="0"/>
                    <a:pt x="1075" y="3"/>
                    <a:pt x="1075" y="6"/>
                  </a:cubicBezTo>
                  <a:cubicBezTo>
                    <a:pt x="1075" y="7"/>
                    <a:pt x="1074" y="9"/>
                    <a:pt x="1074" y="10"/>
                  </a:cubicBezTo>
                  <a:cubicBezTo>
                    <a:pt x="1074" y="105"/>
                    <a:pt x="1068" y="201"/>
                    <a:pt x="1056" y="294"/>
                  </a:cubicBezTo>
                  <a:cubicBezTo>
                    <a:pt x="1044" y="388"/>
                    <a:pt x="1026" y="482"/>
                    <a:pt x="1002" y="573"/>
                  </a:cubicBezTo>
                  <a:cubicBezTo>
                    <a:pt x="998" y="586"/>
                    <a:pt x="995" y="598"/>
                    <a:pt x="992" y="610"/>
                  </a:cubicBezTo>
                  <a:cubicBezTo>
                    <a:pt x="976" y="664"/>
                    <a:pt x="959" y="718"/>
                    <a:pt x="941" y="768"/>
                  </a:cubicBezTo>
                  <a:cubicBezTo>
                    <a:pt x="939" y="773"/>
                    <a:pt x="939" y="773"/>
                    <a:pt x="939" y="773"/>
                  </a:cubicBezTo>
                  <a:cubicBezTo>
                    <a:pt x="934" y="788"/>
                    <a:pt x="929" y="800"/>
                    <a:pt x="924" y="812"/>
                  </a:cubicBezTo>
                  <a:cubicBezTo>
                    <a:pt x="920" y="822"/>
                    <a:pt x="916" y="833"/>
                    <a:pt x="912" y="843"/>
                  </a:cubicBezTo>
                  <a:cubicBezTo>
                    <a:pt x="876" y="932"/>
                    <a:pt x="834" y="1018"/>
                    <a:pt x="788" y="1099"/>
                  </a:cubicBezTo>
                  <a:cubicBezTo>
                    <a:pt x="778" y="1115"/>
                    <a:pt x="770" y="1130"/>
                    <a:pt x="762" y="1144"/>
                  </a:cubicBezTo>
                  <a:cubicBezTo>
                    <a:pt x="722" y="1210"/>
                    <a:pt x="679" y="1274"/>
                    <a:pt x="633" y="1334"/>
                  </a:cubicBezTo>
                  <a:cubicBezTo>
                    <a:pt x="613" y="1361"/>
                    <a:pt x="592" y="1388"/>
                    <a:pt x="570" y="1414"/>
                  </a:cubicBezTo>
                  <a:cubicBezTo>
                    <a:pt x="568" y="1416"/>
                    <a:pt x="568" y="1416"/>
                    <a:pt x="568" y="1416"/>
                  </a:cubicBezTo>
                  <a:cubicBezTo>
                    <a:pt x="556" y="1431"/>
                    <a:pt x="545" y="1443"/>
                    <a:pt x="535" y="1455"/>
                  </a:cubicBezTo>
                  <a:cubicBezTo>
                    <a:pt x="507" y="1487"/>
                    <a:pt x="478" y="1518"/>
                    <a:pt x="450" y="1547"/>
                  </a:cubicBezTo>
                  <a:cubicBezTo>
                    <a:pt x="438" y="1558"/>
                    <a:pt x="428" y="1569"/>
                    <a:pt x="417" y="1579"/>
                  </a:cubicBezTo>
                  <a:cubicBezTo>
                    <a:pt x="361" y="1634"/>
                    <a:pt x="302" y="1687"/>
                    <a:pt x="241" y="1734"/>
                  </a:cubicBezTo>
                  <a:cubicBezTo>
                    <a:pt x="167" y="1792"/>
                    <a:pt x="89" y="1844"/>
                    <a:pt x="10" y="1890"/>
                  </a:cubicBezTo>
                  <a:cubicBezTo>
                    <a:pt x="9" y="1890"/>
                    <a:pt x="8" y="1891"/>
                    <a:pt x="7"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5" name="Freeform 105"/>
            <p:cNvSpPr/>
            <p:nvPr/>
          </p:nvSpPr>
          <p:spPr bwMode="auto">
            <a:xfrm>
              <a:off x="17432338" y="6215063"/>
              <a:ext cx="1568450" cy="3286125"/>
            </a:xfrm>
            <a:custGeom>
              <a:avLst/>
              <a:gdLst>
                <a:gd name="T0" fmla="*/ 7 w 918"/>
                <a:gd name="T1" fmla="*/ 1922 h 1922"/>
                <a:gd name="T2" fmla="*/ 2 w 918"/>
                <a:gd name="T3" fmla="*/ 1920 h 1922"/>
                <a:gd name="T4" fmla="*/ 3 w 918"/>
                <a:gd name="T5" fmla="*/ 1911 h 1922"/>
                <a:gd name="T6" fmla="*/ 203 w 918"/>
                <a:gd name="T7" fmla="*/ 1735 h 1922"/>
                <a:gd name="T8" fmla="*/ 355 w 918"/>
                <a:gd name="T9" fmla="*/ 1567 h 1922"/>
                <a:gd name="T10" fmla="*/ 383 w 918"/>
                <a:gd name="T11" fmla="*/ 1532 h 1922"/>
                <a:gd name="T12" fmla="*/ 455 w 918"/>
                <a:gd name="T13" fmla="*/ 1436 h 1922"/>
                <a:gd name="T14" fmla="*/ 483 w 918"/>
                <a:gd name="T15" fmla="*/ 1396 h 1922"/>
                <a:gd name="T16" fmla="*/ 537 w 918"/>
                <a:gd name="T17" fmla="*/ 1312 h 1922"/>
                <a:gd name="T18" fmla="*/ 645 w 918"/>
                <a:gd name="T19" fmla="*/ 1119 h 1922"/>
                <a:gd name="T20" fmla="*/ 666 w 918"/>
                <a:gd name="T21" fmla="*/ 1075 h 1922"/>
                <a:gd name="T22" fmla="*/ 771 w 918"/>
                <a:gd name="T23" fmla="*/ 819 h 1922"/>
                <a:gd name="T24" fmla="*/ 781 w 918"/>
                <a:gd name="T25" fmla="*/ 788 h 1922"/>
                <a:gd name="T26" fmla="*/ 793 w 918"/>
                <a:gd name="T27" fmla="*/ 750 h 1922"/>
                <a:gd name="T28" fmla="*/ 837 w 918"/>
                <a:gd name="T29" fmla="*/ 589 h 1922"/>
                <a:gd name="T30" fmla="*/ 845 w 918"/>
                <a:gd name="T31" fmla="*/ 553 h 1922"/>
                <a:gd name="T32" fmla="*/ 889 w 918"/>
                <a:gd name="T33" fmla="*/ 283 h 1922"/>
                <a:gd name="T34" fmla="*/ 903 w 918"/>
                <a:gd name="T35" fmla="*/ 6 h 1922"/>
                <a:gd name="T36" fmla="*/ 912 w 918"/>
                <a:gd name="T37" fmla="*/ 0 h 1922"/>
                <a:gd name="T38" fmla="*/ 918 w 918"/>
                <a:gd name="T39" fmla="*/ 6 h 1922"/>
                <a:gd name="T40" fmla="*/ 915 w 918"/>
                <a:gd name="T41" fmla="*/ 11 h 1922"/>
                <a:gd name="T42" fmla="*/ 901 w 918"/>
                <a:gd name="T43" fmla="*/ 284 h 1922"/>
                <a:gd name="T44" fmla="*/ 857 w 918"/>
                <a:gd name="T45" fmla="*/ 555 h 1922"/>
                <a:gd name="T46" fmla="*/ 848 w 918"/>
                <a:gd name="T47" fmla="*/ 592 h 1922"/>
                <a:gd name="T48" fmla="*/ 805 w 918"/>
                <a:gd name="T49" fmla="*/ 753 h 1922"/>
                <a:gd name="T50" fmla="*/ 793 w 918"/>
                <a:gd name="T51" fmla="*/ 791 h 1922"/>
                <a:gd name="T52" fmla="*/ 782 w 918"/>
                <a:gd name="T53" fmla="*/ 823 h 1922"/>
                <a:gd name="T54" fmla="*/ 677 w 918"/>
                <a:gd name="T55" fmla="*/ 1080 h 1922"/>
                <a:gd name="T56" fmla="*/ 655 w 918"/>
                <a:gd name="T57" fmla="*/ 1124 h 1922"/>
                <a:gd name="T58" fmla="*/ 547 w 918"/>
                <a:gd name="T59" fmla="*/ 1318 h 1922"/>
                <a:gd name="T60" fmla="*/ 492 w 918"/>
                <a:gd name="T61" fmla="*/ 1403 h 1922"/>
                <a:gd name="T62" fmla="*/ 465 w 918"/>
                <a:gd name="T63" fmla="*/ 1443 h 1922"/>
                <a:gd name="T64" fmla="*/ 392 w 918"/>
                <a:gd name="T65" fmla="*/ 1540 h 1922"/>
                <a:gd name="T66" fmla="*/ 364 w 918"/>
                <a:gd name="T67" fmla="*/ 1574 h 1922"/>
                <a:gd name="T68" fmla="*/ 211 w 918"/>
                <a:gd name="T69" fmla="*/ 1744 h 1922"/>
                <a:gd name="T70" fmla="*/ 10 w 918"/>
                <a:gd name="T71" fmla="*/ 1921 h 1922"/>
                <a:gd name="T72" fmla="*/ 7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7" y="1922"/>
                  </a:moveTo>
                  <a:cubicBezTo>
                    <a:pt x="5" y="1922"/>
                    <a:pt x="3" y="1921"/>
                    <a:pt x="2" y="1920"/>
                  </a:cubicBezTo>
                  <a:cubicBezTo>
                    <a:pt x="0" y="1917"/>
                    <a:pt x="0" y="1913"/>
                    <a:pt x="3" y="1911"/>
                  </a:cubicBezTo>
                  <a:cubicBezTo>
                    <a:pt x="72" y="1858"/>
                    <a:pt x="139" y="1799"/>
                    <a:pt x="203" y="1735"/>
                  </a:cubicBezTo>
                  <a:cubicBezTo>
                    <a:pt x="255" y="1683"/>
                    <a:pt x="306" y="1626"/>
                    <a:pt x="355" y="1567"/>
                  </a:cubicBezTo>
                  <a:cubicBezTo>
                    <a:pt x="364" y="1556"/>
                    <a:pt x="374" y="1544"/>
                    <a:pt x="383" y="1532"/>
                  </a:cubicBezTo>
                  <a:cubicBezTo>
                    <a:pt x="407" y="1502"/>
                    <a:pt x="431" y="1469"/>
                    <a:pt x="455" y="1436"/>
                  </a:cubicBezTo>
                  <a:cubicBezTo>
                    <a:pt x="463" y="1424"/>
                    <a:pt x="472" y="1411"/>
                    <a:pt x="483" y="1396"/>
                  </a:cubicBezTo>
                  <a:cubicBezTo>
                    <a:pt x="501" y="1369"/>
                    <a:pt x="520" y="1340"/>
                    <a:pt x="537" y="1312"/>
                  </a:cubicBezTo>
                  <a:cubicBezTo>
                    <a:pt x="575" y="1251"/>
                    <a:pt x="611" y="1186"/>
                    <a:pt x="645" y="1119"/>
                  </a:cubicBezTo>
                  <a:cubicBezTo>
                    <a:pt x="651" y="1105"/>
                    <a:pt x="659" y="1091"/>
                    <a:pt x="666" y="1075"/>
                  </a:cubicBezTo>
                  <a:cubicBezTo>
                    <a:pt x="705" y="993"/>
                    <a:pt x="740" y="907"/>
                    <a:pt x="771" y="819"/>
                  </a:cubicBezTo>
                  <a:cubicBezTo>
                    <a:pt x="774" y="809"/>
                    <a:pt x="778" y="798"/>
                    <a:pt x="781" y="788"/>
                  </a:cubicBezTo>
                  <a:cubicBezTo>
                    <a:pt x="785" y="776"/>
                    <a:pt x="789" y="764"/>
                    <a:pt x="793" y="750"/>
                  </a:cubicBezTo>
                  <a:cubicBezTo>
                    <a:pt x="809" y="698"/>
                    <a:pt x="824" y="644"/>
                    <a:pt x="837" y="589"/>
                  </a:cubicBezTo>
                  <a:cubicBezTo>
                    <a:pt x="840" y="577"/>
                    <a:pt x="842" y="565"/>
                    <a:pt x="845" y="553"/>
                  </a:cubicBezTo>
                  <a:cubicBezTo>
                    <a:pt x="865" y="464"/>
                    <a:pt x="879" y="373"/>
                    <a:pt x="889" y="283"/>
                  </a:cubicBezTo>
                  <a:cubicBezTo>
                    <a:pt x="899" y="191"/>
                    <a:pt x="904" y="98"/>
                    <a:pt x="903" y="6"/>
                  </a:cubicBezTo>
                  <a:cubicBezTo>
                    <a:pt x="903" y="0"/>
                    <a:pt x="909" y="0"/>
                    <a:pt x="912" y="0"/>
                  </a:cubicBezTo>
                  <a:cubicBezTo>
                    <a:pt x="915" y="0"/>
                    <a:pt x="918" y="3"/>
                    <a:pt x="918" y="6"/>
                  </a:cubicBezTo>
                  <a:cubicBezTo>
                    <a:pt x="918" y="8"/>
                    <a:pt x="917" y="10"/>
                    <a:pt x="915" y="11"/>
                  </a:cubicBezTo>
                  <a:cubicBezTo>
                    <a:pt x="915" y="102"/>
                    <a:pt x="911" y="194"/>
                    <a:pt x="901" y="284"/>
                  </a:cubicBezTo>
                  <a:cubicBezTo>
                    <a:pt x="891" y="375"/>
                    <a:pt x="877" y="466"/>
                    <a:pt x="857" y="555"/>
                  </a:cubicBezTo>
                  <a:cubicBezTo>
                    <a:pt x="854" y="567"/>
                    <a:pt x="851" y="580"/>
                    <a:pt x="848" y="592"/>
                  </a:cubicBezTo>
                  <a:cubicBezTo>
                    <a:pt x="835" y="647"/>
                    <a:pt x="821" y="701"/>
                    <a:pt x="805" y="753"/>
                  </a:cubicBezTo>
                  <a:cubicBezTo>
                    <a:pt x="800" y="767"/>
                    <a:pt x="796" y="780"/>
                    <a:pt x="793" y="791"/>
                  </a:cubicBezTo>
                  <a:cubicBezTo>
                    <a:pt x="789" y="802"/>
                    <a:pt x="786" y="813"/>
                    <a:pt x="782" y="823"/>
                  </a:cubicBezTo>
                  <a:cubicBezTo>
                    <a:pt x="752" y="911"/>
                    <a:pt x="716" y="998"/>
                    <a:pt x="677" y="1080"/>
                  </a:cubicBezTo>
                  <a:cubicBezTo>
                    <a:pt x="669" y="1096"/>
                    <a:pt x="662" y="1111"/>
                    <a:pt x="655" y="1124"/>
                  </a:cubicBezTo>
                  <a:cubicBezTo>
                    <a:pt x="622" y="1191"/>
                    <a:pt x="586" y="1257"/>
                    <a:pt x="547" y="1318"/>
                  </a:cubicBezTo>
                  <a:cubicBezTo>
                    <a:pt x="530" y="1347"/>
                    <a:pt x="511" y="1375"/>
                    <a:pt x="492" y="1403"/>
                  </a:cubicBezTo>
                  <a:cubicBezTo>
                    <a:pt x="482" y="1418"/>
                    <a:pt x="473" y="1431"/>
                    <a:pt x="465" y="1443"/>
                  </a:cubicBezTo>
                  <a:cubicBezTo>
                    <a:pt x="441" y="1476"/>
                    <a:pt x="416" y="1509"/>
                    <a:pt x="392" y="1540"/>
                  </a:cubicBezTo>
                  <a:cubicBezTo>
                    <a:pt x="383" y="1551"/>
                    <a:pt x="373" y="1563"/>
                    <a:pt x="364" y="1574"/>
                  </a:cubicBezTo>
                  <a:cubicBezTo>
                    <a:pt x="315" y="1634"/>
                    <a:pt x="264" y="1691"/>
                    <a:pt x="211" y="1744"/>
                  </a:cubicBezTo>
                  <a:cubicBezTo>
                    <a:pt x="147" y="1808"/>
                    <a:pt x="80" y="1868"/>
                    <a:pt x="10" y="1921"/>
                  </a:cubicBezTo>
                  <a:cubicBezTo>
                    <a:pt x="9" y="1922"/>
                    <a:pt x="8" y="1922"/>
                    <a:pt x="7"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6" name="Freeform 106"/>
            <p:cNvSpPr/>
            <p:nvPr/>
          </p:nvSpPr>
          <p:spPr bwMode="auto">
            <a:xfrm>
              <a:off x="17268825" y="6215063"/>
              <a:ext cx="1304925" cy="3332163"/>
            </a:xfrm>
            <a:custGeom>
              <a:avLst/>
              <a:gdLst>
                <a:gd name="T0" fmla="*/ 7 w 763"/>
                <a:gd name="T1" fmla="*/ 1949 h 1949"/>
                <a:gd name="T2" fmla="*/ 3 w 763"/>
                <a:gd name="T3" fmla="*/ 1947 h 1949"/>
                <a:gd name="T4" fmla="*/ 3 w 763"/>
                <a:gd name="T5" fmla="*/ 1939 h 1949"/>
                <a:gd name="T6" fmla="*/ 172 w 763"/>
                <a:gd name="T7" fmla="*/ 1744 h 1949"/>
                <a:gd name="T8" fmla="*/ 301 w 763"/>
                <a:gd name="T9" fmla="*/ 1561 h 1949"/>
                <a:gd name="T10" fmla="*/ 324 w 763"/>
                <a:gd name="T11" fmla="*/ 1526 h 1949"/>
                <a:gd name="T12" fmla="*/ 384 w 763"/>
                <a:gd name="T13" fmla="*/ 1425 h 1949"/>
                <a:gd name="T14" fmla="*/ 386 w 763"/>
                <a:gd name="T15" fmla="*/ 1421 h 1949"/>
                <a:gd name="T16" fmla="*/ 407 w 763"/>
                <a:gd name="T17" fmla="*/ 1383 h 1949"/>
                <a:gd name="T18" fmla="*/ 452 w 763"/>
                <a:gd name="T19" fmla="*/ 1297 h 1949"/>
                <a:gd name="T20" fmla="*/ 541 w 763"/>
                <a:gd name="T21" fmla="*/ 1099 h 1949"/>
                <a:gd name="T22" fmla="*/ 559 w 763"/>
                <a:gd name="T23" fmla="*/ 1054 h 1949"/>
                <a:gd name="T24" fmla="*/ 643 w 763"/>
                <a:gd name="T25" fmla="*/ 801 h 1949"/>
                <a:gd name="T26" fmla="*/ 652 w 763"/>
                <a:gd name="T27" fmla="*/ 771 h 1949"/>
                <a:gd name="T28" fmla="*/ 652 w 763"/>
                <a:gd name="T29" fmla="*/ 769 h 1949"/>
                <a:gd name="T30" fmla="*/ 661 w 763"/>
                <a:gd name="T31" fmla="*/ 734 h 1949"/>
                <a:gd name="T32" fmla="*/ 697 w 763"/>
                <a:gd name="T33" fmla="*/ 575 h 1949"/>
                <a:gd name="T34" fmla="*/ 703 w 763"/>
                <a:gd name="T35" fmla="*/ 541 h 1949"/>
                <a:gd name="T36" fmla="*/ 738 w 763"/>
                <a:gd name="T37" fmla="*/ 277 h 1949"/>
                <a:gd name="T38" fmla="*/ 750 w 763"/>
                <a:gd name="T39" fmla="*/ 6 h 1949"/>
                <a:gd name="T40" fmla="*/ 757 w 763"/>
                <a:gd name="T41" fmla="*/ 0 h 1949"/>
                <a:gd name="T42" fmla="*/ 763 w 763"/>
                <a:gd name="T43" fmla="*/ 6 h 1949"/>
                <a:gd name="T44" fmla="*/ 762 w 763"/>
                <a:gd name="T45" fmla="*/ 10 h 1949"/>
                <a:gd name="T46" fmla="*/ 750 w 763"/>
                <a:gd name="T47" fmla="*/ 278 h 1949"/>
                <a:gd name="T48" fmla="*/ 715 w 763"/>
                <a:gd name="T49" fmla="*/ 543 h 1949"/>
                <a:gd name="T50" fmla="*/ 708 w 763"/>
                <a:gd name="T51" fmla="*/ 577 h 1949"/>
                <a:gd name="T52" fmla="*/ 673 w 763"/>
                <a:gd name="T53" fmla="*/ 737 h 1949"/>
                <a:gd name="T54" fmla="*/ 664 w 763"/>
                <a:gd name="T55" fmla="*/ 772 h 1949"/>
                <a:gd name="T56" fmla="*/ 663 w 763"/>
                <a:gd name="T57" fmla="*/ 774 h 1949"/>
                <a:gd name="T58" fmla="*/ 655 w 763"/>
                <a:gd name="T59" fmla="*/ 805 h 1949"/>
                <a:gd name="T60" fmla="*/ 570 w 763"/>
                <a:gd name="T61" fmla="*/ 1059 h 1949"/>
                <a:gd name="T62" fmla="*/ 552 w 763"/>
                <a:gd name="T63" fmla="*/ 1103 h 1949"/>
                <a:gd name="T64" fmla="*/ 463 w 763"/>
                <a:gd name="T65" fmla="*/ 1302 h 1949"/>
                <a:gd name="T66" fmla="*/ 417 w 763"/>
                <a:gd name="T67" fmla="*/ 1389 h 1949"/>
                <a:gd name="T68" fmla="*/ 396 w 763"/>
                <a:gd name="T69" fmla="*/ 1427 h 1949"/>
                <a:gd name="T70" fmla="*/ 394 w 763"/>
                <a:gd name="T71" fmla="*/ 1431 h 1949"/>
                <a:gd name="T72" fmla="*/ 334 w 763"/>
                <a:gd name="T73" fmla="*/ 1532 h 1949"/>
                <a:gd name="T74" fmla="*/ 311 w 763"/>
                <a:gd name="T75" fmla="*/ 1567 h 1949"/>
                <a:gd name="T76" fmla="*/ 181 w 763"/>
                <a:gd name="T77" fmla="*/ 1751 h 1949"/>
                <a:gd name="T78" fmla="*/ 11 w 763"/>
                <a:gd name="T79" fmla="*/ 1947 h 1949"/>
                <a:gd name="T80" fmla="*/ 7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 y="1949"/>
                  </a:moveTo>
                  <a:cubicBezTo>
                    <a:pt x="5" y="1949"/>
                    <a:pt x="4" y="1948"/>
                    <a:pt x="3" y="1947"/>
                  </a:cubicBezTo>
                  <a:cubicBezTo>
                    <a:pt x="0" y="1945"/>
                    <a:pt x="0" y="1941"/>
                    <a:pt x="3" y="1939"/>
                  </a:cubicBezTo>
                  <a:cubicBezTo>
                    <a:pt x="61" y="1879"/>
                    <a:pt x="118" y="1813"/>
                    <a:pt x="172" y="1744"/>
                  </a:cubicBezTo>
                  <a:cubicBezTo>
                    <a:pt x="216" y="1686"/>
                    <a:pt x="260" y="1625"/>
                    <a:pt x="301" y="1561"/>
                  </a:cubicBezTo>
                  <a:cubicBezTo>
                    <a:pt x="308" y="1550"/>
                    <a:pt x="315" y="1539"/>
                    <a:pt x="324" y="1526"/>
                  </a:cubicBezTo>
                  <a:cubicBezTo>
                    <a:pt x="343" y="1494"/>
                    <a:pt x="363" y="1461"/>
                    <a:pt x="384" y="1425"/>
                  </a:cubicBezTo>
                  <a:cubicBezTo>
                    <a:pt x="386" y="1421"/>
                    <a:pt x="386" y="1421"/>
                    <a:pt x="386" y="1421"/>
                  </a:cubicBezTo>
                  <a:cubicBezTo>
                    <a:pt x="393" y="1408"/>
                    <a:pt x="401" y="1394"/>
                    <a:pt x="407" y="1383"/>
                  </a:cubicBezTo>
                  <a:cubicBezTo>
                    <a:pt x="422" y="1355"/>
                    <a:pt x="437" y="1326"/>
                    <a:pt x="452" y="1297"/>
                  </a:cubicBezTo>
                  <a:cubicBezTo>
                    <a:pt x="483" y="1233"/>
                    <a:pt x="513" y="1167"/>
                    <a:pt x="541" y="1099"/>
                  </a:cubicBezTo>
                  <a:cubicBezTo>
                    <a:pt x="546" y="1086"/>
                    <a:pt x="552" y="1072"/>
                    <a:pt x="559" y="1054"/>
                  </a:cubicBezTo>
                  <a:cubicBezTo>
                    <a:pt x="590" y="973"/>
                    <a:pt x="619" y="888"/>
                    <a:pt x="643" y="801"/>
                  </a:cubicBezTo>
                  <a:cubicBezTo>
                    <a:pt x="646" y="791"/>
                    <a:pt x="649" y="781"/>
                    <a:pt x="652" y="771"/>
                  </a:cubicBezTo>
                  <a:cubicBezTo>
                    <a:pt x="652" y="769"/>
                    <a:pt x="652" y="769"/>
                    <a:pt x="652" y="769"/>
                  </a:cubicBezTo>
                  <a:cubicBezTo>
                    <a:pt x="655" y="757"/>
                    <a:pt x="658" y="746"/>
                    <a:pt x="661" y="734"/>
                  </a:cubicBezTo>
                  <a:cubicBezTo>
                    <a:pt x="674" y="682"/>
                    <a:pt x="686" y="630"/>
                    <a:pt x="697" y="575"/>
                  </a:cubicBezTo>
                  <a:cubicBezTo>
                    <a:pt x="699" y="563"/>
                    <a:pt x="701" y="552"/>
                    <a:pt x="703" y="541"/>
                  </a:cubicBezTo>
                  <a:cubicBezTo>
                    <a:pt x="719" y="454"/>
                    <a:pt x="731" y="365"/>
                    <a:pt x="738" y="277"/>
                  </a:cubicBezTo>
                  <a:cubicBezTo>
                    <a:pt x="746" y="187"/>
                    <a:pt x="750" y="96"/>
                    <a:pt x="750" y="6"/>
                  </a:cubicBezTo>
                  <a:cubicBezTo>
                    <a:pt x="750" y="4"/>
                    <a:pt x="751" y="0"/>
                    <a:pt x="757" y="0"/>
                  </a:cubicBezTo>
                  <a:cubicBezTo>
                    <a:pt x="760" y="0"/>
                    <a:pt x="763" y="3"/>
                    <a:pt x="763" y="6"/>
                  </a:cubicBezTo>
                  <a:cubicBezTo>
                    <a:pt x="763" y="7"/>
                    <a:pt x="762" y="9"/>
                    <a:pt x="762" y="10"/>
                  </a:cubicBezTo>
                  <a:cubicBezTo>
                    <a:pt x="762" y="99"/>
                    <a:pt x="758" y="189"/>
                    <a:pt x="750" y="278"/>
                  </a:cubicBezTo>
                  <a:cubicBezTo>
                    <a:pt x="743" y="367"/>
                    <a:pt x="731" y="456"/>
                    <a:pt x="715" y="543"/>
                  </a:cubicBezTo>
                  <a:cubicBezTo>
                    <a:pt x="713" y="554"/>
                    <a:pt x="711" y="566"/>
                    <a:pt x="708" y="577"/>
                  </a:cubicBezTo>
                  <a:cubicBezTo>
                    <a:pt x="698" y="633"/>
                    <a:pt x="686" y="685"/>
                    <a:pt x="673" y="737"/>
                  </a:cubicBezTo>
                  <a:cubicBezTo>
                    <a:pt x="670" y="749"/>
                    <a:pt x="667" y="760"/>
                    <a:pt x="664" y="772"/>
                  </a:cubicBezTo>
                  <a:cubicBezTo>
                    <a:pt x="663" y="774"/>
                    <a:pt x="663" y="774"/>
                    <a:pt x="663" y="774"/>
                  </a:cubicBezTo>
                  <a:cubicBezTo>
                    <a:pt x="660" y="784"/>
                    <a:pt x="658" y="795"/>
                    <a:pt x="655" y="805"/>
                  </a:cubicBezTo>
                  <a:cubicBezTo>
                    <a:pt x="630" y="892"/>
                    <a:pt x="602" y="977"/>
                    <a:pt x="570" y="1059"/>
                  </a:cubicBezTo>
                  <a:cubicBezTo>
                    <a:pt x="563" y="1076"/>
                    <a:pt x="557" y="1090"/>
                    <a:pt x="552" y="1103"/>
                  </a:cubicBezTo>
                  <a:cubicBezTo>
                    <a:pt x="524" y="1172"/>
                    <a:pt x="494" y="1239"/>
                    <a:pt x="463" y="1302"/>
                  </a:cubicBezTo>
                  <a:cubicBezTo>
                    <a:pt x="448" y="1331"/>
                    <a:pt x="433" y="1361"/>
                    <a:pt x="417" y="1389"/>
                  </a:cubicBezTo>
                  <a:cubicBezTo>
                    <a:pt x="411" y="1400"/>
                    <a:pt x="404" y="1413"/>
                    <a:pt x="396" y="1427"/>
                  </a:cubicBezTo>
                  <a:cubicBezTo>
                    <a:pt x="394" y="1431"/>
                    <a:pt x="394" y="1431"/>
                    <a:pt x="394" y="1431"/>
                  </a:cubicBezTo>
                  <a:cubicBezTo>
                    <a:pt x="373" y="1467"/>
                    <a:pt x="354" y="1501"/>
                    <a:pt x="334" y="1532"/>
                  </a:cubicBezTo>
                  <a:cubicBezTo>
                    <a:pt x="325" y="1545"/>
                    <a:pt x="318" y="1557"/>
                    <a:pt x="311" y="1567"/>
                  </a:cubicBezTo>
                  <a:cubicBezTo>
                    <a:pt x="270" y="1631"/>
                    <a:pt x="226" y="1693"/>
                    <a:pt x="181" y="1751"/>
                  </a:cubicBezTo>
                  <a:cubicBezTo>
                    <a:pt x="127" y="1821"/>
                    <a:pt x="70" y="1887"/>
                    <a:pt x="11" y="1947"/>
                  </a:cubicBezTo>
                  <a:cubicBezTo>
                    <a:pt x="10" y="1948"/>
                    <a:pt x="8" y="1949"/>
                    <a:pt x="7"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7" name="Freeform 107"/>
            <p:cNvSpPr/>
            <p:nvPr/>
          </p:nvSpPr>
          <p:spPr bwMode="auto">
            <a:xfrm>
              <a:off x="17103725" y="6215063"/>
              <a:ext cx="1044575" cy="3370263"/>
            </a:xfrm>
            <a:custGeom>
              <a:avLst/>
              <a:gdLst>
                <a:gd name="T0" fmla="*/ 7 w 611"/>
                <a:gd name="T1" fmla="*/ 1971 h 1971"/>
                <a:gd name="T2" fmla="*/ 4 w 611"/>
                <a:gd name="T3" fmla="*/ 1970 h 1971"/>
                <a:gd name="T4" fmla="*/ 2 w 611"/>
                <a:gd name="T5" fmla="*/ 1962 h 1971"/>
                <a:gd name="T6" fmla="*/ 141 w 611"/>
                <a:gd name="T7" fmla="*/ 1748 h 1971"/>
                <a:gd name="T8" fmla="*/ 248 w 611"/>
                <a:gd name="T9" fmla="*/ 1551 h 1971"/>
                <a:gd name="T10" fmla="*/ 265 w 611"/>
                <a:gd name="T11" fmla="*/ 1516 h 1971"/>
                <a:gd name="T12" fmla="*/ 315 w 611"/>
                <a:gd name="T13" fmla="*/ 1407 h 1971"/>
                <a:gd name="T14" fmla="*/ 367 w 611"/>
                <a:gd name="T15" fmla="*/ 1279 h 1971"/>
                <a:gd name="T16" fmla="*/ 438 w 611"/>
                <a:gd name="T17" fmla="*/ 1076 h 1971"/>
                <a:gd name="T18" fmla="*/ 452 w 611"/>
                <a:gd name="T19" fmla="*/ 1032 h 1971"/>
                <a:gd name="T20" fmla="*/ 517 w 611"/>
                <a:gd name="T21" fmla="*/ 781 h 1971"/>
                <a:gd name="T22" fmla="*/ 524 w 611"/>
                <a:gd name="T23" fmla="*/ 748 h 1971"/>
                <a:gd name="T24" fmla="*/ 559 w 611"/>
                <a:gd name="T25" fmla="*/ 555 h 1971"/>
                <a:gd name="T26" fmla="*/ 563 w 611"/>
                <a:gd name="T27" fmla="*/ 525 h 1971"/>
                <a:gd name="T28" fmla="*/ 590 w 611"/>
                <a:gd name="T29" fmla="*/ 268 h 1971"/>
                <a:gd name="T30" fmla="*/ 598 w 611"/>
                <a:gd name="T31" fmla="*/ 6 h 1971"/>
                <a:gd name="T32" fmla="*/ 604 w 611"/>
                <a:gd name="T33" fmla="*/ 0 h 1971"/>
                <a:gd name="T34" fmla="*/ 610 w 611"/>
                <a:gd name="T35" fmla="*/ 6 h 1971"/>
                <a:gd name="T36" fmla="*/ 602 w 611"/>
                <a:gd name="T37" fmla="*/ 269 h 1971"/>
                <a:gd name="T38" fmla="*/ 575 w 611"/>
                <a:gd name="T39" fmla="*/ 526 h 1971"/>
                <a:gd name="T40" fmla="*/ 570 w 611"/>
                <a:gd name="T41" fmla="*/ 557 h 1971"/>
                <a:gd name="T42" fmla="*/ 536 w 611"/>
                <a:gd name="T43" fmla="*/ 751 h 1971"/>
                <a:gd name="T44" fmla="*/ 529 w 611"/>
                <a:gd name="T45" fmla="*/ 783 h 1971"/>
                <a:gd name="T46" fmla="*/ 464 w 611"/>
                <a:gd name="T47" fmla="*/ 1035 h 1971"/>
                <a:gd name="T48" fmla="*/ 450 w 611"/>
                <a:gd name="T49" fmla="*/ 1080 h 1971"/>
                <a:gd name="T50" fmla="*/ 379 w 611"/>
                <a:gd name="T51" fmla="*/ 1283 h 1971"/>
                <a:gd name="T52" fmla="*/ 326 w 611"/>
                <a:gd name="T53" fmla="*/ 1412 h 1971"/>
                <a:gd name="T54" fmla="*/ 276 w 611"/>
                <a:gd name="T55" fmla="*/ 1521 h 1971"/>
                <a:gd name="T56" fmla="*/ 259 w 611"/>
                <a:gd name="T57" fmla="*/ 1557 h 1971"/>
                <a:gd name="T58" fmla="*/ 151 w 611"/>
                <a:gd name="T59" fmla="*/ 1755 h 1971"/>
                <a:gd name="T60" fmla="*/ 12 w 611"/>
                <a:gd name="T61" fmla="*/ 1969 h 1971"/>
                <a:gd name="T62" fmla="*/ 7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7" y="1971"/>
                  </a:moveTo>
                  <a:cubicBezTo>
                    <a:pt x="6" y="1971"/>
                    <a:pt x="5" y="1971"/>
                    <a:pt x="4" y="1970"/>
                  </a:cubicBezTo>
                  <a:cubicBezTo>
                    <a:pt x="1" y="1968"/>
                    <a:pt x="0" y="1965"/>
                    <a:pt x="2" y="1962"/>
                  </a:cubicBezTo>
                  <a:cubicBezTo>
                    <a:pt x="51" y="1894"/>
                    <a:pt x="97" y="1823"/>
                    <a:pt x="141" y="1748"/>
                  </a:cubicBezTo>
                  <a:cubicBezTo>
                    <a:pt x="179" y="1685"/>
                    <a:pt x="214" y="1619"/>
                    <a:pt x="248" y="1551"/>
                  </a:cubicBezTo>
                  <a:cubicBezTo>
                    <a:pt x="254" y="1539"/>
                    <a:pt x="259" y="1528"/>
                    <a:pt x="265" y="1516"/>
                  </a:cubicBezTo>
                  <a:cubicBezTo>
                    <a:pt x="282" y="1480"/>
                    <a:pt x="299" y="1443"/>
                    <a:pt x="315" y="1407"/>
                  </a:cubicBezTo>
                  <a:cubicBezTo>
                    <a:pt x="333" y="1365"/>
                    <a:pt x="351" y="1322"/>
                    <a:pt x="367" y="1279"/>
                  </a:cubicBezTo>
                  <a:cubicBezTo>
                    <a:pt x="393" y="1213"/>
                    <a:pt x="417" y="1145"/>
                    <a:pt x="438" y="1076"/>
                  </a:cubicBezTo>
                  <a:cubicBezTo>
                    <a:pt x="443" y="1062"/>
                    <a:pt x="448" y="1046"/>
                    <a:pt x="452" y="1032"/>
                  </a:cubicBezTo>
                  <a:cubicBezTo>
                    <a:pt x="477" y="949"/>
                    <a:pt x="499" y="865"/>
                    <a:pt x="517" y="781"/>
                  </a:cubicBezTo>
                  <a:cubicBezTo>
                    <a:pt x="520" y="770"/>
                    <a:pt x="522" y="759"/>
                    <a:pt x="524" y="748"/>
                  </a:cubicBezTo>
                  <a:cubicBezTo>
                    <a:pt x="537" y="685"/>
                    <a:pt x="549" y="620"/>
                    <a:pt x="559" y="555"/>
                  </a:cubicBezTo>
                  <a:cubicBezTo>
                    <a:pt x="560" y="545"/>
                    <a:pt x="562" y="535"/>
                    <a:pt x="563" y="525"/>
                  </a:cubicBezTo>
                  <a:cubicBezTo>
                    <a:pt x="575" y="440"/>
                    <a:pt x="584" y="354"/>
                    <a:pt x="590" y="268"/>
                  </a:cubicBezTo>
                  <a:cubicBezTo>
                    <a:pt x="596" y="181"/>
                    <a:pt x="599" y="93"/>
                    <a:pt x="598" y="6"/>
                  </a:cubicBezTo>
                  <a:cubicBezTo>
                    <a:pt x="598" y="3"/>
                    <a:pt x="601" y="0"/>
                    <a:pt x="604" y="0"/>
                  </a:cubicBezTo>
                  <a:cubicBezTo>
                    <a:pt x="607" y="0"/>
                    <a:pt x="610" y="3"/>
                    <a:pt x="610" y="6"/>
                  </a:cubicBezTo>
                  <a:cubicBezTo>
                    <a:pt x="611" y="93"/>
                    <a:pt x="608" y="182"/>
                    <a:pt x="602" y="269"/>
                  </a:cubicBezTo>
                  <a:cubicBezTo>
                    <a:pt x="596" y="355"/>
                    <a:pt x="587" y="441"/>
                    <a:pt x="575" y="526"/>
                  </a:cubicBezTo>
                  <a:cubicBezTo>
                    <a:pt x="574" y="537"/>
                    <a:pt x="572" y="547"/>
                    <a:pt x="570" y="557"/>
                  </a:cubicBezTo>
                  <a:cubicBezTo>
                    <a:pt x="561" y="622"/>
                    <a:pt x="549" y="687"/>
                    <a:pt x="536" y="751"/>
                  </a:cubicBezTo>
                  <a:cubicBezTo>
                    <a:pt x="534" y="762"/>
                    <a:pt x="531" y="772"/>
                    <a:pt x="529" y="783"/>
                  </a:cubicBezTo>
                  <a:cubicBezTo>
                    <a:pt x="510" y="868"/>
                    <a:pt x="488" y="952"/>
                    <a:pt x="464" y="1035"/>
                  </a:cubicBezTo>
                  <a:cubicBezTo>
                    <a:pt x="459" y="1050"/>
                    <a:pt x="455" y="1065"/>
                    <a:pt x="450" y="1080"/>
                  </a:cubicBezTo>
                  <a:cubicBezTo>
                    <a:pt x="428" y="1148"/>
                    <a:pt x="404" y="1217"/>
                    <a:pt x="379" y="1283"/>
                  </a:cubicBezTo>
                  <a:cubicBezTo>
                    <a:pt x="362" y="1326"/>
                    <a:pt x="344" y="1369"/>
                    <a:pt x="326" y="1412"/>
                  </a:cubicBezTo>
                  <a:cubicBezTo>
                    <a:pt x="310" y="1448"/>
                    <a:pt x="293" y="1485"/>
                    <a:pt x="276" y="1521"/>
                  </a:cubicBezTo>
                  <a:cubicBezTo>
                    <a:pt x="270" y="1533"/>
                    <a:pt x="264" y="1545"/>
                    <a:pt x="259" y="1557"/>
                  </a:cubicBezTo>
                  <a:cubicBezTo>
                    <a:pt x="225" y="1624"/>
                    <a:pt x="189" y="1691"/>
                    <a:pt x="151" y="1755"/>
                  </a:cubicBezTo>
                  <a:cubicBezTo>
                    <a:pt x="108" y="1829"/>
                    <a:pt x="61" y="1901"/>
                    <a:pt x="12" y="1969"/>
                  </a:cubicBezTo>
                  <a:cubicBezTo>
                    <a:pt x="11" y="1970"/>
                    <a:pt x="9" y="1971"/>
                    <a:pt x="7"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8" name="Freeform 108"/>
            <p:cNvSpPr/>
            <p:nvPr/>
          </p:nvSpPr>
          <p:spPr bwMode="auto">
            <a:xfrm>
              <a:off x="16935450" y="6215063"/>
              <a:ext cx="784225" cy="3400425"/>
            </a:xfrm>
            <a:custGeom>
              <a:avLst/>
              <a:gdLst>
                <a:gd name="T0" fmla="*/ 7 w 458"/>
                <a:gd name="T1" fmla="*/ 1989 h 1989"/>
                <a:gd name="T2" fmla="*/ 4 w 458"/>
                <a:gd name="T3" fmla="*/ 1988 h 1989"/>
                <a:gd name="T4" fmla="*/ 1 w 458"/>
                <a:gd name="T5" fmla="*/ 1980 h 1989"/>
                <a:gd name="T6" fmla="*/ 105 w 458"/>
                <a:gd name="T7" fmla="*/ 1755 h 1989"/>
                <a:gd name="T8" fmla="*/ 183 w 458"/>
                <a:gd name="T9" fmla="*/ 1558 h 1989"/>
                <a:gd name="T10" fmla="*/ 185 w 458"/>
                <a:gd name="T11" fmla="*/ 1553 h 1989"/>
                <a:gd name="T12" fmla="*/ 196 w 458"/>
                <a:gd name="T13" fmla="*/ 1521 h 1989"/>
                <a:gd name="T14" fmla="*/ 198 w 458"/>
                <a:gd name="T15" fmla="*/ 1516 h 1989"/>
                <a:gd name="T16" fmla="*/ 235 w 458"/>
                <a:gd name="T17" fmla="*/ 1408 h 1989"/>
                <a:gd name="T18" fmla="*/ 274 w 458"/>
                <a:gd name="T19" fmla="*/ 1276 h 1989"/>
                <a:gd name="T20" fmla="*/ 327 w 458"/>
                <a:gd name="T21" fmla="*/ 1074 h 1989"/>
                <a:gd name="T22" fmla="*/ 337 w 458"/>
                <a:gd name="T23" fmla="*/ 1029 h 1989"/>
                <a:gd name="T24" fmla="*/ 386 w 458"/>
                <a:gd name="T25" fmla="*/ 776 h 1989"/>
                <a:gd name="T26" fmla="*/ 390 w 458"/>
                <a:gd name="T27" fmla="*/ 746 h 1989"/>
                <a:gd name="T28" fmla="*/ 391 w 458"/>
                <a:gd name="T29" fmla="*/ 744 h 1989"/>
                <a:gd name="T30" fmla="*/ 416 w 458"/>
                <a:gd name="T31" fmla="*/ 554 h 1989"/>
                <a:gd name="T32" fmla="*/ 416 w 458"/>
                <a:gd name="T33" fmla="*/ 551 h 1989"/>
                <a:gd name="T34" fmla="*/ 419 w 458"/>
                <a:gd name="T35" fmla="*/ 523 h 1989"/>
                <a:gd name="T36" fmla="*/ 420 w 458"/>
                <a:gd name="T37" fmla="*/ 521 h 1989"/>
                <a:gd name="T38" fmla="*/ 439 w 458"/>
                <a:gd name="T39" fmla="*/ 265 h 1989"/>
                <a:gd name="T40" fmla="*/ 445 w 458"/>
                <a:gd name="T41" fmla="*/ 6 h 1989"/>
                <a:gd name="T42" fmla="*/ 445 w 458"/>
                <a:gd name="T43" fmla="*/ 4 h 1989"/>
                <a:gd name="T44" fmla="*/ 446 w 458"/>
                <a:gd name="T45" fmla="*/ 2 h 1989"/>
                <a:gd name="T46" fmla="*/ 452 w 458"/>
                <a:gd name="T47" fmla="*/ 0 h 1989"/>
                <a:gd name="T48" fmla="*/ 458 w 458"/>
                <a:gd name="T49" fmla="*/ 6 h 1989"/>
                <a:gd name="T50" fmla="*/ 457 w 458"/>
                <a:gd name="T51" fmla="*/ 9 h 1989"/>
                <a:gd name="T52" fmla="*/ 451 w 458"/>
                <a:gd name="T53" fmla="*/ 266 h 1989"/>
                <a:gd name="T54" fmla="*/ 432 w 458"/>
                <a:gd name="T55" fmla="*/ 522 h 1989"/>
                <a:gd name="T56" fmla="*/ 431 w 458"/>
                <a:gd name="T57" fmla="*/ 524 h 1989"/>
                <a:gd name="T58" fmla="*/ 428 w 458"/>
                <a:gd name="T59" fmla="*/ 552 h 1989"/>
                <a:gd name="T60" fmla="*/ 428 w 458"/>
                <a:gd name="T61" fmla="*/ 555 h 1989"/>
                <a:gd name="T62" fmla="*/ 403 w 458"/>
                <a:gd name="T63" fmla="*/ 746 h 1989"/>
                <a:gd name="T64" fmla="*/ 402 w 458"/>
                <a:gd name="T65" fmla="*/ 748 h 1989"/>
                <a:gd name="T66" fmla="*/ 397 w 458"/>
                <a:gd name="T67" fmla="*/ 778 h 1989"/>
                <a:gd name="T68" fmla="*/ 349 w 458"/>
                <a:gd name="T69" fmla="*/ 1031 h 1989"/>
                <a:gd name="T70" fmla="*/ 338 w 458"/>
                <a:gd name="T71" fmla="*/ 1077 h 1989"/>
                <a:gd name="T72" fmla="*/ 286 w 458"/>
                <a:gd name="T73" fmla="*/ 1279 h 1989"/>
                <a:gd name="T74" fmla="*/ 246 w 458"/>
                <a:gd name="T75" fmla="*/ 1412 h 1989"/>
                <a:gd name="T76" fmla="*/ 209 w 458"/>
                <a:gd name="T77" fmla="*/ 1520 h 1989"/>
                <a:gd name="T78" fmla="*/ 208 w 458"/>
                <a:gd name="T79" fmla="*/ 1525 h 1989"/>
                <a:gd name="T80" fmla="*/ 197 w 458"/>
                <a:gd name="T81" fmla="*/ 1557 h 1989"/>
                <a:gd name="T82" fmla="*/ 195 w 458"/>
                <a:gd name="T83" fmla="*/ 1562 h 1989"/>
                <a:gd name="T84" fmla="*/ 116 w 458"/>
                <a:gd name="T85" fmla="*/ 1760 h 1989"/>
                <a:gd name="T86" fmla="*/ 12 w 458"/>
                <a:gd name="T87" fmla="*/ 1986 h 1989"/>
                <a:gd name="T88" fmla="*/ 7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7" y="1989"/>
                  </a:moveTo>
                  <a:cubicBezTo>
                    <a:pt x="6" y="1989"/>
                    <a:pt x="5" y="1989"/>
                    <a:pt x="4" y="1988"/>
                  </a:cubicBezTo>
                  <a:cubicBezTo>
                    <a:pt x="1" y="1987"/>
                    <a:pt x="0" y="1983"/>
                    <a:pt x="1" y="1980"/>
                  </a:cubicBezTo>
                  <a:cubicBezTo>
                    <a:pt x="37" y="1909"/>
                    <a:pt x="72" y="1833"/>
                    <a:pt x="105" y="1755"/>
                  </a:cubicBezTo>
                  <a:cubicBezTo>
                    <a:pt x="133" y="1691"/>
                    <a:pt x="159" y="1625"/>
                    <a:pt x="183" y="1558"/>
                  </a:cubicBezTo>
                  <a:cubicBezTo>
                    <a:pt x="185" y="1553"/>
                    <a:pt x="185" y="1553"/>
                    <a:pt x="185" y="1553"/>
                  </a:cubicBezTo>
                  <a:cubicBezTo>
                    <a:pt x="189" y="1542"/>
                    <a:pt x="193" y="1532"/>
                    <a:pt x="196" y="1521"/>
                  </a:cubicBezTo>
                  <a:cubicBezTo>
                    <a:pt x="198" y="1516"/>
                    <a:pt x="198" y="1516"/>
                    <a:pt x="198" y="1516"/>
                  </a:cubicBezTo>
                  <a:cubicBezTo>
                    <a:pt x="210" y="1483"/>
                    <a:pt x="222" y="1447"/>
                    <a:pt x="235" y="1408"/>
                  </a:cubicBezTo>
                  <a:cubicBezTo>
                    <a:pt x="248" y="1365"/>
                    <a:pt x="262" y="1321"/>
                    <a:pt x="274" y="1276"/>
                  </a:cubicBezTo>
                  <a:cubicBezTo>
                    <a:pt x="293" y="1210"/>
                    <a:pt x="311" y="1142"/>
                    <a:pt x="327" y="1074"/>
                  </a:cubicBezTo>
                  <a:cubicBezTo>
                    <a:pt x="330" y="1059"/>
                    <a:pt x="334" y="1044"/>
                    <a:pt x="337" y="1029"/>
                  </a:cubicBezTo>
                  <a:cubicBezTo>
                    <a:pt x="355" y="947"/>
                    <a:pt x="371" y="862"/>
                    <a:pt x="386" y="776"/>
                  </a:cubicBezTo>
                  <a:cubicBezTo>
                    <a:pt x="387" y="766"/>
                    <a:pt x="389" y="756"/>
                    <a:pt x="390" y="746"/>
                  </a:cubicBezTo>
                  <a:cubicBezTo>
                    <a:pt x="391" y="744"/>
                    <a:pt x="391" y="744"/>
                    <a:pt x="391" y="744"/>
                  </a:cubicBezTo>
                  <a:cubicBezTo>
                    <a:pt x="400" y="683"/>
                    <a:pt x="409" y="619"/>
                    <a:pt x="416" y="554"/>
                  </a:cubicBezTo>
                  <a:cubicBezTo>
                    <a:pt x="416" y="551"/>
                    <a:pt x="416" y="551"/>
                    <a:pt x="416" y="551"/>
                  </a:cubicBezTo>
                  <a:cubicBezTo>
                    <a:pt x="417" y="542"/>
                    <a:pt x="418" y="532"/>
                    <a:pt x="419" y="523"/>
                  </a:cubicBezTo>
                  <a:cubicBezTo>
                    <a:pt x="420" y="521"/>
                    <a:pt x="420" y="521"/>
                    <a:pt x="420" y="521"/>
                  </a:cubicBezTo>
                  <a:cubicBezTo>
                    <a:pt x="428" y="436"/>
                    <a:pt x="435" y="350"/>
                    <a:pt x="439" y="265"/>
                  </a:cubicBezTo>
                  <a:cubicBezTo>
                    <a:pt x="444" y="179"/>
                    <a:pt x="446" y="92"/>
                    <a:pt x="445" y="6"/>
                  </a:cubicBezTo>
                  <a:cubicBezTo>
                    <a:pt x="445" y="4"/>
                    <a:pt x="445" y="4"/>
                    <a:pt x="445" y="4"/>
                  </a:cubicBezTo>
                  <a:cubicBezTo>
                    <a:pt x="446" y="2"/>
                    <a:pt x="446" y="2"/>
                    <a:pt x="446" y="2"/>
                  </a:cubicBezTo>
                  <a:cubicBezTo>
                    <a:pt x="448" y="0"/>
                    <a:pt x="450" y="0"/>
                    <a:pt x="452" y="0"/>
                  </a:cubicBezTo>
                  <a:cubicBezTo>
                    <a:pt x="455" y="0"/>
                    <a:pt x="458" y="3"/>
                    <a:pt x="458" y="6"/>
                  </a:cubicBezTo>
                  <a:cubicBezTo>
                    <a:pt x="458" y="7"/>
                    <a:pt x="458" y="8"/>
                    <a:pt x="457" y="9"/>
                  </a:cubicBezTo>
                  <a:cubicBezTo>
                    <a:pt x="457" y="94"/>
                    <a:pt x="456" y="181"/>
                    <a:pt x="451" y="266"/>
                  </a:cubicBezTo>
                  <a:cubicBezTo>
                    <a:pt x="447" y="351"/>
                    <a:pt x="440" y="437"/>
                    <a:pt x="432" y="522"/>
                  </a:cubicBezTo>
                  <a:cubicBezTo>
                    <a:pt x="431" y="524"/>
                    <a:pt x="431" y="524"/>
                    <a:pt x="431" y="524"/>
                  </a:cubicBezTo>
                  <a:cubicBezTo>
                    <a:pt x="430" y="534"/>
                    <a:pt x="429" y="543"/>
                    <a:pt x="428" y="552"/>
                  </a:cubicBezTo>
                  <a:cubicBezTo>
                    <a:pt x="428" y="555"/>
                    <a:pt x="428" y="555"/>
                    <a:pt x="428" y="555"/>
                  </a:cubicBezTo>
                  <a:cubicBezTo>
                    <a:pt x="421" y="621"/>
                    <a:pt x="412" y="685"/>
                    <a:pt x="403" y="746"/>
                  </a:cubicBezTo>
                  <a:cubicBezTo>
                    <a:pt x="402" y="748"/>
                    <a:pt x="402" y="748"/>
                    <a:pt x="402" y="748"/>
                  </a:cubicBezTo>
                  <a:cubicBezTo>
                    <a:pt x="401" y="758"/>
                    <a:pt x="399" y="768"/>
                    <a:pt x="397" y="778"/>
                  </a:cubicBezTo>
                  <a:cubicBezTo>
                    <a:pt x="383" y="864"/>
                    <a:pt x="367" y="950"/>
                    <a:pt x="349" y="1031"/>
                  </a:cubicBezTo>
                  <a:cubicBezTo>
                    <a:pt x="345" y="1047"/>
                    <a:pt x="342" y="1062"/>
                    <a:pt x="338" y="1077"/>
                  </a:cubicBezTo>
                  <a:cubicBezTo>
                    <a:pt x="322" y="1145"/>
                    <a:pt x="305" y="1213"/>
                    <a:pt x="286" y="1279"/>
                  </a:cubicBezTo>
                  <a:cubicBezTo>
                    <a:pt x="273" y="1324"/>
                    <a:pt x="260" y="1368"/>
                    <a:pt x="246" y="1412"/>
                  </a:cubicBezTo>
                  <a:cubicBezTo>
                    <a:pt x="233" y="1451"/>
                    <a:pt x="221" y="1486"/>
                    <a:pt x="209" y="1520"/>
                  </a:cubicBezTo>
                  <a:cubicBezTo>
                    <a:pt x="208" y="1525"/>
                    <a:pt x="208" y="1525"/>
                    <a:pt x="208" y="1525"/>
                  </a:cubicBezTo>
                  <a:cubicBezTo>
                    <a:pt x="204" y="1536"/>
                    <a:pt x="200" y="1546"/>
                    <a:pt x="197" y="1557"/>
                  </a:cubicBezTo>
                  <a:cubicBezTo>
                    <a:pt x="195" y="1562"/>
                    <a:pt x="195" y="1562"/>
                    <a:pt x="195" y="1562"/>
                  </a:cubicBezTo>
                  <a:cubicBezTo>
                    <a:pt x="170" y="1629"/>
                    <a:pt x="144" y="1696"/>
                    <a:pt x="116" y="1760"/>
                  </a:cubicBezTo>
                  <a:cubicBezTo>
                    <a:pt x="83" y="1838"/>
                    <a:pt x="48" y="1914"/>
                    <a:pt x="12" y="1986"/>
                  </a:cubicBezTo>
                  <a:cubicBezTo>
                    <a:pt x="11" y="1988"/>
                    <a:pt x="9" y="1989"/>
                    <a:pt x="7"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9" name="Freeform 109"/>
            <p:cNvSpPr/>
            <p:nvPr/>
          </p:nvSpPr>
          <p:spPr bwMode="auto">
            <a:xfrm>
              <a:off x="16765588" y="6215063"/>
              <a:ext cx="525463" cy="3422650"/>
            </a:xfrm>
            <a:custGeom>
              <a:avLst/>
              <a:gdLst>
                <a:gd name="T0" fmla="*/ 6 w 308"/>
                <a:gd name="T1" fmla="*/ 2002 h 2002"/>
                <a:gd name="T2" fmla="*/ 5 w 308"/>
                <a:gd name="T3" fmla="*/ 2001 h 2002"/>
                <a:gd name="T4" fmla="*/ 1 w 308"/>
                <a:gd name="T5" fmla="*/ 1994 h 2002"/>
                <a:gd name="T6" fmla="*/ 70 w 308"/>
                <a:gd name="T7" fmla="*/ 1758 h 2002"/>
                <a:gd name="T8" fmla="*/ 122 w 308"/>
                <a:gd name="T9" fmla="*/ 1555 h 2002"/>
                <a:gd name="T10" fmla="*/ 131 w 308"/>
                <a:gd name="T11" fmla="*/ 1518 h 2002"/>
                <a:gd name="T12" fmla="*/ 132 w 308"/>
                <a:gd name="T13" fmla="*/ 1513 h 2002"/>
                <a:gd name="T14" fmla="*/ 155 w 308"/>
                <a:gd name="T15" fmla="*/ 1406 h 2002"/>
                <a:gd name="T16" fmla="*/ 182 w 308"/>
                <a:gd name="T17" fmla="*/ 1271 h 2002"/>
                <a:gd name="T18" fmla="*/ 216 w 308"/>
                <a:gd name="T19" fmla="*/ 1069 h 2002"/>
                <a:gd name="T20" fmla="*/ 223 w 308"/>
                <a:gd name="T21" fmla="*/ 1024 h 2002"/>
                <a:gd name="T22" fmla="*/ 255 w 308"/>
                <a:gd name="T23" fmla="*/ 770 h 2002"/>
                <a:gd name="T24" fmla="*/ 258 w 308"/>
                <a:gd name="T25" fmla="*/ 740 h 2002"/>
                <a:gd name="T26" fmla="*/ 275 w 308"/>
                <a:gd name="T27" fmla="*/ 548 h 2002"/>
                <a:gd name="T28" fmla="*/ 277 w 308"/>
                <a:gd name="T29" fmla="*/ 518 h 2002"/>
                <a:gd name="T30" fmla="*/ 278 w 308"/>
                <a:gd name="T31" fmla="*/ 515 h 2002"/>
                <a:gd name="T32" fmla="*/ 291 w 308"/>
                <a:gd name="T33" fmla="*/ 261 h 2002"/>
                <a:gd name="T34" fmla="*/ 294 w 308"/>
                <a:gd name="T35" fmla="*/ 6 h 2002"/>
                <a:gd name="T36" fmla="*/ 302 w 308"/>
                <a:gd name="T37" fmla="*/ 0 h 2002"/>
                <a:gd name="T38" fmla="*/ 308 w 308"/>
                <a:gd name="T39" fmla="*/ 6 h 2002"/>
                <a:gd name="T40" fmla="*/ 306 w 308"/>
                <a:gd name="T41" fmla="*/ 10 h 2002"/>
                <a:gd name="T42" fmla="*/ 303 w 308"/>
                <a:gd name="T43" fmla="*/ 262 h 2002"/>
                <a:gd name="T44" fmla="*/ 290 w 308"/>
                <a:gd name="T45" fmla="*/ 516 h 2002"/>
                <a:gd name="T46" fmla="*/ 289 w 308"/>
                <a:gd name="T47" fmla="*/ 519 h 2002"/>
                <a:gd name="T48" fmla="*/ 287 w 308"/>
                <a:gd name="T49" fmla="*/ 549 h 2002"/>
                <a:gd name="T50" fmla="*/ 270 w 308"/>
                <a:gd name="T51" fmla="*/ 741 h 2002"/>
                <a:gd name="T52" fmla="*/ 267 w 308"/>
                <a:gd name="T53" fmla="*/ 772 h 2002"/>
                <a:gd name="T54" fmla="*/ 235 w 308"/>
                <a:gd name="T55" fmla="*/ 1025 h 2002"/>
                <a:gd name="T56" fmla="*/ 228 w 308"/>
                <a:gd name="T57" fmla="*/ 1071 h 2002"/>
                <a:gd name="T58" fmla="*/ 194 w 308"/>
                <a:gd name="T59" fmla="*/ 1273 h 2002"/>
                <a:gd name="T60" fmla="*/ 167 w 308"/>
                <a:gd name="T61" fmla="*/ 1408 h 2002"/>
                <a:gd name="T62" fmla="*/ 144 w 308"/>
                <a:gd name="T63" fmla="*/ 1516 h 2002"/>
                <a:gd name="T64" fmla="*/ 143 w 308"/>
                <a:gd name="T65" fmla="*/ 1521 h 2002"/>
                <a:gd name="T66" fmla="*/ 134 w 308"/>
                <a:gd name="T67" fmla="*/ 1558 h 2002"/>
                <a:gd name="T68" fmla="*/ 82 w 308"/>
                <a:gd name="T69" fmla="*/ 1761 h 2002"/>
                <a:gd name="T70" fmla="*/ 12 w 308"/>
                <a:gd name="T71" fmla="*/ 1997 h 2002"/>
                <a:gd name="T72" fmla="*/ 6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6" y="2002"/>
                  </a:moveTo>
                  <a:cubicBezTo>
                    <a:pt x="6" y="2002"/>
                    <a:pt x="5" y="2002"/>
                    <a:pt x="5" y="2001"/>
                  </a:cubicBezTo>
                  <a:cubicBezTo>
                    <a:pt x="2" y="2000"/>
                    <a:pt x="0" y="1997"/>
                    <a:pt x="1" y="1994"/>
                  </a:cubicBezTo>
                  <a:cubicBezTo>
                    <a:pt x="25" y="1918"/>
                    <a:pt x="48" y="1839"/>
                    <a:pt x="70" y="1758"/>
                  </a:cubicBezTo>
                  <a:cubicBezTo>
                    <a:pt x="88" y="1692"/>
                    <a:pt x="106" y="1624"/>
                    <a:pt x="122" y="1555"/>
                  </a:cubicBezTo>
                  <a:cubicBezTo>
                    <a:pt x="125" y="1543"/>
                    <a:pt x="128" y="1531"/>
                    <a:pt x="131" y="1518"/>
                  </a:cubicBezTo>
                  <a:cubicBezTo>
                    <a:pt x="132" y="1513"/>
                    <a:pt x="132" y="1513"/>
                    <a:pt x="132" y="1513"/>
                  </a:cubicBezTo>
                  <a:cubicBezTo>
                    <a:pt x="139" y="1481"/>
                    <a:pt x="147" y="1445"/>
                    <a:pt x="155" y="1406"/>
                  </a:cubicBezTo>
                  <a:cubicBezTo>
                    <a:pt x="165" y="1362"/>
                    <a:pt x="173" y="1316"/>
                    <a:pt x="182" y="1271"/>
                  </a:cubicBezTo>
                  <a:cubicBezTo>
                    <a:pt x="194" y="1205"/>
                    <a:pt x="206" y="1137"/>
                    <a:pt x="216" y="1069"/>
                  </a:cubicBezTo>
                  <a:cubicBezTo>
                    <a:pt x="218" y="1054"/>
                    <a:pt x="221" y="1039"/>
                    <a:pt x="223" y="1024"/>
                  </a:cubicBezTo>
                  <a:cubicBezTo>
                    <a:pt x="235" y="941"/>
                    <a:pt x="246" y="856"/>
                    <a:pt x="255" y="770"/>
                  </a:cubicBezTo>
                  <a:cubicBezTo>
                    <a:pt x="256" y="760"/>
                    <a:pt x="257" y="750"/>
                    <a:pt x="258" y="740"/>
                  </a:cubicBezTo>
                  <a:cubicBezTo>
                    <a:pt x="265" y="678"/>
                    <a:pt x="270" y="613"/>
                    <a:pt x="275" y="548"/>
                  </a:cubicBezTo>
                  <a:cubicBezTo>
                    <a:pt x="276" y="538"/>
                    <a:pt x="277" y="528"/>
                    <a:pt x="277" y="518"/>
                  </a:cubicBezTo>
                  <a:cubicBezTo>
                    <a:pt x="278" y="515"/>
                    <a:pt x="278" y="515"/>
                    <a:pt x="278" y="515"/>
                  </a:cubicBezTo>
                  <a:cubicBezTo>
                    <a:pt x="283" y="431"/>
                    <a:pt x="288" y="345"/>
                    <a:pt x="291" y="261"/>
                  </a:cubicBezTo>
                  <a:cubicBezTo>
                    <a:pt x="293" y="176"/>
                    <a:pt x="295" y="90"/>
                    <a:pt x="294" y="6"/>
                  </a:cubicBezTo>
                  <a:cubicBezTo>
                    <a:pt x="294" y="2"/>
                    <a:pt x="297" y="0"/>
                    <a:pt x="302" y="0"/>
                  </a:cubicBezTo>
                  <a:cubicBezTo>
                    <a:pt x="305" y="0"/>
                    <a:pt x="308" y="3"/>
                    <a:pt x="308" y="6"/>
                  </a:cubicBezTo>
                  <a:cubicBezTo>
                    <a:pt x="308" y="8"/>
                    <a:pt x="307" y="9"/>
                    <a:pt x="306" y="10"/>
                  </a:cubicBezTo>
                  <a:cubicBezTo>
                    <a:pt x="306" y="93"/>
                    <a:pt x="305" y="178"/>
                    <a:pt x="303" y="262"/>
                  </a:cubicBezTo>
                  <a:cubicBezTo>
                    <a:pt x="300" y="346"/>
                    <a:pt x="295" y="431"/>
                    <a:pt x="290" y="516"/>
                  </a:cubicBezTo>
                  <a:cubicBezTo>
                    <a:pt x="289" y="519"/>
                    <a:pt x="289" y="519"/>
                    <a:pt x="289" y="519"/>
                  </a:cubicBezTo>
                  <a:cubicBezTo>
                    <a:pt x="289" y="529"/>
                    <a:pt x="288" y="539"/>
                    <a:pt x="287" y="549"/>
                  </a:cubicBezTo>
                  <a:cubicBezTo>
                    <a:pt x="282" y="614"/>
                    <a:pt x="277" y="679"/>
                    <a:pt x="270" y="741"/>
                  </a:cubicBezTo>
                  <a:cubicBezTo>
                    <a:pt x="269" y="752"/>
                    <a:pt x="268" y="762"/>
                    <a:pt x="267" y="772"/>
                  </a:cubicBezTo>
                  <a:cubicBezTo>
                    <a:pt x="258" y="857"/>
                    <a:pt x="247" y="943"/>
                    <a:pt x="235" y="1025"/>
                  </a:cubicBezTo>
                  <a:cubicBezTo>
                    <a:pt x="233" y="1041"/>
                    <a:pt x="230" y="1056"/>
                    <a:pt x="228" y="1071"/>
                  </a:cubicBezTo>
                  <a:cubicBezTo>
                    <a:pt x="217" y="1139"/>
                    <a:pt x="206" y="1207"/>
                    <a:pt x="194" y="1273"/>
                  </a:cubicBezTo>
                  <a:cubicBezTo>
                    <a:pt x="185" y="1318"/>
                    <a:pt x="176" y="1364"/>
                    <a:pt x="167" y="1408"/>
                  </a:cubicBezTo>
                  <a:cubicBezTo>
                    <a:pt x="159" y="1448"/>
                    <a:pt x="151" y="1483"/>
                    <a:pt x="144" y="1516"/>
                  </a:cubicBezTo>
                  <a:cubicBezTo>
                    <a:pt x="143" y="1521"/>
                    <a:pt x="143" y="1521"/>
                    <a:pt x="143" y="1521"/>
                  </a:cubicBezTo>
                  <a:cubicBezTo>
                    <a:pt x="140" y="1533"/>
                    <a:pt x="137" y="1546"/>
                    <a:pt x="134" y="1558"/>
                  </a:cubicBezTo>
                  <a:cubicBezTo>
                    <a:pt x="117" y="1627"/>
                    <a:pt x="100" y="1695"/>
                    <a:pt x="82" y="1761"/>
                  </a:cubicBezTo>
                  <a:cubicBezTo>
                    <a:pt x="60" y="1842"/>
                    <a:pt x="36" y="1921"/>
                    <a:pt x="12" y="1997"/>
                  </a:cubicBezTo>
                  <a:cubicBezTo>
                    <a:pt x="11" y="2000"/>
                    <a:pt x="9"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0" name="Freeform 110"/>
            <p:cNvSpPr/>
            <p:nvPr/>
          </p:nvSpPr>
          <p:spPr bwMode="auto">
            <a:xfrm>
              <a:off x="16590963" y="6213475"/>
              <a:ext cx="273050" cy="3436938"/>
            </a:xfrm>
            <a:custGeom>
              <a:avLst/>
              <a:gdLst>
                <a:gd name="T0" fmla="*/ 7 w 160"/>
                <a:gd name="T1" fmla="*/ 2010 h 2010"/>
                <a:gd name="T2" fmla="*/ 6 w 160"/>
                <a:gd name="T3" fmla="*/ 2010 h 2010"/>
                <a:gd name="T4" fmla="*/ 1 w 160"/>
                <a:gd name="T5" fmla="*/ 2003 h 2010"/>
                <a:gd name="T6" fmla="*/ 36 w 160"/>
                <a:gd name="T7" fmla="*/ 1760 h 2010"/>
                <a:gd name="T8" fmla="*/ 62 w 160"/>
                <a:gd name="T9" fmla="*/ 1555 h 2010"/>
                <a:gd name="T10" fmla="*/ 65 w 160"/>
                <a:gd name="T11" fmla="*/ 1528 h 2010"/>
                <a:gd name="T12" fmla="*/ 66 w 160"/>
                <a:gd name="T13" fmla="*/ 1513 h 2010"/>
                <a:gd name="T14" fmla="*/ 78 w 160"/>
                <a:gd name="T15" fmla="*/ 1403 h 2010"/>
                <a:gd name="T16" fmla="*/ 91 w 160"/>
                <a:gd name="T17" fmla="*/ 1266 h 2010"/>
                <a:gd name="T18" fmla="*/ 108 w 160"/>
                <a:gd name="T19" fmla="*/ 1063 h 2010"/>
                <a:gd name="T20" fmla="*/ 111 w 160"/>
                <a:gd name="T21" fmla="*/ 1022 h 2010"/>
                <a:gd name="T22" fmla="*/ 112 w 160"/>
                <a:gd name="T23" fmla="*/ 1017 h 2010"/>
                <a:gd name="T24" fmla="*/ 128 w 160"/>
                <a:gd name="T25" fmla="*/ 765 h 2010"/>
                <a:gd name="T26" fmla="*/ 129 w 160"/>
                <a:gd name="T27" fmla="*/ 735 h 2010"/>
                <a:gd name="T28" fmla="*/ 138 w 160"/>
                <a:gd name="T29" fmla="*/ 545 h 2010"/>
                <a:gd name="T30" fmla="*/ 139 w 160"/>
                <a:gd name="T31" fmla="*/ 521 h 2010"/>
                <a:gd name="T32" fmla="*/ 139 w 160"/>
                <a:gd name="T33" fmla="*/ 512 h 2010"/>
                <a:gd name="T34" fmla="*/ 145 w 160"/>
                <a:gd name="T35" fmla="*/ 260 h 2010"/>
                <a:gd name="T36" fmla="*/ 147 w 160"/>
                <a:gd name="T37" fmla="*/ 8 h 2010"/>
                <a:gd name="T38" fmla="*/ 152 w 160"/>
                <a:gd name="T39" fmla="*/ 1 h 2010"/>
                <a:gd name="T40" fmla="*/ 160 w 160"/>
                <a:gd name="T41" fmla="*/ 5 h 2010"/>
                <a:gd name="T42" fmla="*/ 159 w 160"/>
                <a:gd name="T43" fmla="*/ 10 h 2010"/>
                <a:gd name="T44" fmla="*/ 157 w 160"/>
                <a:gd name="T45" fmla="*/ 260 h 2010"/>
                <a:gd name="T46" fmla="*/ 151 w 160"/>
                <a:gd name="T47" fmla="*/ 513 h 2010"/>
                <a:gd name="T48" fmla="*/ 151 w 160"/>
                <a:gd name="T49" fmla="*/ 521 h 2010"/>
                <a:gd name="T50" fmla="*/ 150 w 160"/>
                <a:gd name="T51" fmla="*/ 546 h 2010"/>
                <a:gd name="T52" fmla="*/ 141 w 160"/>
                <a:gd name="T53" fmla="*/ 736 h 2010"/>
                <a:gd name="T54" fmla="*/ 140 w 160"/>
                <a:gd name="T55" fmla="*/ 766 h 2010"/>
                <a:gd name="T56" fmla="*/ 124 w 160"/>
                <a:gd name="T57" fmla="*/ 1018 h 2010"/>
                <a:gd name="T58" fmla="*/ 123 w 160"/>
                <a:gd name="T59" fmla="*/ 1023 h 2010"/>
                <a:gd name="T60" fmla="*/ 120 w 160"/>
                <a:gd name="T61" fmla="*/ 1064 h 2010"/>
                <a:gd name="T62" fmla="*/ 103 w 160"/>
                <a:gd name="T63" fmla="*/ 1267 h 2010"/>
                <a:gd name="T64" fmla="*/ 90 w 160"/>
                <a:gd name="T65" fmla="*/ 1405 h 2010"/>
                <a:gd name="T66" fmla="*/ 78 w 160"/>
                <a:gd name="T67" fmla="*/ 1514 h 2010"/>
                <a:gd name="T68" fmla="*/ 77 w 160"/>
                <a:gd name="T69" fmla="*/ 1529 h 2010"/>
                <a:gd name="T70" fmla="*/ 74 w 160"/>
                <a:gd name="T71" fmla="*/ 1557 h 2010"/>
                <a:gd name="T72" fmla="*/ 48 w 160"/>
                <a:gd name="T73" fmla="*/ 1762 h 2010"/>
                <a:gd name="T74" fmla="*/ 13 w 160"/>
                <a:gd name="T75" fmla="*/ 2005 h 2010"/>
                <a:gd name="T76" fmla="*/ 7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7" y="2010"/>
                  </a:moveTo>
                  <a:cubicBezTo>
                    <a:pt x="7" y="2010"/>
                    <a:pt x="6" y="2010"/>
                    <a:pt x="6" y="2010"/>
                  </a:cubicBezTo>
                  <a:cubicBezTo>
                    <a:pt x="3" y="2010"/>
                    <a:pt x="0" y="2007"/>
                    <a:pt x="1" y="2003"/>
                  </a:cubicBezTo>
                  <a:cubicBezTo>
                    <a:pt x="13" y="1925"/>
                    <a:pt x="25" y="1843"/>
                    <a:pt x="36" y="1760"/>
                  </a:cubicBezTo>
                  <a:cubicBezTo>
                    <a:pt x="45" y="1694"/>
                    <a:pt x="53" y="1625"/>
                    <a:pt x="62" y="1555"/>
                  </a:cubicBezTo>
                  <a:cubicBezTo>
                    <a:pt x="63" y="1546"/>
                    <a:pt x="64" y="1537"/>
                    <a:pt x="65" y="1528"/>
                  </a:cubicBezTo>
                  <a:cubicBezTo>
                    <a:pt x="66" y="1513"/>
                    <a:pt x="66" y="1513"/>
                    <a:pt x="66" y="1513"/>
                  </a:cubicBezTo>
                  <a:cubicBezTo>
                    <a:pt x="71" y="1475"/>
                    <a:pt x="75" y="1438"/>
                    <a:pt x="78" y="1403"/>
                  </a:cubicBezTo>
                  <a:cubicBezTo>
                    <a:pt x="83" y="1359"/>
                    <a:pt x="87" y="1312"/>
                    <a:pt x="91" y="1266"/>
                  </a:cubicBezTo>
                  <a:cubicBezTo>
                    <a:pt x="97" y="1201"/>
                    <a:pt x="103" y="1132"/>
                    <a:pt x="108" y="1063"/>
                  </a:cubicBezTo>
                  <a:cubicBezTo>
                    <a:pt x="109" y="1049"/>
                    <a:pt x="110" y="1036"/>
                    <a:pt x="111" y="1022"/>
                  </a:cubicBezTo>
                  <a:cubicBezTo>
                    <a:pt x="112" y="1017"/>
                    <a:pt x="112" y="1017"/>
                    <a:pt x="112" y="1017"/>
                  </a:cubicBezTo>
                  <a:cubicBezTo>
                    <a:pt x="118" y="938"/>
                    <a:pt x="123" y="853"/>
                    <a:pt x="128" y="765"/>
                  </a:cubicBezTo>
                  <a:cubicBezTo>
                    <a:pt x="128" y="755"/>
                    <a:pt x="129" y="745"/>
                    <a:pt x="129" y="735"/>
                  </a:cubicBezTo>
                  <a:cubicBezTo>
                    <a:pt x="132" y="676"/>
                    <a:pt x="135" y="614"/>
                    <a:pt x="138" y="545"/>
                  </a:cubicBezTo>
                  <a:cubicBezTo>
                    <a:pt x="138" y="537"/>
                    <a:pt x="138" y="529"/>
                    <a:pt x="139" y="521"/>
                  </a:cubicBezTo>
                  <a:cubicBezTo>
                    <a:pt x="139" y="512"/>
                    <a:pt x="139" y="512"/>
                    <a:pt x="139" y="512"/>
                  </a:cubicBezTo>
                  <a:cubicBezTo>
                    <a:pt x="142" y="429"/>
                    <a:pt x="144" y="344"/>
                    <a:pt x="145" y="260"/>
                  </a:cubicBezTo>
                  <a:cubicBezTo>
                    <a:pt x="147" y="176"/>
                    <a:pt x="147" y="92"/>
                    <a:pt x="147" y="8"/>
                  </a:cubicBezTo>
                  <a:cubicBezTo>
                    <a:pt x="147" y="5"/>
                    <a:pt x="149" y="2"/>
                    <a:pt x="152" y="1"/>
                  </a:cubicBezTo>
                  <a:cubicBezTo>
                    <a:pt x="155" y="0"/>
                    <a:pt x="159" y="2"/>
                    <a:pt x="160" y="5"/>
                  </a:cubicBezTo>
                  <a:cubicBezTo>
                    <a:pt x="160" y="7"/>
                    <a:pt x="160" y="9"/>
                    <a:pt x="159" y="10"/>
                  </a:cubicBezTo>
                  <a:cubicBezTo>
                    <a:pt x="159" y="93"/>
                    <a:pt x="159" y="177"/>
                    <a:pt x="157" y="260"/>
                  </a:cubicBezTo>
                  <a:cubicBezTo>
                    <a:pt x="156" y="344"/>
                    <a:pt x="154" y="429"/>
                    <a:pt x="151" y="513"/>
                  </a:cubicBezTo>
                  <a:cubicBezTo>
                    <a:pt x="151" y="521"/>
                    <a:pt x="151" y="521"/>
                    <a:pt x="151" y="521"/>
                  </a:cubicBezTo>
                  <a:cubicBezTo>
                    <a:pt x="150" y="530"/>
                    <a:pt x="150" y="538"/>
                    <a:pt x="150" y="546"/>
                  </a:cubicBezTo>
                  <a:cubicBezTo>
                    <a:pt x="147" y="615"/>
                    <a:pt x="144" y="677"/>
                    <a:pt x="141" y="736"/>
                  </a:cubicBezTo>
                  <a:cubicBezTo>
                    <a:pt x="141" y="746"/>
                    <a:pt x="140" y="756"/>
                    <a:pt x="140" y="766"/>
                  </a:cubicBezTo>
                  <a:cubicBezTo>
                    <a:pt x="135" y="853"/>
                    <a:pt x="130" y="938"/>
                    <a:pt x="124" y="1018"/>
                  </a:cubicBezTo>
                  <a:cubicBezTo>
                    <a:pt x="123" y="1023"/>
                    <a:pt x="123" y="1023"/>
                    <a:pt x="123" y="1023"/>
                  </a:cubicBezTo>
                  <a:cubicBezTo>
                    <a:pt x="122" y="1037"/>
                    <a:pt x="121" y="1050"/>
                    <a:pt x="120" y="1064"/>
                  </a:cubicBezTo>
                  <a:cubicBezTo>
                    <a:pt x="115" y="1133"/>
                    <a:pt x="109" y="1202"/>
                    <a:pt x="103" y="1267"/>
                  </a:cubicBezTo>
                  <a:cubicBezTo>
                    <a:pt x="99" y="1314"/>
                    <a:pt x="95" y="1360"/>
                    <a:pt x="90" y="1405"/>
                  </a:cubicBezTo>
                  <a:cubicBezTo>
                    <a:pt x="86" y="1439"/>
                    <a:pt x="83" y="1477"/>
                    <a:pt x="78" y="1514"/>
                  </a:cubicBezTo>
                  <a:cubicBezTo>
                    <a:pt x="77" y="1529"/>
                    <a:pt x="77" y="1529"/>
                    <a:pt x="77" y="1529"/>
                  </a:cubicBezTo>
                  <a:cubicBezTo>
                    <a:pt x="76" y="1538"/>
                    <a:pt x="75" y="1548"/>
                    <a:pt x="74" y="1557"/>
                  </a:cubicBezTo>
                  <a:cubicBezTo>
                    <a:pt x="65" y="1626"/>
                    <a:pt x="56" y="1695"/>
                    <a:pt x="48" y="1762"/>
                  </a:cubicBezTo>
                  <a:cubicBezTo>
                    <a:pt x="36" y="1845"/>
                    <a:pt x="25" y="1927"/>
                    <a:pt x="13" y="2005"/>
                  </a:cubicBezTo>
                  <a:cubicBezTo>
                    <a:pt x="12" y="2008"/>
                    <a:pt x="10" y="2010"/>
                    <a:pt x="7"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1" name="Freeform 111"/>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2" name="Freeform 112"/>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3" name="Freeform 113"/>
            <p:cNvSpPr/>
            <p:nvPr/>
          </p:nvSpPr>
          <p:spPr bwMode="auto">
            <a:xfrm>
              <a:off x="16416338" y="6642100"/>
              <a:ext cx="3402013" cy="101600"/>
            </a:xfrm>
            <a:custGeom>
              <a:avLst/>
              <a:gdLst>
                <a:gd name="T0" fmla="*/ 1984 w 1990"/>
                <a:gd name="T1" fmla="*/ 59 h 59"/>
                <a:gd name="T2" fmla="*/ 1984 w 1990"/>
                <a:gd name="T3" fmla="*/ 59 h 59"/>
                <a:gd name="T4" fmla="*/ 1969 w 1990"/>
                <a:gd name="T5" fmla="*/ 59 h 59"/>
                <a:gd name="T6" fmla="*/ 1737 w 1990"/>
                <a:gd name="T7" fmla="*/ 50 h 59"/>
                <a:gd name="T8" fmla="*/ 1681 w 1990"/>
                <a:gd name="T9" fmla="*/ 47 h 59"/>
                <a:gd name="T10" fmla="*/ 1492 w 1990"/>
                <a:gd name="T11" fmla="*/ 39 h 59"/>
                <a:gd name="T12" fmla="*/ 1489 w 1990"/>
                <a:gd name="T13" fmla="*/ 39 h 59"/>
                <a:gd name="T14" fmla="*/ 1287 w 1990"/>
                <a:gd name="T15" fmla="*/ 35 h 59"/>
                <a:gd name="T16" fmla="*/ 1243 w 1990"/>
                <a:gd name="T17" fmla="*/ 33 h 59"/>
                <a:gd name="T18" fmla="*/ 1052 w 1990"/>
                <a:gd name="T19" fmla="*/ 27 h 59"/>
                <a:gd name="T20" fmla="*/ 998 w 1990"/>
                <a:gd name="T21" fmla="*/ 25 h 59"/>
                <a:gd name="T22" fmla="*/ 910 w 1990"/>
                <a:gd name="T23" fmla="*/ 23 h 59"/>
                <a:gd name="T24" fmla="*/ 749 w 1990"/>
                <a:gd name="T25" fmla="*/ 21 h 59"/>
                <a:gd name="T26" fmla="*/ 663 w 1990"/>
                <a:gd name="T27" fmla="*/ 20 h 59"/>
                <a:gd name="T28" fmla="*/ 502 w 1990"/>
                <a:gd name="T29" fmla="*/ 17 h 59"/>
                <a:gd name="T30" fmla="*/ 500 w 1990"/>
                <a:gd name="T31" fmla="*/ 17 h 59"/>
                <a:gd name="T32" fmla="*/ 350 w 1990"/>
                <a:gd name="T33" fmla="*/ 16 h 59"/>
                <a:gd name="T34" fmla="*/ 253 w 1990"/>
                <a:gd name="T35" fmla="*/ 15 h 59"/>
                <a:gd name="T36" fmla="*/ 111 w 1990"/>
                <a:gd name="T37" fmla="*/ 13 h 59"/>
                <a:gd name="T38" fmla="*/ 6 w 1990"/>
                <a:gd name="T39" fmla="*/ 12 h 59"/>
                <a:gd name="T40" fmla="*/ 0 w 1990"/>
                <a:gd name="T41" fmla="*/ 6 h 59"/>
                <a:gd name="T42" fmla="*/ 6 w 1990"/>
                <a:gd name="T43" fmla="*/ 0 h 59"/>
                <a:gd name="T44" fmla="*/ 111 w 1990"/>
                <a:gd name="T45" fmla="*/ 1 h 59"/>
                <a:gd name="T46" fmla="*/ 253 w 1990"/>
                <a:gd name="T47" fmla="*/ 3 h 59"/>
                <a:gd name="T48" fmla="*/ 350 w 1990"/>
                <a:gd name="T49" fmla="*/ 4 h 59"/>
                <a:gd name="T50" fmla="*/ 501 w 1990"/>
                <a:gd name="T51" fmla="*/ 5 h 59"/>
                <a:gd name="T52" fmla="*/ 503 w 1990"/>
                <a:gd name="T53" fmla="*/ 5 h 59"/>
                <a:gd name="T54" fmla="*/ 663 w 1990"/>
                <a:gd name="T55" fmla="*/ 8 h 59"/>
                <a:gd name="T56" fmla="*/ 749 w 1990"/>
                <a:gd name="T57" fmla="*/ 9 h 59"/>
                <a:gd name="T58" fmla="*/ 911 w 1990"/>
                <a:gd name="T59" fmla="*/ 11 h 59"/>
                <a:gd name="T60" fmla="*/ 998 w 1990"/>
                <a:gd name="T61" fmla="*/ 13 h 59"/>
                <a:gd name="T62" fmla="*/ 1053 w 1990"/>
                <a:gd name="T63" fmla="*/ 15 h 59"/>
                <a:gd name="T64" fmla="*/ 1244 w 1990"/>
                <a:gd name="T65" fmla="*/ 21 h 59"/>
                <a:gd name="T66" fmla="*/ 1288 w 1990"/>
                <a:gd name="T67" fmla="*/ 23 h 59"/>
                <a:gd name="T68" fmla="*/ 1489 w 1990"/>
                <a:gd name="T69" fmla="*/ 27 h 59"/>
                <a:gd name="T70" fmla="*/ 1492 w 1990"/>
                <a:gd name="T71" fmla="*/ 27 h 59"/>
                <a:gd name="T72" fmla="*/ 1682 w 1990"/>
                <a:gd name="T73" fmla="*/ 35 h 59"/>
                <a:gd name="T74" fmla="*/ 1737 w 1990"/>
                <a:gd name="T75" fmla="*/ 38 h 59"/>
                <a:gd name="T76" fmla="*/ 1970 w 1990"/>
                <a:gd name="T77" fmla="*/ 47 h 59"/>
                <a:gd name="T78" fmla="*/ 1984 w 1990"/>
                <a:gd name="T79" fmla="*/ 47 h 59"/>
                <a:gd name="T80" fmla="*/ 1990 w 1990"/>
                <a:gd name="T81" fmla="*/ 54 h 59"/>
                <a:gd name="T82" fmla="*/ 1984 w 1990"/>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59">
                  <a:moveTo>
                    <a:pt x="1984" y="59"/>
                  </a:moveTo>
                  <a:cubicBezTo>
                    <a:pt x="1984" y="59"/>
                    <a:pt x="1984" y="59"/>
                    <a:pt x="1984" y="59"/>
                  </a:cubicBezTo>
                  <a:cubicBezTo>
                    <a:pt x="1969" y="59"/>
                    <a:pt x="1969" y="59"/>
                    <a:pt x="1969" y="59"/>
                  </a:cubicBezTo>
                  <a:cubicBezTo>
                    <a:pt x="1893" y="56"/>
                    <a:pt x="1813" y="52"/>
                    <a:pt x="1737" y="50"/>
                  </a:cubicBezTo>
                  <a:cubicBezTo>
                    <a:pt x="1681" y="47"/>
                    <a:pt x="1681" y="47"/>
                    <a:pt x="1681" y="47"/>
                  </a:cubicBezTo>
                  <a:cubicBezTo>
                    <a:pt x="1619" y="45"/>
                    <a:pt x="1554" y="42"/>
                    <a:pt x="1492" y="39"/>
                  </a:cubicBezTo>
                  <a:cubicBezTo>
                    <a:pt x="1489" y="39"/>
                    <a:pt x="1489" y="39"/>
                    <a:pt x="1489" y="39"/>
                  </a:cubicBezTo>
                  <a:cubicBezTo>
                    <a:pt x="1423" y="39"/>
                    <a:pt x="1354" y="37"/>
                    <a:pt x="1287" y="35"/>
                  </a:cubicBezTo>
                  <a:cubicBezTo>
                    <a:pt x="1272" y="34"/>
                    <a:pt x="1258" y="34"/>
                    <a:pt x="1243" y="33"/>
                  </a:cubicBezTo>
                  <a:cubicBezTo>
                    <a:pt x="1180" y="32"/>
                    <a:pt x="1115" y="29"/>
                    <a:pt x="1052" y="27"/>
                  </a:cubicBezTo>
                  <a:cubicBezTo>
                    <a:pt x="1034" y="26"/>
                    <a:pt x="1016" y="25"/>
                    <a:pt x="998" y="25"/>
                  </a:cubicBezTo>
                  <a:cubicBezTo>
                    <a:pt x="969" y="24"/>
                    <a:pt x="940" y="24"/>
                    <a:pt x="910" y="23"/>
                  </a:cubicBezTo>
                  <a:cubicBezTo>
                    <a:pt x="857" y="23"/>
                    <a:pt x="802" y="22"/>
                    <a:pt x="749" y="21"/>
                  </a:cubicBezTo>
                  <a:cubicBezTo>
                    <a:pt x="721" y="21"/>
                    <a:pt x="692" y="20"/>
                    <a:pt x="663" y="20"/>
                  </a:cubicBezTo>
                  <a:cubicBezTo>
                    <a:pt x="610" y="19"/>
                    <a:pt x="555" y="18"/>
                    <a:pt x="502" y="17"/>
                  </a:cubicBezTo>
                  <a:cubicBezTo>
                    <a:pt x="500" y="17"/>
                    <a:pt x="500" y="17"/>
                    <a:pt x="500" y="17"/>
                  </a:cubicBezTo>
                  <a:cubicBezTo>
                    <a:pt x="451" y="17"/>
                    <a:pt x="400" y="17"/>
                    <a:pt x="350" y="16"/>
                  </a:cubicBezTo>
                  <a:cubicBezTo>
                    <a:pt x="318" y="16"/>
                    <a:pt x="285" y="15"/>
                    <a:pt x="253" y="15"/>
                  </a:cubicBezTo>
                  <a:cubicBezTo>
                    <a:pt x="206" y="15"/>
                    <a:pt x="158" y="14"/>
                    <a:pt x="111" y="13"/>
                  </a:cubicBezTo>
                  <a:cubicBezTo>
                    <a:pt x="76" y="13"/>
                    <a:pt x="41" y="12"/>
                    <a:pt x="6" y="12"/>
                  </a:cubicBezTo>
                  <a:cubicBezTo>
                    <a:pt x="3" y="12"/>
                    <a:pt x="0" y="9"/>
                    <a:pt x="0" y="6"/>
                  </a:cubicBezTo>
                  <a:cubicBezTo>
                    <a:pt x="0" y="3"/>
                    <a:pt x="3" y="0"/>
                    <a:pt x="6" y="0"/>
                  </a:cubicBezTo>
                  <a:cubicBezTo>
                    <a:pt x="41" y="0"/>
                    <a:pt x="76" y="1"/>
                    <a:pt x="111" y="1"/>
                  </a:cubicBezTo>
                  <a:cubicBezTo>
                    <a:pt x="158" y="2"/>
                    <a:pt x="206" y="3"/>
                    <a:pt x="253" y="3"/>
                  </a:cubicBezTo>
                  <a:cubicBezTo>
                    <a:pt x="285" y="3"/>
                    <a:pt x="318" y="4"/>
                    <a:pt x="350" y="4"/>
                  </a:cubicBezTo>
                  <a:cubicBezTo>
                    <a:pt x="400" y="5"/>
                    <a:pt x="451" y="5"/>
                    <a:pt x="501" y="5"/>
                  </a:cubicBezTo>
                  <a:cubicBezTo>
                    <a:pt x="503" y="5"/>
                    <a:pt x="503" y="5"/>
                    <a:pt x="503" y="5"/>
                  </a:cubicBezTo>
                  <a:cubicBezTo>
                    <a:pt x="556" y="6"/>
                    <a:pt x="610" y="7"/>
                    <a:pt x="663" y="8"/>
                  </a:cubicBezTo>
                  <a:cubicBezTo>
                    <a:pt x="692" y="8"/>
                    <a:pt x="721" y="9"/>
                    <a:pt x="749" y="9"/>
                  </a:cubicBezTo>
                  <a:cubicBezTo>
                    <a:pt x="803" y="10"/>
                    <a:pt x="858" y="11"/>
                    <a:pt x="911" y="11"/>
                  </a:cubicBezTo>
                  <a:cubicBezTo>
                    <a:pt x="940" y="12"/>
                    <a:pt x="969" y="12"/>
                    <a:pt x="998" y="13"/>
                  </a:cubicBezTo>
                  <a:cubicBezTo>
                    <a:pt x="1016" y="13"/>
                    <a:pt x="1034" y="14"/>
                    <a:pt x="1053" y="15"/>
                  </a:cubicBezTo>
                  <a:cubicBezTo>
                    <a:pt x="1116" y="17"/>
                    <a:pt x="1181" y="20"/>
                    <a:pt x="1244" y="21"/>
                  </a:cubicBezTo>
                  <a:cubicBezTo>
                    <a:pt x="1258" y="22"/>
                    <a:pt x="1273" y="22"/>
                    <a:pt x="1288" y="23"/>
                  </a:cubicBezTo>
                  <a:cubicBezTo>
                    <a:pt x="1354" y="25"/>
                    <a:pt x="1423" y="27"/>
                    <a:pt x="1489" y="27"/>
                  </a:cubicBezTo>
                  <a:cubicBezTo>
                    <a:pt x="1492" y="27"/>
                    <a:pt x="1492" y="27"/>
                    <a:pt x="1492" y="27"/>
                  </a:cubicBezTo>
                  <a:cubicBezTo>
                    <a:pt x="1554" y="30"/>
                    <a:pt x="1619" y="33"/>
                    <a:pt x="1682" y="35"/>
                  </a:cubicBezTo>
                  <a:cubicBezTo>
                    <a:pt x="1737" y="38"/>
                    <a:pt x="1737" y="38"/>
                    <a:pt x="1737" y="38"/>
                  </a:cubicBezTo>
                  <a:cubicBezTo>
                    <a:pt x="1814" y="40"/>
                    <a:pt x="1893" y="44"/>
                    <a:pt x="1970" y="47"/>
                  </a:cubicBezTo>
                  <a:cubicBezTo>
                    <a:pt x="1984" y="47"/>
                    <a:pt x="1984" y="47"/>
                    <a:pt x="1984" y="47"/>
                  </a:cubicBezTo>
                  <a:cubicBezTo>
                    <a:pt x="1988" y="48"/>
                    <a:pt x="1990" y="50"/>
                    <a:pt x="1990" y="54"/>
                  </a:cubicBezTo>
                  <a:cubicBezTo>
                    <a:pt x="1990" y="57"/>
                    <a:pt x="1987" y="59"/>
                    <a:pt x="1984"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4" name="Freeform 114"/>
            <p:cNvSpPr/>
            <p:nvPr/>
          </p:nvSpPr>
          <p:spPr bwMode="auto">
            <a:xfrm>
              <a:off x="16416338" y="7070725"/>
              <a:ext cx="3292475" cy="158750"/>
            </a:xfrm>
            <a:custGeom>
              <a:avLst/>
              <a:gdLst>
                <a:gd name="T0" fmla="*/ 1920 w 1926"/>
                <a:gd name="T1" fmla="*/ 93 h 93"/>
                <a:gd name="T2" fmla="*/ 1920 w 1926"/>
                <a:gd name="T3" fmla="*/ 93 h 93"/>
                <a:gd name="T4" fmla="*/ 1795 w 1926"/>
                <a:gd name="T5" fmla="*/ 85 h 93"/>
                <a:gd name="T6" fmla="*/ 1683 w 1926"/>
                <a:gd name="T7" fmla="*/ 77 h 93"/>
                <a:gd name="T8" fmla="*/ 1447 w 1926"/>
                <a:gd name="T9" fmla="*/ 60 h 93"/>
                <a:gd name="T10" fmla="*/ 1445 w 1926"/>
                <a:gd name="T11" fmla="*/ 60 h 93"/>
                <a:gd name="T12" fmla="*/ 1208 w 1926"/>
                <a:gd name="T13" fmla="*/ 48 h 93"/>
                <a:gd name="T14" fmla="*/ 971 w 1926"/>
                <a:gd name="T15" fmla="*/ 31 h 93"/>
                <a:gd name="T16" fmla="*/ 729 w 1926"/>
                <a:gd name="T17" fmla="*/ 27 h 93"/>
                <a:gd name="T18" fmla="*/ 489 w 1926"/>
                <a:gd name="T19" fmla="*/ 22 h 93"/>
                <a:gd name="T20" fmla="*/ 488 w 1926"/>
                <a:gd name="T21" fmla="*/ 22 h 93"/>
                <a:gd name="T22" fmla="*/ 247 w 1926"/>
                <a:gd name="T23" fmla="*/ 17 h 93"/>
                <a:gd name="T24" fmla="*/ 6 w 1926"/>
                <a:gd name="T25" fmla="*/ 12 h 93"/>
                <a:gd name="T26" fmla="*/ 0 w 1926"/>
                <a:gd name="T27" fmla="*/ 6 h 93"/>
                <a:gd name="T28" fmla="*/ 6 w 1926"/>
                <a:gd name="T29" fmla="*/ 0 h 93"/>
                <a:gd name="T30" fmla="*/ 247 w 1926"/>
                <a:gd name="T31" fmla="*/ 5 h 93"/>
                <a:gd name="T32" fmla="*/ 488 w 1926"/>
                <a:gd name="T33" fmla="*/ 10 h 93"/>
                <a:gd name="T34" fmla="*/ 490 w 1926"/>
                <a:gd name="T35" fmla="*/ 10 h 93"/>
                <a:gd name="T36" fmla="*/ 730 w 1926"/>
                <a:gd name="T37" fmla="*/ 15 h 93"/>
                <a:gd name="T38" fmla="*/ 971 w 1926"/>
                <a:gd name="T39" fmla="*/ 19 h 93"/>
                <a:gd name="T40" fmla="*/ 1208 w 1926"/>
                <a:gd name="T41" fmla="*/ 36 h 93"/>
                <a:gd name="T42" fmla="*/ 1445 w 1926"/>
                <a:gd name="T43" fmla="*/ 48 h 93"/>
                <a:gd name="T44" fmla="*/ 1448 w 1926"/>
                <a:gd name="T45" fmla="*/ 48 h 93"/>
                <a:gd name="T46" fmla="*/ 1683 w 1926"/>
                <a:gd name="T47" fmla="*/ 65 h 93"/>
                <a:gd name="T48" fmla="*/ 1796 w 1926"/>
                <a:gd name="T49" fmla="*/ 73 h 93"/>
                <a:gd name="T50" fmla="*/ 1921 w 1926"/>
                <a:gd name="T51" fmla="*/ 81 h 93"/>
                <a:gd name="T52" fmla="*/ 1926 w 1926"/>
                <a:gd name="T53" fmla="*/ 88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79" y="90"/>
                    <a:pt x="1837" y="88"/>
                    <a:pt x="1795" y="85"/>
                  </a:cubicBezTo>
                  <a:cubicBezTo>
                    <a:pt x="1757" y="82"/>
                    <a:pt x="1720" y="80"/>
                    <a:pt x="1683" y="77"/>
                  </a:cubicBezTo>
                  <a:cubicBezTo>
                    <a:pt x="1618" y="73"/>
                    <a:pt x="1533" y="67"/>
                    <a:pt x="1447" y="60"/>
                  </a:cubicBezTo>
                  <a:cubicBezTo>
                    <a:pt x="1445" y="60"/>
                    <a:pt x="1445" y="60"/>
                    <a:pt x="1445" y="60"/>
                  </a:cubicBezTo>
                  <a:cubicBezTo>
                    <a:pt x="1370" y="57"/>
                    <a:pt x="1291" y="53"/>
                    <a:pt x="1208" y="48"/>
                  </a:cubicBezTo>
                  <a:cubicBezTo>
                    <a:pt x="1133" y="43"/>
                    <a:pt x="1053" y="38"/>
                    <a:pt x="971" y="31"/>
                  </a:cubicBezTo>
                  <a:cubicBezTo>
                    <a:pt x="890" y="30"/>
                    <a:pt x="809" y="29"/>
                    <a:pt x="729" y="27"/>
                  </a:cubicBezTo>
                  <a:cubicBezTo>
                    <a:pt x="649" y="26"/>
                    <a:pt x="568" y="24"/>
                    <a:pt x="489" y="22"/>
                  </a:cubicBezTo>
                  <a:cubicBezTo>
                    <a:pt x="488" y="22"/>
                    <a:pt x="488" y="22"/>
                    <a:pt x="488" y="22"/>
                  </a:cubicBezTo>
                  <a:cubicBezTo>
                    <a:pt x="408" y="20"/>
                    <a:pt x="327" y="19"/>
                    <a:pt x="247" y="17"/>
                  </a:cubicBezTo>
                  <a:cubicBezTo>
                    <a:pt x="167" y="16"/>
                    <a:pt x="85" y="14"/>
                    <a:pt x="6" y="12"/>
                  </a:cubicBezTo>
                  <a:cubicBezTo>
                    <a:pt x="3" y="12"/>
                    <a:pt x="0" y="9"/>
                    <a:pt x="0" y="6"/>
                  </a:cubicBezTo>
                  <a:cubicBezTo>
                    <a:pt x="0" y="3"/>
                    <a:pt x="3" y="0"/>
                    <a:pt x="6" y="0"/>
                  </a:cubicBezTo>
                  <a:cubicBezTo>
                    <a:pt x="86" y="2"/>
                    <a:pt x="167" y="4"/>
                    <a:pt x="247" y="5"/>
                  </a:cubicBezTo>
                  <a:cubicBezTo>
                    <a:pt x="327" y="7"/>
                    <a:pt x="408" y="8"/>
                    <a:pt x="488" y="10"/>
                  </a:cubicBezTo>
                  <a:cubicBezTo>
                    <a:pt x="490" y="10"/>
                    <a:pt x="490" y="10"/>
                    <a:pt x="490" y="10"/>
                  </a:cubicBezTo>
                  <a:cubicBezTo>
                    <a:pt x="569" y="12"/>
                    <a:pt x="649" y="14"/>
                    <a:pt x="730" y="15"/>
                  </a:cubicBezTo>
                  <a:cubicBezTo>
                    <a:pt x="809" y="17"/>
                    <a:pt x="890" y="18"/>
                    <a:pt x="971" y="19"/>
                  </a:cubicBezTo>
                  <a:cubicBezTo>
                    <a:pt x="1054" y="26"/>
                    <a:pt x="1134" y="31"/>
                    <a:pt x="1208" y="36"/>
                  </a:cubicBezTo>
                  <a:cubicBezTo>
                    <a:pt x="1291" y="41"/>
                    <a:pt x="1371" y="45"/>
                    <a:pt x="1445" y="48"/>
                  </a:cubicBezTo>
                  <a:cubicBezTo>
                    <a:pt x="1448" y="48"/>
                    <a:pt x="1448" y="48"/>
                    <a:pt x="1448" y="48"/>
                  </a:cubicBezTo>
                  <a:cubicBezTo>
                    <a:pt x="1533" y="55"/>
                    <a:pt x="1619" y="61"/>
                    <a:pt x="1683" y="65"/>
                  </a:cubicBezTo>
                  <a:cubicBezTo>
                    <a:pt x="1721" y="68"/>
                    <a:pt x="1758" y="70"/>
                    <a:pt x="1796" y="73"/>
                  </a:cubicBezTo>
                  <a:cubicBezTo>
                    <a:pt x="1838" y="76"/>
                    <a:pt x="1879" y="78"/>
                    <a:pt x="1921" y="81"/>
                  </a:cubicBezTo>
                  <a:cubicBezTo>
                    <a:pt x="1924" y="81"/>
                    <a:pt x="1926" y="84"/>
                    <a:pt x="1926" y="88"/>
                  </a:cubicBezTo>
                  <a:cubicBezTo>
                    <a:pt x="1926" y="91"/>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5" name="Freeform 115"/>
            <p:cNvSpPr/>
            <p:nvPr/>
          </p:nvSpPr>
          <p:spPr bwMode="auto">
            <a:xfrm>
              <a:off x="16416338" y="7497763"/>
              <a:ext cx="3114675" cy="196850"/>
            </a:xfrm>
            <a:custGeom>
              <a:avLst/>
              <a:gdLst>
                <a:gd name="T0" fmla="*/ 1815 w 1822"/>
                <a:gd name="T1" fmla="*/ 115 h 115"/>
                <a:gd name="T2" fmla="*/ 1815 w 1822"/>
                <a:gd name="T3" fmla="*/ 115 h 115"/>
                <a:gd name="T4" fmla="*/ 1593 w 1822"/>
                <a:gd name="T5" fmla="*/ 97 h 115"/>
                <a:gd name="T6" fmla="*/ 1372 w 1822"/>
                <a:gd name="T7" fmla="*/ 77 h 115"/>
                <a:gd name="T8" fmla="*/ 1370 w 1822"/>
                <a:gd name="T9" fmla="*/ 77 h 115"/>
                <a:gd name="T10" fmla="*/ 1147 w 1822"/>
                <a:gd name="T11" fmla="*/ 59 h 115"/>
                <a:gd name="T12" fmla="*/ 930 w 1822"/>
                <a:gd name="T13" fmla="*/ 38 h 115"/>
                <a:gd name="T14" fmla="*/ 925 w 1822"/>
                <a:gd name="T15" fmla="*/ 38 h 115"/>
                <a:gd name="T16" fmla="*/ 695 w 1822"/>
                <a:gd name="T17" fmla="*/ 33 h 115"/>
                <a:gd name="T18" fmla="*/ 467 w 1822"/>
                <a:gd name="T19" fmla="*/ 27 h 115"/>
                <a:gd name="T20" fmla="*/ 465 w 1822"/>
                <a:gd name="T21" fmla="*/ 27 h 115"/>
                <a:gd name="T22" fmla="*/ 254 w 1822"/>
                <a:gd name="T23" fmla="*/ 21 h 115"/>
                <a:gd name="T24" fmla="*/ 236 w 1822"/>
                <a:gd name="T25" fmla="*/ 20 h 115"/>
                <a:gd name="T26" fmla="*/ 23 w 1822"/>
                <a:gd name="T27" fmla="*/ 13 h 115"/>
                <a:gd name="T28" fmla="*/ 6 w 1822"/>
                <a:gd name="T29" fmla="*/ 12 h 115"/>
                <a:gd name="T30" fmla="*/ 0 w 1822"/>
                <a:gd name="T31" fmla="*/ 6 h 115"/>
                <a:gd name="T32" fmla="*/ 6 w 1822"/>
                <a:gd name="T33" fmla="*/ 0 h 115"/>
                <a:gd name="T34" fmla="*/ 24 w 1822"/>
                <a:gd name="T35" fmla="*/ 1 h 115"/>
                <a:gd name="T36" fmla="*/ 236 w 1822"/>
                <a:gd name="T37" fmla="*/ 8 h 115"/>
                <a:gd name="T38" fmla="*/ 254 w 1822"/>
                <a:gd name="T39" fmla="*/ 9 h 115"/>
                <a:gd name="T40" fmla="*/ 465 w 1822"/>
                <a:gd name="T41" fmla="*/ 15 h 115"/>
                <a:gd name="T42" fmla="*/ 467 w 1822"/>
                <a:gd name="T43" fmla="*/ 15 h 115"/>
                <a:gd name="T44" fmla="*/ 696 w 1822"/>
                <a:gd name="T45" fmla="*/ 21 h 115"/>
                <a:gd name="T46" fmla="*/ 925 w 1822"/>
                <a:gd name="T47" fmla="*/ 26 h 115"/>
                <a:gd name="T48" fmla="*/ 926 w 1822"/>
                <a:gd name="T49" fmla="*/ 26 h 115"/>
                <a:gd name="T50" fmla="*/ 932 w 1822"/>
                <a:gd name="T51" fmla="*/ 26 h 115"/>
                <a:gd name="T52" fmla="*/ 1148 w 1822"/>
                <a:gd name="T53" fmla="*/ 47 h 115"/>
                <a:gd name="T54" fmla="*/ 1371 w 1822"/>
                <a:gd name="T55" fmla="*/ 65 h 115"/>
                <a:gd name="T56" fmla="*/ 1373 w 1822"/>
                <a:gd name="T57" fmla="*/ 65 h 115"/>
                <a:gd name="T58" fmla="*/ 1594 w 1822"/>
                <a:gd name="T59" fmla="*/ 85 h 115"/>
                <a:gd name="T60" fmla="*/ 1816 w 1822"/>
                <a:gd name="T61" fmla="*/ 103 h 115"/>
                <a:gd name="T62" fmla="*/ 1821 w 1822"/>
                <a:gd name="T63" fmla="*/ 110 h 115"/>
                <a:gd name="T64" fmla="*/ 1815 w 1822"/>
                <a:gd name="T6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5">
                  <a:moveTo>
                    <a:pt x="1815" y="115"/>
                  </a:moveTo>
                  <a:cubicBezTo>
                    <a:pt x="1815" y="115"/>
                    <a:pt x="1815" y="115"/>
                    <a:pt x="1815" y="115"/>
                  </a:cubicBezTo>
                  <a:cubicBezTo>
                    <a:pt x="1748" y="110"/>
                    <a:pt x="1675" y="104"/>
                    <a:pt x="1593" y="97"/>
                  </a:cubicBezTo>
                  <a:cubicBezTo>
                    <a:pt x="1524" y="91"/>
                    <a:pt x="1452" y="85"/>
                    <a:pt x="1372" y="77"/>
                  </a:cubicBezTo>
                  <a:cubicBezTo>
                    <a:pt x="1370" y="77"/>
                    <a:pt x="1370" y="77"/>
                    <a:pt x="1370" y="77"/>
                  </a:cubicBezTo>
                  <a:cubicBezTo>
                    <a:pt x="1297" y="72"/>
                    <a:pt x="1223" y="66"/>
                    <a:pt x="1147" y="59"/>
                  </a:cubicBezTo>
                  <a:cubicBezTo>
                    <a:pt x="1074" y="53"/>
                    <a:pt x="1001" y="46"/>
                    <a:pt x="930" y="38"/>
                  </a:cubicBezTo>
                  <a:cubicBezTo>
                    <a:pt x="925" y="38"/>
                    <a:pt x="925" y="38"/>
                    <a:pt x="925" y="38"/>
                  </a:cubicBezTo>
                  <a:cubicBezTo>
                    <a:pt x="854" y="37"/>
                    <a:pt x="779" y="35"/>
                    <a:pt x="695" y="33"/>
                  </a:cubicBezTo>
                  <a:cubicBezTo>
                    <a:pt x="626" y="32"/>
                    <a:pt x="553" y="30"/>
                    <a:pt x="467" y="27"/>
                  </a:cubicBezTo>
                  <a:cubicBezTo>
                    <a:pt x="465" y="27"/>
                    <a:pt x="465" y="27"/>
                    <a:pt x="465" y="27"/>
                  </a:cubicBezTo>
                  <a:cubicBezTo>
                    <a:pt x="394" y="25"/>
                    <a:pt x="323" y="23"/>
                    <a:pt x="254" y="21"/>
                  </a:cubicBezTo>
                  <a:cubicBezTo>
                    <a:pt x="236" y="20"/>
                    <a:pt x="236" y="20"/>
                    <a:pt x="236" y="20"/>
                  </a:cubicBezTo>
                  <a:cubicBezTo>
                    <a:pt x="165" y="18"/>
                    <a:pt x="93" y="15"/>
                    <a:pt x="23" y="13"/>
                  </a:cubicBezTo>
                  <a:cubicBezTo>
                    <a:pt x="6" y="12"/>
                    <a:pt x="6" y="12"/>
                    <a:pt x="6" y="12"/>
                  </a:cubicBezTo>
                  <a:cubicBezTo>
                    <a:pt x="2" y="12"/>
                    <a:pt x="0" y="9"/>
                    <a:pt x="0" y="6"/>
                  </a:cubicBezTo>
                  <a:cubicBezTo>
                    <a:pt x="0" y="2"/>
                    <a:pt x="3" y="0"/>
                    <a:pt x="6" y="0"/>
                  </a:cubicBezTo>
                  <a:cubicBezTo>
                    <a:pt x="24" y="1"/>
                    <a:pt x="24" y="1"/>
                    <a:pt x="24" y="1"/>
                  </a:cubicBezTo>
                  <a:cubicBezTo>
                    <a:pt x="93" y="3"/>
                    <a:pt x="165" y="6"/>
                    <a:pt x="236" y="8"/>
                  </a:cubicBezTo>
                  <a:cubicBezTo>
                    <a:pt x="254" y="9"/>
                    <a:pt x="254" y="9"/>
                    <a:pt x="254" y="9"/>
                  </a:cubicBezTo>
                  <a:cubicBezTo>
                    <a:pt x="323" y="11"/>
                    <a:pt x="395" y="13"/>
                    <a:pt x="465" y="15"/>
                  </a:cubicBezTo>
                  <a:cubicBezTo>
                    <a:pt x="467" y="15"/>
                    <a:pt x="467" y="15"/>
                    <a:pt x="467" y="15"/>
                  </a:cubicBezTo>
                  <a:cubicBezTo>
                    <a:pt x="554" y="18"/>
                    <a:pt x="626" y="20"/>
                    <a:pt x="696" y="21"/>
                  </a:cubicBezTo>
                  <a:cubicBezTo>
                    <a:pt x="779" y="23"/>
                    <a:pt x="854" y="25"/>
                    <a:pt x="925" y="26"/>
                  </a:cubicBezTo>
                  <a:cubicBezTo>
                    <a:pt x="926" y="26"/>
                    <a:pt x="926" y="26"/>
                    <a:pt x="926" y="26"/>
                  </a:cubicBezTo>
                  <a:cubicBezTo>
                    <a:pt x="932" y="26"/>
                    <a:pt x="932" y="26"/>
                    <a:pt x="932" y="26"/>
                  </a:cubicBezTo>
                  <a:cubicBezTo>
                    <a:pt x="1002" y="34"/>
                    <a:pt x="1075" y="41"/>
                    <a:pt x="1148" y="47"/>
                  </a:cubicBezTo>
                  <a:cubicBezTo>
                    <a:pt x="1224" y="54"/>
                    <a:pt x="1298" y="60"/>
                    <a:pt x="1371" y="65"/>
                  </a:cubicBezTo>
                  <a:cubicBezTo>
                    <a:pt x="1373" y="65"/>
                    <a:pt x="1373" y="65"/>
                    <a:pt x="1373" y="65"/>
                  </a:cubicBezTo>
                  <a:cubicBezTo>
                    <a:pt x="1453" y="73"/>
                    <a:pt x="1525" y="79"/>
                    <a:pt x="1594" y="85"/>
                  </a:cubicBezTo>
                  <a:cubicBezTo>
                    <a:pt x="1676" y="92"/>
                    <a:pt x="1749" y="98"/>
                    <a:pt x="1816" y="103"/>
                  </a:cubicBezTo>
                  <a:cubicBezTo>
                    <a:pt x="1819" y="104"/>
                    <a:pt x="1822" y="107"/>
                    <a:pt x="1821" y="110"/>
                  </a:cubicBezTo>
                  <a:cubicBezTo>
                    <a:pt x="1821" y="113"/>
                    <a:pt x="1818" y="115"/>
                    <a:pt x="181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6" name="Freeform 116"/>
            <p:cNvSpPr/>
            <p:nvPr/>
          </p:nvSpPr>
          <p:spPr bwMode="auto">
            <a:xfrm>
              <a:off x="16416338" y="7924800"/>
              <a:ext cx="2870200" cy="201613"/>
            </a:xfrm>
            <a:custGeom>
              <a:avLst/>
              <a:gdLst>
                <a:gd name="T0" fmla="*/ 1672 w 1679"/>
                <a:gd name="T1" fmla="*/ 118 h 118"/>
                <a:gd name="T2" fmla="*/ 1672 w 1679"/>
                <a:gd name="T3" fmla="*/ 118 h 118"/>
                <a:gd name="T4" fmla="*/ 1469 w 1679"/>
                <a:gd name="T5" fmla="*/ 102 h 118"/>
                <a:gd name="T6" fmla="*/ 1268 w 1679"/>
                <a:gd name="T7" fmla="*/ 83 h 118"/>
                <a:gd name="T8" fmla="*/ 1265 w 1679"/>
                <a:gd name="T9" fmla="*/ 83 h 118"/>
                <a:gd name="T10" fmla="*/ 1063 w 1679"/>
                <a:gd name="T11" fmla="*/ 62 h 118"/>
                <a:gd name="T12" fmla="*/ 860 w 1679"/>
                <a:gd name="T13" fmla="*/ 39 h 118"/>
                <a:gd name="T14" fmla="*/ 647 w 1679"/>
                <a:gd name="T15" fmla="*/ 36 h 118"/>
                <a:gd name="T16" fmla="*/ 434 w 1679"/>
                <a:gd name="T17" fmla="*/ 31 h 118"/>
                <a:gd name="T18" fmla="*/ 433 w 1679"/>
                <a:gd name="T19" fmla="*/ 31 h 118"/>
                <a:gd name="T20" fmla="*/ 219 w 1679"/>
                <a:gd name="T21" fmla="*/ 23 h 118"/>
                <a:gd name="T22" fmla="*/ 6 w 1679"/>
                <a:gd name="T23" fmla="*/ 12 h 118"/>
                <a:gd name="T24" fmla="*/ 0 w 1679"/>
                <a:gd name="T25" fmla="*/ 6 h 118"/>
                <a:gd name="T26" fmla="*/ 6 w 1679"/>
                <a:gd name="T27" fmla="*/ 0 h 118"/>
                <a:gd name="T28" fmla="*/ 220 w 1679"/>
                <a:gd name="T29" fmla="*/ 11 h 118"/>
                <a:gd name="T30" fmla="*/ 433 w 1679"/>
                <a:gd name="T31" fmla="*/ 19 h 118"/>
                <a:gd name="T32" fmla="*/ 435 w 1679"/>
                <a:gd name="T33" fmla="*/ 19 h 118"/>
                <a:gd name="T34" fmla="*/ 647 w 1679"/>
                <a:gd name="T35" fmla="*/ 24 h 118"/>
                <a:gd name="T36" fmla="*/ 860 w 1679"/>
                <a:gd name="T37" fmla="*/ 27 h 118"/>
                <a:gd name="T38" fmla="*/ 861 w 1679"/>
                <a:gd name="T39" fmla="*/ 27 h 118"/>
                <a:gd name="T40" fmla="*/ 1064 w 1679"/>
                <a:gd name="T41" fmla="*/ 50 h 118"/>
                <a:gd name="T42" fmla="*/ 1266 w 1679"/>
                <a:gd name="T43" fmla="*/ 71 h 118"/>
                <a:gd name="T44" fmla="*/ 1269 w 1679"/>
                <a:gd name="T45" fmla="*/ 71 h 118"/>
                <a:gd name="T46" fmla="*/ 1470 w 1679"/>
                <a:gd name="T47" fmla="*/ 90 h 118"/>
                <a:gd name="T48" fmla="*/ 1673 w 1679"/>
                <a:gd name="T49" fmla="*/ 106 h 118"/>
                <a:gd name="T50" fmla="*/ 1678 w 1679"/>
                <a:gd name="T51" fmla="*/ 113 h 118"/>
                <a:gd name="T52" fmla="*/ 1672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1672" y="118"/>
                  </a:moveTo>
                  <a:cubicBezTo>
                    <a:pt x="1672" y="118"/>
                    <a:pt x="1672" y="118"/>
                    <a:pt x="1672" y="118"/>
                  </a:cubicBezTo>
                  <a:cubicBezTo>
                    <a:pt x="1606" y="113"/>
                    <a:pt x="1538" y="108"/>
                    <a:pt x="1469" y="102"/>
                  </a:cubicBezTo>
                  <a:cubicBezTo>
                    <a:pt x="1402" y="96"/>
                    <a:pt x="1334" y="90"/>
                    <a:pt x="1268" y="83"/>
                  </a:cubicBezTo>
                  <a:cubicBezTo>
                    <a:pt x="1265" y="83"/>
                    <a:pt x="1265" y="83"/>
                    <a:pt x="1265" y="83"/>
                  </a:cubicBezTo>
                  <a:cubicBezTo>
                    <a:pt x="1197" y="76"/>
                    <a:pt x="1129" y="69"/>
                    <a:pt x="1063" y="62"/>
                  </a:cubicBezTo>
                  <a:cubicBezTo>
                    <a:pt x="993" y="55"/>
                    <a:pt x="924" y="47"/>
                    <a:pt x="860" y="39"/>
                  </a:cubicBezTo>
                  <a:cubicBezTo>
                    <a:pt x="789" y="39"/>
                    <a:pt x="717" y="38"/>
                    <a:pt x="647" y="36"/>
                  </a:cubicBezTo>
                  <a:cubicBezTo>
                    <a:pt x="576" y="35"/>
                    <a:pt x="504" y="33"/>
                    <a:pt x="434" y="31"/>
                  </a:cubicBezTo>
                  <a:cubicBezTo>
                    <a:pt x="433" y="31"/>
                    <a:pt x="433" y="31"/>
                    <a:pt x="433" y="31"/>
                  </a:cubicBezTo>
                  <a:cubicBezTo>
                    <a:pt x="362" y="28"/>
                    <a:pt x="290" y="26"/>
                    <a:pt x="219" y="23"/>
                  </a:cubicBezTo>
                  <a:cubicBezTo>
                    <a:pt x="148" y="19"/>
                    <a:pt x="76" y="16"/>
                    <a:pt x="6" y="12"/>
                  </a:cubicBezTo>
                  <a:cubicBezTo>
                    <a:pt x="2" y="12"/>
                    <a:pt x="0" y="9"/>
                    <a:pt x="0" y="6"/>
                  </a:cubicBezTo>
                  <a:cubicBezTo>
                    <a:pt x="0" y="2"/>
                    <a:pt x="3" y="0"/>
                    <a:pt x="6" y="0"/>
                  </a:cubicBezTo>
                  <a:cubicBezTo>
                    <a:pt x="77" y="4"/>
                    <a:pt x="149" y="7"/>
                    <a:pt x="220" y="11"/>
                  </a:cubicBezTo>
                  <a:cubicBezTo>
                    <a:pt x="291" y="14"/>
                    <a:pt x="362" y="16"/>
                    <a:pt x="433" y="19"/>
                  </a:cubicBezTo>
                  <a:cubicBezTo>
                    <a:pt x="435" y="19"/>
                    <a:pt x="435" y="19"/>
                    <a:pt x="435" y="19"/>
                  </a:cubicBezTo>
                  <a:cubicBezTo>
                    <a:pt x="505" y="21"/>
                    <a:pt x="576" y="23"/>
                    <a:pt x="647" y="24"/>
                  </a:cubicBezTo>
                  <a:cubicBezTo>
                    <a:pt x="717" y="26"/>
                    <a:pt x="789" y="27"/>
                    <a:pt x="860" y="27"/>
                  </a:cubicBezTo>
                  <a:cubicBezTo>
                    <a:pt x="861" y="27"/>
                    <a:pt x="861" y="27"/>
                    <a:pt x="861" y="27"/>
                  </a:cubicBezTo>
                  <a:cubicBezTo>
                    <a:pt x="926" y="35"/>
                    <a:pt x="994" y="43"/>
                    <a:pt x="1064" y="50"/>
                  </a:cubicBezTo>
                  <a:cubicBezTo>
                    <a:pt x="1130" y="57"/>
                    <a:pt x="1198" y="64"/>
                    <a:pt x="1266" y="71"/>
                  </a:cubicBezTo>
                  <a:cubicBezTo>
                    <a:pt x="1269" y="71"/>
                    <a:pt x="1269" y="71"/>
                    <a:pt x="1269" y="71"/>
                  </a:cubicBezTo>
                  <a:cubicBezTo>
                    <a:pt x="1336" y="78"/>
                    <a:pt x="1403" y="84"/>
                    <a:pt x="1470" y="90"/>
                  </a:cubicBezTo>
                  <a:cubicBezTo>
                    <a:pt x="1539" y="96"/>
                    <a:pt x="1607" y="101"/>
                    <a:pt x="1673" y="106"/>
                  </a:cubicBezTo>
                  <a:cubicBezTo>
                    <a:pt x="1676" y="107"/>
                    <a:pt x="1679" y="110"/>
                    <a:pt x="1678" y="113"/>
                  </a:cubicBezTo>
                  <a:cubicBezTo>
                    <a:pt x="1678" y="116"/>
                    <a:pt x="1675" y="118"/>
                    <a:pt x="1672"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7" name="Freeform 117"/>
            <p:cNvSpPr/>
            <p:nvPr/>
          </p:nvSpPr>
          <p:spPr bwMode="auto">
            <a:xfrm>
              <a:off x="16416338" y="8351838"/>
              <a:ext cx="2562225" cy="169863"/>
            </a:xfrm>
            <a:custGeom>
              <a:avLst/>
              <a:gdLst>
                <a:gd name="T0" fmla="*/ 1493 w 1499"/>
                <a:gd name="T1" fmla="*/ 99 h 99"/>
                <a:gd name="T2" fmla="*/ 1493 w 1499"/>
                <a:gd name="T3" fmla="*/ 99 h 99"/>
                <a:gd name="T4" fmla="*/ 1348 w 1499"/>
                <a:gd name="T5" fmla="*/ 89 h 99"/>
                <a:gd name="T6" fmla="*/ 1315 w 1499"/>
                <a:gd name="T7" fmla="*/ 87 h 99"/>
                <a:gd name="T8" fmla="*/ 1138 w 1499"/>
                <a:gd name="T9" fmla="*/ 71 h 99"/>
                <a:gd name="T10" fmla="*/ 1136 w 1499"/>
                <a:gd name="T11" fmla="*/ 71 h 99"/>
                <a:gd name="T12" fmla="*/ 999 w 1499"/>
                <a:gd name="T13" fmla="*/ 59 h 99"/>
                <a:gd name="T14" fmla="*/ 956 w 1499"/>
                <a:gd name="T15" fmla="*/ 55 h 99"/>
                <a:gd name="T16" fmla="*/ 818 w 1499"/>
                <a:gd name="T17" fmla="*/ 41 h 99"/>
                <a:gd name="T18" fmla="*/ 775 w 1499"/>
                <a:gd name="T19" fmla="*/ 37 h 99"/>
                <a:gd name="T20" fmla="*/ 584 w 1499"/>
                <a:gd name="T21" fmla="*/ 34 h 99"/>
                <a:gd name="T22" fmla="*/ 393 w 1499"/>
                <a:gd name="T23" fmla="*/ 28 h 99"/>
                <a:gd name="T24" fmla="*/ 392 w 1499"/>
                <a:gd name="T25" fmla="*/ 28 h 99"/>
                <a:gd name="T26" fmla="*/ 237 w 1499"/>
                <a:gd name="T27" fmla="*/ 23 h 99"/>
                <a:gd name="T28" fmla="*/ 199 w 1499"/>
                <a:gd name="T29" fmla="*/ 21 h 99"/>
                <a:gd name="T30" fmla="*/ 37 w 1499"/>
                <a:gd name="T31" fmla="*/ 14 h 99"/>
                <a:gd name="T32" fmla="*/ 6 w 1499"/>
                <a:gd name="T33" fmla="*/ 12 h 99"/>
                <a:gd name="T34" fmla="*/ 0 w 1499"/>
                <a:gd name="T35" fmla="*/ 6 h 99"/>
                <a:gd name="T36" fmla="*/ 6 w 1499"/>
                <a:gd name="T37" fmla="*/ 0 h 99"/>
                <a:gd name="T38" fmla="*/ 38 w 1499"/>
                <a:gd name="T39" fmla="*/ 2 h 99"/>
                <a:gd name="T40" fmla="*/ 200 w 1499"/>
                <a:gd name="T41" fmla="*/ 9 h 99"/>
                <a:gd name="T42" fmla="*/ 238 w 1499"/>
                <a:gd name="T43" fmla="*/ 11 h 99"/>
                <a:gd name="T44" fmla="*/ 392 w 1499"/>
                <a:gd name="T45" fmla="*/ 16 h 99"/>
                <a:gd name="T46" fmla="*/ 393 w 1499"/>
                <a:gd name="T47" fmla="*/ 16 h 99"/>
                <a:gd name="T48" fmla="*/ 584 w 1499"/>
                <a:gd name="T49" fmla="*/ 22 h 99"/>
                <a:gd name="T50" fmla="*/ 775 w 1499"/>
                <a:gd name="T51" fmla="*/ 25 h 99"/>
                <a:gd name="T52" fmla="*/ 776 w 1499"/>
                <a:gd name="T53" fmla="*/ 25 h 99"/>
                <a:gd name="T54" fmla="*/ 819 w 1499"/>
                <a:gd name="T55" fmla="*/ 29 h 99"/>
                <a:gd name="T56" fmla="*/ 957 w 1499"/>
                <a:gd name="T57" fmla="*/ 43 h 99"/>
                <a:gd name="T58" fmla="*/ 1000 w 1499"/>
                <a:gd name="T59" fmla="*/ 47 h 99"/>
                <a:gd name="T60" fmla="*/ 1137 w 1499"/>
                <a:gd name="T61" fmla="*/ 59 h 99"/>
                <a:gd name="T62" fmla="*/ 1139 w 1499"/>
                <a:gd name="T63" fmla="*/ 59 h 99"/>
                <a:gd name="T64" fmla="*/ 1316 w 1499"/>
                <a:gd name="T65" fmla="*/ 75 h 99"/>
                <a:gd name="T66" fmla="*/ 1349 w 1499"/>
                <a:gd name="T67" fmla="*/ 77 h 99"/>
                <a:gd name="T68" fmla="*/ 1494 w 1499"/>
                <a:gd name="T69" fmla="*/ 87 h 99"/>
                <a:gd name="T70" fmla="*/ 1499 w 1499"/>
                <a:gd name="T71" fmla="*/ 94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46" y="97"/>
                    <a:pt x="1396" y="93"/>
                    <a:pt x="1348" y="89"/>
                  </a:cubicBezTo>
                  <a:cubicBezTo>
                    <a:pt x="1315" y="87"/>
                    <a:pt x="1315" y="87"/>
                    <a:pt x="1315" y="87"/>
                  </a:cubicBezTo>
                  <a:cubicBezTo>
                    <a:pt x="1250" y="80"/>
                    <a:pt x="1190" y="75"/>
                    <a:pt x="1138" y="71"/>
                  </a:cubicBezTo>
                  <a:cubicBezTo>
                    <a:pt x="1136" y="71"/>
                    <a:pt x="1136" y="71"/>
                    <a:pt x="1136" y="71"/>
                  </a:cubicBezTo>
                  <a:cubicBezTo>
                    <a:pt x="1092" y="68"/>
                    <a:pt x="1045" y="63"/>
                    <a:pt x="999" y="59"/>
                  </a:cubicBezTo>
                  <a:cubicBezTo>
                    <a:pt x="984" y="58"/>
                    <a:pt x="970" y="56"/>
                    <a:pt x="956" y="55"/>
                  </a:cubicBezTo>
                  <a:cubicBezTo>
                    <a:pt x="910" y="51"/>
                    <a:pt x="863" y="46"/>
                    <a:pt x="818" y="41"/>
                  </a:cubicBezTo>
                  <a:cubicBezTo>
                    <a:pt x="803" y="40"/>
                    <a:pt x="789" y="38"/>
                    <a:pt x="775" y="37"/>
                  </a:cubicBezTo>
                  <a:cubicBezTo>
                    <a:pt x="707" y="35"/>
                    <a:pt x="643" y="34"/>
                    <a:pt x="584" y="34"/>
                  </a:cubicBezTo>
                  <a:cubicBezTo>
                    <a:pt x="531" y="32"/>
                    <a:pt x="462" y="30"/>
                    <a:pt x="393" y="28"/>
                  </a:cubicBezTo>
                  <a:cubicBezTo>
                    <a:pt x="392" y="28"/>
                    <a:pt x="392" y="28"/>
                    <a:pt x="392" y="28"/>
                  </a:cubicBezTo>
                  <a:cubicBezTo>
                    <a:pt x="341" y="27"/>
                    <a:pt x="288" y="25"/>
                    <a:pt x="237" y="23"/>
                  </a:cubicBezTo>
                  <a:cubicBezTo>
                    <a:pt x="199" y="21"/>
                    <a:pt x="199" y="21"/>
                    <a:pt x="199" y="21"/>
                  </a:cubicBezTo>
                  <a:cubicBezTo>
                    <a:pt x="146" y="19"/>
                    <a:pt x="91" y="17"/>
                    <a:pt x="37" y="14"/>
                  </a:cubicBezTo>
                  <a:cubicBezTo>
                    <a:pt x="6" y="12"/>
                    <a:pt x="6" y="12"/>
                    <a:pt x="6" y="12"/>
                  </a:cubicBezTo>
                  <a:cubicBezTo>
                    <a:pt x="2" y="12"/>
                    <a:pt x="0" y="9"/>
                    <a:pt x="0" y="6"/>
                  </a:cubicBezTo>
                  <a:cubicBezTo>
                    <a:pt x="0" y="2"/>
                    <a:pt x="3" y="0"/>
                    <a:pt x="6" y="0"/>
                  </a:cubicBezTo>
                  <a:cubicBezTo>
                    <a:pt x="38" y="2"/>
                    <a:pt x="38" y="2"/>
                    <a:pt x="38" y="2"/>
                  </a:cubicBezTo>
                  <a:cubicBezTo>
                    <a:pt x="91" y="5"/>
                    <a:pt x="146" y="7"/>
                    <a:pt x="200" y="9"/>
                  </a:cubicBezTo>
                  <a:cubicBezTo>
                    <a:pt x="238" y="11"/>
                    <a:pt x="238" y="11"/>
                    <a:pt x="238" y="11"/>
                  </a:cubicBezTo>
                  <a:cubicBezTo>
                    <a:pt x="289" y="13"/>
                    <a:pt x="341" y="15"/>
                    <a:pt x="392" y="16"/>
                  </a:cubicBezTo>
                  <a:cubicBezTo>
                    <a:pt x="393" y="16"/>
                    <a:pt x="393" y="16"/>
                    <a:pt x="393" y="16"/>
                  </a:cubicBezTo>
                  <a:cubicBezTo>
                    <a:pt x="462" y="18"/>
                    <a:pt x="531" y="20"/>
                    <a:pt x="584" y="22"/>
                  </a:cubicBezTo>
                  <a:cubicBezTo>
                    <a:pt x="643" y="22"/>
                    <a:pt x="707" y="23"/>
                    <a:pt x="775" y="25"/>
                  </a:cubicBezTo>
                  <a:cubicBezTo>
                    <a:pt x="776" y="25"/>
                    <a:pt x="776" y="25"/>
                    <a:pt x="776" y="25"/>
                  </a:cubicBezTo>
                  <a:cubicBezTo>
                    <a:pt x="790" y="26"/>
                    <a:pt x="804" y="28"/>
                    <a:pt x="819" y="29"/>
                  </a:cubicBezTo>
                  <a:cubicBezTo>
                    <a:pt x="865" y="34"/>
                    <a:pt x="912" y="39"/>
                    <a:pt x="957" y="43"/>
                  </a:cubicBezTo>
                  <a:cubicBezTo>
                    <a:pt x="971" y="45"/>
                    <a:pt x="986" y="46"/>
                    <a:pt x="1000" y="47"/>
                  </a:cubicBezTo>
                  <a:cubicBezTo>
                    <a:pt x="1046" y="51"/>
                    <a:pt x="1093" y="56"/>
                    <a:pt x="1137" y="59"/>
                  </a:cubicBezTo>
                  <a:cubicBezTo>
                    <a:pt x="1139" y="59"/>
                    <a:pt x="1139" y="59"/>
                    <a:pt x="1139" y="59"/>
                  </a:cubicBezTo>
                  <a:cubicBezTo>
                    <a:pt x="1191" y="63"/>
                    <a:pt x="1251" y="68"/>
                    <a:pt x="1316" y="75"/>
                  </a:cubicBezTo>
                  <a:cubicBezTo>
                    <a:pt x="1349" y="77"/>
                    <a:pt x="1349" y="77"/>
                    <a:pt x="1349" y="77"/>
                  </a:cubicBezTo>
                  <a:cubicBezTo>
                    <a:pt x="1397" y="81"/>
                    <a:pt x="1447" y="85"/>
                    <a:pt x="1494" y="87"/>
                  </a:cubicBezTo>
                  <a:cubicBezTo>
                    <a:pt x="1497" y="88"/>
                    <a:pt x="1499" y="90"/>
                    <a:pt x="1499" y="94"/>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8" name="Freeform 118"/>
            <p:cNvSpPr/>
            <p:nvPr/>
          </p:nvSpPr>
          <p:spPr bwMode="auto">
            <a:xfrm>
              <a:off x="16416338" y="8780463"/>
              <a:ext cx="2201863" cy="88900"/>
            </a:xfrm>
            <a:custGeom>
              <a:avLst/>
              <a:gdLst>
                <a:gd name="T0" fmla="*/ 1282 w 1288"/>
                <a:gd name="T1" fmla="*/ 52 h 52"/>
                <a:gd name="T2" fmla="*/ 1282 w 1288"/>
                <a:gd name="T3" fmla="*/ 52 h 52"/>
                <a:gd name="T4" fmla="*/ 1133 w 1288"/>
                <a:gd name="T5" fmla="*/ 48 h 52"/>
                <a:gd name="T6" fmla="*/ 983 w 1288"/>
                <a:gd name="T7" fmla="*/ 42 h 52"/>
                <a:gd name="T8" fmla="*/ 981 w 1288"/>
                <a:gd name="T9" fmla="*/ 42 h 52"/>
                <a:gd name="T10" fmla="*/ 827 w 1288"/>
                <a:gd name="T11" fmla="*/ 35 h 52"/>
                <a:gd name="T12" fmla="*/ 672 w 1288"/>
                <a:gd name="T13" fmla="*/ 24 h 52"/>
                <a:gd name="T14" fmla="*/ 508 w 1288"/>
                <a:gd name="T15" fmla="*/ 24 h 52"/>
                <a:gd name="T16" fmla="*/ 343 w 1288"/>
                <a:gd name="T17" fmla="*/ 21 h 52"/>
                <a:gd name="T18" fmla="*/ 342 w 1288"/>
                <a:gd name="T19" fmla="*/ 21 h 52"/>
                <a:gd name="T20" fmla="*/ 174 w 1288"/>
                <a:gd name="T21" fmla="*/ 18 h 52"/>
                <a:gd name="T22" fmla="*/ 6 w 1288"/>
                <a:gd name="T23" fmla="*/ 12 h 52"/>
                <a:gd name="T24" fmla="*/ 0 w 1288"/>
                <a:gd name="T25" fmla="*/ 6 h 52"/>
                <a:gd name="T26" fmla="*/ 6 w 1288"/>
                <a:gd name="T27" fmla="*/ 0 h 52"/>
                <a:gd name="T28" fmla="*/ 175 w 1288"/>
                <a:gd name="T29" fmla="*/ 6 h 52"/>
                <a:gd name="T30" fmla="*/ 342 w 1288"/>
                <a:gd name="T31" fmla="*/ 9 h 52"/>
                <a:gd name="T32" fmla="*/ 343 w 1288"/>
                <a:gd name="T33" fmla="*/ 9 h 52"/>
                <a:gd name="T34" fmla="*/ 508 w 1288"/>
                <a:gd name="T35" fmla="*/ 12 h 52"/>
                <a:gd name="T36" fmla="*/ 672 w 1288"/>
                <a:gd name="T37" fmla="*/ 12 h 52"/>
                <a:gd name="T38" fmla="*/ 673 w 1288"/>
                <a:gd name="T39" fmla="*/ 12 h 52"/>
                <a:gd name="T40" fmla="*/ 673 w 1288"/>
                <a:gd name="T41" fmla="*/ 12 h 52"/>
                <a:gd name="T42" fmla="*/ 828 w 1288"/>
                <a:gd name="T43" fmla="*/ 23 h 52"/>
                <a:gd name="T44" fmla="*/ 982 w 1288"/>
                <a:gd name="T45" fmla="*/ 30 h 52"/>
                <a:gd name="T46" fmla="*/ 984 w 1288"/>
                <a:gd name="T47" fmla="*/ 30 h 52"/>
                <a:gd name="T48" fmla="*/ 1133 w 1288"/>
                <a:gd name="T49" fmla="*/ 36 h 52"/>
                <a:gd name="T50" fmla="*/ 1282 w 1288"/>
                <a:gd name="T51" fmla="*/ 40 h 52"/>
                <a:gd name="T52" fmla="*/ 1288 w 1288"/>
                <a:gd name="T53" fmla="*/ 46 h 52"/>
                <a:gd name="T54" fmla="*/ 1282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1282" y="52"/>
                  </a:moveTo>
                  <a:cubicBezTo>
                    <a:pt x="1282" y="52"/>
                    <a:pt x="1282" y="52"/>
                    <a:pt x="1282" y="52"/>
                  </a:cubicBezTo>
                  <a:cubicBezTo>
                    <a:pt x="1238" y="52"/>
                    <a:pt x="1189" y="51"/>
                    <a:pt x="1133" y="48"/>
                  </a:cubicBezTo>
                  <a:cubicBezTo>
                    <a:pt x="1079" y="47"/>
                    <a:pt x="1024" y="44"/>
                    <a:pt x="983" y="42"/>
                  </a:cubicBezTo>
                  <a:cubicBezTo>
                    <a:pt x="981" y="42"/>
                    <a:pt x="981" y="42"/>
                    <a:pt x="981" y="42"/>
                  </a:cubicBezTo>
                  <a:cubicBezTo>
                    <a:pt x="934" y="40"/>
                    <a:pt x="884" y="38"/>
                    <a:pt x="827" y="35"/>
                  </a:cubicBezTo>
                  <a:cubicBezTo>
                    <a:pt x="780" y="32"/>
                    <a:pt x="730" y="29"/>
                    <a:pt x="672" y="24"/>
                  </a:cubicBezTo>
                  <a:cubicBezTo>
                    <a:pt x="617" y="25"/>
                    <a:pt x="562" y="25"/>
                    <a:pt x="508" y="24"/>
                  </a:cubicBezTo>
                  <a:cubicBezTo>
                    <a:pt x="452" y="24"/>
                    <a:pt x="397" y="23"/>
                    <a:pt x="343" y="21"/>
                  </a:cubicBezTo>
                  <a:cubicBezTo>
                    <a:pt x="342" y="21"/>
                    <a:pt x="342" y="21"/>
                    <a:pt x="342" y="21"/>
                  </a:cubicBezTo>
                  <a:cubicBezTo>
                    <a:pt x="286" y="21"/>
                    <a:pt x="230" y="20"/>
                    <a:pt x="174" y="18"/>
                  </a:cubicBezTo>
                  <a:cubicBezTo>
                    <a:pt x="118" y="17"/>
                    <a:pt x="62" y="15"/>
                    <a:pt x="6" y="12"/>
                  </a:cubicBezTo>
                  <a:cubicBezTo>
                    <a:pt x="2" y="12"/>
                    <a:pt x="0" y="9"/>
                    <a:pt x="0" y="6"/>
                  </a:cubicBezTo>
                  <a:cubicBezTo>
                    <a:pt x="0" y="2"/>
                    <a:pt x="3" y="0"/>
                    <a:pt x="6" y="0"/>
                  </a:cubicBezTo>
                  <a:cubicBezTo>
                    <a:pt x="62" y="3"/>
                    <a:pt x="119" y="5"/>
                    <a:pt x="175" y="6"/>
                  </a:cubicBezTo>
                  <a:cubicBezTo>
                    <a:pt x="230" y="8"/>
                    <a:pt x="286" y="9"/>
                    <a:pt x="342" y="9"/>
                  </a:cubicBezTo>
                  <a:cubicBezTo>
                    <a:pt x="343" y="9"/>
                    <a:pt x="343" y="9"/>
                    <a:pt x="343" y="9"/>
                  </a:cubicBezTo>
                  <a:cubicBezTo>
                    <a:pt x="397" y="11"/>
                    <a:pt x="453" y="12"/>
                    <a:pt x="508" y="12"/>
                  </a:cubicBezTo>
                  <a:cubicBezTo>
                    <a:pt x="562" y="13"/>
                    <a:pt x="618" y="13"/>
                    <a:pt x="672" y="12"/>
                  </a:cubicBezTo>
                  <a:cubicBezTo>
                    <a:pt x="673" y="12"/>
                    <a:pt x="673" y="12"/>
                    <a:pt x="673" y="12"/>
                  </a:cubicBezTo>
                  <a:cubicBezTo>
                    <a:pt x="673" y="12"/>
                    <a:pt x="673" y="12"/>
                    <a:pt x="673" y="12"/>
                  </a:cubicBezTo>
                  <a:cubicBezTo>
                    <a:pt x="730" y="17"/>
                    <a:pt x="781" y="20"/>
                    <a:pt x="828" y="23"/>
                  </a:cubicBezTo>
                  <a:cubicBezTo>
                    <a:pt x="884" y="26"/>
                    <a:pt x="935" y="28"/>
                    <a:pt x="982" y="30"/>
                  </a:cubicBezTo>
                  <a:cubicBezTo>
                    <a:pt x="984" y="30"/>
                    <a:pt x="984" y="30"/>
                    <a:pt x="984" y="30"/>
                  </a:cubicBezTo>
                  <a:cubicBezTo>
                    <a:pt x="1025" y="32"/>
                    <a:pt x="1079" y="35"/>
                    <a:pt x="1133" y="36"/>
                  </a:cubicBezTo>
                  <a:cubicBezTo>
                    <a:pt x="1189" y="39"/>
                    <a:pt x="1238" y="40"/>
                    <a:pt x="1282" y="40"/>
                  </a:cubicBezTo>
                  <a:cubicBezTo>
                    <a:pt x="1286" y="40"/>
                    <a:pt x="1288" y="43"/>
                    <a:pt x="1288" y="46"/>
                  </a:cubicBezTo>
                  <a:cubicBezTo>
                    <a:pt x="1288" y="49"/>
                    <a:pt x="1286"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9" name="Freeform 119"/>
            <p:cNvSpPr/>
            <p:nvPr/>
          </p:nvSpPr>
          <p:spPr bwMode="auto">
            <a:xfrm>
              <a:off x="16416338" y="9137650"/>
              <a:ext cx="1798638" cy="98425"/>
            </a:xfrm>
            <a:custGeom>
              <a:avLst/>
              <a:gdLst>
                <a:gd name="T0" fmla="*/ 230 w 1052"/>
                <a:gd name="T1" fmla="*/ 58 h 58"/>
                <a:gd name="T2" fmla="*/ 187 w 1052"/>
                <a:gd name="T3" fmla="*/ 57 h 58"/>
                <a:gd name="T4" fmla="*/ 144 w 1052"/>
                <a:gd name="T5" fmla="*/ 57 h 58"/>
                <a:gd name="T6" fmla="*/ 49 w 1052"/>
                <a:gd name="T7" fmla="*/ 55 h 58"/>
                <a:gd name="T8" fmla="*/ 6 w 1052"/>
                <a:gd name="T9" fmla="*/ 53 h 58"/>
                <a:gd name="T10" fmla="*/ 0 w 1052"/>
                <a:gd name="T11" fmla="*/ 47 h 58"/>
                <a:gd name="T12" fmla="*/ 6 w 1052"/>
                <a:gd name="T13" fmla="*/ 41 h 58"/>
                <a:gd name="T14" fmla="*/ 49 w 1052"/>
                <a:gd name="T15" fmla="*/ 43 h 58"/>
                <a:gd name="T16" fmla="*/ 144 w 1052"/>
                <a:gd name="T17" fmla="*/ 45 h 58"/>
                <a:gd name="T18" fmla="*/ 188 w 1052"/>
                <a:gd name="T19" fmla="*/ 45 h 58"/>
                <a:gd name="T20" fmla="*/ 280 w 1052"/>
                <a:gd name="T21" fmla="*/ 45 h 58"/>
                <a:gd name="T22" fmla="*/ 281 w 1052"/>
                <a:gd name="T23" fmla="*/ 45 h 58"/>
                <a:gd name="T24" fmla="*/ 320 w 1052"/>
                <a:gd name="T25" fmla="*/ 45 h 58"/>
                <a:gd name="T26" fmla="*/ 415 w 1052"/>
                <a:gd name="T27" fmla="*/ 43 h 58"/>
                <a:gd name="T28" fmla="*/ 454 w 1052"/>
                <a:gd name="T29" fmla="*/ 41 h 58"/>
                <a:gd name="T30" fmla="*/ 548 w 1052"/>
                <a:gd name="T31" fmla="*/ 37 h 58"/>
                <a:gd name="T32" fmla="*/ 567 w 1052"/>
                <a:gd name="T33" fmla="*/ 36 h 58"/>
                <a:gd name="T34" fmla="*/ 675 w 1052"/>
                <a:gd name="T35" fmla="*/ 33 h 58"/>
                <a:gd name="T36" fmla="*/ 683 w 1052"/>
                <a:gd name="T37" fmla="*/ 32 h 58"/>
                <a:gd name="T38" fmla="*/ 800 w 1052"/>
                <a:gd name="T39" fmla="*/ 25 h 58"/>
                <a:gd name="T40" fmla="*/ 823 w 1052"/>
                <a:gd name="T41" fmla="*/ 23 h 58"/>
                <a:gd name="T42" fmla="*/ 923 w 1052"/>
                <a:gd name="T43" fmla="*/ 14 h 58"/>
                <a:gd name="T44" fmla="*/ 1045 w 1052"/>
                <a:gd name="T45" fmla="*/ 0 h 58"/>
                <a:gd name="T46" fmla="*/ 1051 w 1052"/>
                <a:gd name="T47" fmla="*/ 5 h 58"/>
                <a:gd name="T48" fmla="*/ 1046 w 1052"/>
                <a:gd name="T49" fmla="*/ 12 h 58"/>
                <a:gd name="T50" fmla="*/ 925 w 1052"/>
                <a:gd name="T51" fmla="*/ 26 h 58"/>
                <a:gd name="T52" fmla="*/ 824 w 1052"/>
                <a:gd name="T53" fmla="*/ 35 h 58"/>
                <a:gd name="T54" fmla="*/ 802 w 1052"/>
                <a:gd name="T55" fmla="*/ 37 h 58"/>
                <a:gd name="T56" fmla="*/ 684 w 1052"/>
                <a:gd name="T57" fmla="*/ 44 h 58"/>
                <a:gd name="T58" fmla="*/ 676 w 1052"/>
                <a:gd name="T59" fmla="*/ 45 h 58"/>
                <a:gd name="T60" fmla="*/ 567 w 1052"/>
                <a:gd name="T61" fmla="*/ 48 h 58"/>
                <a:gd name="T62" fmla="*/ 548 w 1052"/>
                <a:gd name="T63" fmla="*/ 48 h 58"/>
                <a:gd name="T64" fmla="*/ 455 w 1052"/>
                <a:gd name="T65" fmla="*/ 53 h 58"/>
                <a:gd name="T66" fmla="*/ 415 w 1052"/>
                <a:gd name="T67" fmla="*/ 55 h 58"/>
                <a:gd name="T68" fmla="*/ 320 w 1052"/>
                <a:gd name="T69" fmla="*/ 57 h 58"/>
                <a:gd name="T70" fmla="*/ 281 w 1052"/>
                <a:gd name="T71" fmla="*/ 57 h 58"/>
                <a:gd name="T72" fmla="*/ 281 w 1052"/>
                <a:gd name="T73" fmla="*/ 57 h 58"/>
                <a:gd name="T74" fmla="*/ 230 w 1052"/>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2" h="58">
                  <a:moveTo>
                    <a:pt x="230" y="58"/>
                  </a:moveTo>
                  <a:cubicBezTo>
                    <a:pt x="216" y="58"/>
                    <a:pt x="201" y="57"/>
                    <a:pt x="187" y="57"/>
                  </a:cubicBezTo>
                  <a:cubicBezTo>
                    <a:pt x="173" y="57"/>
                    <a:pt x="158" y="57"/>
                    <a:pt x="144" y="57"/>
                  </a:cubicBezTo>
                  <a:cubicBezTo>
                    <a:pt x="112" y="57"/>
                    <a:pt x="80" y="56"/>
                    <a:pt x="49" y="55"/>
                  </a:cubicBezTo>
                  <a:cubicBezTo>
                    <a:pt x="35" y="54"/>
                    <a:pt x="20" y="53"/>
                    <a:pt x="6" y="53"/>
                  </a:cubicBezTo>
                  <a:cubicBezTo>
                    <a:pt x="2" y="53"/>
                    <a:pt x="0" y="50"/>
                    <a:pt x="0" y="47"/>
                  </a:cubicBezTo>
                  <a:cubicBezTo>
                    <a:pt x="0" y="43"/>
                    <a:pt x="3" y="41"/>
                    <a:pt x="6" y="41"/>
                  </a:cubicBezTo>
                  <a:cubicBezTo>
                    <a:pt x="21" y="41"/>
                    <a:pt x="35" y="42"/>
                    <a:pt x="49" y="43"/>
                  </a:cubicBezTo>
                  <a:cubicBezTo>
                    <a:pt x="80" y="44"/>
                    <a:pt x="112" y="45"/>
                    <a:pt x="144" y="45"/>
                  </a:cubicBezTo>
                  <a:cubicBezTo>
                    <a:pt x="158" y="45"/>
                    <a:pt x="173" y="45"/>
                    <a:pt x="188" y="45"/>
                  </a:cubicBezTo>
                  <a:cubicBezTo>
                    <a:pt x="218" y="46"/>
                    <a:pt x="249" y="46"/>
                    <a:pt x="280" y="45"/>
                  </a:cubicBezTo>
                  <a:cubicBezTo>
                    <a:pt x="281" y="45"/>
                    <a:pt x="281" y="45"/>
                    <a:pt x="281" y="45"/>
                  </a:cubicBezTo>
                  <a:cubicBezTo>
                    <a:pt x="294" y="45"/>
                    <a:pt x="307" y="45"/>
                    <a:pt x="320" y="45"/>
                  </a:cubicBezTo>
                  <a:cubicBezTo>
                    <a:pt x="351" y="44"/>
                    <a:pt x="383" y="44"/>
                    <a:pt x="415" y="43"/>
                  </a:cubicBezTo>
                  <a:cubicBezTo>
                    <a:pt x="428" y="42"/>
                    <a:pt x="441" y="42"/>
                    <a:pt x="454" y="41"/>
                  </a:cubicBezTo>
                  <a:cubicBezTo>
                    <a:pt x="485" y="40"/>
                    <a:pt x="517" y="39"/>
                    <a:pt x="548" y="37"/>
                  </a:cubicBezTo>
                  <a:cubicBezTo>
                    <a:pt x="567" y="36"/>
                    <a:pt x="567" y="36"/>
                    <a:pt x="567" y="36"/>
                  </a:cubicBezTo>
                  <a:cubicBezTo>
                    <a:pt x="602" y="36"/>
                    <a:pt x="639" y="35"/>
                    <a:pt x="675" y="33"/>
                  </a:cubicBezTo>
                  <a:cubicBezTo>
                    <a:pt x="683" y="32"/>
                    <a:pt x="683" y="32"/>
                    <a:pt x="683" y="32"/>
                  </a:cubicBezTo>
                  <a:cubicBezTo>
                    <a:pt x="722" y="30"/>
                    <a:pt x="762" y="29"/>
                    <a:pt x="800" y="25"/>
                  </a:cubicBezTo>
                  <a:cubicBezTo>
                    <a:pt x="823" y="23"/>
                    <a:pt x="823" y="23"/>
                    <a:pt x="823" y="23"/>
                  </a:cubicBezTo>
                  <a:cubicBezTo>
                    <a:pt x="856" y="20"/>
                    <a:pt x="890" y="18"/>
                    <a:pt x="923" y="14"/>
                  </a:cubicBezTo>
                  <a:cubicBezTo>
                    <a:pt x="961" y="10"/>
                    <a:pt x="1004" y="6"/>
                    <a:pt x="1045" y="0"/>
                  </a:cubicBezTo>
                  <a:cubicBezTo>
                    <a:pt x="1048" y="0"/>
                    <a:pt x="1051" y="2"/>
                    <a:pt x="1051" y="5"/>
                  </a:cubicBezTo>
                  <a:cubicBezTo>
                    <a:pt x="1052" y="8"/>
                    <a:pt x="1050" y="11"/>
                    <a:pt x="1046" y="12"/>
                  </a:cubicBezTo>
                  <a:cubicBezTo>
                    <a:pt x="1006" y="18"/>
                    <a:pt x="963" y="22"/>
                    <a:pt x="925" y="26"/>
                  </a:cubicBezTo>
                  <a:cubicBezTo>
                    <a:pt x="891" y="30"/>
                    <a:pt x="857" y="32"/>
                    <a:pt x="824" y="35"/>
                  </a:cubicBezTo>
                  <a:cubicBezTo>
                    <a:pt x="802" y="37"/>
                    <a:pt x="802" y="37"/>
                    <a:pt x="802" y="37"/>
                  </a:cubicBezTo>
                  <a:cubicBezTo>
                    <a:pt x="763" y="41"/>
                    <a:pt x="723" y="42"/>
                    <a:pt x="684" y="44"/>
                  </a:cubicBezTo>
                  <a:cubicBezTo>
                    <a:pt x="676" y="45"/>
                    <a:pt x="676" y="45"/>
                    <a:pt x="676" y="45"/>
                  </a:cubicBezTo>
                  <a:cubicBezTo>
                    <a:pt x="639" y="47"/>
                    <a:pt x="603" y="48"/>
                    <a:pt x="567" y="48"/>
                  </a:cubicBezTo>
                  <a:cubicBezTo>
                    <a:pt x="548" y="48"/>
                    <a:pt x="548" y="48"/>
                    <a:pt x="548" y="48"/>
                  </a:cubicBezTo>
                  <a:cubicBezTo>
                    <a:pt x="518" y="51"/>
                    <a:pt x="486" y="52"/>
                    <a:pt x="455" y="53"/>
                  </a:cubicBezTo>
                  <a:cubicBezTo>
                    <a:pt x="442" y="54"/>
                    <a:pt x="428" y="54"/>
                    <a:pt x="415" y="55"/>
                  </a:cubicBezTo>
                  <a:cubicBezTo>
                    <a:pt x="384" y="56"/>
                    <a:pt x="352" y="56"/>
                    <a:pt x="320" y="57"/>
                  </a:cubicBezTo>
                  <a:cubicBezTo>
                    <a:pt x="307" y="57"/>
                    <a:pt x="294" y="57"/>
                    <a:pt x="281" y="57"/>
                  </a:cubicBezTo>
                  <a:cubicBezTo>
                    <a:pt x="281" y="57"/>
                    <a:pt x="281" y="57"/>
                    <a:pt x="281" y="57"/>
                  </a:cubicBezTo>
                  <a:cubicBezTo>
                    <a:pt x="264" y="57"/>
                    <a:pt x="247" y="58"/>
                    <a:pt x="23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0" name="Freeform 120"/>
            <p:cNvSpPr/>
            <p:nvPr/>
          </p:nvSpPr>
          <p:spPr bwMode="auto">
            <a:xfrm>
              <a:off x="16416338" y="9364663"/>
              <a:ext cx="1352550" cy="290513"/>
            </a:xfrm>
            <a:custGeom>
              <a:avLst/>
              <a:gdLst>
                <a:gd name="T0" fmla="*/ 6 w 791"/>
                <a:gd name="T1" fmla="*/ 170 h 170"/>
                <a:gd name="T2" fmla="*/ 0 w 791"/>
                <a:gd name="T3" fmla="*/ 164 h 170"/>
                <a:gd name="T4" fmla="*/ 6 w 791"/>
                <a:gd name="T5" fmla="*/ 158 h 170"/>
                <a:gd name="T6" fmla="*/ 109 w 791"/>
                <a:gd name="T7" fmla="*/ 155 h 170"/>
                <a:gd name="T8" fmla="*/ 210 w 791"/>
                <a:gd name="T9" fmla="*/ 148 h 170"/>
                <a:gd name="T10" fmla="*/ 310 w 791"/>
                <a:gd name="T11" fmla="*/ 135 h 170"/>
                <a:gd name="T12" fmla="*/ 408 w 791"/>
                <a:gd name="T13" fmla="*/ 117 h 170"/>
                <a:gd name="T14" fmla="*/ 504 w 791"/>
                <a:gd name="T15" fmla="*/ 95 h 170"/>
                <a:gd name="T16" fmla="*/ 599 w 791"/>
                <a:gd name="T17" fmla="*/ 68 h 170"/>
                <a:gd name="T18" fmla="*/ 692 w 791"/>
                <a:gd name="T19" fmla="*/ 37 h 170"/>
                <a:gd name="T20" fmla="*/ 782 w 791"/>
                <a:gd name="T21" fmla="*/ 1 h 170"/>
                <a:gd name="T22" fmla="*/ 790 w 791"/>
                <a:gd name="T23" fmla="*/ 4 h 170"/>
                <a:gd name="T24" fmla="*/ 787 w 791"/>
                <a:gd name="T25" fmla="*/ 12 h 170"/>
                <a:gd name="T26" fmla="*/ 696 w 791"/>
                <a:gd name="T27" fmla="*/ 48 h 170"/>
                <a:gd name="T28" fmla="*/ 603 w 791"/>
                <a:gd name="T29" fmla="*/ 80 h 170"/>
                <a:gd name="T30" fmla="*/ 507 w 791"/>
                <a:gd name="T31" fmla="*/ 107 h 170"/>
                <a:gd name="T32" fmla="*/ 410 w 791"/>
                <a:gd name="T33" fmla="*/ 129 h 170"/>
                <a:gd name="T34" fmla="*/ 311 w 791"/>
                <a:gd name="T35" fmla="*/ 147 h 170"/>
                <a:gd name="T36" fmla="*/ 211 w 791"/>
                <a:gd name="T37" fmla="*/ 160 h 170"/>
                <a:gd name="T38" fmla="*/ 109 w 791"/>
                <a:gd name="T39" fmla="*/ 167 h 170"/>
                <a:gd name="T40" fmla="*/ 6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6" y="170"/>
                  </a:moveTo>
                  <a:cubicBezTo>
                    <a:pt x="3" y="170"/>
                    <a:pt x="0" y="167"/>
                    <a:pt x="0" y="164"/>
                  </a:cubicBezTo>
                  <a:cubicBezTo>
                    <a:pt x="0" y="161"/>
                    <a:pt x="3" y="158"/>
                    <a:pt x="6" y="158"/>
                  </a:cubicBezTo>
                  <a:cubicBezTo>
                    <a:pt x="40" y="158"/>
                    <a:pt x="75" y="157"/>
                    <a:pt x="109" y="155"/>
                  </a:cubicBezTo>
                  <a:cubicBezTo>
                    <a:pt x="142" y="154"/>
                    <a:pt x="176" y="151"/>
                    <a:pt x="210" y="148"/>
                  </a:cubicBezTo>
                  <a:cubicBezTo>
                    <a:pt x="243" y="144"/>
                    <a:pt x="277" y="140"/>
                    <a:pt x="310" y="135"/>
                  </a:cubicBezTo>
                  <a:cubicBezTo>
                    <a:pt x="342" y="130"/>
                    <a:pt x="375" y="124"/>
                    <a:pt x="408" y="117"/>
                  </a:cubicBezTo>
                  <a:cubicBezTo>
                    <a:pt x="440" y="111"/>
                    <a:pt x="473" y="103"/>
                    <a:pt x="504" y="95"/>
                  </a:cubicBezTo>
                  <a:cubicBezTo>
                    <a:pt x="536" y="87"/>
                    <a:pt x="568" y="78"/>
                    <a:pt x="599" y="68"/>
                  </a:cubicBezTo>
                  <a:cubicBezTo>
                    <a:pt x="630" y="59"/>
                    <a:pt x="661" y="48"/>
                    <a:pt x="692" y="37"/>
                  </a:cubicBezTo>
                  <a:cubicBezTo>
                    <a:pt x="722" y="26"/>
                    <a:pt x="752" y="14"/>
                    <a:pt x="782" y="1"/>
                  </a:cubicBezTo>
                  <a:cubicBezTo>
                    <a:pt x="785" y="0"/>
                    <a:pt x="789" y="1"/>
                    <a:pt x="790" y="4"/>
                  </a:cubicBezTo>
                  <a:cubicBezTo>
                    <a:pt x="791" y="8"/>
                    <a:pt x="790" y="11"/>
                    <a:pt x="787" y="12"/>
                  </a:cubicBezTo>
                  <a:cubicBezTo>
                    <a:pt x="757" y="25"/>
                    <a:pt x="726" y="37"/>
                    <a:pt x="696" y="48"/>
                  </a:cubicBezTo>
                  <a:cubicBezTo>
                    <a:pt x="665" y="60"/>
                    <a:pt x="634" y="70"/>
                    <a:pt x="603" y="80"/>
                  </a:cubicBezTo>
                  <a:cubicBezTo>
                    <a:pt x="571" y="90"/>
                    <a:pt x="539" y="99"/>
                    <a:pt x="507" y="107"/>
                  </a:cubicBezTo>
                  <a:cubicBezTo>
                    <a:pt x="475" y="115"/>
                    <a:pt x="443" y="123"/>
                    <a:pt x="410" y="129"/>
                  </a:cubicBezTo>
                  <a:cubicBezTo>
                    <a:pt x="378" y="136"/>
                    <a:pt x="344" y="142"/>
                    <a:pt x="311" y="147"/>
                  </a:cubicBezTo>
                  <a:cubicBezTo>
                    <a:pt x="278" y="152"/>
                    <a:pt x="245" y="156"/>
                    <a:pt x="211" y="160"/>
                  </a:cubicBezTo>
                  <a:cubicBezTo>
                    <a:pt x="177" y="163"/>
                    <a:pt x="143" y="166"/>
                    <a:pt x="109" y="167"/>
                  </a:cubicBezTo>
                  <a:cubicBezTo>
                    <a:pt x="75" y="169"/>
                    <a:pt x="40" y="170"/>
                    <a:pt x="6"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1" name="Freeform 121"/>
            <p:cNvSpPr/>
            <p:nvPr/>
          </p:nvSpPr>
          <p:spPr bwMode="auto">
            <a:xfrm>
              <a:off x="17746663" y="3062288"/>
              <a:ext cx="2109788" cy="3173413"/>
            </a:xfrm>
            <a:custGeom>
              <a:avLst/>
              <a:gdLst>
                <a:gd name="T0" fmla="*/ 1228 w 1234"/>
                <a:gd name="T1" fmla="*/ 1856 h 1856"/>
                <a:gd name="T2" fmla="*/ 1222 w 1234"/>
                <a:gd name="T3" fmla="*/ 1850 h 1856"/>
                <a:gd name="T4" fmla="*/ 1200 w 1234"/>
                <a:gd name="T5" fmla="*/ 1553 h 1856"/>
                <a:gd name="T6" fmla="*/ 1137 w 1234"/>
                <a:gd name="T7" fmla="*/ 1271 h 1856"/>
                <a:gd name="T8" fmla="*/ 1065 w 1234"/>
                <a:gd name="T9" fmla="*/ 1074 h 1856"/>
                <a:gd name="T10" fmla="*/ 1032 w 1234"/>
                <a:gd name="T11" fmla="*/ 999 h 1856"/>
                <a:gd name="T12" fmla="*/ 889 w 1234"/>
                <a:gd name="T13" fmla="*/ 747 h 1856"/>
                <a:gd name="T14" fmla="*/ 711 w 1234"/>
                <a:gd name="T15" fmla="*/ 517 h 1856"/>
                <a:gd name="T16" fmla="*/ 638 w 1234"/>
                <a:gd name="T17" fmla="*/ 440 h 1856"/>
                <a:gd name="T18" fmla="*/ 501 w 1234"/>
                <a:gd name="T19" fmla="*/ 315 h 1856"/>
                <a:gd name="T20" fmla="*/ 264 w 1234"/>
                <a:gd name="T21" fmla="*/ 146 h 1856"/>
                <a:gd name="T22" fmla="*/ 4 w 1234"/>
                <a:gd name="T23" fmla="*/ 13 h 1856"/>
                <a:gd name="T24" fmla="*/ 1 w 1234"/>
                <a:gd name="T25" fmla="*/ 5 h 1856"/>
                <a:gd name="T26" fmla="*/ 9 w 1234"/>
                <a:gd name="T27" fmla="*/ 2 h 1856"/>
                <a:gd name="T28" fmla="*/ 271 w 1234"/>
                <a:gd name="T29" fmla="*/ 136 h 1856"/>
                <a:gd name="T30" fmla="*/ 508 w 1234"/>
                <a:gd name="T31" fmla="*/ 306 h 1856"/>
                <a:gd name="T32" fmla="*/ 646 w 1234"/>
                <a:gd name="T33" fmla="*/ 432 h 1856"/>
                <a:gd name="T34" fmla="*/ 720 w 1234"/>
                <a:gd name="T35" fmla="*/ 509 h 1856"/>
                <a:gd name="T36" fmla="*/ 899 w 1234"/>
                <a:gd name="T37" fmla="*/ 740 h 1856"/>
                <a:gd name="T38" fmla="*/ 1043 w 1234"/>
                <a:gd name="T39" fmla="*/ 994 h 1856"/>
                <a:gd name="T40" fmla="*/ 1076 w 1234"/>
                <a:gd name="T41" fmla="*/ 1069 h 1856"/>
                <a:gd name="T42" fmla="*/ 1148 w 1234"/>
                <a:gd name="T43" fmla="*/ 1267 h 1856"/>
                <a:gd name="T44" fmla="*/ 1212 w 1234"/>
                <a:gd name="T45" fmla="*/ 1552 h 1856"/>
                <a:gd name="T46" fmla="*/ 1234 w 1234"/>
                <a:gd name="T47" fmla="*/ 1850 h 1856"/>
                <a:gd name="T48" fmla="*/ 1228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1228" y="1856"/>
                  </a:moveTo>
                  <a:cubicBezTo>
                    <a:pt x="1225" y="1856"/>
                    <a:pt x="1222" y="1853"/>
                    <a:pt x="1222" y="1850"/>
                  </a:cubicBezTo>
                  <a:cubicBezTo>
                    <a:pt x="1222" y="1751"/>
                    <a:pt x="1215" y="1651"/>
                    <a:pt x="1200" y="1553"/>
                  </a:cubicBezTo>
                  <a:cubicBezTo>
                    <a:pt x="1186" y="1458"/>
                    <a:pt x="1164" y="1363"/>
                    <a:pt x="1137" y="1271"/>
                  </a:cubicBezTo>
                  <a:cubicBezTo>
                    <a:pt x="1116" y="1204"/>
                    <a:pt x="1092" y="1138"/>
                    <a:pt x="1065" y="1074"/>
                  </a:cubicBezTo>
                  <a:cubicBezTo>
                    <a:pt x="1055" y="1049"/>
                    <a:pt x="1044" y="1024"/>
                    <a:pt x="1032" y="999"/>
                  </a:cubicBezTo>
                  <a:cubicBezTo>
                    <a:pt x="991" y="912"/>
                    <a:pt x="943" y="827"/>
                    <a:pt x="889" y="747"/>
                  </a:cubicBezTo>
                  <a:cubicBezTo>
                    <a:pt x="836" y="666"/>
                    <a:pt x="776" y="589"/>
                    <a:pt x="711" y="517"/>
                  </a:cubicBezTo>
                  <a:cubicBezTo>
                    <a:pt x="687" y="491"/>
                    <a:pt x="663" y="465"/>
                    <a:pt x="638" y="440"/>
                  </a:cubicBezTo>
                  <a:cubicBezTo>
                    <a:pt x="594" y="396"/>
                    <a:pt x="548" y="354"/>
                    <a:pt x="501" y="315"/>
                  </a:cubicBezTo>
                  <a:cubicBezTo>
                    <a:pt x="426" y="253"/>
                    <a:pt x="347" y="196"/>
                    <a:pt x="264" y="146"/>
                  </a:cubicBezTo>
                  <a:cubicBezTo>
                    <a:pt x="181" y="95"/>
                    <a:pt x="94" y="51"/>
                    <a:pt x="4" y="13"/>
                  </a:cubicBezTo>
                  <a:cubicBezTo>
                    <a:pt x="1" y="11"/>
                    <a:pt x="0" y="8"/>
                    <a:pt x="1" y="5"/>
                  </a:cubicBezTo>
                  <a:cubicBezTo>
                    <a:pt x="2" y="2"/>
                    <a:pt x="6" y="0"/>
                    <a:pt x="9" y="2"/>
                  </a:cubicBezTo>
                  <a:cubicBezTo>
                    <a:pt x="99" y="40"/>
                    <a:pt x="187" y="85"/>
                    <a:pt x="271" y="136"/>
                  </a:cubicBezTo>
                  <a:cubicBezTo>
                    <a:pt x="353" y="186"/>
                    <a:pt x="433" y="243"/>
                    <a:pt x="508" y="306"/>
                  </a:cubicBezTo>
                  <a:cubicBezTo>
                    <a:pt x="556" y="345"/>
                    <a:pt x="603" y="388"/>
                    <a:pt x="646" y="432"/>
                  </a:cubicBezTo>
                  <a:cubicBezTo>
                    <a:pt x="671" y="456"/>
                    <a:pt x="696" y="482"/>
                    <a:pt x="720" y="509"/>
                  </a:cubicBezTo>
                  <a:cubicBezTo>
                    <a:pt x="785" y="581"/>
                    <a:pt x="845" y="659"/>
                    <a:pt x="899" y="740"/>
                  </a:cubicBezTo>
                  <a:cubicBezTo>
                    <a:pt x="953" y="821"/>
                    <a:pt x="1001" y="907"/>
                    <a:pt x="1043" y="994"/>
                  </a:cubicBezTo>
                  <a:cubicBezTo>
                    <a:pt x="1054" y="1019"/>
                    <a:pt x="1066" y="1044"/>
                    <a:pt x="1076" y="1069"/>
                  </a:cubicBezTo>
                  <a:cubicBezTo>
                    <a:pt x="1104" y="1134"/>
                    <a:pt x="1128" y="1200"/>
                    <a:pt x="1148" y="1267"/>
                  </a:cubicBezTo>
                  <a:cubicBezTo>
                    <a:pt x="1176" y="1360"/>
                    <a:pt x="1198" y="1456"/>
                    <a:pt x="1212" y="1552"/>
                  </a:cubicBezTo>
                  <a:cubicBezTo>
                    <a:pt x="1227" y="1650"/>
                    <a:pt x="1234" y="1750"/>
                    <a:pt x="1234" y="1850"/>
                  </a:cubicBezTo>
                  <a:cubicBezTo>
                    <a:pt x="1234" y="1853"/>
                    <a:pt x="1231" y="1856"/>
                    <a:pt x="1228"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122"/>
            <p:cNvSpPr>
              <a:spLocks noEditPoints="1"/>
            </p:cNvSpPr>
            <p:nvPr/>
          </p:nvSpPr>
          <p:spPr bwMode="auto">
            <a:xfrm>
              <a:off x="17591088" y="3001963"/>
              <a:ext cx="1838325" cy="3233738"/>
            </a:xfrm>
            <a:custGeom>
              <a:avLst/>
              <a:gdLst>
                <a:gd name="T0" fmla="*/ 1069 w 1075"/>
                <a:gd name="T1" fmla="*/ 1891 h 1891"/>
                <a:gd name="T2" fmla="*/ 1062 w 1075"/>
                <a:gd name="T3" fmla="*/ 1887 h 1891"/>
                <a:gd name="T4" fmla="*/ 1062 w 1075"/>
                <a:gd name="T5" fmla="*/ 1886 h 1891"/>
                <a:gd name="T6" fmla="*/ 1062 w 1075"/>
                <a:gd name="T7" fmla="*/ 1885 h 1891"/>
                <a:gd name="T8" fmla="*/ 1044 w 1075"/>
                <a:gd name="T9" fmla="*/ 1598 h 1891"/>
                <a:gd name="T10" fmla="*/ 990 w 1075"/>
                <a:gd name="T11" fmla="*/ 1321 h 1891"/>
                <a:gd name="T12" fmla="*/ 980 w 1075"/>
                <a:gd name="T13" fmla="*/ 1284 h 1891"/>
                <a:gd name="T14" fmla="*/ 929 w 1075"/>
                <a:gd name="T15" fmla="*/ 1127 h 1891"/>
                <a:gd name="T16" fmla="*/ 928 w 1075"/>
                <a:gd name="T17" fmla="*/ 1122 h 1891"/>
                <a:gd name="T18" fmla="*/ 913 w 1075"/>
                <a:gd name="T19" fmla="*/ 1084 h 1891"/>
                <a:gd name="T20" fmla="*/ 901 w 1075"/>
                <a:gd name="T21" fmla="*/ 1052 h 1891"/>
                <a:gd name="T22" fmla="*/ 777 w 1075"/>
                <a:gd name="T23" fmla="*/ 798 h 1891"/>
                <a:gd name="T24" fmla="*/ 751 w 1075"/>
                <a:gd name="T25" fmla="*/ 754 h 1891"/>
                <a:gd name="T26" fmla="*/ 624 w 1075"/>
                <a:gd name="T27" fmla="*/ 564 h 1891"/>
                <a:gd name="T28" fmla="*/ 561 w 1075"/>
                <a:gd name="T29" fmla="*/ 485 h 1891"/>
                <a:gd name="T30" fmla="*/ 559 w 1075"/>
                <a:gd name="T31" fmla="*/ 482 h 1891"/>
                <a:gd name="T32" fmla="*/ 526 w 1075"/>
                <a:gd name="T33" fmla="*/ 444 h 1891"/>
                <a:gd name="T34" fmla="*/ 441 w 1075"/>
                <a:gd name="T35" fmla="*/ 353 h 1891"/>
                <a:gd name="T36" fmla="*/ 409 w 1075"/>
                <a:gd name="T37" fmla="*/ 320 h 1891"/>
                <a:gd name="T38" fmla="*/ 233 w 1075"/>
                <a:gd name="T39" fmla="*/ 166 h 1891"/>
                <a:gd name="T40" fmla="*/ 4 w 1075"/>
                <a:gd name="T41" fmla="*/ 12 h 1891"/>
                <a:gd name="T42" fmla="*/ 1 w 1075"/>
                <a:gd name="T43" fmla="*/ 3 h 1891"/>
                <a:gd name="T44" fmla="*/ 10 w 1075"/>
                <a:gd name="T45" fmla="*/ 1 h 1891"/>
                <a:gd name="T46" fmla="*/ 241 w 1075"/>
                <a:gd name="T47" fmla="*/ 157 h 1891"/>
                <a:gd name="T48" fmla="*/ 417 w 1075"/>
                <a:gd name="T49" fmla="*/ 312 h 1891"/>
                <a:gd name="T50" fmla="*/ 450 w 1075"/>
                <a:gd name="T51" fmla="*/ 344 h 1891"/>
                <a:gd name="T52" fmla="*/ 535 w 1075"/>
                <a:gd name="T53" fmla="*/ 436 h 1891"/>
                <a:gd name="T54" fmla="*/ 568 w 1075"/>
                <a:gd name="T55" fmla="*/ 475 h 1891"/>
                <a:gd name="T56" fmla="*/ 570 w 1075"/>
                <a:gd name="T57" fmla="*/ 477 h 1891"/>
                <a:gd name="T58" fmla="*/ 633 w 1075"/>
                <a:gd name="T59" fmla="*/ 557 h 1891"/>
                <a:gd name="T60" fmla="*/ 762 w 1075"/>
                <a:gd name="T61" fmla="*/ 748 h 1891"/>
                <a:gd name="T62" fmla="*/ 788 w 1075"/>
                <a:gd name="T63" fmla="*/ 792 h 1891"/>
                <a:gd name="T64" fmla="*/ 912 w 1075"/>
                <a:gd name="T65" fmla="*/ 1048 h 1891"/>
                <a:gd name="T66" fmla="*/ 924 w 1075"/>
                <a:gd name="T67" fmla="*/ 1079 h 1891"/>
                <a:gd name="T68" fmla="*/ 939 w 1075"/>
                <a:gd name="T69" fmla="*/ 1118 h 1891"/>
                <a:gd name="T70" fmla="*/ 941 w 1075"/>
                <a:gd name="T71" fmla="*/ 1122 h 1891"/>
                <a:gd name="T72" fmla="*/ 992 w 1075"/>
                <a:gd name="T73" fmla="*/ 1281 h 1891"/>
                <a:gd name="T74" fmla="*/ 1002 w 1075"/>
                <a:gd name="T75" fmla="*/ 1318 h 1891"/>
                <a:gd name="T76" fmla="*/ 1056 w 1075"/>
                <a:gd name="T77" fmla="*/ 1597 h 1891"/>
                <a:gd name="T78" fmla="*/ 1074 w 1075"/>
                <a:gd name="T79" fmla="*/ 1881 h 1891"/>
                <a:gd name="T80" fmla="*/ 1075 w 1075"/>
                <a:gd name="T81" fmla="*/ 1885 h 1891"/>
                <a:gd name="T82" fmla="*/ 1069 w 1075"/>
                <a:gd name="T83" fmla="*/ 1891 h 1891"/>
                <a:gd name="T84" fmla="*/ 1068 w 1075"/>
                <a:gd name="T85" fmla="*/ 1885 h 1891"/>
                <a:gd name="T86" fmla="*/ 1068 w 1075"/>
                <a:gd name="T87" fmla="*/ 188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5" h="1891">
                  <a:moveTo>
                    <a:pt x="1069" y="1891"/>
                  </a:moveTo>
                  <a:cubicBezTo>
                    <a:pt x="1067" y="1891"/>
                    <a:pt x="1063" y="1891"/>
                    <a:pt x="1062" y="1887"/>
                  </a:cubicBezTo>
                  <a:cubicBezTo>
                    <a:pt x="1062" y="1886"/>
                    <a:pt x="1062" y="1886"/>
                    <a:pt x="1062" y="1886"/>
                  </a:cubicBezTo>
                  <a:cubicBezTo>
                    <a:pt x="1062" y="1885"/>
                    <a:pt x="1062" y="1885"/>
                    <a:pt x="1062" y="1885"/>
                  </a:cubicBezTo>
                  <a:cubicBezTo>
                    <a:pt x="1062" y="1789"/>
                    <a:pt x="1056" y="1692"/>
                    <a:pt x="1044" y="1598"/>
                  </a:cubicBezTo>
                  <a:cubicBezTo>
                    <a:pt x="1032" y="1505"/>
                    <a:pt x="1014" y="1412"/>
                    <a:pt x="990" y="1321"/>
                  </a:cubicBezTo>
                  <a:cubicBezTo>
                    <a:pt x="987" y="1308"/>
                    <a:pt x="983" y="1296"/>
                    <a:pt x="980" y="1284"/>
                  </a:cubicBezTo>
                  <a:cubicBezTo>
                    <a:pt x="965" y="1230"/>
                    <a:pt x="948" y="1177"/>
                    <a:pt x="929" y="1127"/>
                  </a:cubicBezTo>
                  <a:cubicBezTo>
                    <a:pt x="928" y="1122"/>
                    <a:pt x="928" y="1122"/>
                    <a:pt x="928" y="1122"/>
                  </a:cubicBezTo>
                  <a:cubicBezTo>
                    <a:pt x="922" y="1108"/>
                    <a:pt x="918" y="1095"/>
                    <a:pt x="913" y="1084"/>
                  </a:cubicBezTo>
                  <a:cubicBezTo>
                    <a:pt x="909" y="1073"/>
                    <a:pt x="905" y="1063"/>
                    <a:pt x="901" y="1052"/>
                  </a:cubicBezTo>
                  <a:cubicBezTo>
                    <a:pt x="865" y="964"/>
                    <a:pt x="823" y="879"/>
                    <a:pt x="777" y="798"/>
                  </a:cubicBezTo>
                  <a:cubicBezTo>
                    <a:pt x="768" y="782"/>
                    <a:pt x="759" y="767"/>
                    <a:pt x="751" y="754"/>
                  </a:cubicBezTo>
                  <a:cubicBezTo>
                    <a:pt x="712" y="688"/>
                    <a:pt x="669" y="624"/>
                    <a:pt x="624" y="564"/>
                  </a:cubicBezTo>
                  <a:cubicBezTo>
                    <a:pt x="603" y="537"/>
                    <a:pt x="582" y="510"/>
                    <a:pt x="561" y="485"/>
                  </a:cubicBezTo>
                  <a:cubicBezTo>
                    <a:pt x="559" y="482"/>
                    <a:pt x="559" y="482"/>
                    <a:pt x="559" y="482"/>
                  </a:cubicBezTo>
                  <a:cubicBezTo>
                    <a:pt x="547" y="468"/>
                    <a:pt x="536" y="456"/>
                    <a:pt x="526" y="444"/>
                  </a:cubicBezTo>
                  <a:cubicBezTo>
                    <a:pt x="498" y="412"/>
                    <a:pt x="469" y="381"/>
                    <a:pt x="441" y="353"/>
                  </a:cubicBezTo>
                  <a:cubicBezTo>
                    <a:pt x="430" y="341"/>
                    <a:pt x="419" y="330"/>
                    <a:pt x="409" y="320"/>
                  </a:cubicBezTo>
                  <a:cubicBezTo>
                    <a:pt x="353" y="265"/>
                    <a:pt x="294" y="214"/>
                    <a:pt x="233" y="166"/>
                  </a:cubicBezTo>
                  <a:cubicBezTo>
                    <a:pt x="160" y="109"/>
                    <a:pt x="83" y="57"/>
                    <a:pt x="4" y="12"/>
                  </a:cubicBezTo>
                  <a:cubicBezTo>
                    <a:pt x="1" y="10"/>
                    <a:pt x="0" y="6"/>
                    <a:pt x="1" y="3"/>
                  </a:cubicBezTo>
                  <a:cubicBezTo>
                    <a:pt x="3" y="0"/>
                    <a:pt x="7" y="0"/>
                    <a:pt x="10" y="1"/>
                  </a:cubicBezTo>
                  <a:cubicBezTo>
                    <a:pt x="89" y="47"/>
                    <a:pt x="167" y="99"/>
                    <a:pt x="241" y="157"/>
                  </a:cubicBezTo>
                  <a:cubicBezTo>
                    <a:pt x="302" y="204"/>
                    <a:pt x="361" y="257"/>
                    <a:pt x="417" y="312"/>
                  </a:cubicBezTo>
                  <a:cubicBezTo>
                    <a:pt x="428" y="322"/>
                    <a:pt x="438" y="333"/>
                    <a:pt x="450" y="344"/>
                  </a:cubicBezTo>
                  <a:cubicBezTo>
                    <a:pt x="478" y="373"/>
                    <a:pt x="507" y="404"/>
                    <a:pt x="535" y="436"/>
                  </a:cubicBezTo>
                  <a:cubicBezTo>
                    <a:pt x="545" y="448"/>
                    <a:pt x="556" y="460"/>
                    <a:pt x="568" y="475"/>
                  </a:cubicBezTo>
                  <a:cubicBezTo>
                    <a:pt x="570" y="477"/>
                    <a:pt x="570" y="477"/>
                    <a:pt x="570" y="477"/>
                  </a:cubicBezTo>
                  <a:cubicBezTo>
                    <a:pt x="592" y="503"/>
                    <a:pt x="613" y="530"/>
                    <a:pt x="633" y="557"/>
                  </a:cubicBezTo>
                  <a:cubicBezTo>
                    <a:pt x="679" y="617"/>
                    <a:pt x="722" y="681"/>
                    <a:pt x="762" y="748"/>
                  </a:cubicBezTo>
                  <a:cubicBezTo>
                    <a:pt x="770" y="761"/>
                    <a:pt x="778" y="776"/>
                    <a:pt x="788" y="792"/>
                  </a:cubicBezTo>
                  <a:cubicBezTo>
                    <a:pt x="834" y="873"/>
                    <a:pt x="876" y="959"/>
                    <a:pt x="912" y="1048"/>
                  </a:cubicBezTo>
                  <a:cubicBezTo>
                    <a:pt x="916" y="1058"/>
                    <a:pt x="920" y="1069"/>
                    <a:pt x="924" y="1079"/>
                  </a:cubicBezTo>
                  <a:cubicBezTo>
                    <a:pt x="929" y="1091"/>
                    <a:pt x="934" y="1103"/>
                    <a:pt x="939" y="1118"/>
                  </a:cubicBezTo>
                  <a:cubicBezTo>
                    <a:pt x="941" y="1122"/>
                    <a:pt x="941" y="1122"/>
                    <a:pt x="941" y="1122"/>
                  </a:cubicBezTo>
                  <a:cubicBezTo>
                    <a:pt x="959" y="1173"/>
                    <a:pt x="976" y="1227"/>
                    <a:pt x="992" y="1281"/>
                  </a:cubicBezTo>
                  <a:cubicBezTo>
                    <a:pt x="995" y="1293"/>
                    <a:pt x="998" y="1305"/>
                    <a:pt x="1002" y="1318"/>
                  </a:cubicBezTo>
                  <a:cubicBezTo>
                    <a:pt x="1026" y="1409"/>
                    <a:pt x="1044" y="1503"/>
                    <a:pt x="1056" y="1597"/>
                  </a:cubicBezTo>
                  <a:cubicBezTo>
                    <a:pt x="1068" y="1690"/>
                    <a:pt x="1074" y="1786"/>
                    <a:pt x="1074" y="1881"/>
                  </a:cubicBezTo>
                  <a:cubicBezTo>
                    <a:pt x="1074" y="1882"/>
                    <a:pt x="1075" y="1884"/>
                    <a:pt x="1075" y="1885"/>
                  </a:cubicBezTo>
                  <a:cubicBezTo>
                    <a:pt x="1075" y="1888"/>
                    <a:pt x="1072" y="1891"/>
                    <a:pt x="1069" y="1891"/>
                  </a:cubicBezTo>
                  <a:close/>
                  <a:moveTo>
                    <a:pt x="1068" y="1885"/>
                  </a:moveTo>
                  <a:cubicBezTo>
                    <a:pt x="1068" y="1885"/>
                    <a:pt x="1068" y="1885"/>
                    <a:pt x="1068" y="18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123"/>
            <p:cNvSpPr/>
            <p:nvPr/>
          </p:nvSpPr>
          <p:spPr bwMode="auto">
            <a:xfrm>
              <a:off x="17432338" y="2947988"/>
              <a:ext cx="1568450" cy="3287713"/>
            </a:xfrm>
            <a:custGeom>
              <a:avLst/>
              <a:gdLst>
                <a:gd name="T0" fmla="*/ 912 w 918"/>
                <a:gd name="T1" fmla="*/ 1923 h 1923"/>
                <a:gd name="T2" fmla="*/ 903 w 918"/>
                <a:gd name="T3" fmla="*/ 1917 h 1923"/>
                <a:gd name="T4" fmla="*/ 889 w 918"/>
                <a:gd name="T5" fmla="*/ 1640 h 1923"/>
                <a:gd name="T6" fmla="*/ 845 w 918"/>
                <a:gd name="T7" fmla="*/ 1370 h 1923"/>
                <a:gd name="T8" fmla="*/ 837 w 918"/>
                <a:gd name="T9" fmla="*/ 1334 h 1923"/>
                <a:gd name="T10" fmla="*/ 793 w 918"/>
                <a:gd name="T11" fmla="*/ 1173 h 1923"/>
                <a:gd name="T12" fmla="*/ 781 w 918"/>
                <a:gd name="T13" fmla="*/ 1135 h 1923"/>
                <a:gd name="T14" fmla="*/ 771 w 918"/>
                <a:gd name="T15" fmla="*/ 1104 h 1923"/>
                <a:gd name="T16" fmla="*/ 666 w 918"/>
                <a:gd name="T17" fmla="*/ 849 h 1923"/>
                <a:gd name="T18" fmla="*/ 645 w 918"/>
                <a:gd name="T19" fmla="*/ 804 h 1923"/>
                <a:gd name="T20" fmla="*/ 537 w 918"/>
                <a:gd name="T21" fmla="*/ 611 h 1923"/>
                <a:gd name="T22" fmla="*/ 483 w 918"/>
                <a:gd name="T23" fmla="*/ 527 h 1923"/>
                <a:gd name="T24" fmla="*/ 455 w 918"/>
                <a:gd name="T25" fmla="*/ 487 h 1923"/>
                <a:gd name="T26" fmla="*/ 383 w 918"/>
                <a:gd name="T27" fmla="*/ 391 h 1923"/>
                <a:gd name="T28" fmla="*/ 355 w 918"/>
                <a:gd name="T29" fmla="*/ 356 h 1923"/>
                <a:gd name="T30" fmla="*/ 203 w 918"/>
                <a:gd name="T31" fmla="*/ 188 h 1923"/>
                <a:gd name="T32" fmla="*/ 3 w 918"/>
                <a:gd name="T33" fmla="*/ 12 h 1923"/>
                <a:gd name="T34" fmla="*/ 2 w 918"/>
                <a:gd name="T35" fmla="*/ 3 h 1923"/>
                <a:gd name="T36" fmla="*/ 10 w 918"/>
                <a:gd name="T37" fmla="*/ 2 h 1923"/>
                <a:gd name="T38" fmla="*/ 211 w 918"/>
                <a:gd name="T39" fmla="*/ 179 h 1923"/>
                <a:gd name="T40" fmla="*/ 364 w 918"/>
                <a:gd name="T41" fmla="*/ 349 h 1923"/>
                <a:gd name="T42" fmla="*/ 392 w 918"/>
                <a:gd name="T43" fmla="*/ 383 h 1923"/>
                <a:gd name="T44" fmla="*/ 465 w 918"/>
                <a:gd name="T45" fmla="*/ 480 h 1923"/>
                <a:gd name="T46" fmla="*/ 492 w 918"/>
                <a:gd name="T47" fmla="*/ 520 h 1923"/>
                <a:gd name="T48" fmla="*/ 547 w 918"/>
                <a:gd name="T49" fmla="*/ 605 h 1923"/>
                <a:gd name="T50" fmla="*/ 655 w 918"/>
                <a:gd name="T51" fmla="*/ 799 h 1923"/>
                <a:gd name="T52" fmla="*/ 677 w 918"/>
                <a:gd name="T53" fmla="*/ 843 h 1923"/>
                <a:gd name="T54" fmla="*/ 782 w 918"/>
                <a:gd name="T55" fmla="*/ 1100 h 1923"/>
                <a:gd name="T56" fmla="*/ 793 w 918"/>
                <a:gd name="T57" fmla="*/ 1132 h 1923"/>
                <a:gd name="T58" fmla="*/ 805 w 918"/>
                <a:gd name="T59" fmla="*/ 1169 h 1923"/>
                <a:gd name="T60" fmla="*/ 848 w 918"/>
                <a:gd name="T61" fmla="*/ 1331 h 1923"/>
                <a:gd name="T62" fmla="*/ 857 w 918"/>
                <a:gd name="T63" fmla="*/ 1368 h 1923"/>
                <a:gd name="T64" fmla="*/ 901 w 918"/>
                <a:gd name="T65" fmla="*/ 1639 h 1923"/>
                <a:gd name="T66" fmla="*/ 915 w 918"/>
                <a:gd name="T67" fmla="*/ 1912 h 1923"/>
                <a:gd name="T68" fmla="*/ 918 w 918"/>
                <a:gd name="T69" fmla="*/ 1917 h 1923"/>
                <a:gd name="T70" fmla="*/ 912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912" y="1923"/>
                  </a:moveTo>
                  <a:cubicBezTo>
                    <a:pt x="909" y="1923"/>
                    <a:pt x="903" y="1923"/>
                    <a:pt x="903" y="1917"/>
                  </a:cubicBezTo>
                  <a:cubicBezTo>
                    <a:pt x="904" y="1825"/>
                    <a:pt x="899" y="1732"/>
                    <a:pt x="889" y="1640"/>
                  </a:cubicBezTo>
                  <a:cubicBezTo>
                    <a:pt x="879" y="1550"/>
                    <a:pt x="865" y="1459"/>
                    <a:pt x="845" y="1370"/>
                  </a:cubicBezTo>
                  <a:cubicBezTo>
                    <a:pt x="842" y="1358"/>
                    <a:pt x="840" y="1346"/>
                    <a:pt x="837" y="1334"/>
                  </a:cubicBezTo>
                  <a:cubicBezTo>
                    <a:pt x="824" y="1279"/>
                    <a:pt x="809" y="1225"/>
                    <a:pt x="793" y="1173"/>
                  </a:cubicBezTo>
                  <a:cubicBezTo>
                    <a:pt x="789" y="1159"/>
                    <a:pt x="785" y="1147"/>
                    <a:pt x="781" y="1135"/>
                  </a:cubicBezTo>
                  <a:cubicBezTo>
                    <a:pt x="778" y="1125"/>
                    <a:pt x="774" y="1114"/>
                    <a:pt x="771" y="1104"/>
                  </a:cubicBezTo>
                  <a:cubicBezTo>
                    <a:pt x="740" y="1016"/>
                    <a:pt x="705" y="930"/>
                    <a:pt x="666" y="849"/>
                  </a:cubicBezTo>
                  <a:cubicBezTo>
                    <a:pt x="659" y="832"/>
                    <a:pt x="651" y="818"/>
                    <a:pt x="645" y="804"/>
                  </a:cubicBezTo>
                  <a:cubicBezTo>
                    <a:pt x="611" y="737"/>
                    <a:pt x="575" y="672"/>
                    <a:pt x="537" y="611"/>
                  </a:cubicBezTo>
                  <a:cubicBezTo>
                    <a:pt x="520" y="583"/>
                    <a:pt x="501" y="554"/>
                    <a:pt x="483" y="527"/>
                  </a:cubicBezTo>
                  <a:cubicBezTo>
                    <a:pt x="472" y="512"/>
                    <a:pt x="463" y="499"/>
                    <a:pt x="455" y="487"/>
                  </a:cubicBezTo>
                  <a:cubicBezTo>
                    <a:pt x="431" y="454"/>
                    <a:pt x="407" y="421"/>
                    <a:pt x="383" y="391"/>
                  </a:cubicBezTo>
                  <a:cubicBezTo>
                    <a:pt x="374" y="379"/>
                    <a:pt x="364" y="367"/>
                    <a:pt x="355" y="356"/>
                  </a:cubicBezTo>
                  <a:cubicBezTo>
                    <a:pt x="306" y="297"/>
                    <a:pt x="255" y="240"/>
                    <a:pt x="203" y="188"/>
                  </a:cubicBezTo>
                  <a:cubicBezTo>
                    <a:pt x="139" y="124"/>
                    <a:pt x="72" y="65"/>
                    <a:pt x="3" y="12"/>
                  </a:cubicBezTo>
                  <a:cubicBezTo>
                    <a:pt x="0" y="10"/>
                    <a:pt x="0" y="6"/>
                    <a:pt x="2" y="3"/>
                  </a:cubicBezTo>
                  <a:cubicBezTo>
                    <a:pt x="4" y="1"/>
                    <a:pt x="8" y="0"/>
                    <a:pt x="10" y="2"/>
                  </a:cubicBezTo>
                  <a:cubicBezTo>
                    <a:pt x="80" y="55"/>
                    <a:pt x="147" y="115"/>
                    <a:pt x="211" y="179"/>
                  </a:cubicBezTo>
                  <a:cubicBezTo>
                    <a:pt x="264" y="232"/>
                    <a:pt x="315" y="289"/>
                    <a:pt x="364" y="349"/>
                  </a:cubicBezTo>
                  <a:cubicBezTo>
                    <a:pt x="373" y="360"/>
                    <a:pt x="383" y="372"/>
                    <a:pt x="392" y="383"/>
                  </a:cubicBezTo>
                  <a:cubicBezTo>
                    <a:pt x="416" y="414"/>
                    <a:pt x="441" y="447"/>
                    <a:pt x="465" y="480"/>
                  </a:cubicBezTo>
                  <a:cubicBezTo>
                    <a:pt x="473" y="492"/>
                    <a:pt x="482" y="505"/>
                    <a:pt x="492" y="520"/>
                  </a:cubicBezTo>
                  <a:cubicBezTo>
                    <a:pt x="511" y="548"/>
                    <a:pt x="530" y="576"/>
                    <a:pt x="547" y="605"/>
                  </a:cubicBezTo>
                  <a:cubicBezTo>
                    <a:pt x="586" y="666"/>
                    <a:pt x="622" y="732"/>
                    <a:pt x="655" y="799"/>
                  </a:cubicBezTo>
                  <a:cubicBezTo>
                    <a:pt x="662" y="812"/>
                    <a:pt x="669" y="827"/>
                    <a:pt x="677" y="843"/>
                  </a:cubicBezTo>
                  <a:cubicBezTo>
                    <a:pt x="716" y="925"/>
                    <a:pt x="752" y="1012"/>
                    <a:pt x="782" y="1100"/>
                  </a:cubicBezTo>
                  <a:cubicBezTo>
                    <a:pt x="786" y="1110"/>
                    <a:pt x="789" y="1121"/>
                    <a:pt x="793" y="1132"/>
                  </a:cubicBezTo>
                  <a:cubicBezTo>
                    <a:pt x="796" y="1143"/>
                    <a:pt x="800" y="1156"/>
                    <a:pt x="805" y="1169"/>
                  </a:cubicBezTo>
                  <a:cubicBezTo>
                    <a:pt x="821" y="1222"/>
                    <a:pt x="835" y="1276"/>
                    <a:pt x="848" y="1331"/>
                  </a:cubicBezTo>
                  <a:cubicBezTo>
                    <a:pt x="851" y="1343"/>
                    <a:pt x="854" y="1356"/>
                    <a:pt x="857" y="1368"/>
                  </a:cubicBezTo>
                  <a:cubicBezTo>
                    <a:pt x="877" y="1457"/>
                    <a:pt x="891" y="1548"/>
                    <a:pt x="901" y="1639"/>
                  </a:cubicBezTo>
                  <a:cubicBezTo>
                    <a:pt x="911" y="1729"/>
                    <a:pt x="915" y="1821"/>
                    <a:pt x="915" y="1912"/>
                  </a:cubicBezTo>
                  <a:cubicBezTo>
                    <a:pt x="917" y="1913"/>
                    <a:pt x="918" y="1915"/>
                    <a:pt x="918" y="1917"/>
                  </a:cubicBezTo>
                  <a:cubicBezTo>
                    <a:pt x="918" y="1920"/>
                    <a:pt x="915" y="1923"/>
                    <a:pt x="912"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124"/>
            <p:cNvSpPr/>
            <p:nvPr/>
          </p:nvSpPr>
          <p:spPr bwMode="auto">
            <a:xfrm>
              <a:off x="17268825" y="2901950"/>
              <a:ext cx="1304925" cy="3333750"/>
            </a:xfrm>
            <a:custGeom>
              <a:avLst/>
              <a:gdLst>
                <a:gd name="T0" fmla="*/ 757 w 763"/>
                <a:gd name="T1" fmla="*/ 1950 h 1950"/>
                <a:gd name="T2" fmla="*/ 750 w 763"/>
                <a:gd name="T3" fmla="*/ 1944 h 1950"/>
                <a:gd name="T4" fmla="*/ 738 w 763"/>
                <a:gd name="T5" fmla="*/ 1673 h 1950"/>
                <a:gd name="T6" fmla="*/ 703 w 763"/>
                <a:gd name="T7" fmla="*/ 1409 h 1950"/>
                <a:gd name="T8" fmla="*/ 697 w 763"/>
                <a:gd name="T9" fmla="*/ 1376 h 1950"/>
                <a:gd name="T10" fmla="*/ 661 w 763"/>
                <a:gd name="T11" fmla="*/ 1216 h 1950"/>
                <a:gd name="T12" fmla="*/ 652 w 763"/>
                <a:gd name="T13" fmla="*/ 1181 h 1950"/>
                <a:gd name="T14" fmla="*/ 652 w 763"/>
                <a:gd name="T15" fmla="*/ 1179 h 1950"/>
                <a:gd name="T16" fmla="*/ 643 w 763"/>
                <a:gd name="T17" fmla="*/ 1149 h 1950"/>
                <a:gd name="T18" fmla="*/ 559 w 763"/>
                <a:gd name="T19" fmla="*/ 896 h 1950"/>
                <a:gd name="T20" fmla="*/ 541 w 763"/>
                <a:gd name="T21" fmla="*/ 851 h 1950"/>
                <a:gd name="T22" fmla="*/ 452 w 763"/>
                <a:gd name="T23" fmla="*/ 653 h 1950"/>
                <a:gd name="T24" fmla="*/ 407 w 763"/>
                <a:gd name="T25" fmla="*/ 567 h 1950"/>
                <a:gd name="T26" fmla="*/ 386 w 763"/>
                <a:gd name="T27" fmla="*/ 529 h 1950"/>
                <a:gd name="T28" fmla="*/ 384 w 763"/>
                <a:gd name="T29" fmla="*/ 525 h 1950"/>
                <a:gd name="T30" fmla="*/ 324 w 763"/>
                <a:gd name="T31" fmla="*/ 424 h 1950"/>
                <a:gd name="T32" fmla="*/ 301 w 763"/>
                <a:gd name="T33" fmla="*/ 389 h 1950"/>
                <a:gd name="T34" fmla="*/ 172 w 763"/>
                <a:gd name="T35" fmla="*/ 206 h 1950"/>
                <a:gd name="T36" fmla="*/ 3 w 763"/>
                <a:gd name="T37" fmla="*/ 11 h 1950"/>
                <a:gd name="T38" fmla="*/ 3 w 763"/>
                <a:gd name="T39" fmla="*/ 3 h 1950"/>
                <a:gd name="T40" fmla="*/ 11 w 763"/>
                <a:gd name="T41" fmla="*/ 3 h 1950"/>
                <a:gd name="T42" fmla="*/ 181 w 763"/>
                <a:gd name="T43" fmla="*/ 199 h 1950"/>
                <a:gd name="T44" fmla="*/ 311 w 763"/>
                <a:gd name="T45" fmla="*/ 383 h 1950"/>
                <a:gd name="T46" fmla="*/ 334 w 763"/>
                <a:gd name="T47" fmla="*/ 418 h 1950"/>
                <a:gd name="T48" fmla="*/ 394 w 763"/>
                <a:gd name="T49" fmla="*/ 519 h 1950"/>
                <a:gd name="T50" fmla="*/ 396 w 763"/>
                <a:gd name="T51" fmla="*/ 523 h 1950"/>
                <a:gd name="T52" fmla="*/ 417 w 763"/>
                <a:gd name="T53" fmla="*/ 561 h 1950"/>
                <a:gd name="T54" fmla="*/ 463 w 763"/>
                <a:gd name="T55" fmla="*/ 648 h 1950"/>
                <a:gd name="T56" fmla="*/ 552 w 763"/>
                <a:gd name="T57" fmla="*/ 847 h 1950"/>
                <a:gd name="T58" fmla="*/ 570 w 763"/>
                <a:gd name="T59" fmla="*/ 892 h 1950"/>
                <a:gd name="T60" fmla="*/ 655 w 763"/>
                <a:gd name="T61" fmla="*/ 1145 h 1950"/>
                <a:gd name="T62" fmla="*/ 663 w 763"/>
                <a:gd name="T63" fmla="*/ 1176 h 1950"/>
                <a:gd name="T64" fmla="*/ 664 w 763"/>
                <a:gd name="T65" fmla="*/ 1178 h 1950"/>
                <a:gd name="T66" fmla="*/ 673 w 763"/>
                <a:gd name="T67" fmla="*/ 1213 h 1950"/>
                <a:gd name="T68" fmla="*/ 708 w 763"/>
                <a:gd name="T69" fmla="*/ 1373 h 1950"/>
                <a:gd name="T70" fmla="*/ 715 w 763"/>
                <a:gd name="T71" fmla="*/ 1407 h 1950"/>
                <a:gd name="T72" fmla="*/ 750 w 763"/>
                <a:gd name="T73" fmla="*/ 1672 h 1950"/>
                <a:gd name="T74" fmla="*/ 762 w 763"/>
                <a:gd name="T75" fmla="*/ 1940 h 1950"/>
                <a:gd name="T76" fmla="*/ 763 w 763"/>
                <a:gd name="T77" fmla="*/ 1944 h 1950"/>
                <a:gd name="T78" fmla="*/ 757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757" y="1950"/>
                  </a:moveTo>
                  <a:cubicBezTo>
                    <a:pt x="751" y="1950"/>
                    <a:pt x="750" y="1946"/>
                    <a:pt x="750" y="1944"/>
                  </a:cubicBezTo>
                  <a:cubicBezTo>
                    <a:pt x="750" y="1854"/>
                    <a:pt x="746" y="1763"/>
                    <a:pt x="738" y="1673"/>
                  </a:cubicBezTo>
                  <a:cubicBezTo>
                    <a:pt x="731" y="1585"/>
                    <a:pt x="719" y="1496"/>
                    <a:pt x="703" y="1409"/>
                  </a:cubicBezTo>
                  <a:cubicBezTo>
                    <a:pt x="701" y="1398"/>
                    <a:pt x="699" y="1387"/>
                    <a:pt x="697" y="1376"/>
                  </a:cubicBezTo>
                  <a:cubicBezTo>
                    <a:pt x="686" y="1320"/>
                    <a:pt x="674" y="1268"/>
                    <a:pt x="661" y="1216"/>
                  </a:cubicBezTo>
                  <a:cubicBezTo>
                    <a:pt x="658" y="1204"/>
                    <a:pt x="655" y="1193"/>
                    <a:pt x="652" y="1181"/>
                  </a:cubicBezTo>
                  <a:cubicBezTo>
                    <a:pt x="652" y="1179"/>
                    <a:pt x="652" y="1179"/>
                    <a:pt x="652" y="1179"/>
                  </a:cubicBezTo>
                  <a:cubicBezTo>
                    <a:pt x="649" y="1169"/>
                    <a:pt x="646" y="1159"/>
                    <a:pt x="643" y="1149"/>
                  </a:cubicBezTo>
                  <a:cubicBezTo>
                    <a:pt x="619" y="1062"/>
                    <a:pt x="590" y="977"/>
                    <a:pt x="559" y="896"/>
                  </a:cubicBezTo>
                  <a:cubicBezTo>
                    <a:pt x="552" y="878"/>
                    <a:pt x="546" y="864"/>
                    <a:pt x="541" y="851"/>
                  </a:cubicBezTo>
                  <a:cubicBezTo>
                    <a:pt x="513" y="783"/>
                    <a:pt x="483" y="717"/>
                    <a:pt x="452" y="653"/>
                  </a:cubicBezTo>
                  <a:cubicBezTo>
                    <a:pt x="437" y="624"/>
                    <a:pt x="422" y="595"/>
                    <a:pt x="407" y="567"/>
                  </a:cubicBezTo>
                  <a:cubicBezTo>
                    <a:pt x="401" y="556"/>
                    <a:pt x="393" y="542"/>
                    <a:pt x="386" y="529"/>
                  </a:cubicBezTo>
                  <a:cubicBezTo>
                    <a:pt x="384" y="525"/>
                    <a:pt x="384" y="525"/>
                    <a:pt x="384" y="525"/>
                  </a:cubicBezTo>
                  <a:cubicBezTo>
                    <a:pt x="363" y="489"/>
                    <a:pt x="343" y="456"/>
                    <a:pt x="324" y="424"/>
                  </a:cubicBezTo>
                  <a:cubicBezTo>
                    <a:pt x="315" y="411"/>
                    <a:pt x="308" y="400"/>
                    <a:pt x="301" y="389"/>
                  </a:cubicBezTo>
                  <a:cubicBezTo>
                    <a:pt x="260" y="325"/>
                    <a:pt x="216" y="264"/>
                    <a:pt x="172" y="206"/>
                  </a:cubicBezTo>
                  <a:cubicBezTo>
                    <a:pt x="118" y="137"/>
                    <a:pt x="61" y="71"/>
                    <a:pt x="3" y="11"/>
                  </a:cubicBezTo>
                  <a:cubicBezTo>
                    <a:pt x="0" y="9"/>
                    <a:pt x="0" y="5"/>
                    <a:pt x="3" y="3"/>
                  </a:cubicBezTo>
                  <a:cubicBezTo>
                    <a:pt x="5" y="0"/>
                    <a:pt x="9" y="0"/>
                    <a:pt x="11" y="3"/>
                  </a:cubicBezTo>
                  <a:cubicBezTo>
                    <a:pt x="70" y="63"/>
                    <a:pt x="127" y="129"/>
                    <a:pt x="181" y="199"/>
                  </a:cubicBezTo>
                  <a:cubicBezTo>
                    <a:pt x="226" y="257"/>
                    <a:pt x="270" y="319"/>
                    <a:pt x="311" y="383"/>
                  </a:cubicBezTo>
                  <a:cubicBezTo>
                    <a:pt x="318" y="393"/>
                    <a:pt x="325" y="405"/>
                    <a:pt x="334" y="418"/>
                  </a:cubicBezTo>
                  <a:cubicBezTo>
                    <a:pt x="354" y="449"/>
                    <a:pt x="373" y="483"/>
                    <a:pt x="394" y="519"/>
                  </a:cubicBezTo>
                  <a:cubicBezTo>
                    <a:pt x="396" y="523"/>
                    <a:pt x="396" y="523"/>
                    <a:pt x="396" y="523"/>
                  </a:cubicBezTo>
                  <a:cubicBezTo>
                    <a:pt x="404" y="537"/>
                    <a:pt x="411" y="550"/>
                    <a:pt x="417" y="561"/>
                  </a:cubicBezTo>
                  <a:cubicBezTo>
                    <a:pt x="433" y="589"/>
                    <a:pt x="448" y="619"/>
                    <a:pt x="463" y="648"/>
                  </a:cubicBezTo>
                  <a:cubicBezTo>
                    <a:pt x="494" y="711"/>
                    <a:pt x="524" y="778"/>
                    <a:pt x="552" y="847"/>
                  </a:cubicBezTo>
                  <a:cubicBezTo>
                    <a:pt x="557" y="860"/>
                    <a:pt x="563" y="874"/>
                    <a:pt x="570" y="892"/>
                  </a:cubicBezTo>
                  <a:cubicBezTo>
                    <a:pt x="602" y="973"/>
                    <a:pt x="630" y="1058"/>
                    <a:pt x="655" y="1145"/>
                  </a:cubicBezTo>
                  <a:cubicBezTo>
                    <a:pt x="658" y="1155"/>
                    <a:pt x="660" y="1166"/>
                    <a:pt x="663" y="1176"/>
                  </a:cubicBezTo>
                  <a:cubicBezTo>
                    <a:pt x="664" y="1178"/>
                    <a:pt x="664" y="1178"/>
                    <a:pt x="664" y="1178"/>
                  </a:cubicBezTo>
                  <a:cubicBezTo>
                    <a:pt x="667" y="1190"/>
                    <a:pt x="670" y="1201"/>
                    <a:pt x="673" y="1213"/>
                  </a:cubicBezTo>
                  <a:cubicBezTo>
                    <a:pt x="686" y="1265"/>
                    <a:pt x="698" y="1317"/>
                    <a:pt x="708" y="1373"/>
                  </a:cubicBezTo>
                  <a:cubicBezTo>
                    <a:pt x="711" y="1384"/>
                    <a:pt x="713" y="1396"/>
                    <a:pt x="715" y="1407"/>
                  </a:cubicBezTo>
                  <a:cubicBezTo>
                    <a:pt x="731" y="1494"/>
                    <a:pt x="743" y="1583"/>
                    <a:pt x="750" y="1672"/>
                  </a:cubicBezTo>
                  <a:cubicBezTo>
                    <a:pt x="758" y="1761"/>
                    <a:pt x="762" y="1851"/>
                    <a:pt x="762" y="1940"/>
                  </a:cubicBezTo>
                  <a:cubicBezTo>
                    <a:pt x="762" y="1941"/>
                    <a:pt x="763" y="1943"/>
                    <a:pt x="763" y="1944"/>
                  </a:cubicBezTo>
                  <a:cubicBezTo>
                    <a:pt x="763" y="1947"/>
                    <a:pt x="760" y="1950"/>
                    <a:pt x="757"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125"/>
            <p:cNvSpPr/>
            <p:nvPr/>
          </p:nvSpPr>
          <p:spPr bwMode="auto">
            <a:xfrm>
              <a:off x="17103725" y="2863850"/>
              <a:ext cx="1044575" cy="3371850"/>
            </a:xfrm>
            <a:custGeom>
              <a:avLst/>
              <a:gdLst>
                <a:gd name="T0" fmla="*/ 604 w 611"/>
                <a:gd name="T1" fmla="*/ 1972 h 1972"/>
                <a:gd name="T2" fmla="*/ 604 w 611"/>
                <a:gd name="T3" fmla="*/ 1972 h 1972"/>
                <a:gd name="T4" fmla="*/ 598 w 611"/>
                <a:gd name="T5" fmla="*/ 1966 h 1972"/>
                <a:gd name="T6" fmla="*/ 590 w 611"/>
                <a:gd name="T7" fmla="*/ 1704 h 1972"/>
                <a:gd name="T8" fmla="*/ 563 w 611"/>
                <a:gd name="T9" fmla="*/ 1447 h 1972"/>
                <a:gd name="T10" fmla="*/ 559 w 611"/>
                <a:gd name="T11" fmla="*/ 1417 h 1972"/>
                <a:gd name="T12" fmla="*/ 524 w 611"/>
                <a:gd name="T13" fmla="*/ 1224 h 1972"/>
                <a:gd name="T14" fmla="*/ 517 w 611"/>
                <a:gd name="T15" fmla="*/ 1191 h 1972"/>
                <a:gd name="T16" fmla="*/ 452 w 611"/>
                <a:gd name="T17" fmla="*/ 940 h 1972"/>
                <a:gd name="T18" fmla="*/ 438 w 611"/>
                <a:gd name="T19" fmla="*/ 896 h 1972"/>
                <a:gd name="T20" fmla="*/ 367 w 611"/>
                <a:gd name="T21" fmla="*/ 693 h 1972"/>
                <a:gd name="T22" fmla="*/ 315 w 611"/>
                <a:gd name="T23" fmla="*/ 565 h 1972"/>
                <a:gd name="T24" fmla="*/ 265 w 611"/>
                <a:gd name="T25" fmla="*/ 456 h 1972"/>
                <a:gd name="T26" fmla="*/ 248 w 611"/>
                <a:gd name="T27" fmla="*/ 421 h 1972"/>
                <a:gd name="T28" fmla="*/ 141 w 611"/>
                <a:gd name="T29" fmla="*/ 224 h 1972"/>
                <a:gd name="T30" fmla="*/ 2 w 611"/>
                <a:gd name="T31" fmla="*/ 10 h 1972"/>
                <a:gd name="T32" fmla="*/ 4 w 611"/>
                <a:gd name="T33" fmla="*/ 2 h 1972"/>
                <a:gd name="T34" fmla="*/ 12 w 611"/>
                <a:gd name="T35" fmla="*/ 3 h 1972"/>
                <a:gd name="T36" fmla="*/ 151 w 611"/>
                <a:gd name="T37" fmla="*/ 217 h 1972"/>
                <a:gd name="T38" fmla="*/ 259 w 611"/>
                <a:gd name="T39" fmla="*/ 415 h 1972"/>
                <a:gd name="T40" fmla="*/ 276 w 611"/>
                <a:gd name="T41" fmla="*/ 451 h 1972"/>
                <a:gd name="T42" fmla="*/ 326 w 611"/>
                <a:gd name="T43" fmla="*/ 560 h 1972"/>
                <a:gd name="T44" fmla="*/ 379 w 611"/>
                <a:gd name="T45" fmla="*/ 689 h 1972"/>
                <a:gd name="T46" fmla="*/ 450 w 611"/>
                <a:gd name="T47" fmla="*/ 892 h 1972"/>
                <a:gd name="T48" fmla="*/ 464 w 611"/>
                <a:gd name="T49" fmla="*/ 937 h 1972"/>
                <a:gd name="T50" fmla="*/ 529 w 611"/>
                <a:gd name="T51" fmla="*/ 1189 h 1972"/>
                <a:gd name="T52" fmla="*/ 536 w 611"/>
                <a:gd name="T53" fmla="*/ 1221 h 1972"/>
                <a:gd name="T54" fmla="*/ 570 w 611"/>
                <a:gd name="T55" fmla="*/ 1415 h 1972"/>
                <a:gd name="T56" fmla="*/ 575 w 611"/>
                <a:gd name="T57" fmla="*/ 1446 h 1972"/>
                <a:gd name="T58" fmla="*/ 602 w 611"/>
                <a:gd name="T59" fmla="*/ 1703 h 1972"/>
                <a:gd name="T60" fmla="*/ 610 w 611"/>
                <a:gd name="T61" fmla="*/ 1966 h 1972"/>
                <a:gd name="T62" fmla="*/ 604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604" y="1972"/>
                  </a:moveTo>
                  <a:cubicBezTo>
                    <a:pt x="604" y="1972"/>
                    <a:pt x="604" y="1972"/>
                    <a:pt x="604" y="1972"/>
                  </a:cubicBezTo>
                  <a:cubicBezTo>
                    <a:pt x="601" y="1972"/>
                    <a:pt x="598" y="1969"/>
                    <a:pt x="598" y="1966"/>
                  </a:cubicBezTo>
                  <a:cubicBezTo>
                    <a:pt x="599" y="1879"/>
                    <a:pt x="596" y="1791"/>
                    <a:pt x="590" y="1704"/>
                  </a:cubicBezTo>
                  <a:cubicBezTo>
                    <a:pt x="584" y="1618"/>
                    <a:pt x="575" y="1532"/>
                    <a:pt x="563" y="1447"/>
                  </a:cubicBezTo>
                  <a:cubicBezTo>
                    <a:pt x="562" y="1437"/>
                    <a:pt x="560" y="1427"/>
                    <a:pt x="559" y="1417"/>
                  </a:cubicBezTo>
                  <a:cubicBezTo>
                    <a:pt x="549" y="1352"/>
                    <a:pt x="537" y="1287"/>
                    <a:pt x="524" y="1224"/>
                  </a:cubicBezTo>
                  <a:cubicBezTo>
                    <a:pt x="522" y="1213"/>
                    <a:pt x="520" y="1202"/>
                    <a:pt x="517" y="1191"/>
                  </a:cubicBezTo>
                  <a:cubicBezTo>
                    <a:pt x="499" y="1107"/>
                    <a:pt x="477" y="1023"/>
                    <a:pt x="452" y="940"/>
                  </a:cubicBezTo>
                  <a:cubicBezTo>
                    <a:pt x="448" y="926"/>
                    <a:pt x="443" y="910"/>
                    <a:pt x="438" y="896"/>
                  </a:cubicBezTo>
                  <a:cubicBezTo>
                    <a:pt x="417" y="827"/>
                    <a:pt x="393" y="759"/>
                    <a:pt x="367" y="693"/>
                  </a:cubicBezTo>
                  <a:cubicBezTo>
                    <a:pt x="351" y="650"/>
                    <a:pt x="333" y="607"/>
                    <a:pt x="315" y="565"/>
                  </a:cubicBezTo>
                  <a:cubicBezTo>
                    <a:pt x="299" y="529"/>
                    <a:pt x="282" y="492"/>
                    <a:pt x="265" y="456"/>
                  </a:cubicBezTo>
                  <a:cubicBezTo>
                    <a:pt x="259" y="444"/>
                    <a:pt x="254" y="433"/>
                    <a:pt x="248" y="421"/>
                  </a:cubicBezTo>
                  <a:cubicBezTo>
                    <a:pt x="214" y="353"/>
                    <a:pt x="179" y="287"/>
                    <a:pt x="141" y="224"/>
                  </a:cubicBezTo>
                  <a:cubicBezTo>
                    <a:pt x="97" y="149"/>
                    <a:pt x="51" y="78"/>
                    <a:pt x="2" y="10"/>
                  </a:cubicBezTo>
                  <a:cubicBezTo>
                    <a:pt x="0" y="7"/>
                    <a:pt x="1" y="4"/>
                    <a:pt x="4" y="2"/>
                  </a:cubicBezTo>
                  <a:cubicBezTo>
                    <a:pt x="6" y="0"/>
                    <a:pt x="10" y="0"/>
                    <a:pt x="12" y="3"/>
                  </a:cubicBezTo>
                  <a:cubicBezTo>
                    <a:pt x="61" y="71"/>
                    <a:pt x="108" y="143"/>
                    <a:pt x="151" y="217"/>
                  </a:cubicBezTo>
                  <a:cubicBezTo>
                    <a:pt x="189" y="281"/>
                    <a:pt x="225" y="348"/>
                    <a:pt x="259" y="415"/>
                  </a:cubicBezTo>
                  <a:cubicBezTo>
                    <a:pt x="264" y="427"/>
                    <a:pt x="270" y="439"/>
                    <a:pt x="276" y="451"/>
                  </a:cubicBezTo>
                  <a:cubicBezTo>
                    <a:pt x="293" y="487"/>
                    <a:pt x="310" y="524"/>
                    <a:pt x="326" y="560"/>
                  </a:cubicBezTo>
                  <a:cubicBezTo>
                    <a:pt x="344" y="603"/>
                    <a:pt x="362" y="646"/>
                    <a:pt x="379" y="689"/>
                  </a:cubicBezTo>
                  <a:cubicBezTo>
                    <a:pt x="404" y="755"/>
                    <a:pt x="428" y="824"/>
                    <a:pt x="450" y="892"/>
                  </a:cubicBezTo>
                  <a:cubicBezTo>
                    <a:pt x="455" y="907"/>
                    <a:pt x="459" y="922"/>
                    <a:pt x="464" y="937"/>
                  </a:cubicBezTo>
                  <a:cubicBezTo>
                    <a:pt x="488" y="1020"/>
                    <a:pt x="510" y="1104"/>
                    <a:pt x="529" y="1189"/>
                  </a:cubicBezTo>
                  <a:cubicBezTo>
                    <a:pt x="531" y="1200"/>
                    <a:pt x="534" y="1210"/>
                    <a:pt x="536" y="1221"/>
                  </a:cubicBezTo>
                  <a:cubicBezTo>
                    <a:pt x="549" y="1285"/>
                    <a:pt x="561" y="1350"/>
                    <a:pt x="570" y="1415"/>
                  </a:cubicBezTo>
                  <a:cubicBezTo>
                    <a:pt x="572" y="1425"/>
                    <a:pt x="574" y="1435"/>
                    <a:pt x="575" y="1446"/>
                  </a:cubicBezTo>
                  <a:cubicBezTo>
                    <a:pt x="587" y="1531"/>
                    <a:pt x="596" y="1617"/>
                    <a:pt x="602" y="1703"/>
                  </a:cubicBezTo>
                  <a:cubicBezTo>
                    <a:pt x="608" y="1790"/>
                    <a:pt x="611" y="1879"/>
                    <a:pt x="610" y="1966"/>
                  </a:cubicBezTo>
                  <a:cubicBezTo>
                    <a:pt x="610" y="1969"/>
                    <a:pt x="607" y="1972"/>
                    <a:pt x="604"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126"/>
            <p:cNvSpPr>
              <a:spLocks noEditPoints="1"/>
            </p:cNvSpPr>
            <p:nvPr/>
          </p:nvSpPr>
          <p:spPr bwMode="auto">
            <a:xfrm>
              <a:off x="16935450" y="2833688"/>
              <a:ext cx="784225" cy="3402013"/>
            </a:xfrm>
            <a:custGeom>
              <a:avLst/>
              <a:gdLst>
                <a:gd name="T0" fmla="*/ 452 w 458"/>
                <a:gd name="T1" fmla="*/ 1990 h 1990"/>
                <a:gd name="T2" fmla="*/ 446 w 458"/>
                <a:gd name="T3" fmla="*/ 1988 h 1990"/>
                <a:gd name="T4" fmla="*/ 445 w 458"/>
                <a:gd name="T5" fmla="*/ 1986 h 1990"/>
                <a:gd name="T6" fmla="*/ 445 w 458"/>
                <a:gd name="T7" fmla="*/ 1984 h 1990"/>
                <a:gd name="T8" fmla="*/ 439 w 458"/>
                <a:gd name="T9" fmla="*/ 1725 h 1990"/>
                <a:gd name="T10" fmla="*/ 420 w 458"/>
                <a:gd name="T11" fmla="*/ 1469 h 1990"/>
                <a:gd name="T12" fmla="*/ 419 w 458"/>
                <a:gd name="T13" fmla="*/ 1467 h 1990"/>
                <a:gd name="T14" fmla="*/ 416 w 458"/>
                <a:gd name="T15" fmla="*/ 1439 h 1990"/>
                <a:gd name="T16" fmla="*/ 416 w 458"/>
                <a:gd name="T17" fmla="*/ 1436 h 1990"/>
                <a:gd name="T18" fmla="*/ 391 w 458"/>
                <a:gd name="T19" fmla="*/ 1246 h 1990"/>
                <a:gd name="T20" fmla="*/ 390 w 458"/>
                <a:gd name="T21" fmla="*/ 1244 h 1990"/>
                <a:gd name="T22" fmla="*/ 386 w 458"/>
                <a:gd name="T23" fmla="*/ 1214 h 1990"/>
                <a:gd name="T24" fmla="*/ 337 w 458"/>
                <a:gd name="T25" fmla="*/ 961 h 1990"/>
                <a:gd name="T26" fmla="*/ 327 w 458"/>
                <a:gd name="T27" fmla="*/ 916 h 1990"/>
                <a:gd name="T28" fmla="*/ 274 w 458"/>
                <a:gd name="T29" fmla="*/ 714 h 1990"/>
                <a:gd name="T30" fmla="*/ 235 w 458"/>
                <a:gd name="T31" fmla="*/ 582 h 1990"/>
                <a:gd name="T32" fmla="*/ 198 w 458"/>
                <a:gd name="T33" fmla="*/ 474 h 1990"/>
                <a:gd name="T34" fmla="*/ 196 w 458"/>
                <a:gd name="T35" fmla="*/ 469 h 1990"/>
                <a:gd name="T36" fmla="*/ 185 w 458"/>
                <a:gd name="T37" fmla="*/ 437 h 1990"/>
                <a:gd name="T38" fmla="*/ 183 w 458"/>
                <a:gd name="T39" fmla="*/ 432 h 1990"/>
                <a:gd name="T40" fmla="*/ 105 w 458"/>
                <a:gd name="T41" fmla="*/ 235 h 1990"/>
                <a:gd name="T42" fmla="*/ 1 w 458"/>
                <a:gd name="T43" fmla="*/ 10 h 1990"/>
                <a:gd name="T44" fmla="*/ 4 w 458"/>
                <a:gd name="T45" fmla="*/ 2 h 1990"/>
                <a:gd name="T46" fmla="*/ 12 w 458"/>
                <a:gd name="T47" fmla="*/ 4 h 1990"/>
                <a:gd name="T48" fmla="*/ 116 w 458"/>
                <a:gd name="T49" fmla="*/ 230 h 1990"/>
                <a:gd name="T50" fmla="*/ 195 w 458"/>
                <a:gd name="T51" fmla="*/ 428 h 1990"/>
                <a:gd name="T52" fmla="*/ 196 w 458"/>
                <a:gd name="T53" fmla="*/ 433 h 1990"/>
                <a:gd name="T54" fmla="*/ 208 w 458"/>
                <a:gd name="T55" fmla="*/ 465 h 1990"/>
                <a:gd name="T56" fmla="*/ 209 w 458"/>
                <a:gd name="T57" fmla="*/ 470 h 1990"/>
                <a:gd name="T58" fmla="*/ 246 w 458"/>
                <a:gd name="T59" fmla="*/ 578 h 1990"/>
                <a:gd name="T60" fmla="*/ 286 w 458"/>
                <a:gd name="T61" fmla="*/ 711 h 1990"/>
                <a:gd name="T62" fmla="*/ 338 w 458"/>
                <a:gd name="T63" fmla="*/ 913 h 1990"/>
                <a:gd name="T64" fmla="*/ 349 w 458"/>
                <a:gd name="T65" fmla="*/ 959 h 1990"/>
                <a:gd name="T66" fmla="*/ 397 w 458"/>
                <a:gd name="T67" fmla="*/ 1212 h 1990"/>
                <a:gd name="T68" fmla="*/ 402 w 458"/>
                <a:gd name="T69" fmla="*/ 1242 h 1990"/>
                <a:gd name="T70" fmla="*/ 403 w 458"/>
                <a:gd name="T71" fmla="*/ 1244 h 1990"/>
                <a:gd name="T72" fmla="*/ 428 w 458"/>
                <a:gd name="T73" fmla="*/ 1435 h 1990"/>
                <a:gd name="T74" fmla="*/ 428 w 458"/>
                <a:gd name="T75" fmla="*/ 1438 h 1990"/>
                <a:gd name="T76" fmla="*/ 431 w 458"/>
                <a:gd name="T77" fmla="*/ 1466 h 1990"/>
                <a:gd name="T78" fmla="*/ 432 w 458"/>
                <a:gd name="T79" fmla="*/ 1468 h 1990"/>
                <a:gd name="T80" fmla="*/ 451 w 458"/>
                <a:gd name="T81" fmla="*/ 1724 h 1990"/>
                <a:gd name="T82" fmla="*/ 457 w 458"/>
                <a:gd name="T83" fmla="*/ 1981 h 1990"/>
                <a:gd name="T84" fmla="*/ 458 w 458"/>
                <a:gd name="T85" fmla="*/ 1984 h 1990"/>
                <a:gd name="T86" fmla="*/ 452 w 458"/>
                <a:gd name="T87" fmla="*/ 1990 h 1990"/>
                <a:gd name="T88" fmla="*/ 451 w 458"/>
                <a:gd name="T89" fmla="*/ 1984 h 1990"/>
                <a:gd name="T90" fmla="*/ 451 w 458"/>
                <a:gd name="T91" fmla="*/ 1984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1990">
                  <a:moveTo>
                    <a:pt x="452" y="1990"/>
                  </a:moveTo>
                  <a:cubicBezTo>
                    <a:pt x="450" y="1990"/>
                    <a:pt x="448" y="1990"/>
                    <a:pt x="446" y="1988"/>
                  </a:cubicBezTo>
                  <a:cubicBezTo>
                    <a:pt x="445" y="1986"/>
                    <a:pt x="445" y="1986"/>
                    <a:pt x="445" y="1986"/>
                  </a:cubicBezTo>
                  <a:cubicBezTo>
                    <a:pt x="445" y="1984"/>
                    <a:pt x="445" y="1984"/>
                    <a:pt x="445" y="1984"/>
                  </a:cubicBezTo>
                  <a:cubicBezTo>
                    <a:pt x="446" y="1898"/>
                    <a:pt x="444" y="1811"/>
                    <a:pt x="439" y="1725"/>
                  </a:cubicBezTo>
                  <a:cubicBezTo>
                    <a:pt x="435" y="1640"/>
                    <a:pt x="428" y="1554"/>
                    <a:pt x="420" y="1469"/>
                  </a:cubicBezTo>
                  <a:cubicBezTo>
                    <a:pt x="419" y="1467"/>
                    <a:pt x="419" y="1467"/>
                    <a:pt x="419" y="1467"/>
                  </a:cubicBezTo>
                  <a:cubicBezTo>
                    <a:pt x="418" y="1458"/>
                    <a:pt x="417" y="1448"/>
                    <a:pt x="416" y="1439"/>
                  </a:cubicBezTo>
                  <a:cubicBezTo>
                    <a:pt x="416" y="1436"/>
                    <a:pt x="416" y="1436"/>
                    <a:pt x="416" y="1436"/>
                  </a:cubicBezTo>
                  <a:cubicBezTo>
                    <a:pt x="409" y="1371"/>
                    <a:pt x="400" y="1307"/>
                    <a:pt x="391" y="1246"/>
                  </a:cubicBezTo>
                  <a:cubicBezTo>
                    <a:pt x="390" y="1244"/>
                    <a:pt x="390" y="1244"/>
                    <a:pt x="390" y="1244"/>
                  </a:cubicBezTo>
                  <a:cubicBezTo>
                    <a:pt x="389" y="1234"/>
                    <a:pt x="387" y="1224"/>
                    <a:pt x="386" y="1214"/>
                  </a:cubicBezTo>
                  <a:cubicBezTo>
                    <a:pt x="371" y="1128"/>
                    <a:pt x="355" y="1043"/>
                    <a:pt x="337" y="961"/>
                  </a:cubicBezTo>
                  <a:cubicBezTo>
                    <a:pt x="334" y="946"/>
                    <a:pt x="330" y="931"/>
                    <a:pt x="327" y="916"/>
                  </a:cubicBezTo>
                  <a:cubicBezTo>
                    <a:pt x="311" y="848"/>
                    <a:pt x="293" y="780"/>
                    <a:pt x="274" y="714"/>
                  </a:cubicBezTo>
                  <a:cubicBezTo>
                    <a:pt x="262" y="669"/>
                    <a:pt x="248" y="625"/>
                    <a:pt x="235" y="582"/>
                  </a:cubicBezTo>
                  <a:cubicBezTo>
                    <a:pt x="222" y="543"/>
                    <a:pt x="210" y="507"/>
                    <a:pt x="198" y="474"/>
                  </a:cubicBezTo>
                  <a:cubicBezTo>
                    <a:pt x="196" y="469"/>
                    <a:pt x="196" y="469"/>
                    <a:pt x="196" y="469"/>
                  </a:cubicBezTo>
                  <a:cubicBezTo>
                    <a:pt x="193" y="458"/>
                    <a:pt x="189" y="448"/>
                    <a:pt x="185" y="437"/>
                  </a:cubicBezTo>
                  <a:cubicBezTo>
                    <a:pt x="183" y="432"/>
                    <a:pt x="183" y="432"/>
                    <a:pt x="183" y="432"/>
                  </a:cubicBezTo>
                  <a:cubicBezTo>
                    <a:pt x="159" y="365"/>
                    <a:pt x="133" y="299"/>
                    <a:pt x="105" y="235"/>
                  </a:cubicBezTo>
                  <a:cubicBezTo>
                    <a:pt x="72" y="157"/>
                    <a:pt x="37" y="81"/>
                    <a:pt x="1" y="10"/>
                  </a:cubicBezTo>
                  <a:cubicBezTo>
                    <a:pt x="0" y="7"/>
                    <a:pt x="1" y="3"/>
                    <a:pt x="4" y="2"/>
                  </a:cubicBezTo>
                  <a:cubicBezTo>
                    <a:pt x="7" y="0"/>
                    <a:pt x="10" y="1"/>
                    <a:pt x="12" y="4"/>
                  </a:cubicBezTo>
                  <a:cubicBezTo>
                    <a:pt x="48" y="76"/>
                    <a:pt x="83" y="152"/>
                    <a:pt x="116" y="230"/>
                  </a:cubicBezTo>
                  <a:cubicBezTo>
                    <a:pt x="144" y="294"/>
                    <a:pt x="170" y="361"/>
                    <a:pt x="195" y="428"/>
                  </a:cubicBezTo>
                  <a:cubicBezTo>
                    <a:pt x="196" y="433"/>
                    <a:pt x="196" y="433"/>
                    <a:pt x="196" y="433"/>
                  </a:cubicBezTo>
                  <a:cubicBezTo>
                    <a:pt x="200" y="444"/>
                    <a:pt x="204" y="454"/>
                    <a:pt x="208" y="465"/>
                  </a:cubicBezTo>
                  <a:cubicBezTo>
                    <a:pt x="209" y="470"/>
                    <a:pt x="209" y="470"/>
                    <a:pt x="209" y="470"/>
                  </a:cubicBezTo>
                  <a:cubicBezTo>
                    <a:pt x="221" y="504"/>
                    <a:pt x="233" y="539"/>
                    <a:pt x="246" y="578"/>
                  </a:cubicBezTo>
                  <a:cubicBezTo>
                    <a:pt x="260" y="622"/>
                    <a:pt x="273" y="666"/>
                    <a:pt x="286" y="711"/>
                  </a:cubicBezTo>
                  <a:cubicBezTo>
                    <a:pt x="305" y="777"/>
                    <a:pt x="322" y="845"/>
                    <a:pt x="338" y="913"/>
                  </a:cubicBezTo>
                  <a:cubicBezTo>
                    <a:pt x="342" y="928"/>
                    <a:pt x="345" y="943"/>
                    <a:pt x="349" y="959"/>
                  </a:cubicBezTo>
                  <a:cubicBezTo>
                    <a:pt x="367" y="1040"/>
                    <a:pt x="383" y="1126"/>
                    <a:pt x="397" y="1212"/>
                  </a:cubicBezTo>
                  <a:cubicBezTo>
                    <a:pt x="399" y="1222"/>
                    <a:pt x="401" y="1232"/>
                    <a:pt x="402" y="1242"/>
                  </a:cubicBezTo>
                  <a:cubicBezTo>
                    <a:pt x="403" y="1244"/>
                    <a:pt x="403" y="1244"/>
                    <a:pt x="403" y="1244"/>
                  </a:cubicBezTo>
                  <a:cubicBezTo>
                    <a:pt x="412" y="1305"/>
                    <a:pt x="421" y="1369"/>
                    <a:pt x="428" y="1435"/>
                  </a:cubicBezTo>
                  <a:cubicBezTo>
                    <a:pt x="428" y="1438"/>
                    <a:pt x="428" y="1438"/>
                    <a:pt x="428" y="1438"/>
                  </a:cubicBezTo>
                  <a:cubicBezTo>
                    <a:pt x="429" y="1447"/>
                    <a:pt x="430" y="1456"/>
                    <a:pt x="431" y="1466"/>
                  </a:cubicBezTo>
                  <a:cubicBezTo>
                    <a:pt x="432" y="1468"/>
                    <a:pt x="432" y="1468"/>
                    <a:pt x="432" y="1468"/>
                  </a:cubicBezTo>
                  <a:cubicBezTo>
                    <a:pt x="440" y="1553"/>
                    <a:pt x="447" y="1639"/>
                    <a:pt x="451" y="1724"/>
                  </a:cubicBezTo>
                  <a:cubicBezTo>
                    <a:pt x="456" y="1809"/>
                    <a:pt x="457" y="1896"/>
                    <a:pt x="457" y="1981"/>
                  </a:cubicBezTo>
                  <a:cubicBezTo>
                    <a:pt x="458" y="1982"/>
                    <a:pt x="458" y="1983"/>
                    <a:pt x="458" y="1984"/>
                  </a:cubicBezTo>
                  <a:cubicBezTo>
                    <a:pt x="458" y="1987"/>
                    <a:pt x="455" y="1990"/>
                    <a:pt x="452" y="1990"/>
                  </a:cubicBezTo>
                  <a:close/>
                  <a:moveTo>
                    <a:pt x="451" y="1984"/>
                  </a:moveTo>
                  <a:cubicBezTo>
                    <a:pt x="451" y="1984"/>
                    <a:pt x="451" y="1984"/>
                    <a:pt x="451" y="19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27"/>
            <p:cNvSpPr/>
            <p:nvPr/>
          </p:nvSpPr>
          <p:spPr bwMode="auto">
            <a:xfrm>
              <a:off x="16765588" y="2813050"/>
              <a:ext cx="525463" cy="3422650"/>
            </a:xfrm>
            <a:custGeom>
              <a:avLst/>
              <a:gdLst>
                <a:gd name="T0" fmla="*/ 302 w 308"/>
                <a:gd name="T1" fmla="*/ 2002 h 2002"/>
                <a:gd name="T2" fmla="*/ 294 w 308"/>
                <a:gd name="T3" fmla="*/ 1996 h 2002"/>
                <a:gd name="T4" fmla="*/ 291 w 308"/>
                <a:gd name="T5" fmla="*/ 1741 h 2002"/>
                <a:gd name="T6" fmla="*/ 278 w 308"/>
                <a:gd name="T7" fmla="*/ 1487 h 2002"/>
                <a:gd name="T8" fmla="*/ 278 w 308"/>
                <a:gd name="T9" fmla="*/ 1484 h 2002"/>
                <a:gd name="T10" fmla="*/ 275 w 308"/>
                <a:gd name="T11" fmla="*/ 1454 h 2002"/>
                <a:gd name="T12" fmla="*/ 258 w 308"/>
                <a:gd name="T13" fmla="*/ 1262 h 2002"/>
                <a:gd name="T14" fmla="*/ 255 w 308"/>
                <a:gd name="T15" fmla="*/ 1232 h 2002"/>
                <a:gd name="T16" fmla="*/ 223 w 308"/>
                <a:gd name="T17" fmla="*/ 978 h 2002"/>
                <a:gd name="T18" fmla="*/ 216 w 308"/>
                <a:gd name="T19" fmla="*/ 933 h 2002"/>
                <a:gd name="T20" fmla="*/ 182 w 308"/>
                <a:gd name="T21" fmla="*/ 731 h 2002"/>
                <a:gd name="T22" fmla="*/ 155 w 308"/>
                <a:gd name="T23" fmla="*/ 596 h 2002"/>
                <a:gd name="T24" fmla="*/ 132 w 308"/>
                <a:gd name="T25" fmla="*/ 489 h 2002"/>
                <a:gd name="T26" fmla="*/ 131 w 308"/>
                <a:gd name="T27" fmla="*/ 484 h 2002"/>
                <a:gd name="T28" fmla="*/ 122 w 308"/>
                <a:gd name="T29" fmla="*/ 447 h 2002"/>
                <a:gd name="T30" fmla="*/ 70 w 308"/>
                <a:gd name="T31" fmla="*/ 244 h 2002"/>
                <a:gd name="T32" fmla="*/ 1 w 308"/>
                <a:gd name="T33" fmla="*/ 8 h 2002"/>
                <a:gd name="T34" fmla="*/ 5 w 308"/>
                <a:gd name="T35" fmla="*/ 1 h 2002"/>
                <a:gd name="T36" fmla="*/ 12 w 308"/>
                <a:gd name="T37" fmla="*/ 5 h 2002"/>
                <a:gd name="T38" fmla="*/ 82 w 308"/>
                <a:gd name="T39" fmla="*/ 241 h 2002"/>
                <a:gd name="T40" fmla="*/ 134 w 308"/>
                <a:gd name="T41" fmla="*/ 444 h 2002"/>
                <a:gd name="T42" fmla="*/ 143 w 308"/>
                <a:gd name="T43" fmla="*/ 481 h 2002"/>
                <a:gd name="T44" fmla="*/ 144 w 308"/>
                <a:gd name="T45" fmla="*/ 486 h 2002"/>
                <a:gd name="T46" fmla="*/ 167 w 308"/>
                <a:gd name="T47" fmla="*/ 594 h 2002"/>
                <a:gd name="T48" fmla="*/ 194 w 308"/>
                <a:gd name="T49" fmla="*/ 729 h 2002"/>
                <a:gd name="T50" fmla="*/ 228 w 308"/>
                <a:gd name="T51" fmla="*/ 931 h 2002"/>
                <a:gd name="T52" fmla="*/ 235 w 308"/>
                <a:gd name="T53" fmla="*/ 977 h 2002"/>
                <a:gd name="T54" fmla="*/ 267 w 308"/>
                <a:gd name="T55" fmla="*/ 1230 h 2002"/>
                <a:gd name="T56" fmla="*/ 270 w 308"/>
                <a:gd name="T57" fmla="*/ 1260 h 2002"/>
                <a:gd name="T58" fmla="*/ 287 w 308"/>
                <a:gd name="T59" fmla="*/ 1453 h 2002"/>
                <a:gd name="T60" fmla="*/ 289 w 308"/>
                <a:gd name="T61" fmla="*/ 1483 h 2002"/>
                <a:gd name="T62" fmla="*/ 290 w 308"/>
                <a:gd name="T63" fmla="*/ 1486 h 2002"/>
                <a:gd name="T64" fmla="*/ 303 w 308"/>
                <a:gd name="T65" fmla="*/ 1740 h 2002"/>
                <a:gd name="T66" fmla="*/ 306 w 308"/>
                <a:gd name="T67" fmla="*/ 1992 h 2002"/>
                <a:gd name="T68" fmla="*/ 308 w 308"/>
                <a:gd name="T69" fmla="*/ 1996 h 2002"/>
                <a:gd name="T70" fmla="*/ 302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302" y="2002"/>
                  </a:moveTo>
                  <a:cubicBezTo>
                    <a:pt x="297" y="2002"/>
                    <a:pt x="294" y="2000"/>
                    <a:pt x="294" y="1996"/>
                  </a:cubicBezTo>
                  <a:cubicBezTo>
                    <a:pt x="295" y="1912"/>
                    <a:pt x="293" y="1826"/>
                    <a:pt x="291" y="1741"/>
                  </a:cubicBezTo>
                  <a:cubicBezTo>
                    <a:pt x="288" y="1657"/>
                    <a:pt x="283" y="1571"/>
                    <a:pt x="278" y="1487"/>
                  </a:cubicBezTo>
                  <a:cubicBezTo>
                    <a:pt x="278" y="1484"/>
                    <a:pt x="278" y="1484"/>
                    <a:pt x="278" y="1484"/>
                  </a:cubicBezTo>
                  <a:cubicBezTo>
                    <a:pt x="277" y="1474"/>
                    <a:pt x="276" y="1464"/>
                    <a:pt x="275" y="1454"/>
                  </a:cubicBezTo>
                  <a:cubicBezTo>
                    <a:pt x="270" y="1389"/>
                    <a:pt x="265" y="1324"/>
                    <a:pt x="258" y="1262"/>
                  </a:cubicBezTo>
                  <a:cubicBezTo>
                    <a:pt x="257" y="1252"/>
                    <a:pt x="256" y="1242"/>
                    <a:pt x="255" y="1232"/>
                  </a:cubicBezTo>
                  <a:cubicBezTo>
                    <a:pt x="246" y="1146"/>
                    <a:pt x="235" y="1061"/>
                    <a:pt x="223" y="978"/>
                  </a:cubicBezTo>
                  <a:cubicBezTo>
                    <a:pt x="221" y="963"/>
                    <a:pt x="218" y="948"/>
                    <a:pt x="216" y="933"/>
                  </a:cubicBezTo>
                  <a:cubicBezTo>
                    <a:pt x="206" y="865"/>
                    <a:pt x="194" y="797"/>
                    <a:pt x="182" y="731"/>
                  </a:cubicBezTo>
                  <a:cubicBezTo>
                    <a:pt x="173" y="686"/>
                    <a:pt x="165" y="640"/>
                    <a:pt x="155" y="596"/>
                  </a:cubicBezTo>
                  <a:cubicBezTo>
                    <a:pt x="147" y="557"/>
                    <a:pt x="139" y="521"/>
                    <a:pt x="132" y="489"/>
                  </a:cubicBezTo>
                  <a:cubicBezTo>
                    <a:pt x="131" y="484"/>
                    <a:pt x="131" y="484"/>
                    <a:pt x="131" y="484"/>
                  </a:cubicBezTo>
                  <a:cubicBezTo>
                    <a:pt x="128" y="471"/>
                    <a:pt x="125" y="459"/>
                    <a:pt x="122" y="447"/>
                  </a:cubicBezTo>
                  <a:cubicBezTo>
                    <a:pt x="106" y="378"/>
                    <a:pt x="88" y="310"/>
                    <a:pt x="70" y="244"/>
                  </a:cubicBezTo>
                  <a:cubicBezTo>
                    <a:pt x="48" y="163"/>
                    <a:pt x="25" y="84"/>
                    <a:pt x="1" y="8"/>
                  </a:cubicBezTo>
                  <a:cubicBezTo>
                    <a:pt x="0" y="5"/>
                    <a:pt x="2" y="2"/>
                    <a:pt x="5" y="1"/>
                  </a:cubicBezTo>
                  <a:cubicBezTo>
                    <a:pt x="8" y="0"/>
                    <a:pt x="11" y="1"/>
                    <a:pt x="12" y="5"/>
                  </a:cubicBezTo>
                  <a:cubicBezTo>
                    <a:pt x="36" y="81"/>
                    <a:pt x="60" y="160"/>
                    <a:pt x="82" y="241"/>
                  </a:cubicBezTo>
                  <a:cubicBezTo>
                    <a:pt x="100" y="307"/>
                    <a:pt x="117" y="375"/>
                    <a:pt x="134" y="444"/>
                  </a:cubicBezTo>
                  <a:cubicBezTo>
                    <a:pt x="137" y="456"/>
                    <a:pt x="140" y="469"/>
                    <a:pt x="143" y="481"/>
                  </a:cubicBezTo>
                  <a:cubicBezTo>
                    <a:pt x="144" y="486"/>
                    <a:pt x="144" y="486"/>
                    <a:pt x="144" y="486"/>
                  </a:cubicBezTo>
                  <a:cubicBezTo>
                    <a:pt x="151" y="519"/>
                    <a:pt x="159" y="554"/>
                    <a:pt x="167" y="594"/>
                  </a:cubicBezTo>
                  <a:cubicBezTo>
                    <a:pt x="176" y="638"/>
                    <a:pt x="185" y="684"/>
                    <a:pt x="194" y="729"/>
                  </a:cubicBezTo>
                  <a:cubicBezTo>
                    <a:pt x="206" y="795"/>
                    <a:pt x="217" y="863"/>
                    <a:pt x="228" y="931"/>
                  </a:cubicBezTo>
                  <a:cubicBezTo>
                    <a:pt x="230" y="946"/>
                    <a:pt x="233" y="961"/>
                    <a:pt x="235" y="977"/>
                  </a:cubicBezTo>
                  <a:cubicBezTo>
                    <a:pt x="247" y="1059"/>
                    <a:pt x="258" y="1145"/>
                    <a:pt x="267" y="1230"/>
                  </a:cubicBezTo>
                  <a:cubicBezTo>
                    <a:pt x="268" y="1240"/>
                    <a:pt x="269" y="1250"/>
                    <a:pt x="270" y="1260"/>
                  </a:cubicBezTo>
                  <a:cubicBezTo>
                    <a:pt x="277" y="1323"/>
                    <a:pt x="282" y="1388"/>
                    <a:pt x="287" y="1453"/>
                  </a:cubicBezTo>
                  <a:cubicBezTo>
                    <a:pt x="288" y="1463"/>
                    <a:pt x="289" y="1473"/>
                    <a:pt x="289" y="1483"/>
                  </a:cubicBezTo>
                  <a:cubicBezTo>
                    <a:pt x="290" y="1486"/>
                    <a:pt x="290" y="1486"/>
                    <a:pt x="290" y="1486"/>
                  </a:cubicBezTo>
                  <a:cubicBezTo>
                    <a:pt x="295" y="1571"/>
                    <a:pt x="300" y="1656"/>
                    <a:pt x="303" y="1740"/>
                  </a:cubicBezTo>
                  <a:cubicBezTo>
                    <a:pt x="305" y="1824"/>
                    <a:pt x="306" y="1909"/>
                    <a:pt x="306" y="1992"/>
                  </a:cubicBezTo>
                  <a:cubicBezTo>
                    <a:pt x="307" y="1993"/>
                    <a:pt x="308" y="1994"/>
                    <a:pt x="308" y="1996"/>
                  </a:cubicBezTo>
                  <a:cubicBezTo>
                    <a:pt x="308" y="1999"/>
                    <a:pt x="305"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28"/>
            <p:cNvSpPr/>
            <p:nvPr/>
          </p:nvSpPr>
          <p:spPr bwMode="auto">
            <a:xfrm>
              <a:off x="16590963" y="2798763"/>
              <a:ext cx="273050" cy="3436938"/>
            </a:xfrm>
            <a:custGeom>
              <a:avLst/>
              <a:gdLst>
                <a:gd name="T0" fmla="*/ 154 w 160"/>
                <a:gd name="T1" fmla="*/ 2010 h 2010"/>
                <a:gd name="T2" fmla="*/ 152 w 160"/>
                <a:gd name="T3" fmla="*/ 2010 h 2010"/>
                <a:gd name="T4" fmla="*/ 147 w 160"/>
                <a:gd name="T5" fmla="*/ 2003 h 2010"/>
                <a:gd name="T6" fmla="*/ 145 w 160"/>
                <a:gd name="T7" fmla="*/ 1751 h 2010"/>
                <a:gd name="T8" fmla="*/ 139 w 160"/>
                <a:gd name="T9" fmla="*/ 1499 h 2010"/>
                <a:gd name="T10" fmla="*/ 139 w 160"/>
                <a:gd name="T11" fmla="*/ 1490 h 2010"/>
                <a:gd name="T12" fmla="*/ 138 w 160"/>
                <a:gd name="T13" fmla="*/ 1466 h 2010"/>
                <a:gd name="T14" fmla="*/ 129 w 160"/>
                <a:gd name="T15" fmla="*/ 1276 h 2010"/>
                <a:gd name="T16" fmla="*/ 128 w 160"/>
                <a:gd name="T17" fmla="*/ 1246 h 2010"/>
                <a:gd name="T18" fmla="*/ 112 w 160"/>
                <a:gd name="T19" fmla="*/ 994 h 2010"/>
                <a:gd name="T20" fmla="*/ 111 w 160"/>
                <a:gd name="T21" fmla="*/ 989 h 2010"/>
                <a:gd name="T22" fmla="*/ 108 w 160"/>
                <a:gd name="T23" fmla="*/ 948 h 2010"/>
                <a:gd name="T24" fmla="*/ 91 w 160"/>
                <a:gd name="T25" fmla="*/ 745 h 2010"/>
                <a:gd name="T26" fmla="*/ 78 w 160"/>
                <a:gd name="T27" fmla="*/ 608 h 2010"/>
                <a:gd name="T28" fmla="*/ 66 w 160"/>
                <a:gd name="T29" fmla="*/ 498 h 2010"/>
                <a:gd name="T30" fmla="*/ 65 w 160"/>
                <a:gd name="T31" fmla="*/ 483 h 2010"/>
                <a:gd name="T32" fmla="*/ 62 w 160"/>
                <a:gd name="T33" fmla="*/ 456 h 2010"/>
                <a:gd name="T34" fmla="*/ 36 w 160"/>
                <a:gd name="T35" fmla="*/ 251 h 2010"/>
                <a:gd name="T36" fmla="*/ 1 w 160"/>
                <a:gd name="T37" fmla="*/ 8 h 2010"/>
                <a:gd name="T38" fmla="*/ 6 w 160"/>
                <a:gd name="T39" fmla="*/ 1 h 2010"/>
                <a:gd name="T40" fmla="*/ 13 w 160"/>
                <a:gd name="T41" fmla="*/ 6 h 2010"/>
                <a:gd name="T42" fmla="*/ 48 w 160"/>
                <a:gd name="T43" fmla="*/ 249 h 2010"/>
                <a:gd name="T44" fmla="*/ 74 w 160"/>
                <a:gd name="T45" fmla="*/ 454 h 2010"/>
                <a:gd name="T46" fmla="*/ 77 w 160"/>
                <a:gd name="T47" fmla="*/ 482 h 2010"/>
                <a:gd name="T48" fmla="*/ 78 w 160"/>
                <a:gd name="T49" fmla="*/ 497 h 2010"/>
                <a:gd name="T50" fmla="*/ 90 w 160"/>
                <a:gd name="T51" fmla="*/ 606 h 2010"/>
                <a:gd name="T52" fmla="*/ 103 w 160"/>
                <a:gd name="T53" fmla="*/ 744 h 2010"/>
                <a:gd name="T54" fmla="*/ 120 w 160"/>
                <a:gd name="T55" fmla="*/ 947 h 2010"/>
                <a:gd name="T56" fmla="*/ 123 w 160"/>
                <a:gd name="T57" fmla="*/ 988 h 2010"/>
                <a:gd name="T58" fmla="*/ 124 w 160"/>
                <a:gd name="T59" fmla="*/ 993 h 2010"/>
                <a:gd name="T60" fmla="*/ 140 w 160"/>
                <a:gd name="T61" fmla="*/ 1245 h 2010"/>
                <a:gd name="T62" fmla="*/ 141 w 160"/>
                <a:gd name="T63" fmla="*/ 1275 h 2010"/>
                <a:gd name="T64" fmla="*/ 150 w 160"/>
                <a:gd name="T65" fmla="*/ 1465 h 2010"/>
                <a:gd name="T66" fmla="*/ 151 w 160"/>
                <a:gd name="T67" fmla="*/ 1490 h 2010"/>
                <a:gd name="T68" fmla="*/ 151 w 160"/>
                <a:gd name="T69" fmla="*/ 1498 h 2010"/>
                <a:gd name="T70" fmla="*/ 157 w 160"/>
                <a:gd name="T71" fmla="*/ 1751 h 2010"/>
                <a:gd name="T72" fmla="*/ 159 w 160"/>
                <a:gd name="T73" fmla="*/ 2001 h 2010"/>
                <a:gd name="T74" fmla="*/ 160 w 160"/>
                <a:gd name="T75" fmla="*/ 2006 h 2010"/>
                <a:gd name="T76" fmla="*/ 154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4" y="2010"/>
                  </a:moveTo>
                  <a:cubicBezTo>
                    <a:pt x="153" y="2010"/>
                    <a:pt x="153" y="2010"/>
                    <a:pt x="152" y="2010"/>
                  </a:cubicBezTo>
                  <a:cubicBezTo>
                    <a:pt x="149" y="2009"/>
                    <a:pt x="147" y="2006"/>
                    <a:pt x="147" y="2003"/>
                  </a:cubicBezTo>
                  <a:cubicBezTo>
                    <a:pt x="147" y="1919"/>
                    <a:pt x="147" y="1835"/>
                    <a:pt x="145" y="1751"/>
                  </a:cubicBezTo>
                  <a:cubicBezTo>
                    <a:pt x="144" y="1667"/>
                    <a:pt x="142" y="1582"/>
                    <a:pt x="139" y="1499"/>
                  </a:cubicBezTo>
                  <a:cubicBezTo>
                    <a:pt x="139" y="1490"/>
                    <a:pt x="139" y="1490"/>
                    <a:pt x="139" y="1490"/>
                  </a:cubicBezTo>
                  <a:cubicBezTo>
                    <a:pt x="138" y="1482"/>
                    <a:pt x="138" y="1474"/>
                    <a:pt x="138" y="1466"/>
                  </a:cubicBezTo>
                  <a:cubicBezTo>
                    <a:pt x="135" y="1397"/>
                    <a:pt x="132" y="1335"/>
                    <a:pt x="129" y="1276"/>
                  </a:cubicBezTo>
                  <a:cubicBezTo>
                    <a:pt x="129" y="1266"/>
                    <a:pt x="128" y="1256"/>
                    <a:pt x="128" y="1246"/>
                  </a:cubicBezTo>
                  <a:cubicBezTo>
                    <a:pt x="123" y="1158"/>
                    <a:pt x="118" y="1073"/>
                    <a:pt x="112" y="994"/>
                  </a:cubicBezTo>
                  <a:cubicBezTo>
                    <a:pt x="111" y="989"/>
                    <a:pt x="111" y="989"/>
                    <a:pt x="111" y="989"/>
                  </a:cubicBezTo>
                  <a:cubicBezTo>
                    <a:pt x="110" y="975"/>
                    <a:pt x="109" y="962"/>
                    <a:pt x="108" y="948"/>
                  </a:cubicBezTo>
                  <a:cubicBezTo>
                    <a:pt x="103" y="879"/>
                    <a:pt x="97" y="810"/>
                    <a:pt x="91" y="745"/>
                  </a:cubicBezTo>
                  <a:cubicBezTo>
                    <a:pt x="87" y="699"/>
                    <a:pt x="83" y="652"/>
                    <a:pt x="78" y="608"/>
                  </a:cubicBezTo>
                  <a:cubicBezTo>
                    <a:pt x="75" y="573"/>
                    <a:pt x="71" y="536"/>
                    <a:pt x="66" y="498"/>
                  </a:cubicBezTo>
                  <a:cubicBezTo>
                    <a:pt x="65" y="483"/>
                    <a:pt x="65" y="483"/>
                    <a:pt x="65" y="483"/>
                  </a:cubicBezTo>
                  <a:cubicBezTo>
                    <a:pt x="64" y="474"/>
                    <a:pt x="63" y="465"/>
                    <a:pt x="62" y="456"/>
                  </a:cubicBezTo>
                  <a:cubicBezTo>
                    <a:pt x="53" y="386"/>
                    <a:pt x="45" y="317"/>
                    <a:pt x="36" y="251"/>
                  </a:cubicBezTo>
                  <a:cubicBezTo>
                    <a:pt x="25" y="168"/>
                    <a:pt x="13" y="86"/>
                    <a:pt x="1" y="8"/>
                  </a:cubicBezTo>
                  <a:cubicBezTo>
                    <a:pt x="0" y="4"/>
                    <a:pt x="3" y="1"/>
                    <a:pt x="6" y="1"/>
                  </a:cubicBezTo>
                  <a:cubicBezTo>
                    <a:pt x="9" y="0"/>
                    <a:pt x="12" y="2"/>
                    <a:pt x="13" y="6"/>
                  </a:cubicBezTo>
                  <a:cubicBezTo>
                    <a:pt x="25" y="84"/>
                    <a:pt x="36" y="166"/>
                    <a:pt x="48" y="249"/>
                  </a:cubicBezTo>
                  <a:cubicBezTo>
                    <a:pt x="56" y="316"/>
                    <a:pt x="65" y="385"/>
                    <a:pt x="74" y="454"/>
                  </a:cubicBezTo>
                  <a:cubicBezTo>
                    <a:pt x="75" y="463"/>
                    <a:pt x="76" y="473"/>
                    <a:pt x="77" y="482"/>
                  </a:cubicBezTo>
                  <a:cubicBezTo>
                    <a:pt x="78" y="497"/>
                    <a:pt x="78" y="497"/>
                    <a:pt x="78" y="497"/>
                  </a:cubicBezTo>
                  <a:cubicBezTo>
                    <a:pt x="83" y="534"/>
                    <a:pt x="86" y="572"/>
                    <a:pt x="90" y="606"/>
                  </a:cubicBezTo>
                  <a:cubicBezTo>
                    <a:pt x="95" y="651"/>
                    <a:pt x="99" y="697"/>
                    <a:pt x="103" y="744"/>
                  </a:cubicBezTo>
                  <a:cubicBezTo>
                    <a:pt x="109" y="809"/>
                    <a:pt x="115" y="878"/>
                    <a:pt x="120" y="947"/>
                  </a:cubicBezTo>
                  <a:cubicBezTo>
                    <a:pt x="121" y="961"/>
                    <a:pt x="122" y="974"/>
                    <a:pt x="123" y="988"/>
                  </a:cubicBezTo>
                  <a:cubicBezTo>
                    <a:pt x="124" y="993"/>
                    <a:pt x="124" y="993"/>
                    <a:pt x="124" y="993"/>
                  </a:cubicBezTo>
                  <a:cubicBezTo>
                    <a:pt x="130" y="1073"/>
                    <a:pt x="135" y="1158"/>
                    <a:pt x="140" y="1245"/>
                  </a:cubicBezTo>
                  <a:cubicBezTo>
                    <a:pt x="140" y="1255"/>
                    <a:pt x="141" y="1265"/>
                    <a:pt x="141" y="1275"/>
                  </a:cubicBezTo>
                  <a:cubicBezTo>
                    <a:pt x="144" y="1334"/>
                    <a:pt x="147" y="1396"/>
                    <a:pt x="150" y="1465"/>
                  </a:cubicBezTo>
                  <a:cubicBezTo>
                    <a:pt x="150" y="1473"/>
                    <a:pt x="150" y="1481"/>
                    <a:pt x="151" y="1490"/>
                  </a:cubicBezTo>
                  <a:cubicBezTo>
                    <a:pt x="151" y="1498"/>
                    <a:pt x="151" y="1498"/>
                    <a:pt x="151" y="1498"/>
                  </a:cubicBezTo>
                  <a:cubicBezTo>
                    <a:pt x="154" y="1582"/>
                    <a:pt x="156" y="1667"/>
                    <a:pt x="157" y="1751"/>
                  </a:cubicBezTo>
                  <a:cubicBezTo>
                    <a:pt x="159" y="1834"/>
                    <a:pt x="159" y="1918"/>
                    <a:pt x="159" y="2001"/>
                  </a:cubicBezTo>
                  <a:cubicBezTo>
                    <a:pt x="160" y="2002"/>
                    <a:pt x="160" y="2004"/>
                    <a:pt x="160" y="2006"/>
                  </a:cubicBezTo>
                  <a:cubicBezTo>
                    <a:pt x="159" y="2008"/>
                    <a:pt x="157" y="2010"/>
                    <a:pt x="154"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29"/>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30"/>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31"/>
            <p:cNvSpPr/>
            <p:nvPr/>
          </p:nvSpPr>
          <p:spPr bwMode="auto">
            <a:xfrm>
              <a:off x="16416338" y="5705475"/>
              <a:ext cx="3402013" cy="103188"/>
            </a:xfrm>
            <a:custGeom>
              <a:avLst/>
              <a:gdLst>
                <a:gd name="T0" fmla="*/ 6 w 1990"/>
                <a:gd name="T1" fmla="*/ 60 h 60"/>
                <a:gd name="T2" fmla="*/ 0 w 1990"/>
                <a:gd name="T3" fmla="*/ 54 h 60"/>
                <a:gd name="T4" fmla="*/ 6 w 1990"/>
                <a:gd name="T5" fmla="*/ 48 h 60"/>
                <a:gd name="T6" fmla="*/ 111 w 1990"/>
                <a:gd name="T7" fmla="*/ 47 h 60"/>
                <a:gd name="T8" fmla="*/ 253 w 1990"/>
                <a:gd name="T9" fmla="*/ 45 h 60"/>
                <a:gd name="T10" fmla="*/ 350 w 1990"/>
                <a:gd name="T11" fmla="*/ 44 h 60"/>
                <a:gd name="T12" fmla="*/ 501 w 1990"/>
                <a:gd name="T13" fmla="*/ 43 h 60"/>
                <a:gd name="T14" fmla="*/ 502 w 1990"/>
                <a:gd name="T15" fmla="*/ 43 h 60"/>
                <a:gd name="T16" fmla="*/ 663 w 1990"/>
                <a:gd name="T17" fmla="*/ 40 h 60"/>
                <a:gd name="T18" fmla="*/ 749 w 1990"/>
                <a:gd name="T19" fmla="*/ 39 h 60"/>
                <a:gd name="T20" fmla="*/ 910 w 1990"/>
                <a:gd name="T21" fmla="*/ 37 h 60"/>
                <a:gd name="T22" fmla="*/ 998 w 1990"/>
                <a:gd name="T23" fmla="*/ 35 h 60"/>
                <a:gd name="T24" fmla="*/ 1052 w 1990"/>
                <a:gd name="T25" fmla="*/ 33 h 60"/>
                <a:gd name="T26" fmla="*/ 1243 w 1990"/>
                <a:gd name="T27" fmla="*/ 27 h 60"/>
                <a:gd name="T28" fmla="*/ 1287 w 1990"/>
                <a:gd name="T29" fmla="*/ 25 h 60"/>
                <a:gd name="T30" fmla="*/ 1489 w 1990"/>
                <a:gd name="T31" fmla="*/ 21 h 60"/>
                <a:gd name="T32" fmla="*/ 1492 w 1990"/>
                <a:gd name="T33" fmla="*/ 21 h 60"/>
                <a:gd name="T34" fmla="*/ 1681 w 1990"/>
                <a:gd name="T35" fmla="*/ 13 h 60"/>
                <a:gd name="T36" fmla="*/ 1736 w 1990"/>
                <a:gd name="T37" fmla="*/ 10 h 60"/>
                <a:gd name="T38" fmla="*/ 1969 w 1990"/>
                <a:gd name="T39" fmla="*/ 1 h 60"/>
                <a:gd name="T40" fmla="*/ 1984 w 1990"/>
                <a:gd name="T41" fmla="*/ 1 h 60"/>
                <a:gd name="T42" fmla="*/ 1990 w 1990"/>
                <a:gd name="T43" fmla="*/ 6 h 60"/>
                <a:gd name="T44" fmla="*/ 1984 w 1990"/>
                <a:gd name="T45" fmla="*/ 13 h 60"/>
                <a:gd name="T46" fmla="*/ 1970 w 1990"/>
                <a:gd name="T47" fmla="*/ 13 h 60"/>
                <a:gd name="T48" fmla="*/ 1737 w 1990"/>
                <a:gd name="T49" fmla="*/ 22 h 60"/>
                <a:gd name="T50" fmla="*/ 1682 w 1990"/>
                <a:gd name="T51" fmla="*/ 25 h 60"/>
                <a:gd name="T52" fmla="*/ 1492 w 1990"/>
                <a:gd name="T53" fmla="*/ 33 h 60"/>
                <a:gd name="T54" fmla="*/ 1489 w 1990"/>
                <a:gd name="T55" fmla="*/ 33 h 60"/>
                <a:gd name="T56" fmla="*/ 1288 w 1990"/>
                <a:gd name="T57" fmla="*/ 37 h 60"/>
                <a:gd name="T58" fmla="*/ 1244 w 1990"/>
                <a:gd name="T59" fmla="*/ 39 h 60"/>
                <a:gd name="T60" fmla="*/ 1053 w 1990"/>
                <a:gd name="T61" fmla="*/ 45 h 60"/>
                <a:gd name="T62" fmla="*/ 998 w 1990"/>
                <a:gd name="T63" fmla="*/ 47 h 60"/>
                <a:gd name="T64" fmla="*/ 911 w 1990"/>
                <a:gd name="T65" fmla="*/ 49 h 60"/>
                <a:gd name="T66" fmla="*/ 749 w 1990"/>
                <a:gd name="T67" fmla="*/ 51 h 60"/>
                <a:gd name="T68" fmla="*/ 663 w 1990"/>
                <a:gd name="T69" fmla="*/ 52 h 60"/>
                <a:gd name="T70" fmla="*/ 503 w 1990"/>
                <a:gd name="T71" fmla="*/ 55 h 60"/>
                <a:gd name="T72" fmla="*/ 501 w 1990"/>
                <a:gd name="T73" fmla="*/ 55 h 60"/>
                <a:gd name="T74" fmla="*/ 350 w 1990"/>
                <a:gd name="T75" fmla="*/ 56 h 60"/>
                <a:gd name="T76" fmla="*/ 253 w 1990"/>
                <a:gd name="T77" fmla="*/ 57 h 60"/>
                <a:gd name="T78" fmla="*/ 111 w 1990"/>
                <a:gd name="T79" fmla="*/ 59 h 60"/>
                <a:gd name="T80" fmla="*/ 6 w 1990"/>
                <a:gd name="T81" fmla="*/ 60 h 60"/>
                <a:gd name="T82" fmla="*/ 6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6" y="60"/>
                  </a:moveTo>
                  <a:cubicBezTo>
                    <a:pt x="3" y="60"/>
                    <a:pt x="0" y="57"/>
                    <a:pt x="0" y="54"/>
                  </a:cubicBezTo>
                  <a:cubicBezTo>
                    <a:pt x="0" y="51"/>
                    <a:pt x="3" y="48"/>
                    <a:pt x="6" y="48"/>
                  </a:cubicBezTo>
                  <a:cubicBezTo>
                    <a:pt x="41" y="48"/>
                    <a:pt x="76" y="47"/>
                    <a:pt x="111" y="47"/>
                  </a:cubicBezTo>
                  <a:cubicBezTo>
                    <a:pt x="158" y="46"/>
                    <a:pt x="206" y="45"/>
                    <a:pt x="253" y="45"/>
                  </a:cubicBezTo>
                  <a:cubicBezTo>
                    <a:pt x="285" y="45"/>
                    <a:pt x="318" y="44"/>
                    <a:pt x="350" y="44"/>
                  </a:cubicBezTo>
                  <a:cubicBezTo>
                    <a:pt x="400" y="43"/>
                    <a:pt x="451" y="43"/>
                    <a:pt x="501" y="43"/>
                  </a:cubicBezTo>
                  <a:cubicBezTo>
                    <a:pt x="502" y="43"/>
                    <a:pt x="502" y="43"/>
                    <a:pt x="502" y="43"/>
                  </a:cubicBezTo>
                  <a:cubicBezTo>
                    <a:pt x="555" y="42"/>
                    <a:pt x="610" y="41"/>
                    <a:pt x="663" y="40"/>
                  </a:cubicBezTo>
                  <a:cubicBezTo>
                    <a:pt x="692" y="40"/>
                    <a:pt x="721" y="39"/>
                    <a:pt x="749" y="39"/>
                  </a:cubicBezTo>
                  <a:cubicBezTo>
                    <a:pt x="802" y="38"/>
                    <a:pt x="857" y="37"/>
                    <a:pt x="910" y="37"/>
                  </a:cubicBezTo>
                  <a:cubicBezTo>
                    <a:pt x="940" y="36"/>
                    <a:pt x="969" y="36"/>
                    <a:pt x="998" y="35"/>
                  </a:cubicBezTo>
                  <a:cubicBezTo>
                    <a:pt x="1016" y="35"/>
                    <a:pt x="1034" y="34"/>
                    <a:pt x="1052" y="33"/>
                  </a:cubicBezTo>
                  <a:cubicBezTo>
                    <a:pt x="1115" y="31"/>
                    <a:pt x="1180" y="28"/>
                    <a:pt x="1243" y="27"/>
                  </a:cubicBezTo>
                  <a:cubicBezTo>
                    <a:pt x="1258" y="26"/>
                    <a:pt x="1272" y="26"/>
                    <a:pt x="1287" y="25"/>
                  </a:cubicBezTo>
                  <a:cubicBezTo>
                    <a:pt x="1354" y="23"/>
                    <a:pt x="1423" y="21"/>
                    <a:pt x="1489" y="21"/>
                  </a:cubicBezTo>
                  <a:cubicBezTo>
                    <a:pt x="1492" y="21"/>
                    <a:pt x="1492" y="21"/>
                    <a:pt x="1492" y="21"/>
                  </a:cubicBezTo>
                  <a:cubicBezTo>
                    <a:pt x="1554" y="18"/>
                    <a:pt x="1619" y="15"/>
                    <a:pt x="1681" y="13"/>
                  </a:cubicBezTo>
                  <a:cubicBezTo>
                    <a:pt x="1736" y="10"/>
                    <a:pt x="1736" y="10"/>
                    <a:pt x="1736" y="10"/>
                  </a:cubicBezTo>
                  <a:cubicBezTo>
                    <a:pt x="1813" y="8"/>
                    <a:pt x="1893" y="4"/>
                    <a:pt x="1969" y="1"/>
                  </a:cubicBezTo>
                  <a:cubicBezTo>
                    <a:pt x="1984" y="1"/>
                    <a:pt x="1984" y="1"/>
                    <a:pt x="1984" y="1"/>
                  </a:cubicBezTo>
                  <a:cubicBezTo>
                    <a:pt x="1987" y="0"/>
                    <a:pt x="1990" y="3"/>
                    <a:pt x="1990" y="6"/>
                  </a:cubicBezTo>
                  <a:cubicBezTo>
                    <a:pt x="1990" y="10"/>
                    <a:pt x="1988" y="12"/>
                    <a:pt x="1984" y="13"/>
                  </a:cubicBezTo>
                  <a:cubicBezTo>
                    <a:pt x="1970" y="13"/>
                    <a:pt x="1970" y="13"/>
                    <a:pt x="1970" y="13"/>
                  </a:cubicBezTo>
                  <a:cubicBezTo>
                    <a:pt x="1893" y="16"/>
                    <a:pt x="1814" y="20"/>
                    <a:pt x="1737" y="22"/>
                  </a:cubicBezTo>
                  <a:cubicBezTo>
                    <a:pt x="1682" y="25"/>
                    <a:pt x="1682" y="25"/>
                    <a:pt x="1682" y="25"/>
                  </a:cubicBezTo>
                  <a:cubicBezTo>
                    <a:pt x="1619" y="27"/>
                    <a:pt x="1554" y="30"/>
                    <a:pt x="1492" y="33"/>
                  </a:cubicBezTo>
                  <a:cubicBezTo>
                    <a:pt x="1489" y="33"/>
                    <a:pt x="1489" y="33"/>
                    <a:pt x="1489" y="33"/>
                  </a:cubicBezTo>
                  <a:cubicBezTo>
                    <a:pt x="1423" y="33"/>
                    <a:pt x="1354" y="35"/>
                    <a:pt x="1288" y="37"/>
                  </a:cubicBezTo>
                  <a:cubicBezTo>
                    <a:pt x="1273" y="38"/>
                    <a:pt x="1258" y="38"/>
                    <a:pt x="1244" y="39"/>
                  </a:cubicBezTo>
                  <a:cubicBezTo>
                    <a:pt x="1181" y="40"/>
                    <a:pt x="1116" y="43"/>
                    <a:pt x="1053" y="45"/>
                  </a:cubicBezTo>
                  <a:cubicBezTo>
                    <a:pt x="1034" y="46"/>
                    <a:pt x="1016" y="47"/>
                    <a:pt x="998" y="47"/>
                  </a:cubicBezTo>
                  <a:cubicBezTo>
                    <a:pt x="969" y="48"/>
                    <a:pt x="940" y="48"/>
                    <a:pt x="911" y="49"/>
                  </a:cubicBezTo>
                  <a:cubicBezTo>
                    <a:pt x="858" y="49"/>
                    <a:pt x="803" y="50"/>
                    <a:pt x="749" y="51"/>
                  </a:cubicBezTo>
                  <a:cubicBezTo>
                    <a:pt x="721" y="51"/>
                    <a:pt x="692" y="52"/>
                    <a:pt x="663" y="52"/>
                  </a:cubicBezTo>
                  <a:cubicBezTo>
                    <a:pt x="610" y="53"/>
                    <a:pt x="556" y="54"/>
                    <a:pt x="503" y="55"/>
                  </a:cubicBezTo>
                  <a:cubicBezTo>
                    <a:pt x="501" y="55"/>
                    <a:pt x="501" y="55"/>
                    <a:pt x="501" y="55"/>
                  </a:cubicBezTo>
                  <a:cubicBezTo>
                    <a:pt x="451" y="55"/>
                    <a:pt x="400" y="55"/>
                    <a:pt x="350" y="56"/>
                  </a:cubicBezTo>
                  <a:cubicBezTo>
                    <a:pt x="318" y="56"/>
                    <a:pt x="285" y="57"/>
                    <a:pt x="253" y="57"/>
                  </a:cubicBezTo>
                  <a:cubicBezTo>
                    <a:pt x="206" y="57"/>
                    <a:pt x="158" y="58"/>
                    <a:pt x="111" y="59"/>
                  </a:cubicBezTo>
                  <a:cubicBezTo>
                    <a:pt x="76" y="59"/>
                    <a:pt x="41" y="60"/>
                    <a:pt x="6" y="60"/>
                  </a:cubicBezTo>
                  <a:cubicBezTo>
                    <a:pt x="6" y="60"/>
                    <a:pt x="6" y="60"/>
                    <a:pt x="6"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32"/>
            <p:cNvSpPr/>
            <p:nvPr/>
          </p:nvSpPr>
          <p:spPr bwMode="auto">
            <a:xfrm>
              <a:off x="16416338" y="5221288"/>
              <a:ext cx="3292475" cy="158750"/>
            </a:xfrm>
            <a:custGeom>
              <a:avLst/>
              <a:gdLst>
                <a:gd name="T0" fmla="*/ 6 w 1926"/>
                <a:gd name="T1" fmla="*/ 93 h 93"/>
                <a:gd name="T2" fmla="*/ 0 w 1926"/>
                <a:gd name="T3" fmla="*/ 87 h 93"/>
                <a:gd name="T4" fmla="*/ 6 w 1926"/>
                <a:gd name="T5" fmla="*/ 81 h 93"/>
                <a:gd name="T6" fmla="*/ 247 w 1926"/>
                <a:gd name="T7" fmla="*/ 76 h 93"/>
                <a:gd name="T8" fmla="*/ 488 w 1926"/>
                <a:gd name="T9" fmla="*/ 71 h 93"/>
                <a:gd name="T10" fmla="*/ 489 w 1926"/>
                <a:gd name="T11" fmla="*/ 71 h 93"/>
                <a:gd name="T12" fmla="*/ 729 w 1926"/>
                <a:gd name="T13" fmla="*/ 66 h 93"/>
                <a:gd name="T14" fmla="*/ 971 w 1926"/>
                <a:gd name="T15" fmla="*/ 62 h 93"/>
                <a:gd name="T16" fmla="*/ 1208 w 1926"/>
                <a:gd name="T17" fmla="*/ 45 h 93"/>
                <a:gd name="T18" fmla="*/ 1445 w 1926"/>
                <a:gd name="T19" fmla="*/ 33 h 93"/>
                <a:gd name="T20" fmla="*/ 1447 w 1926"/>
                <a:gd name="T21" fmla="*/ 33 h 93"/>
                <a:gd name="T22" fmla="*/ 1683 w 1926"/>
                <a:gd name="T23" fmla="*/ 16 h 93"/>
                <a:gd name="T24" fmla="*/ 1795 w 1926"/>
                <a:gd name="T25" fmla="*/ 8 h 93"/>
                <a:gd name="T26" fmla="*/ 1920 w 1926"/>
                <a:gd name="T27" fmla="*/ 0 h 93"/>
                <a:gd name="T28" fmla="*/ 1926 w 1926"/>
                <a:gd name="T29" fmla="*/ 5 h 93"/>
                <a:gd name="T30" fmla="*/ 1921 w 1926"/>
                <a:gd name="T31" fmla="*/ 12 h 93"/>
                <a:gd name="T32" fmla="*/ 1796 w 1926"/>
                <a:gd name="T33" fmla="*/ 20 h 93"/>
                <a:gd name="T34" fmla="*/ 1683 w 1926"/>
                <a:gd name="T35" fmla="*/ 28 h 93"/>
                <a:gd name="T36" fmla="*/ 1448 w 1926"/>
                <a:gd name="T37" fmla="*/ 45 h 93"/>
                <a:gd name="T38" fmla="*/ 1445 w 1926"/>
                <a:gd name="T39" fmla="*/ 45 h 93"/>
                <a:gd name="T40" fmla="*/ 1208 w 1926"/>
                <a:gd name="T41" fmla="*/ 57 h 93"/>
                <a:gd name="T42" fmla="*/ 971 w 1926"/>
                <a:gd name="T43" fmla="*/ 74 h 93"/>
                <a:gd name="T44" fmla="*/ 730 w 1926"/>
                <a:gd name="T45" fmla="*/ 78 h 93"/>
                <a:gd name="T46" fmla="*/ 490 w 1926"/>
                <a:gd name="T47" fmla="*/ 83 h 93"/>
                <a:gd name="T48" fmla="*/ 488 w 1926"/>
                <a:gd name="T49" fmla="*/ 83 h 93"/>
                <a:gd name="T50" fmla="*/ 247 w 1926"/>
                <a:gd name="T51" fmla="*/ 88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0"/>
                    <a:pt x="0" y="87"/>
                  </a:cubicBezTo>
                  <a:cubicBezTo>
                    <a:pt x="0" y="84"/>
                    <a:pt x="3" y="81"/>
                    <a:pt x="6" y="81"/>
                  </a:cubicBezTo>
                  <a:cubicBezTo>
                    <a:pt x="85" y="79"/>
                    <a:pt x="167" y="77"/>
                    <a:pt x="247" y="76"/>
                  </a:cubicBezTo>
                  <a:cubicBezTo>
                    <a:pt x="327" y="74"/>
                    <a:pt x="408" y="73"/>
                    <a:pt x="488" y="71"/>
                  </a:cubicBezTo>
                  <a:cubicBezTo>
                    <a:pt x="489" y="71"/>
                    <a:pt x="489" y="71"/>
                    <a:pt x="489" y="71"/>
                  </a:cubicBezTo>
                  <a:cubicBezTo>
                    <a:pt x="568" y="69"/>
                    <a:pt x="649" y="67"/>
                    <a:pt x="729" y="66"/>
                  </a:cubicBezTo>
                  <a:cubicBezTo>
                    <a:pt x="809" y="64"/>
                    <a:pt x="890" y="63"/>
                    <a:pt x="971" y="62"/>
                  </a:cubicBezTo>
                  <a:cubicBezTo>
                    <a:pt x="1053" y="55"/>
                    <a:pt x="1133" y="50"/>
                    <a:pt x="1208" y="45"/>
                  </a:cubicBezTo>
                  <a:cubicBezTo>
                    <a:pt x="1291" y="40"/>
                    <a:pt x="1370" y="36"/>
                    <a:pt x="1445" y="33"/>
                  </a:cubicBezTo>
                  <a:cubicBezTo>
                    <a:pt x="1447" y="33"/>
                    <a:pt x="1447" y="33"/>
                    <a:pt x="1447" y="33"/>
                  </a:cubicBezTo>
                  <a:cubicBezTo>
                    <a:pt x="1533" y="26"/>
                    <a:pt x="1618" y="20"/>
                    <a:pt x="1683" y="16"/>
                  </a:cubicBezTo>
                  <a:cubicBezTo>
                    <a:pt x="1720" y="13"/>
                    <a:pt x="1757" y="11"/>
                    <a:pt x="1795" y="8"/>
                  </a:cubicBezTo>
                  <a:cubicBezTo>
                    <a:pt x="1837" y="5"/>
                    <a:pt x="1879" y="3"/>
                    <a:pt x="1920" y="0"/>
                  </a:cubicBezTo>
                  <a:cubicBezTo>
                    <a:pt x="1923" y="0"/>
                    <a:pt x="1926" y="2"/>
                    <a:pt x="1926" y="5"/>
                  </a:cubicBezTo>
                  <a:cubicBezTo>
                    <a:pt x="1926" y="9"/>
                    <a:pt x="1924" y="12"/>
                    <a:pt x="1921" y="12"/>
                  </a:cubicBezTo>
                  <a:cubicBezTo>
                    <a:pt x="1879" y="15"/>
                    <a:pt x="1838" y="17"/>
                    <a:pt x="1796" y="20"/>
                  </a:cubicBezTo>
                  <a:cubicBezTo>
                    <a:pt x="1758" y="23"/>
                    <a:pt x="1721" y="25"/>
                    <a:pt x="1683" y="28"/>
                  </a:cubicBezTo>
                  <a:cubicBezTo>
                    <a:pt x="1619" y="32"/>
                    <a:pt x="1533" y="38"/>
                    <a:pt x="1448" y="45"/>
                  </a:cubicBezTo>
                  <a:cubicBezTo>
                    <a:pt x="1445" y="45"/>
                    <a:pt x="1445" y="45"/>
                    <a:pt x="1445" y="45"/>
                  </a:cubicBezTo>
                  <a:cubicBezTo>
                    <a:pt x="1371" y="48"/>
                    <a:pt x="1291" y="52"/>
                    <a:pt x="1208" y="57"/>
                  </a:cubicBezTo>
                  <a:cubicBezTo>
                    <a:pt x="1134" y="62"/>
                    <a:pt x="1054" y="67"/>
                    <a:pt x="971" y="74"/>
                  </a:cubicBezTo>
                  <a:cubicBezTo>
                    <a:pt x="890" y="75"/>
                    <a:pt x="809" y="76"/>
                    <a:pt x="730" y="78"/>
                  </a:cubicBezTo>
                  <a:cubicBezTo>
                    <a:pt x="649" y="79"/>
                    <a:pt x="569" y="81"/>
                    <a:pt x="490" y="83"/>
                  </a:cubicBezTo>
                  <a:cubicBezTo>
                    <a:pt x="488" y="83"/>
                    <a:pt x="488" y="83"/>
                    <a:pt x="488" y="83"/>
                  </a:cubicBezTo>
                  <a:cubicBezTo>
                    <a:pt x="408" y="85"/>
                    <a:pt x="327" y="86"/>
                    <a:pt x="247" y="88"/>
                  </a:cubicBezTo>
                  <a:cubicBezTo>
                    <a:pt x="167" y="89"/>
                    <a:pt x="86" y="91"/>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33"/>
            <p:cNvSpPr/>
            <p:nvPr/>
          </p:nvSpPr>
          <p:spPr bwMode="auto">
            <a:xfrm>
              <a:off x="16416338" y="4754563"/>
              <a:ext cx="3114675" cy="198438"/>
            </a:xfrm>
            <a:custGeom>
              <a:avLst/>
              <a:gdLst>
                <a:gd name="T0" fmla="*/ 6 w 1822"/>
                <a:gd name="T1" fmla="*/ 116 h 116"/>
                <a:gd name="T2" fmla="*/ 0 w 1822"/>
                <a:gd name="T3" fmla="*/ 110 h 116"/>
                <a:gd name="T4" fmla="*/ 6 w 1822"/>
                <a:gd name="T5" fmla="*/ 104 h 116"/>
                <a:gd name="T6" fmla="*/ 23 w 1822"/>
                <a:gd name="T7" fmla="*/ 103 h 116"/>
                <a:gd name="T8" fmla="*/ 236 w 1822"/>
                <a:gd name="T9" fmla="*/ 96 h 116"/>
                <a:gd name="T10" fmla="*/ 254 w 1822"/>
                <a:gd name="T11" fmla="*/ 95 h 116"/>
                <a:gd name="T12" fmla="*/ 465 w 1822"/>
                <a:gd name="T13" fmla="*/ 89 h 116"/>
                <a:gd name="T14" fmla="*/ 467 w 1822"/>
                <a:gd name="T15" fmla="*/ 89 h 116"/>
                <a:gd name="T16" fmla="*/ 695 w 1822"/>
                <a:gd name="T17" fmla="*/ 83 h 116"/>
                <a:gd name="T18" fmla="*/ 925 w 1822"/>
                <a:gd name="T19" fmla="*/ 78 h 116"/>
                <a:gd name="T20" fmla="*/ 930 w 1822"/>
                <a:gd name="T21" fmla="*/ 78 h 116"/>
                <a:gd name="T22" fmla="*/ 1147 w 1822"/>
                <a:gd name="T23" fmla="*/ 57 h 116"/>
                <a:gd name="T24" fmla="*/ 1370 w 1822"/>
                <a:gd name="T25" fmla="*/ 39 h 116"/>
                <a:gd name="T26" fmla="*/ 1372 w 1822"/>
                <a:gd name="T27" fmla="*/ 39 h 116"/>
                <a:gd name="T28" fmla="*/ 1593 w 1822"/>
                <a:gd name="T29" fmla="*/ 19 h 116"/>
                <a:gd name="T30" fmla="*/ 1815 w 1822"/>
                <a:gd name="T31" fmla="*/ 1 h 116"/>
                <a:gd name="T32" fmla="*/ 1821 w 1822"/>
                <a:gd name="T33" fmla="*/ 6 h 116"/>
                <a:gd name="T34" fmla="*/ 1816 w 1822"/>
                <a:gd name="T35" fmla="*/ 13 h 116"/>
                <a:gd name="T36" fmla="*/ 1594 w 1822"/>
                <a:gd name="T37" fmla="*/ 31 h 116"/>
                <a:gd name="T38" fmla="*/ 1373 w 1822"/>
                <a:gd name="T39" fmla="*/ 51 h 116"/>
                <a:gd name="T40" fmla="*/ 1371 w 1822"/>
                <a:gd name="T41" fmla="*/ 51 h 116"/>
                <a:gd name="T42" fmla="*/ 1148 w 1822"/>
                <a:gd name="T43" fmla="*/ 69 h 116"/>
                <a:gd name="T44" fmla="*/ 932 w 1822"/>
                <a:gd name="T45" fmla="*/ 90 h 116"/>
                <a:gd name="T46" fmla="*/ 925 w 1822"/>
                <a:gd name="T47" fmla="*/ 90 h 116"/>
                <a:gd name="T48" fmla="*/ 696 w 1822"/>
                <a:gd name="T49" fmla="*/ 95 h 116"/>
                <a:gd name="T50" fmla="*/ 467 w 1822"/>
                <a:gd name="T51" fmla="*/ 101 h 116"/>
                <a:gd name="T52" fmla="*/ 465 w 1822"/>
                <a:gd name="T53" fmla="*/ 101 h 116"/>
                <a:gd name="T54" fmla="*/ 254 w 1822"/>
                <a:gd name="T55" fmla="*/ 107 h 116"/>
                <a:gd name="T56" fmla="*/ 236 w 1822"/>
                <a:gd name="T57" fmla="*/ 108 h 116"/>
                <a:gd name="T58" fmla="*/ 24 w 1822"/>
                <a:gd name="T59" fmla="*/ 115 h 116"/>
                <a:gd name="T60" fmla="*/ 6 w 1822"/>
                <a:gd name="T61" fmla="*/ 116 h 116"/>
                <a:gd name="T62" fmla="*/ 6 w 1822"/>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6">
                  <a:moveTo>
                    <a:pt x="6" y="116"/>
                  </a:moveTo>
                  <a:cubicBezTo>
                    <a:pt x="3" y="116"/>
                    <a:pt x="0" y="113"/>
                    <a:pt x="0" y="110"/>
                  </a:cubicBezTo>
                  <a:cubicBezTo>
                    <a:pt x="0" y="107"/>
                    <a:pt x="2" y="104"/>
                    <a:pt x="6" y="104"/>
                  </a:cubicBezTo>
                  <a:cubicBezTo>
                    <a:pt x="23" y="103"/>
                    <a:pt x="23" y="103"/>
                    <a:pt x="23" y="103"/>
                  </a:cubicBezTo>
                  <a:cubicBezTo>
                    <a:pt x="93" y="101"/>
                    <a:pt x="165" y="98"/>
                    <a:pt x="236" y="96"/>
                  </a:cubicBezTo>
                  <a:cubicBezTo>
                    <a:pt x="254" y="95"/>
                    <a:pt x="254" y="95"/>
                    <a:pt x="254" y="95"/>
                  </a:cubicBezTo>
                  <a:cubicBezTo>
                    <a:pt x="323" y="93"/>
                    <a:pt x="394" y="91"/>
                    <a:pt x="465" y="89"/>
                  </a:cubicBezTo>
                  <a:cubicBezTo>
                    <a:pt x="467" y="89"/>
                    <a:pt x="467" y="89"/>
                    <a:pt x="467" y="89"/>
                  </a:cubicBezTo>
                  <a:cubicBezTo>
                    <a:pt x="553" y="86"/>
                    <a:pt x="626" y="84"/>
                    <a:pt x="695" y="83"/>
                  </a:cubicBezTo>
                  <a:cubicBezTo>
                    <a:pt x="779" y="81"/>
                    <a:pt x="854" y="79"/>
                    <a:pt x="925" y="78"/>
                  </a:cubicBezTo>
                  <a:cubicBezTo>
                    <a:pt x="930" y="78"/>
                    <a:pt x="930" y="78"/>
                    <a:pt x="930" y="78"/>
                  </a:cubicBezTo>
                  <a:cubicBezTo>
                    <a:pt x="1001" y="70"/>
                    <a:pt x="1074" y="63"/>
                    <a:pt x="1147" y="57"/>
                  </a:cubicBezTo>
                  <a:cubicBezTo>
                    <a:pt x="1223" y="50"/>
                    <a:pt x="1297" y="44"/>
                    <a:pt x="1370" y="39"/>
                  </a:cubicBezTo>
                  <a:cubicBezTo>
                    <a:pt x="1372" y="39"/>
                    <a:pt x="1372" y="39"/>
                    <a:pt x="1372" y="39"/>
                  </a:cubicBezTo>
                  <a:cubicBezTo>
                    <a:pt x="1452" y="31"/>
                    <a:pt x="1524" y="25"/>
                    <a:pt x="1593" y="19"/>
                  </a:cubicBezTo>
                  <a:cubicBezTo>
                    <a:pt x="1675" y="12"/>
                    <a:pt x="1748" y="6"/>
                    <a:pt x="1815" y="1"/>
                  </a:cubicBezTo>
                  <a:cubicBezTo>
                    <a:pt x="1818" y="0"/>
                    <a:pt x="1821" y="3"/>
                    <a:pt x="1821" y="6"/>
                  </a:cubicBezTo>
                  <a:cubicBezTo>
                    <a:pt x="1822" y="9"/>
                    <a:pt x="1819" y="12"/>
                    <a:pt x="1816" y="13"/>
                  </a:cubicBezTo>
                  <a:cubicBezTo>
                    <a:pt x="1749" y="18"/>
                    <a:pt x="1676" y="24"/>
                    <a:pt x="1594" y="31"/>
                  </a:cubicBezTo>
                  <a:cubicBezTo>
                    <a:pt x="1525" y="37"/>
                    <a:pt x="1453" y="43"/>
                    <a:pt x="1373" y="51"/>
                  </a:cubicBezTo>
                  <a:cubicBezTo>
                    <a:pt x="1371" y="51"/>
                    <a:pt x="1371" y="51"/>
                    <a:pt x="1371" y="51"/>
                  </a:cubicBezTo>
                  <a:cubicBezTo>
                    <a:pt x="1298" y="56"/>
                    <a:pt x="1224" y="62"/>
                    <a:pt x="1148" y="69"/>
                  </a:cubicBezTo>
                  <a:cubicBezTo>
                    <a:pt x="1075" y="75"/>
                    <a:pt x="1002" y="82"/>
                    <a:pt x="932" y="90"/>
                  </a:cubicBezTo>
                  <a:cubicBezTo>
                    <a:pt x="925" y="90"/>
                    <a:pt x="925" y="90"/>
                    <a:pt x="925" y="90"/>
                  </a:cubicBezTo>
                  <a:cubicBezTo>
                    <a:pt x="854" y="91"/>
                    <a:pt x="779" y="93"/>
                    <a:pt x="696" y="95"/>
                  </a:cubicBezTo>
                  <a:cubicBezTo>
                    <a:pt x="626" y="96"/>
                    <a:pt x="554" y="98"/>
                    <a:pt x="467" y="101"/>
                  </a:cubicBezTo>
                  <a:cubicBezTo>
                    <a:pt x="465" y="101"/>
                    <a:pt x="465" y="101"/>
                    <a:pt x="465" y="101"/>
                  </a:cubicBezTo>
                  <a:cubicBezTo>
                    <a:pt x="395" y="103"/>
                    <a:pt x="323" y="105"/>
                    <a:pt x="254" y="107"/>
                  </a:cubicBezTo>
                  <a:cubicBezTo>
                    <a:pt x="236" y="108"/>
                    <a:pt x="236" y="108"/>
                    <a:pt x="236" y="108"/>
                  </a:cubicBezTo>
                  <a:cubicBezTo>
                    <a:pt x="165" y="110"/>
                    <a:pt x="93" y="113"/>
                    <a:pt x="24" y="115"/>
                  </a:cubicBezTo>
                  <a:cubicBezTo>
                    <a:pt x="6" y="116"/>
                    <a:pt x="6" y="116"/>
                    <a:pt x="6" y="116"/>
                  </a:cubicBezTo>
                  <a:cubicBezTo>
                    <a:pt x="6" y="116"/>
                    <a:pt x="6" y="116"/>
                    <a:pt x="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134"/>
            <p:cNvSpPr/>
            <p:nvPr/>
          </p:nvSpPr>
          <p:spPr bwMode="auto">
            <a:xfrm>
              <a:off x="16416338" y="4322763"/>
              <a:ext cx="2870200" cy="203200"/>
            </a:xfrm>
            <a:custGeom>
              <a:avLst/>
              <a:gdLst>
                <a:gd name="T0" fmla="*/ 6 w 1679"/>
                <a:gd name="T1" fmla="*/ 119 h 119"/>
                <a:gd name="T2" fmla="*/ 0 w 1679"/>
                <a:gd name="T3" fmla="*/ 113 h 119"/>
                <a:gd name="T4" fmla="*/ 6 w 1679"/>
                <a:gd name="T5" fmla="*/ 107 h 119"/>
                <a:gd name="T6" fmla="*/ 219 w 1679"/>
                <a:gd name="T7" fmla="*/ 96 h 119"/>
                <a:gd name="T8" fmla="*/ 433 w 1679"/>
                <a:gd name="T9" fmla="*/ 88 h 119"/>
                <a:gd name="T10" fmla="*/ 434 w 1679"/>
                <a:gd name="T11" fmla="*/ 88 h 119"/>
                <a:gd name="T12" fmla="*/ 647 w 1679"/>
                <a:gd name="T13" fmla="*/ 83 h 119"/>
                <a:gd name="T14" fmla="*/ 860 w 1679"/>
                <a:gd name="T15" fmla="*/ 80 h 119"/>
                <a:gd name="T16" fmla="*/ 1063 w 1679"/>
                <a:gd name="T17" fmla="*/ 57 h 119"/>
                <a:gd name="T18" fmla="*/ 1265 w 1679"/>
                <a:gd name="T19" fmla="*/ 36 h 119"/>
                <a:gd name="T20" fmla="*/ 1268 w 1679"/>
                <a:gd name="T21" fmla="*/ 36 h 119"/>
                <a:gd name="T22" fmla="*/ 1469 w 1679"/>
                <a:gd name="T23" fmla="*/ 17 h 119"/>
                <a:gd name="T24" fmla="*/ 1672 w 1679"/>
                <a:gd name="T25" fmla="*/ 1 h 119"/>
                <a:gd name="T26" fmla="*/ 1678 w 1679"/>
                <a:gd name="T27" fmla="*/ 6 h 119"/>
                <a:gd name="T28" fmla="*/ 1673 w 1679"/>
                <a:gd name="T29" fmla="*/ 13 h 119"/>
                <a:gd name="T30" fmla="*/ 1470 w 1679"/>
                <a:gd name="T31" fmla="*/ 29 h 119"/>
                <a:gd name="T32" fmla="*/ 1269 w 1679"/>
                <a:gd name="T33" fmla="*/ 48 h 119"/>
                <a:gd name="T34" fmla="*/ 1266 w 1679"/>
                <a:gd name="T35" fmla="*/ 48 h 119"/>
                <a:gd name="T36" fmla="*/ 1064 w 1679"/>
                <a:gd name="T37" fmla="*/ 69 h 119"/>
                <a:gd name="T38" fmla="*/ 861 w 1679"/>
                <a:gd name="T39" fmla="*/ 92 h 119"/>
                <a:gd name="T40" fmla="*/ 860 w 1679"/>
                <a:gd name="T41" fmla="*/ 92 h 119"/>
                <a:gd name="T42" fmla="*/ 647 w 1679"/>
                <a:gd name="T43" fmla="*/ 95 h 119"/>
                <a:gd name="T44" fmla="*/ 435 w 1679"/>
                <a:gd name="T45" fmla="*/ 100 h 119"/>
                <a:gd name="T46" fmla="*/ 433 w 1679"/>
                <a:gd name="T47" fmla="*/ 100 h 119"/>
                <a:gd name="T48" fmla="*/ 220 w 1679"/>
                <a:gd name="T49" fmla="*/ 108 h 119"/>
                <a:gd name="T50" fmla="*/ 6 w 1679"/>
                <a:gd name="T51" fmla="*/ 119 h 119"/>
                <a:gd name="T52" fmla="*/ 6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6" y="119"/>
                  </a:moveTo>
                  <a:cubicBezTo>
                    <a:pt x="3" y="119"/>
                    <a:pt x="0" y="117"/>
                    <a:pt x="0" y="113"/>
                  </a:cubicBezTo>
                  <a:cubicBezTo>
                    <a:pt x="0" y="110"/>
                    <a:pt x="2" y="107"/>
                    <a:pt x="6" y="107"/>
                  </a:cubicBezTo>
                  <a:cubicBezTo>
                    <a:pt x="76" y="103"/>
                    <a:pt x="148" y="100"/>
                    <a:pt x="219" y="96"/>
                  </a:cubicBezTo>
                  <a:cubicBezTo>
                    <a:pt x="290" y="93"/>
                    <a:pt x="362" y="91"/>
                    <a:pt x="433" y="88"/>
                  </a:cubicBezTo>
                  <a:cubicBezTo>
                    <a:pt x="434" y="88"/>
                    <a:pt x="434" y="88"/>
                    <a:pt x="434" y="88"/>
                  </a:cubicBezTo>
                  <a:cubicBezTo>
                    <a:pt x="504" y="86"/>
                    <a:pt x="576" y="84"/>
                    <a:pt x="647" y="83"/>
                  </a:cubicBezTo>
                  <a:cubicBezTo>
                    <a:pt x="717" y="81"/>
                    <a:pt x="789" y="80"/>
                    <a:pt x="860" y="80"/>
                  </a:cubicBezTo>
                  <a:cubicBezTo>
                    <a:pt x="924" y="72"/>
                    <a:pt x="993" y="64"/>
                    <a:pt x="1063" y="57"/>
                  </a:cubicBezTo>
                  <a:cubicBezTo>
                    <a:pt x="1129" y="50"/>
                    <a:pt x="1197" y="43"/>
                    <a:pt x="1265" y="36"/>
                  </a:cubicBezTo>
                  <a:cubicBezTo>
                    <a:pt x="1268" y="36"/>
                    <a:pt x="1268" y="36"/>
                    <a:pt x="1268" y="36"/>
                  </a:cubicBezTo>
                  <a:cubicBezTo>
                    <a:pt x="1334" y="29"/>
                    <a:pt x="1402" y="23"/>
                    <a:pt x="1469" y="17"/>
                  </a:cubicBezTo>
                  <a:cubicBezTo>
                    <a:pt x="1538" y="11"/>
                    <a:pt x="1606" y="6"/>
                    <a:pt x="1672" y="1"/>
                  </a:cubicBezTo>
                  <a:cubicBezTo>
                    <a:pt x="1675" y="0"/>
                    <a:pt x="1678" y="3"/>
                    <a:pt x="1678" y="6"/>
                  </a:cubicBezTo>
                  <a:cubicBezTo>
                    <a:pt x="1679" y="9"/>
                    <a:pt x="1676" y="12"/>
                    <a:pt x="1673" y="13"/>
                  </a:cubicBezTo>
                  <a:cubicBezTo>
                    <a:pt x="1607" y="18"/>
                    <a:pt x="1539" y="23"/>
                    <a:pt x="1470" y="29"/>
                  </a:cubicBezTo>
                  <a:cubicBezTo>
                    <a:pt x="1403" y="35"/>
                    <a:pt x="1336" y="41"/>
                    <a:pt x="1269" y="48"/>
                  </a:cubicBezTo>
                  <a:cubicBezTo>
                    <a:pt x="1266" y="48"/>
                    <a:pt x="1266" y="48"/>
                    <a:pt x="1266" y="48"/>
                  </a:cubicBezTo>
                  <a:cubicBezTo>
                    <a:pt x="1198" y="55"/>
                    <a:pt x="1130" y="62"/>
                    <a:pt x="1064" y="69"/>
                  </a:cubicBezTo>
                  <a:cubicBezTo>
                    <a:pt x="994" y="76"/>
                    <a:pt x="926" y="84"/>
                    <a:pt x="861" y="92"/>
                  </a:cubicBezTo>
                  <a:cubicBezTo>
                    <a:pt x="860" y="92"/>
                    <a:pt x="860" y="92"/>
                    <a:pt x="860" y="92"/>
                  </a:cubicBezTo>
                  <a:cubicBezTo>
                    <a:pt x="789" y="92"/>
                    <a:pt x="717" y="93"/>
                    <a:pt x="647" y="95"/>
                  </a:cubicBezTo>
                  <a:cubicBezTo>
                    <a:pt x="576" y="96"/>
                    <a:pt x="505" y="98"/>
                    <a:pt x="435" y="100"/>
                  </a:cubicBezTo>
                  <a:cubicBezTo>
                    <a:pt x="433" y="100"/>
                    <a:pt x="433" y="100"/>
                    <a:pt x="433" y="100"/>
                  </a:cubicBezTo>
                  <a:cubicBezTo>
                    <a:pt x="362" y="103"/>
                    <a:pt x="291" y="105"/>
                    <a:pt x="220" y="108"/>
                  </a:cubicBezTo>
                  <a:cubicBezTo>
                    <a:pt x="149" y="112"/>
                    <a:pt x="77" y="115"/>
                    <a:pt x="6" y="119"/>
                  </a:cubicBezTo>
                  <a:cubicBezTo>
                    <a:pt x="6" y="119"/>
                    <a:pt x="6" y="119"/>
                    <a:pt x="6"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35"/>
            <p:cNvSpPr/>
            <p:nvPr/>
          </p:nvSpPr>
          <p:spPr bwMode="auto">
            <a:xfrm>
              <a:off x="16416338" y="3927475"/>
              <a:ext cx="2562225" cy="171450"/>
            </a:xfrm>
            <a:custGeom>
              <a:avLst/>
              <a:gdLst>
                <a:gd name="T0" fmla="*/ 6 w 1499"/>
                <a:gd name="T1" fmla="*/ 100 h 100"/>
                <a:gd name="T2" fmla="*/ 0 w 1499"/>
                <a:gd name="T3" fmla="*/ 94 h 100"/>
                <a:gd name="T4" fmla="*/ 6 w 1499"/>
                <a:gd name="T5" fmla="*/ 88 h 100"/>
                <a:gd name="T6" fmla="*/ 37 w 1499"/>
                <a:gd name="T7" fmla="*/ 86 h 100"/>
                <a:gd name="T8" fmla="*/ 199 w 1499"/>
                <a:gd name="T9" fmla="*/ 79 h 100"/>
                <a:gd name="T10" fmla="*/ 237 w 1499"/>
                <a:gd name="T11" fmla="*/ 77 h 100"/>
                <a:gd name="T12" fmla="*/ 392 w 1499"/>
                <a:gd name="T13" fmla="*/ 72 h 100"/>
                <a:gd name="T14" fmla="*/ 393 w 1499"/>
                <a:gd name="T15" fmla="*/ 72 h 100"/>
                <a:gd name="T16" fmla="*/ 584 w 1499"/>
                <a:gd name="T17" fmla="*/ 66 h 100"/>
                <a:gd name="T18" fmla="*/ 775 w 1499"/>
                <a:gd name="T19" fmla="*/ 63 h 100"/>
                <a:gd name="T20" fmla="*/ 818 w 1499"/>
                <a:gd name="T21" fmla="*/ 59 h 100"/>
                <a:gd name="T22" fmla="*/ 956 w 1499"/>
                <a:gd name="T23" fmla="*/ 45 h 100"/>
                <a:gd name="T24" fmla="*/ 999 w 1499"/>
                <a:gd name="T25" fmla="*/ 41 h 100"/>
                <a:gd name="T26" fmla="*/ 1136 w 1499"/>
                <a:gd name="T27" fmla="*/ 29 h 100"/>
                <a:gd name="T28" fmla="*/ 1138 w 1499"/>
                <a:gd name="T29" fmla="*/ 29 h 100"/>
                <a:gd name="T30" fmla="*/ 1315 w 1499"/>
                <a:gd name="T31" fmla="*/ 13 h 100"/>
                <a:gd name="T32" fmla="*/ 1348 w 1499"/>
                <a:gd name="T33" fmla="*/ 11 h 100"/>
                <a:gd name="T34" fmla="*/ 1493 w 1499"/>
                <a:gd name="T35" fmla="*/ 1 h 100"/>
                <a:gd name="T36" fmla="*/ 1499 w 1499"/>
                <a:gd name="T37" fmla="*/ 6 h 100"/>
                <a:gd name="T38" fmla="*/ 1494 w 1499"/>
                <a:gd name="T39" fmla="*/ 13 h 100"/>
                <a:gd name="T40" fmla="*/ 1349 w 1499"/>
                <a:gd name="T41" fmla="*/ 23 h 100"/>
                <a:gd name="T42" fmla="*/ 1316 w 1499"/>
                <a:gd name="T43" fmla="*/ 25 h 100"/>
                <a:gd name="T44" fmla="*/ 1139 w 1499"/>
                <a:gd name="T45" fmla="*/ 41 h 100"/>
                <a:gd name="T46" fmla="*/ 1137 w 1499"/>
                <a:gd name="T47" fmla="*/ 41 h 100"/>
                <a:gd name="T48" fmla="*/ 1000 w 1499"/>
                <a:gd name="T49" fmla="*/ 53 h 100"/>
                <a:gd name="T50" fmla="*/ 957 w 1499"/>
                <a:gd name="T51" fmla="*/ 57 h 100"/>
                <a:gd name="T52" fmla="*/ 819 w 1499"/>
                <a:gd name="T53" fmla="*/ 71 h 100"/>
                <a:gd name="T54" fmla="*/ 776 w 1499"/>
                <a:gd name="T55" fmla="*/ 75 h 100"/>
                <a:gd name="T56" fmla="*/ 775 w 1499"/>
                <a:gd name="T57" fmla="*/ 75 h 100"/>
                <a:gd name="T58" fmla="*/ 584 w 1499"/>
                <a:gd name="T59" fmla="*/ 78 h 100"/>
                <a:gd name="T60" fmla="*/ 393 w 1499"/>
                <a:gd name="T61" fmla="*/ 84 h 100"/>
                <a:gd name="T62" fmla="*/ 392 w 1499"/>
                <a:gd name="T63" fmla="*/ 84 h 100"/>
                <a:gd name="T64" fmla="*/ 238 w 1499"/>
                <a:gd name="T65" fmla="*/ 89 h 100"/>
                <a:gd name="T66" fmla="*/ 200 w 1499"/>
                <a:gd name="T67" fmla="*/ 91 h 100"/>
                <a:gd name="T68" fmla="*/ 38 w 1499"/>
                <a:gd name="T69" fmla="*/ 98 h 100"/>
                <a:gd name="T70" fmla="*/ 6 w 1499"/>
                <a:gd name="T71" fmla="*/ 100 h 100"/>
                <a:gd name="T72" fmla="*/ 6 w 1499"/>
                <a:gd name="T7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100">
                  <a:moveTo>
                    <a:pt x="6" y="100"/>
                  </a:moveTo>
                  <a:cubicBezTo>
                    <a:pt x="3" y="100"/>
                    <a:pt x="0" y="98"/>
                    <a:pt x="0" y="94"/>
                  </a:cubicBezTo>
                  <a:cubicBezTo>
                    <a:pt x="0" y="91"/>
                    <a:pt x="2" y="88"/>
                    <a:pt x="6" y="88"/>
                  </a:cubicBezTo>
                  <a:cubicBezTo>
                    <a:pt x="37" y="86"/>
                    <a:pt x="37" y="86"/>
                    <a:pt x="37" y="86"/>
                  </a:cubicBezTo>
                  <a:cubicBezTo>
                    <a:pt x="91" y="83"/>
                    <a:pt x="146" y="81"/>
                    <a:pt x="199" y="79"/>
                  </a:cubicBezTo>
                  <a:cubicBezTo>
                    <a:pt x="237" y="77"/>
                    <a:pt x="237" y="77"/>
                    <a:pt x="237" y="77"/>
                  </a:cubicBezTo>
                  <a:cubicBezTo>
                    <a:pt x="288" y="75"/>
                    <a:pt x="341" y="73"/>
                    <a:pt x="392" y="72"/>
                  </a:cubicBezTo>
                  <a:cubicBezTo>
                    <a:pt x="393" y="72"/>
                    <a:pt x="393" y="72"/>
                    <a:pt x="393" y="72"/>
                  </a:cubicBezTo>
                  <a:cubicBezTo>
                    <a:pt x="462" y="70"/>
                    <a:pt x="531" y="68"/>
                    <a:pt x="584" y="66"/>
                  </a:cubicBezTo>
                  <a:cubicBezTo>
                    <a:pt x="643" y="66"/>
                    <a:pt x="707" y="65"/>
                    <a:pt x="775" y="63"/>
                  </a:cubicBezTo>
                  <a:cubicBezTo>
                    <a:pt x="789" y="62"/>
                    <a:pt x="803" y="60"/>
                    <a:pt x="818" y="59"/>
                  </a:cubicBezTo>
                  <a:cubicBezTo>
                    <a:pt x="863" y="54"/>
                    <a:pt x="910" y="49"/>
                    <a:pt x="956" y="45"/>
                  </a:cubicBezTo>
                  <a:cubicBezTo>
                    <a:pt x="970" y="44"/>
                    <a:pt x="984" y="42"/>
                    <a:pt x="999" y="41"/>
                  </a:cubicBezTo>
                  <a:cubicBezTo>
                    <a:pt x="1045" y="37"/>
                    <a:pt x="1092" y="32"/>
                    <a:pt x="1136" y="29"/>
                  </a:cubicBezTo>
                  <a:cubicBezTo>
                    <a:pt x="1138" y="29"/>
                    <a:pt x="1138" y="29"/>
                    <a:pt x="1138" y="29"/>
                  </a:cubicBezTo>
                  <a:cubicBezTo>
                    <a:pt x="1190" y="25"/>
                    <a:pt x="1250" y="20"/>
                    <a:pt x="1315" y="13"/>
                  </a:cubicBezTo>
                  <a:cubicBezTo>
                    <a:pt x="1348" y="11"/>
                    <a:pt x="1348" y="11"/>
                    <a:pt x="1348" y="11"/>
                  </a:cubicBezTo>
                  <a:cubicBezTo>
                    <a:pt x="1396" y="7"/>
                    <a:pt x="1446" y="3"/>
                    <a:pt x="1493" y="1"/>
                  </a:cubicBezTo>
                  <a:cubicBezTo>
                    <a:pt x="1496" y="0"/>
                    <a:pt x="1499" y="3"/>
                    <a:pt x="1499" y="6"/>
                  </a:cubicBezTo>
                  <a:cubicBezTo>
                    <a:pt x="1499" y="10"/>
                    <a:pt x="1497" y="12"/>
                    <a:pt x="1494" y="13"/>
                  </a:cubicBezTo>
                  <a:cubicBezTo>
                    <a:pt x="1447" y="15"/>
                    <a:pt x="1397" y="19"/>
                    <a:pt x="1349" y="23"/>
                  </a:cubicBezTo>
                  <a:cubicBezTo>
                    <a:pt x="1316" y="25"/>
                    <a:pt x="1316" y="25"/>
                    <a:pt x="1316" y="25"/>
                  </a:cubicBezTo>
                  <a:cubicBezTo>
                    <a:pt x="1251" y="32"/>
                    <a:pt x="1191" y="37"/>
                    <a:pt x="1139" y="41"/>
                  </a:cubicBezTo>
                  <a:cubicBezTo>
                    <a:pt x="1137" y="41"/>
                    <a:pt x="1137" y="41"/>
                    <a:pt x="1137" y="41"/>
                  </a:cubicBezTo>
                  <a:cubicBezTo>
                    <a:pt x="1093" y="44"/>
                    <a:pt x="1046" y="49"/>
                    <a:pt x="1000" y="53"/>
                  </a:cubicBezTo>
                  <a:cubicBezTo>
                    <a:pt x="986" y="54"/>
                    <a:pt x="971" y="55"/>
                    <a:pt x="957" y="57"/>
                  </a:cubicBezTo>
                  <a:cubicBezTo>
                    <a:pt x="912" y="61"/>
                    <a:pt x="865" y="66"/>
                    <a:pt x="819" y="71"/>
                  </a:cubicBezTo>
                  <a:cubicBezTo>
                    <a:pt x="804" y="72"/>
                    <a:pt x="790" y="74"/>
                    <a:pt x="776" y="75"/>
                  </a:cubicBezTo>
                  <a:cubicBezTo>
                    <a:pt x="775" y="75"/>
                    <a:pt x="775" y="75"/>
                    <a:pt x="775" y="75"/>
                  </a:cubicBezTo>
                  <a:cubicBezTo>
                    <a:pt x="707" y="77"/>
                    <a:pt x="643" y="78"/>
                    <a:pt x="584" y="78"/>
                  </a:cubicBezTo>
                  <a:cubicBezTo>
                    <a:pt x="531" y="80"/>
                    <a:pt x="462" y="82"/>
                    <a:pt x="393" y="84"/>
                  </a:cubicBezTo>
                  <a:cubicBezTo>
                    <a:pt x="392" y="84"/>
                    <a:pt x="392" y="84"/>
                    <a:pt x="392" y="84"/>
                  </a:cubicBezTo>
                  <a:cubicBezTo>
                    <a:pt x="341" y="85"/>
                    <a:pt x="289" y="87"/>
                    <a:pt x="238" y="89"/>
                  </a:cubicBezTo>
                  <a:cubicBezTo>
                    <a:pt x="200" y="91"/>
                    <a:pt x="200" y="91"/>
                    <a:pt x="200" y="91"/>
                  </a:cubicBezTo>
                  <a:cubicBezTo>
                    <a:pt x="146" y="93"/>
                    <a:pt x="91" y="95"/>
                    <a:pt x="38" y="98"/>
                  </a:cubicBezTo>
                  <a:cubicBezTo>
                    <a:pt x="6" y="100"/>
                    <a:pt x="6" y="100"/>
                    <a:pt x="6" y="100"/>
                  </a:cubicBezTo>
                  <a:cubicBezTo>
                    <a:pt x="6" y="100"/>
                    <a:pt x="6" y="100"/>
                    <a:pt x="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36"/>
            <p:cNvSpPr/>
            <p:nvPr/>
          </p:nvSpPr>
          <p:spPr bwMode="auto">
            <a:xfrm>
              <a:off x="16416338" y="3581400"/>
              <a:ext cx="2201863" cy="88900"/>
            </a:xfrm>
            <a:custGeom>
              <a:avLst/>
              <a:gdLst>
                <a:gd name="T0" fmla="*/ 6 w 1288"/>
                <a:gd name="T1" fmla="*/ 52 h 52"/>
                <a:gd name="T2" fmla="*/ 0 w 1288"/>
                <a:gd name="T3" fmla="*/ 46 h 52"/>
                <a:gd name="T4" fmla="*/ 6 w 1288"/>
                <a:gd name="T5" fmla="*/ 40 h 52"/>
                <a:gd name="T6" fmla="*/ 174 w 1288"/>
                <a:gd name="T7" fmla="*/ 34 h 52"/>
                <a:gd name="T8" fmla="*/ 342 w 1288"/>
                <a:gd name="T9" fmla="*/ 31 h 52"/>
                <a:gd name="T10" fmla="*/ 343 w 1288"/>
                <a:gd name="T11" fmla="*/ 31 h 52"/>
                <a:gd name="T12" fmla="*/ 508 w 1288"/>
                <a:gd name="T13" fmla="*/ 28 h 52"/>
                <a:gd name="T14" fmla="*/ 672 w 1288"/>
                <a:gd name="T15" fmla="*/ 28 h 52"/>
                <a:gd name="T16" fmla="*/ 827 w 1288"/>
                <a:gd name="T17" fmla="*/ 17 h 52"/>
                <a:gd name="T18" fmla="*/ 981 w 1288"/>
                <a:gd name="T19" fmla="*/ 10 h 52"/>
                <a:gd name="T20" fmla="*/ 983 w 1288"/>
                <a:gd name="T21" fmla="*/ 10 h 52"/>
                <a:gd name="T22" fmla="*/ 1133 w 1288"/>
                <a:gd name="T23" fmla="*/ 4 h 52"/>
                <a:gd name="T24" fmla="*/ 1282 w 1288"/>
                <a:gd name="T25" fmla="*/ 0 h 52"/>
                <a:gd name="T26" fmla="*/ 1288 w 1288"/>
                <a:gd name="T27" fmla="*/ 6 h 52"/>
                <a:gd name="T28" fmla="*/ 1282 w 1288"/>
                <a:gd name="T29" fmla="*/ 12 h 52"/>
                <a:gd name="T30" fmla="*/ 1133 w 1288"/>
                <a:gd name="T31" fmla="*/ 16 h 52"/>
                <a:gd name="T32" fmla="*/ 984 w 1288"/>
                <a:gd name="T33" fmla="*/ 22 h 52"/>
                <a:gd name="T34" fmla="*/ 982 w 1288"/>
                <a:gd name="T35" fmla="*/ 22 h 52"/>
                <a:gd name="T36" fmla="*/ 828 w 1288"/>
                <a:gd name="T37" fmla="*/ 29 h 52"/>
                <a:gd name="T38" fmla="*/ 673 w 1288"/>
                <a:gd name="T39" fmla="*/ 40 h 52"/>
                <a:gd name="T40" fmla="*/ 673 w 1288"/>
                <a:gd name="T41" fmla="*/ 40 h 52"/>
                <a:gd name="T42" fmla="*/ 672 w 1288"/>
                <a:gd name="T43" fmla="*/ 40 h 52"/>
                <a:gd name="T44" fmla="*/ 508 w 1288"/>
                <a:gd name="T45" fmla="*/ 40 h 52"/>
                <a:gd name="T46" fmla="*/ 343 w 1288"/>
                <a:gd name="T47" fmla="*/ 43 h 52"/>
                <a:gd name="T48" fmla="*/ 342 w 1288"/>
                <a:gd name="T49" fmla="*/ 43 h 52"/>
                <a:gd name="T50" fmla="*/ 175 w 1288"/>
                <a:gd name="T51" fmla="*/ 46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3" y="52"/>
                    <a:pt x="0" y="50"/>
                    <a:pt x="0" y="46"/>
                  </a:cubicBezTo>
                  <a:cubicBezTo>
                    <a:pt x="0" y="43"/>
                    <a:pt x="2" y="40"/>
                    <a:pt x="6" y="40"/>
                  </a:cubicBezTo>
                  <a:cubicBezTo>
                    <a:pt x="62" y="37"/>
                    <a:pt x="118" y="35"/>
                    <a:pt x="174" y="34"/>
                  </a:cubicBezTo>
                  <a:cubicBezTo>
                    <a:pt x="230" y="32"/>
                    <a:pt x="286" y="31"/>
                    <a:pt x="342" y="31"/>
                  </a:cubicBezTo>
                  <a:cubicBezTo>
                    <a:pt x="343" y="31"/>
                    <a:pt x="343" y="31"/>
                    <a:pt x="343" y="31"/>
                  </a:cubicBezTo>
                  <a:cubicBezTo>
                    <a:pt x="397" y="29"/>
                    <a:pt x="452" y="28"/>
                    <a:pt x="508" y="28"/>
                  </a:cubicBezTo>
                  <a:cubicBezTo>
                    <a:pt x="562" y="27"/>
                    <a:pt x="617" y="27"/>
                    <a:pt x="672" y="28"/>
                  </a:cubicBezTo>
                  <a:cubicBezTo>
                    <a:pt x="730" y="23"/>
                    <a:pt x="780" y="20"/>
                    <a:pt x="827" y="17"/>
                  </a:cubicBezTo>
                  <a:cubicBezTo>
                    <a:pt x="884" y="14"/>
                    <a:pt x="934" y="12"/>
                    <a:pt x="981" y="10"/>
                  </a:cubicBezTo>
                  <a:cubicBezTo>
                    <a:pt x="983" y="10"/>
                    <a:pt x="983" y="10"/>
                    <a:pt x="983" y="10"/>
                  </a:cubicBezTo>
                  <a:cubicBezTo>
                    <a:pt x="1024" y="8"/>
                    <a:pt x="1079" y="5"/>
                    <a:pt x="1133" y="4"/>
                  </a:cubicBezTo>
                  <a:cubicBezTo>
                    <a:pt x="1189" y="1"/>
                    <a:pt x="1238" y="0"/>
                    <a:pt x="1282" y="0"/>
                  </a:cubicBezTo>
                  <a:cubicBezTo>
                    <a:pt x="1286" y="0"/>
                    <a:pt x="1288" y="3"/>
                    <a:pt x="1288" y="6"/>
                  </a:cubicBezTo>
                  <a:cubicBezTo>
                    <a:pt x="1288" y="9"/>
                    <a:pt x="1286" y="12"/>
                    <a:pt x="1282" y="12"/>
                  </a:cubicBezTo>
                  <a:cubicBezTo>
                    <a:pt x="1238" y="12"/>
                    <a:pt x="1189" y="13"/>
                    <a:pt x="1133" y="16"/>
                  </a:cubicBezTo>
                  <a:cubicBezTo>
                    <a:pt x="1079" y="17"/>
                    <a:pt x="1025" y="20"/>
                    <a:pt x="984" y="22"/>
                  </a:cubicBezTo>
                  <a:cubicBezTo>
                    <a:pt x="982" y="22"/>
                    <a:pt x="982" y="22"/>
                    <a:pt x="982" y="22"/>
                  </a:cubicBezTo>
                  <a:cubicBezTo>
                    <a:pt x="935" y="24"/>
                    <a:pt x="884" y="26"/>
                    <a:pt x="828" y="29"/>
                  </a:cubicBezTo>
                  <a:cubicBezTo>
                    <a:pt x="781" y="32"/>
                    <a:pt x="730" y="35"/>
                    <a:pt x="673" y="40"/>
                  </a:cubicBezTo>
                  <a:cubicBezTo>
                    <a:pt x="673" y="40"/>
                    <a:pt x="673" y="40"/>
                    <a:pt x="673" y="40"/>
                  </a:cubicBezTo>
                  <a:cubicBezTo>
                    <a:pt x="672" y="40"/>
                    <a:pt x="672" y="40"/>
                    <a:pt x="672" y="40"/>
                  </a:cubicBezTo>
                  <a:cubicBezTo>
                    <a:pt x="618" y="39"/>
                    <a:pt x="562" y="39"/>
                    <a:pt x="508" y="40"/>
                  </a:cubicBezTo>
                  <a:cubicBezTo>
                    <a:pt x="453" y="40"/>
                    <a:pt x="397" y="41"/>
                    <a:pt x="343" y="43"/>
                  </a:cubicBezTo>
                  <a:cubicBezTo>
                    <a:pt x="342" y="43"/>
                    <a:pt x="342" y="43"/>
                    <a:pt x="342" y="43"/>
                  </a:cubicBezTo>
                  <a:cubicBezTo>
                    <a:pt x="286" y="43"/>
                    <a:pt x="230" y="44"/>
                    <a:pt x="175" y="46"/>
                  </a:cubicBezTo>
                  <a:cubicBezTo>
                    <a:pt x="119" y="47"/>
                    <a:pt x="62" y="49"/>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37"/>
            <p:cNvSpPr/>
            <p:nvPr/>
          </p:nvSpPr>
          <p:spPr bwMode="auto">
            <a:xfrm>
              <a:off x="16416338" y="3214688"/>
              <a:ext cx="1798638" cy="98425"/>
            </a:xfrm>
            <a:custGeom>
              <a:avLst/>
              <a:gdLst>
                <a:gd name="T0" fmla="*/ 1045 w 1052"/>
                <a:gd name="T1" fmla="*/ 58 h 58"/>
                <a:gd name="T2" fmla="*/ 1045 w 1052"/>
                <a:gd name="T3" fmla="*/ 58 h 58"/>
                <a:gd name="T4" fmla="*/ 923 w 1052"/>
                <a:gd name="T5" fmla="*/ 44 h 58"/>
                <a:gd name="T6" fmla="*/ 823 w 1052"/>
                <a:gd name="T7" fmla="*/ 35 h 58"/>
                <a:gd name="T8" fmla="*/ 801 w 1052"/>
                <a:gd name="T9" fmla="*/ 33 h 58"/>
                <a:gd name="T10" fmla="*/ 683 w 1052"/>
                <a:gd name="T11" fmla="*/ 26 h 58"/>
                <a:gd name="T12" fmla="*/ 675 w 1052"/>
                <a:gd name="T13" fmla="*/ 25 h 58"/>
                <a:gd name="T14" fmla="*/ 567 w 1052"/>
                <a:gd name="T15" fmla="*/ 22 h 58"/>
                <a:gd name="T16" fmla="*/ 548 w 1052"/>
                <a:gd name="T17" fmla="*/ 22 h 58"/>
                <a:gd name="T18" fmla="*/ 454 w 1052"/>
                <a:gd name="T19" fmla="*/ 17 h 58"/>
                <a:gd name="T20" fmla="*/ 415 w 1052"/>
                <a:gd name="T21" fmla="*/ 15 h 58"/>
                <a:gd name="T22" fmla="*/ 320 w 1052"/>
                <a:gd name="T23" fmla="*/ 13 h 58"/>
                <a:gd name="T24" fmla="*/ 281 w 1052"/>
                <a:gd name="T25" fmla="*/ 13 h 58"/>
                <a:gd name="T26" fmla="*/ 280 w 1052"/>
                <a:gd name="T27" fmla="*/ 13 h 58"/>
                <a:gd name="T28" fmla="*/ 188 w 1052"/>
                <a:gd name="T29" fmla="*/ 13 h 58"/>
                <a:gd name="T30" fmla="*/ 144 w 1052"/>
                <a:gd name="T31" fmla="*/ 13 h 58"/>
                <a:gd name="T32" fmla="*/ 49 w 1052"/>
                <a:gd name="T33" fmla="*/ 15 h 58"/>
                <a:gd name="T34" fmla="*/ 6 w 1052"/>
                <a:gd name="T35" fmla="*/ 17 h 58"/>
                <a:gd name="T36" fmla="*/ 0 w 1052"/>
                <a:gd name="T37" fmla="*/ 11 h 58"/>
                <a:gd name="T38" fmla="*/ 6 w 1052"/>
                <a:gd name="T39" fmla="*/ 5 h 58"/>
                <a:gd name="T40" fmla="*/ 49 w 1052"/>
                <a:gd name="T41" fmla="*/ 3 h 58"/>
                <a:gd name="T42" fmla="*/ 144 w 1052"/>
                <a:gd name="T43" fmla="*/ 1 h 58"/>
                <a:gd name="T44" fmla="*/ 187 w 1052"/>
                <a:gd name="T45" fmla="*/ 1 h 58"/>
                <a:gd name="T46" fmla="*/ 280 w 1052"/>
                <a:gd name="T47" fmla="*/ 1 h 58"/>
                <a:gd name="T48" fmla="*/ 281 w 1052"/>
                <a:gd name="T49" fmla="*/ 1 h 58"/>
                <a:gd name="T50" fmla="*/ 320 w 1052"/>
                <a:gd name="T51" fmla="*/ 1 h 58"/>
                <a:gd name="T52" fmla="*/ 415 w 1052"/>
                <a:gd name="T53" fmla="*/ 3 h 58"/>
                <a:gd name="T54" fmla="*/ 455 w 1052"/>
                <a:gd name="T55" fmla="*/ 5 h 58"/>
                <a:gd name="T56" fmla="*/ 549 w 1052"/>
                <a:gd name="T57" fmla="*/ 10 h 58"/>
                <a:gd name="T58" fmla="*/ 567 w 1052"/>
                <a:gd name="T59" fmla="*/ 10 h 58"/>
                <a:gd name="T60" fmla="*/ 676 w 1052"/>
                <a:gd name="T61" fmla="*/ 13 h 58"/>
                <a:gd name="T62" fmla="*/ 684 w 1052"/>
                <a:gd name="T63" fmla="*/ 14 h 58"/>
                <a:gd name="T64" fmla="*/ 802 w 1052"/>
                <a:gd name="T65" fmla="*/ 21 h 58"/>
                <a:gd name="T66" fmla="*/ 803 w 1052"/>
                <a:gd name="T67" fmla="*/ 21 h 58"/>
                <a:gd name="T68" fmla="*/ 824 w 1052"/>
                <a:gd name="T69" fmla="*/ 23 h 58"/>
                <a:gd name="T70" fmla="*/ 925 w 1052"/>
                <a:gd name="T71" fmla="*/ 32 h 58"/>
                <a:gd name="T72" fmla="*/ 1046 w 1052"/>
                <a:gd name="T73" fmla="*/ 46 h 58"/>
                <a:gd name="T74" fmla="*/ 1051 w 1052"/>
                <a:gd name="T75" fmla="*/ 53 h 58"/>
                <a:gd name="T76" fmla="*/ 1045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1045" y="58"/>
                  </a:moveTo>
                  <a:cubicBezTo>
                    <a:pt x="1045" y="58"/>
                    <a:pt x="1045" y="58"/>
                    <a:pt x="1045" y="58"/>
                  </a:cubicBezTo>
                  <a:cubicBezTo>
                    <a:pt x="1004" y="52"/>
                    <a:pt x="961" y="48"/>
                    <a:pt x="923" y="44"/>
                  </a:cubicBezTo>
                  <a:cubicBezTo>
                    <a:pt x="890" y="40"/>
                    <a:pt x="856" y="38"/>
                    <a:pt x="823" y="35"/>
                  </a:cubicBezTo>
                  <a:cubicBezTo>
                    <a:pt x="801" y="33"/>
                    <a:pt x="801" y="33"/>
                    <a:pt x="801" y="33"/>
                  </a:cubicBezTo>
                  <a:cubicBezTo>
                    <a:pt x="762" y="29"/>
                    <a:pt x="722" y="28"/>
                    <a:pt x="683" y="26"/>
                  </a:cubicBezTo>
                  <a:cubicBezTo>
                    <a:pt x="675" y="25"/>
                    <a:pt x="675" y="25"/>
                    <a:pt x="675" y="25"/>
                  </a:cubicBezTo>
                  <a:cubicBezTo>
                    <a:pt x="639" y="23"/>
                    <a:pt x="602" y="22"/>
                    <a:pt x="567" y="22"/>
                  </a:cubicBezTo>
                  <a:cubicBezTo>
                    <a:pt x="548" y="22"/>
                    <a:pt x="548" y="22"/>
                    <a:pt x="548" y="22"/>
                  </a:cubicBezTo>
                  <a:cubicBezTo>
                    <a:pt x="517" y="19"/>
                    <a:pt x="485" y="18"/>
                    <a:pt x="454" y="17"/>
                  </a:cubicBezTo>
                  <a:cubicBezTo>
                    <a:pt x="441" y="16"/>
                    <a:pt x="428" y="16"/>
                    <a:pt x="415" y="15"/>
                  </a:cubicBezTo>
                  <a:cubicBezTo>
                    <a:pt x="383" y="14"/>
                    <a:pt x="351" y="14"/>
                    <a:pt x="320" y="13"/>
                  </a:cubicBezTo>
                  <a:cubicBezTo>
                    <a:pt x="307" y="13"/>
                    <a:pt x="294" y="13"/>
                    <a:pt x="281" y="13"/>
                  </a:cubicBezTo>
                  <a:cubicBezTo>
                    <a:pt x="280" y="13"/>
                    <a:pt x="280" y="13"/>
                    <a:pt x="280" y="13"/>
                  </a:cubicBezTo>
                  <a:cubicBezTo>
                    <a:pt x="249" y="12"/>
                    <a:pt x="218" y="12"/>
                    <a:pt x="188" y="13"/>
                  </a:cubicBezTo>
                  <a:cubicBezTo>
                    <a:pt x="173" y="13"/>
                    <a:pt x="158" y="13"/>
                    <a:pt x="144" y="13"/>
                  </a:cubicBezTo>
                  <a:cubicBezTo>
                    <a:pt x="112" y="13"/>
                    <a:pt x="80" y="14"/>
                    <a:pt x="49" y="15"/>
                  </a:cubicBezTo>
                  <a:cubicBezTo>
                    <a:pt x="35" y="16"/>
                    <a:pt x="21" y="17"/>
                    <a:pt x="6" y="17"/>
                  </a:cubicBezTo>
                  <a:cubicBezTo>
                    <a:pt x="3" y="17"/>
                    <a:pt x="0" y="15"/>
                    <a:pt x="0" y="11"/>
                  </a:cubicBezTo>
                  <a:cubicBezTo>
                    <a:pt x="0" y="8"/>
                    <a:pt x="2" y="5"/>
                    <a:pt x="6" y="5"/>
                  </a:cubicBezTo>
                  <a:cubicBezTo>
                    <a:pt x="20" y="5"/>
                    <a:pt x="35" y="4"/>
                    <a:pt x="49" y="3"/>
                  </a:cubicBezTo>
                  <a:cubicBezTo>
                    <a:pt x="80" y="2"/>
                    <a:pt x="112" y="1"/>
                    <a:pt x="144" y="1"/>
                  </a:cubicBezTo>
                  <a:cubicBezTo>
                    <a:pt x="158" y="1"/>
                    <a:pt x="173" y="1"/>
                    <a:pt x="187" y="1"/>
                  </a:cubicBezTo>
                  <a:cubicBezTo>
                    <a:pt x="218" y="0"/>
                    <a:pt x="249" y="0"/>
                    <a:pt x="280" y="1"/>
                  </a:cubicBezTo>
                  <a:cubicBezTo>
                    <a:pt x="281" y="1"/>
                    <a:pt x="281" y="1"/>
                    <a:pt x="281" y="1"/>
                  </a:cubicBezTo>
                  <a:cubicBezTo>
                    <a:pt x="294" y="1"/>
                    <a:pt x="307" y="1"/>
                    <a:pt x="320" y="1"/>
                  </a:cubicBezTo>
                  <a:cubicBezTo>
                    <a:pt x="352" y="2"/>
                    <a:pt x="384" y="2"/>
                    <a:pt x="415" y="3"/>
                  </a:cubicBezTo>
                  <a:cubicBezTo>
                    <a:pt x="428" y="4"/>
                    <a:pt x="442" y="4"/>
                    <a:pt x="455" y="5"/>
                  </a:cubicBezTo>
                  <a:cubicBezTo>
                    <a:pt x="486" y="6"/>
                    <a:pt x="518" y="7"/>
                    <a:pt x="549" y="10"/>
                  </a:cubicBezTo>
                  <a:cubicBezTo>
                    <a:pt x="567" y="10"/>
                    <a:pt x="567" y="10"/>
                    <a:pt x="567" y="10"/>
                  </a:cubicBezTo>
                  <a:cubicBezTo>
                    <a:pt x="603" y="10"/>
                    <a:pt x="639" y="11"/>
                    <a:pt x="676" y="13"/>
                  </a:cubicBezTo>
                  <a:cubicBezTo>
                    <a:pt x="684" y="14"/>
                    <a:pt x="684" y="14"/>
                    <a:pt x="684" y="14"/>
                  </a:cubicBezTo>
                  <a:cubicBezTo>
                    <a:pt x="723" y="16"/>
                    <a:pt x="763" y="17"/>
                    <a:pt x="802" y="21"/>
                  </a:cubicBezTo>
                  <a:cubicBezTo>
                    <a:pt x="803" y="21"/>
                    <a:pt x="803" y="21"/>
                    <a:pt x="803" y="21"/>
                  </a:cubicBezTo>
                  <a:cubicBezTo>
                    <a:pt x="824" y="23"/>
                    <a:pt x="824" y="23"/>
                    <a:pt x="824" y="23"/>
                  </a:cubicBezTo>
                  <a:cubicBezTo>
                    <a:pt x="857" y="26"/>
                    <a:pt x="891" y="28"/>
                    <a:pt x="925" y="32"/>
                  </a:cubicBezTo>
                  <a:cubicBezTo>
                    <a:pt x="963" y="36"/>
                    <a:pt x="1006" y="40"/>
                    <a:pt x="1046" y="46"/>
                  </a:cubicBezTo>
                  <a:cubicBezTo>
                    <a:pt x="1050" y="47"/>
                    <a:pt x="1052" y="50"/>
                    <a:pt x="1051" y="53"/>
                  </a:cubicBezTo>
                  <a:cubicBezTo>
                    <a:pt x="1051" y="56"/>
                    <a:pt x="1048" y="58"/>
                    <a:pt x="104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138"/>
            <p:cNvSpPr/>
            <p:nvPr/>
          </p:nvSpPr>
          <p:spPr bwMode="auto">
            <a:xfrm>
              <a:off x="16416338" y="2795588"/>
              <a:ext cx="1352550" cy="288925"/>
            </a:xfrm>
            <a:custGeom>
              <a:avLst/>
              <a:gdLst>
                <a:gd name="T0" fmla="*/ 784 w 791"/>
                <a:gd name="T1" fmla="*/ 169 h 169"/>
                <a:gd name="T2" fmla="*/ 782 w 791"/>
                <a:gd name="T3" fmla="*/ 169 h 169"/>
                <a:gd name="T4" fmla="*/ 692 w 791"/>
                <a:gd name="T5" fmla="*/ 133 h 169"/>
                <a:gd name="T6" fmla="*/ 599 w 791"/>
                <a:gd name="T7" fmla="*/ 102 h 169"/>
                <a:gd name="T8" fmla="*/ 504 w 791"/>
                <a:gd name="T9" fmla="*/ 75 h 169"/>
                <a:gd name="T10" fmla="*/ 408 w 791"/>
                <a:gd name="T11" fmla="*/ 53 h 169"/>
                <a:gd name="T12" fmla="*/ 310 w 791"/>
                <a:gd name="T13" fmla="*/ 35 h 169"/>
                <a:gd name="T14" fmla="*/ 210 w 791"/>
                <a:gd name="T15" fmla="*/ 22 h 169"/>
                <a:gd name="T16" fmla="*/ 109 w 791"/>
                <a:gd name="T17" fmla="*/ 15 h 169"/>
                <a:gd name="T18" fmla="*/ 6 w 791"/>
                <a:gd name="T19" fmla="*/ 12 h 169"/>
                <a:gd name="T20" fmla="*/ 0 w 791"/>
                <a:gd name="T21" fmla="*/ 6 h 169"/>
                <a:gd name="T22" fmla="*/ 6 w 791"/>
                <a:gd name="T23" fmla="*/ 0 h 169"/>
                <a:gd name="T24" fmla="*/ 109 w 791"/>
                <a:gd name="T25" fmla="*/ 3 h 169"/>
                <a:gd name="T26" fmla="*/ 211 w 791"/>
                <a:gd name="T27" fmla="*/ 10 h 169"/>
                <a:gd name="T28" fmla="*/ 311 w 791"/>
                <a:gd name="T29" fmla="*/ 23 h 169"/>
                <a:gd name="T30" fmla="*/ 410 w 791"/>
                <a:gd name="T31" fmla="*/ 41 h 169"/>
                <a:gd name="T32" fmla="*/ 507 w 791"/>
                <a:gd name="T33" fmla="*/ 63 h 169"/>
                <a:gd name="T34" fmla="*/ 603 w 791"/>
                <a:gd name="T35" fmla="*/ 90 h 169"/>
                <a:gd name="T36" fmla="*/ 696 w 791"/>
                <a:gd name="T37" fmla="*/ 122 h 169"/>
                <a:gd name="T38" fmla="*/ 787 w 791"/>
                <a:gd name="T39" fmla="*/ 158 h 169"/>
                <a:gd name="T40" fmla="*/ 790 w 791"/>
                <a:gd name="T41" fmla="*/ 166 h 169"/>
                <a:gd name="T42" fmla="*/ 784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84" y="169"/>
                  </a:moveTo>
                  <a:cubicBezTo>
                    <a:pt x="784" y="169"/>
                    <a:pt x="783" y="169"/>
                    <a:pt x="782" y="169"/>
                  </a:cubicBezTo>
                  <a:cubicBezTo>
                    <a:pt x="752" y="156"/>
                    <a:pt x="722" y="144"/>
                    <a:pt x="692" y="133"/>
                  </a:cubicBezTo>
                  <a:cubicBezTo>
                    <a:pt x="661" y="122"/>
                    <a:pt x="630" y="111"/>
                    <a:pt x="599" y="102"/>
                  </a:cubicBezTo>
                  <a:cubicBezTo>
                    <a:pt x="568" y="92"/>
                    <a:pt x="536" y="83"/>
                    <a:pt x="504" y="75"/>
                  </a:cubicBezTo>
                  <a:cubicBezTo>
                    <a:pt x="473" y="67"/>
                    <a:pt x="440" y="59"/>
                    <a:pt x="408" y="53"/>
                  </a:cubicBezTo>
                  <a:cubicBezTo>
                    <a:pt x="375" y="46"/>
                    <a:pt x="342" y="40"/>
                    <a:pt x="310" y="35"/>
                  </a:cubicBezTo>
                  <a:cubicBezTo>
                    <a:pt x="277" y="30"/>
                    <a:pt x="243" y="26"/>
                    <a:pt x="210" y="22"/>
                  </a:cubicBezTo>
                  <a:cubicBezTo>
                    <a:pt x="176" y="19"/>
                    <a:pt x="142" y="16"/>
                    <a:pt x="109" y="15"/>
                  </a:cubicBezTo>
                  <a:cubicBezTo>
                    <a:pt x="75" y="13"/>
                    <a:pt x="40" y="12"/>
                    <a:pt x="6" y="12"/>
                  </a:cubicBezTo>
                  <a:cubicBezTo>
                    <a:pt x="3" y="12"/>
                    <a:pt x="0" y="9"/>
                    <a:pt x="0" y="6"/>
                  </a:cubicBezTo>
                  <a:cubicBezTo>
                    <a:pt x="0" y="3"/>
                    <a:pt x="3" y="0"/>
                    <a:pt x="6" y="0"/>
                  </a:cubicBezTo>
                  <a:cubicBezTo>
                    <a:pt x="40" y="0"/>
                    <a:pt x="75" y="1"/>
                    <a:pt x="109" y="3"/>
                  </a:cubicBezTo>
                  <a:cubicBezTo>
                    <a:pt x="143" y="4"/>
                    <a:pt x="177" y="7"/>
                    <a:pt x="211" y="10"/>
                  </a:cubicBezTo>
                  <a:cubicBezTo>
                    <a:pt x="245" y="14"/>
                    <a:pt x="278" y="18"/>
                    <a:pt x="311" y="23"/>
                  </a:cubicBezTo>
                  <a:cubicBezTo>
                    <a:pt x="344" y="28"/>
                    <a:pt x="378" y="34"/>
                    <a:pt x="410" y="41"/>
                  </a:cubicBezTo>
                  <a:cubicBezTo>
                    <a:pt x="443" y="47"/>
                    <a:pt x="475" y="55"/>
                    <a:pt x="507" y="63"/>
                  </a:cubicBezTo>
                  <a:cubicBezTo>
                    <a:pt x="539" y="71"/>
                    <a:pt x="571" y="80"/>
                    <a:pt x="603" y="90"/>
                  </a:cubicBezTo>
                  <a:cubicBezTo>
                    <a:pt x="634" y="100"/>
                    <a:pt x="665" y="110"/>
                    <a:pt x="696" y="122"/>
                  </a:cubicBezTo>
                  <a:cubicBezTo>
                    <a:pt x="726" y="133"/>
                    <a:pt x="757" y="145"/>
                    <a:pt x="787" y="158"/>
                  </a:cubicBezTo>
                  <a:cubicBezTo>
                    <a:pt x="790" y="159"/>
                    <a:pt x="791" y="162"/>
                    <a:pt x="790" y="166"/>
                  </a:cubicBezTo>
                  <a:cubicBezTo>
                    <a:pt x="789" y="168"/>
                    <a:pt x="787" y="169"/>
                    <a:pt x="784"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39"/>
            <p:cNvSpPr/>
            <p:nvPr/>
          </p:nvSpPr>
          <p:spPr bwMode="auto">
            <a:xfrm>
              <a:off x="12996863" y="3062288"/>
              <a:ext cx="2109788" cy="3173413"/>
            </a:xfrm>
            <a:custGeom>
              <a:avLst/>
              <a:gdLst>
                <a:gd name="T0" fmla="*/ 6 w 1234"/>
                <a:gd name="T1" fmla="*/ 1856 h 1856"/>
                <a:gd name="T2" fmla="*/ 0 w 1234"/>
                <a:gd name="T3" fmla="*/ 1850 h 1856"/>
                <a:gd name="T4" fmla="*/ 22 w 1234"/>
                <a:gd name="T5" fmla="*/ 1552 h 1856"/>
                <a:gd name="T6" fmla="*/ 86 w 1234"/>
                <a:gd name="T7" fmla="*/ 1267 h 1856"/>
                <a:gd name="T8" fmla="*/ 158 w 1234"/>
                <a:gd name="T9" fmla="*/ 1069 h 1856"/>
                <a:gd name="T10" fmla="*/ 191 w 1234"/>
                <a:gd name="T11" fmla="*/ 994 h 1856"/>
                <a:gd name="T12" fmla="*/ 335 w 1234"/>
                <a:gd name="T13" fmla="*/ 740 h 1856"/>
                <a:gd name="T14" fmla="*/ 514 w 1234"/>
                <a:gd name="T15" fmla="*/ 509 h 1856"/>
                <a:gd name="T16" fmla="*/ 588 w 1234"/>
                <a:gd name="T17" fmla="*/ 432 h 1856"/>
                <a:gd name="T18" fmla="*/ 726 w 1234"/>
                <a:gd name="T19" fmla="*/ 306 h 1856"/>
                <a:gd name="T20" fmla="*/ 963 w 1234"/>
                <a:gd name="T21" fmla="*/ 136 h 1856"/>
                <a:gd name="T22" fmla="*/ 1225 w 1234"/>
                <a:gd name="T23" fmla="*/ 2 h 1856"/>
                <a:gd name="T24" fmla="*/ 1233 w 1234"/>
                <a:gd name="T25" fmla="*/ 5 h 1856"/>
                <a:gd name="T26" fmla="*/ 1230 w 1234"/>
                <a:gd name="T27" fmla="*/ 13 h 1856"/>
                <a:gd name="T28" fmla="*/ 970 w 1234"/>
                <a:gd name="T29" fmla="*/ 146 h 1856"/>
                <a:gd name="T30" fmla="*/ 733 w 1234"/>
                <a:gd name="T31" fmla="*/ 315 h 1856"/>
                <a:gd name="T32" fmla="*/ 596 w 1234"/>
                <a:gd name="T33" fmla="*/ 440 h 1856"/>
                <a:gd name="T34" fmla="*/ 523 w 1234"/>
                <a:gd name="T35" fmla="*/ 517 h 1856"/>
                <a:gd name="T36" fmla="*/ 345 w 1234"/>
                <a:gd name="T37" fmla="*/ 747 h 1856"/>
                <a:gd name="T38" fmla="*/ 202 w 1234"/>
                <a:gd name="T39" fmla="*/ 999 h 1856"/>
                <a:gd name="T40" fmla="*/ 169 w 1234"/>
                <a:gd name="T41" fmla="*/ 1074 h 1856"/>
                <a:gd name="T42" fmla="*/ 97 w 1234"/>
                <a:gd name="T43" fmla="*/ 1271 h 1856"/>
                <a:gd name="T44" fmla="*/ 34 w 1234"/>
                <a:gd name="T45" fmla="*/ 1553 h 1856"/>
                <a:gd name="T46" fmla="*/ 12 w 1234"/>
                <a:gd name="T47" fmla="*/ 1850 h 1856"/>
                <a:gd name="T48" fmla="*/ 6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6" y="1856"/>
                  </a:moveTo>
                  <a:cubicBezTo>
                    <a:pt x="3" y="1856"/>
                    <a:pt x="0" y="1853"/>
                    <a:pt x="0" y="1850"/>
                  </a:cubicBezTo>
                  <a:cubicBezTo>
                    <a:pt x="0" y="1750"/>
                    <a:pt x="7" y="1650"/>
                    <a:pt x="22" y="1552"/>
                  </a:cubicBezTo>
                  <a:cubicBezTo>
                    <a:pt x="36" y="1456"/>
                    <a:pt x="58" y="1360"/>
                    <a:pt x="86" y="1267"/>
                  </a:cubicBezTo>
                  <a:cubicBezTo>
                    <a:pt x="106" y="1200"/>
                    <a:pt x="130" y="1134"/>
                    <a:pt x="158" y="1069"/>
                  </a:cubicBezTo>
                  <a:cubicBezTo>
                    <a:pt x="168" y="1044"/>
                    <a:pt x="180" y="1019"/>
                    <a:pt x="191" y="994"/>
                  </a:cubicBezTo>
                  <a:cubicBezTo>
                    <a:pt x="233" y="907"/>
                    <a:pt x="281" y="821"/>
                    <a:pt x="335" y="740"/>
                  </a:cubicBezTo>
                  <a:cubicBezTo>
                    <a:pt x="389" y="659"/>
                    <a:pt x="449" y="581"/>
                    <a:pt x="514" y="509"/>
                  </a:cubicBezTo>
                  <a:cubicBezTo>
                    <a:pt x="538" y="482"/>
                    <a:pt x="563" y="456"/>
                    <a:pt x="588" y="432"/>
                  </a:cubicBezTo>
                  <a:cubicBezTo>
                    <a:pt x="631" y="388"/>
                    <a:pt x="678" y="345"/>
                    <a:pt x="726" y="306"/>
                  </a:cubicBezTo>
                  <a:cubicBezTo>
                    <a:pt x="801" y="243"/>
                    <a:pt x="881" y="186"/>
                    <a:pt x="963" y="136"/>
                  </a:cubicBezTo>
                  <a:cubicBezTo>
                    <a:pt x="1047" y="85"/>
                    <a:pt x="1135" y="40"/>
                    <a:pt x="1225" y="2"/>
                  </a:cubicBezTo>
                  <a:cubicBezTo>
                    <a:pt x="1228" y="0"/>
                    <a:pt x="1232" y="2"/>
                    <a:pt x="1233" y="5"/>
                  </a:cubicBezTo>
                  <a:cubicBezTo>
                    <a:pt x="1234" y="8"/>
                    <a:pt x="1233" y="11"/>
                    <a:pt x="1230" y="13"/>
                  </a:cubicBezTo>
                  <a:cubicBezTo>
                    <a:pt x="1140" y="51"/>
                    <a:pt x="1053" y="95"/>
                    <a:pt x="970" y="146"/>
                  </a:cubicBezTo>
                  <a:cubicBezTo>
                    <a:pt x="887" y="196"/>
                    <a:pt x="808" y="253"/>
                    <a:pt x="733" y="315"/>
                  </a:cubicBezTo>
                  <a:cubicBezTo>
                    <a:pt x="686" y="354"/>
                    <a:pt x="640" y="396"/>
                    <a:pt x="596" y="440"/>
                  </a:cubicBezTo>
                  <a:cubicBezTo>
                    <a:pt x="571" y="465"/>
                    <a:pt x="547" y="491"/>
                    <a:pt x="523" y="517"/>
                  </a:cubicBezTo>
                  <a:cubicBezTo>
                    <a:pt x="458" y="589"/>
                    <a:pt x="398" y="666"/>
                    <a:pt x="345" y="747"/>
                  </a:cubicBezTo>
                  <a:cubicBezTo>
                    <a:pt x="291" y="827"/>
                    <a:pt x="243" y="912"/>
                    <a:pt x="202" y="999"/>
                  </a:cubicBezTo>
                  <a:cubicBezTo>
                    <a:pt x="190" y="1024"/>
                    <a:pt x="179" y="1049"/>
                    <a:pt x="169" y="1074"/>
                  </a:cubicBezTo>
                  <a:cubicBezTo>
                    <a:pt x="142" y="1138"/>
                    <a:pt x="118" y="1204"/>
                    <a:pt x="97" y="1271"/>
                  </a:cubicBezTo>
                  <a:cubicBezTo>
                    <a:pt x="70" y="1363"/>
                    <a:pt x="48" y="1458"/>
                    <a:pt x="34" y="1553"/>
                  </a:cubicBezTo>
                  <a:cubicBezTo>
                    <a:pt x="19" y="1651"/>
                    <a:pt x="12" y="1751"/>
                    <a:pt x="12" y="1850"/>
                  </a:cubicBezTo>
                  <a:cubicBezTo>
                    <a:pt x="12" y="1853"/>
                    <a:pt x="9" y="1856"/>
                    <a:pt x="6"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40"/>
            <p:cNvSpPr/>
            <p:nvPr/>
          </p:nvSpPr>
          <p:spPr bwMode="auto">
            <a:xfrm>
              <a:off x="13423900" y="3001963"/>
              <a:ext cx="1838325" cy="3233738"/>
            </a:xfrm>
            <a:custGeom>
              <a:avLst/>
              <a:gdLst>
                <a:gd name="T0" fmla="*/ 6 w 1075"/>
                <a:gd name="T1" fmla="*/ 1891 h 1891"/>
                <a:gd name="T2" fmla="*/ 0 w 1075"/>
                <a:gd name="T3" fmla="*/ 1885 h 1891"/>
                <a:gd name="T4" fmla="*/ 1 w 1075"/>
                <a:gd name="T5" fmla="*/ 1881 h 1891"/>
                <a:gd name="T6" fmla="*/ 19 w 1075"/>
                <a:gd name="T7" fmla="*/ 1597 h 1891"/>
                <a:gd name="T8" fmla="*/ 73 w 1075"/>
                <a:gd name="T9" fmla="*/ 1318 h 1891"/>
                <a:gd name="T10" fmla="*/ 83 w 1075"/>
                <a:gd name="T11" fmla="*/ 1281 h 1891"/>
                <a:gd name="T12" fmla="*/ 134 w 1075"/>
                <a:gd name="T13" fmla="*/ 1123 h 1891"/>
                <a:gd name="T14" fmla="*/ 136 w 1075"/>
                <a:gd name="T15" fmla="*/ 1118 h 1891"/>
                <a:gd name="T16" fmla="*/ 151 w 1075"/>
                <a:gd name="T17" fmla="*/ 1079 h 1891"/>
                <a:gd name="T18" fmla="*/ 163 w 1075"/>
                <a:gd name="T19" fmla="*/ 1048 h 1891"/>
                <a:gd name="T20" fmla="*/ 287 w 1075"/>
                <a:gd name="T21" fmla="*/ 792 h 1891"/>
                <a:gd name="T22" fmla="*/ 313 w 1075"/>
                <a:gd name="T23" fmla="*/ 747 h 1891"/>
                <a:gd name="T24" fmla="*/ 442 w 1075"/>
                <a:gd name="T25" fmla="*/ 557 h 1891"/>
                <a:gd name="T26" fmla="*/ 505 w 1075"/>
                <a:gd name="T27" fmla="*/ 477 h 1891"/>
                <a:gd name="T28" fmla="*/ 507 w 1075"/>
                <a:gd name="T29" fmla="*/ 475 h 1891"/>
                <a:gd name="T30" fmla="*/ 540 w 1075"/>
                <a:gd name="T31" fmla="*/ 436 h 1891"/>
                <a:gd name="T32" fmla="*/ 625 w 1075"/>
                <a:gd name="T33" fmla="*/ 344 h 1891"/>
                <a:gd name="T34" fmla="*/ 658 w 1075"/>
                <a:gd name="T35" fmla="*/ 312 h 1891"/>
                <a:gd name="T36" fmla="*/ 834 w 1075"/>
                <a:gd name="T37" fmla="*/ 157 h 1891"/>
                <a:gd name="T38" fmla="*/ 1065 w 1075"/>
                <a:gd name="T39" fmla="*/ 1 h 1891"/>
                <a:gd name="T40" fmla="*/ 1074 w 1075"/>
                <a:gd name="T41" fmla="*/ 3 h 1891"/>
                <a:gd name="T42" fmla="*/ 1071 w 1075"/>
                <a:gd name="T43" fmla="*/ 12 h 1891"/>
                <a:gd name="T44" fmla="*/ 842 w 1075"/>
                <a:gd name="T45" fmla="*/ 166 h 1891"/>
                <a:gd name="T46" fmla="*/ 666 w 1075"/>
                <a:gd name="T47" fmla="*/ 320 h 1891"/>
                <a:gd name="T48" fmla="*/ 634 w 1075"/>
                <a:gd name="T49" fmla="*/ 353 h 1891"/>
                <a:gd name="T50" fmla="*/ 549 w 1075"/>
                <a:gd name="T51" fmla="*/ 444 h 1891"/>
                <a:gd name="T52" fmla="*/ 516 w 1075"/>
                <a:gd name="T53" fmla="*/ 482 h 1891"/>
                <a:gd name="T54" fmla="*/ 514 w 1075"/>
                <a:gd name="T55" fmla="*/ 485 h 1891"/>
                <a:gd name="T56" fmla="*/ 451 w 1075"/>
                <a:gd name="T57" fmla="*/ 564 h 1891"/>
                <a:gd name="T58" fmla="*/ 324 w 1075"/>
                <a:gd name="T59" fmla="*/ 754 h 1891"/>
                <a:gd name="T60" fmla="*/ 298 w 1075"/>
                <a:gd name="T61" fmla="*/ 798 h 1891"/>
                <a:gd name="T62" fmla="*/ 174 w 1075"/>
                <a:gd name="T63" fmla="*/ 1052 h 1891"/>
                <a:gd name="T64" fmla="*/ 162 w 1075"/>
                <a:gd name="T65" fmla="*/ 1084 h 1891"/>
                <a:gd name="T66" fmla="*/ 147 w 1075"/>
                <a:gd name="T67" fmla="*/ 1122 h 1891"/>
                <a:gd name="T68" fmla="*/ 146 w 1075"/>
                <a:gd name="T69" fmla="*/ 1126 h 1891"/>
                <a:gd name="T70" fmla="*/ 95 w 1075"/>
                <a:gd name="T71" fmla="*/ 1284 h 1891"/>
                <a:gd name="T72" fmla="*/ 85 w 1075"/>
                <a:gd name="T73" fmla="*/ 1321 h 1891"/>
                <a:gd name="T74" fmla="*/ 31 w 1075"/>
                <a:gd name="T75" fmla="*/ 1598 h 1891"/>
                <a:gd name="T76" fmla="*/ 13 w 1075"/>
                <a:gd name="T77" fmla="*/ 1885 h 1891"/>
                <a:gd name="T78" fmla="*/ 13 w 1075"/>
                <a:gd name="T79" fmla="*/ 1886 h 1891"/>
                <a:gd name="T80" fmla="*/ 13 w 1075"/>
                <a:gd name="T81" fmla="*/ 1887 h 1891"/>
                <a:gd name="T82" fmla="*/ 6 w 1075"/>
                <a:gd name="T83"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5" h="1891">
                  <a:moveTo>
                    <a:pt x="6" y="1891"/>
                  </a:moveTo>
                  <a:cubicBezTo>
                    <a:pt x="3" y="1891"/>
                    <a:pt x="0" y="1888"/>
                    <a:pt x="0" y="1885"/>
                  </a:cubicBezTo>
                  <a:cubicBezTo>
                    <a:pt x="0" y="1884"/>
                    <a:pt x="1" y="1882"/>
                    <a:pt x="1" y="1881"/>
                  </a:cubicBezTo>
                  <a:cubicBezTo>
                    <a:pt x="1" y="1786"/>
                    <a:pt x="7" y="1690"/>
                    <a:pt x="19" y="1597"/>
                  </a:cubicBezTo>
                  <a:cubicBezTo>
                    <a:pt x="31" y="1503"/>
                    <a:pt x="49" y="1409"/>
                    <a:pt x="73" y="1318"/>
                  </a:cubicBezTo>
                  <a:cubicBezTo>
                    <a:pt x="77" y="1305"/>
                    <a:pt x="80" y="1293"/>
                    <a:pt x="83" y="1281"/>
                  </a:cubicBezTo>
                  <a:cubicBezTo>
                    <a:pt x="99" y="1227"/>
                    <a:pt x="116" y="1173"/>
                    <a:pt x="134" y="1123"/>
                  </a:cubicBezTo>
                  <a:cubicBezTo>
                    <a:pt x="136" y="1118"/>
                    <a:pt x="136" y="1118"/>
                    <a:pt x="136" y="1118"/>
                  </a:cubicBezTo>
                  <a:cubicBezTo>
                    <a:pt x="141" y="1103"/>
                    <a:pt x="146" y="1091"/>
                    <a:pt x="151" y="1079"/>
                  </a:cubicBezTo>
                  <a:cubicBezTo>
                    <a:pt x="155" y="1069"/>
                    <a:pt x="159" y="1058"/>
                    <a:pt x="163" y="1048"/>
                  </a:cubicBezTo>
                  <a:cubicBezTo>
                    <a:pt x="199" y="959"/>
                    <a:pt x="241" y="873"/>
                    <a:pt x="287" y="792"/>
                  </a:cubicBezTo>
                  <a:cubicBezTo>
                    <a:pt x="297" y="776"/>
                    <a:pt x="305" y="761"/>
                    <a:pt x="313" y="747"/>
                  </a:cubicBezTo>
                  <a:cubicBezTo>
                    <a:pt x="353" y="681"/>
                    <a:pt x="396" y="617"/>
                    <a:pt x="442" y="557"/>
                  </a:cubicBezTo>
                  <a:cubicBezTo>
                    <a:pt x="462" y="530"/>
                    <a:pt x="483" y="503"/>
                    <a:pt x="505" y="477"/>
                  </a:cubicBezTo>
                  <a:cubicBezTo>
                    <a:pt x="507" y="475"/>
                    <a:pt x="507" y="475"/>
                    <a:pt x="507" y="475"/>
                  </a:cubicBezTo>
                  <a:cubicBezTo>
                    <a:pt x="519" y="460"/>
                    <a:pt x="530" y="448"/>
                    <a:pt x="540" y="436"/>
                  </a:cubicBezTo>
                  <a:cubicBezTo>
                    <a:pt x="568" y="404"/>
                    <a:pt x="597" y="373"/>
                    <a:pt x="625" y="344"/>
                  </a:cubicBezTo>
                  <a:cubicBezTo>
                    <a:pt x="637" y="333"/>
                    <a:pt x="647" y="322"/>
                    <a:pt x="658" y="312"/>
                  </a:cubicBezTo>
                  <a:cubicBezTo>
                    <a:pt x="714" y="257"/>
                    <a:pt x="773" y="204"/>
                    <a:pt x="834" y="157"/>
                  </a:cubicBezTo>
                  <a:cubicBezTo>
                    <a:pt x="908" y="99"/>
                    <a:pt x="986" y="47"/>
                    <a:pt x="1065" y="1"/>
                  </a:cubicBezTo>
                  <a:cubicBezTo>
                    <a:pt x="1068" y="0"/>
                    <a:pt x="1072" y="1"/>
                    <a:pt x="1074" y="3"/>
                  </a:cubicBezTo>
                  <a:cubicBezTo>
                    <a:pt x="1075" y="6"/>
                    <a:pt x="1074" y="10"/>
                    <a:pt x="1071" y="12"/>
                  </a:cubicBezTo>
                  <a:cubicBezTo>
                    <a:pt x="992" y="57"/>
                    <a:pt x="915" y="109"/>
                    <a:pt x="842" y="166"/>
                  </a:cubicBezTo>
                  <a:cubicBezTo>
                    <a:pt x="781" y="214"/>
                    <a:pt x="722" y="265"/>
                    <a:pt x="666" y="320"/>
                  </a:cubicBezTo>
                  <a:cubicBezTo>
                    <a:pt x="656" y="330"/>
                    <a:pt x="645" y="341"/>
                    <a:pt x="634" y="353"/>
                  </a:cubicBezTo>
                  <a:cubicBezTo>
                    <a:pt x="606" y="381"/>
                    <a:pt x="577" y="412"/>
                    <a:pt x="549" y="444"/>
                  </a:cubicBezTo>
                  <a:cubicBezTo>
                    <a:pt x="539" y="456"/>
                    <a:pt x="528" y="468"/>
                    <a:pt x="516" y="482"/>
                  </a:cubicBezTo>
                  <a:cubicBezTo>
                    <a:pt x="514" y="485"/>
                    <a:pt x="514" y="485"/>
                    <a:pt x="514" y="485"/>
                  </a:cubicBezTo>
                  <a:cubicBezTo>
                    <a:pt x="493" y="510"/>
                    <a:pt x="472" y="537"/>
                    <a:pt x="451" y="564"/>
                  </a:cubicBezTo>
                  <a:cubicBezTo>
                    <a:pt x="406" y="624"/>
                    <a:pt x="363" y="688"/>
                    <a:pt x="324" y="754"/>
                  </a:cubicBezTo>
                  <a:cubicBezTo>
                    <a:pt x="316" y="767"/>
                    <a:pt x="307" y="782"/>
                    <a:pt x="298" y="798"/>
                  </a:cubicBezTo>
                  <a:cubicBezTo>
                    <a:pt x="252" y="879"/>
                    <a:pt x="210" y="964"/>
                    <a:pt x="174" y="1052"/>
                  </a:cubicBezTo>
                  <a:cubicBezTo>
                    <a:pt x="170" y="1063"/>
                    <a:pt x="166" y="1073"/>
                    <a:pt x="162" y="1084"/>
                  </a:cubicBezTo>
                  <a:cubicBezTo>
                    <a:pt x="157" y="1095"/>
                    <a:pt x="153" y="1108"/>
                    <a:pt x="147" y="1122"/>
                  </a:cubicBezTo>
                  <a:cubicBezTo>
                    <a:pt x="146" y="1126"/>
                    <a:pt x="146" y="1126"/>
                    <a:pt x="146" y="1126"/>
                  </a:cubicBezTo>
                  <a:cubicBezTo>
                    <a:pt x="127" y="1177"/>
                    <a:pt x="110" y="1230"/>
                    <a:pt x="95" y="1284"/>
                  </a:cubicBezTo>
                  <a:cubicBezTo>
                    <a:pt x="92" y="1296"/>
                    <a:pt x="88" y="1308"/>
                    <a:pt x="85" y="1321"/>
                  </a:cubicBezTo>
                  <a:cubicBezTo>
                    <a:pt x="61" y="1412"/>
                    <a:pt x="43" y="1505"/>
                    <a:pt x="31" y="1598"/>
                  </a:cubicBezTo>
                  <a:cubicBezTo>
                    <a:pt x="19" y="1692"/>
                    <a:pt x="13" y="1789"/>
                    <a:pt x="13" y="1885"/>
                  </a:cubicBezTo>
                  <a:cubicBezTo>
                    <a:pt x="13" y="1886"/>
                    <a:pt x="13" y="1886"/>
                    <a:pt x="13" y="1886"/>
                  </a:cubicBezTo>
                  <a:cubicBezTo>
                    <a:pt x="13" y="1887"/>
                    <a:pt x="13" y="1887"/>
                    <a:pt x="13" y="1887"/>
                  </a:cubicBezTo>
                  <a:cubicBezTo>
                    <a:pt x="12" y="1891"/>
                    <a:pt x="8" y="1891"/>
                    <a:pt x="6"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41"/>
            <p:cNvSpPr/>
            <p:nvPr/>
          </p:nvSpPr>
          <p:spPr bwMode="auto">
            <a:xfrm>
              <a:off x="13850938" y="2947988"/>
              <a:ext cx="1570038" cy="3287713"/>
            </a:xfrm>
            <a:custGeom>
              <a:avLst/>
              <a:gdLst>
                <a:gd name="T0" fmla="*/ 6 w 918"/>
                <a:gd name="T1" fmla="*/ 1923 h 1923"/>
                <a:gd name="T2" fmla="*/ 0 w 918"/>
                <a:gd name="T3" fmla="*/ 1917 h 1923"/>
                <a:gd name="T4" fmla="*/ 3 w 918"/>
                <a:gd name="T5" fmla="*/ 1912 h 1923"/>
                <a:gd name="T6" fmla="*/ 17 w 918"/>
                <a:gd name="T7" fmla="*/ 1639 h 1923"/>
                <a:gd name="T8" fmla="*/ 61 w 918"/>
                <a:gd name="T9" fmla="*/ 1368 h 1923"/>
                <a:gd name="T10" fmla="*/ 70 w 918"/>
                <a:gd name="T11" fmla="*/ 1331 h 1923"/>
                <a:gd name="T12" fmla="*/ 113 w 918"/>
                <a:gd name="T13" fmla="*/ 1170 h 1923"/>
                <a:gd name="T14" fmla="*/ 125 w 918"/>
                <a:gd name="T15" fmla="*/ 1132 h 1923"/>
                <a:gd name="T16" fmla="*/ 136 w 918"/>
                <a:gd name="T17" fmla="*/ 1100 h 1923"/>
                <a:gd name="T18" fmla="*/ 241 w 918"/>
                <a:gd name="T19" fmla="*/ 843 h 1923"/>
                <a:gd name="T20" fmla="*/ 263 w 918"/>
                <a:gd name="T21" fmla="*/ 799 h 1923"/>
                <a:gd name="T22" fmla="*/ 371 w 918"/>
                <a:gd name="T23" fmla="*/ 605 h 1923"/>
                <a:gd name="T24" fmla="*/ 426 w 918"/>
                <a:gd name="T25" fmla="*/ 520 h 1923"/>
                <a:gd name="T26" fmla="*/ 453 w 918"/>
                <a:gd name="T27" fmla="*/ 480 h 1923"/>
                <a:gd name="T28" fmla="*/ 526 w 918"/>
                <a:gd name="T29" fmla="*/ 383 h 1923"/>
                <a:gd name="T30" fmla="*/ 554 w 918"/>
                <a:gd name="T31" fmla="*/ 349 h 1923"/>
                <a:gd name="T32" fmla="*/ 707 w 918"/>
                <a:gd name="T33" fmla="*/ 179 h 1923"/>
                <a:gd name="T34" fmla="*/ 908 w 918"/>
                <a:gd name="T35" fmla="*/ 2 h 1923"/>
                <a:gd name="T36" fmla="*/ 916 w 918"/>
                <a:gd name="T37" fmla="*/ 3 h 1923"/>
                <a:gd name="T38" fmla="*/ 915 w 918"/>
                <a:gd name="T39" fmla="*/ 12 h 1923"/>
                <a:gd name="T40" fmla="*/ 715 w 918"/>
                <a:gd name="T41" fmla="*/ 188 h 1923"/>
                <a:gd name="T42" fmla="*/ 563 w 918"/>
                <a:gd name="T43" fmla="*/ 356 h 1923"/>
                <a:gd name="T44" fmla="*/ 535 w 918"/>
                <a:gd name="T45" fmla="*/ 391 h 1923"/>
                <a:gd name="T46" fmla="*/ 463 w 918"/>
                <a:gd name="T47" fmla="*/ 487 h 1923"/>
                <a:gd name="T48" fmla="*/ 435 w 918"/>
                <a:gd name="T49" fmla="*/ 527 h 1923"/>
                <a:gd name="T50" fmla="*/ 381 w 918"/>
                <a:gd name="T51" fmla="*/ 611 h 1923"/>
                <a:gd name="T52" fmla="*/ 273 w 918"/>
                <a:gd name="T53" fmla="*/ 804 h 1923"/>
                <a:gd name="T54" fmla="*/ 252 w 918"/>
                <a:gd name="T55" fmla="*/ 848 h 1923"/>
                <a:gd name="T56" fmla="*/ 147 w 918"/>
                <a:gd name="T57" fmla="*/ 1104 h 1923"/>
                <a:gd name="T58" fmla="*/ 137 w 918"/>
                <a:gd name="T59" fmla="*/ 1135 h 1923"/>
                <a:gd name="T60" fmla="*/ 125 w 918"/>
                <a:gd name="T61" fmla="*/ 1173 h 1923"/>
                <a:gd name="T62" fmla="*/ 81 w 918"/>
                <a:gd name="T63" fmla="*/ 1334 h 1923"/>
                <a:gd name="T64" fmla="*/ 73 w 918"/>
                <a:gd name="T65" fmla="*/ 1370 h 1923"/>
                <a:gd name="T66" fmla="*/ 29 w 918"/>
                <a:gd name="T67" fmla="*/ 1640 h 1923"/>
                <a:gd name="T68" fmla="*/ 15 w 918"/>
                <a:gd name="T69" fmla="*/ 1917 h 1923"/>
                <a:gd name="T70" fmla="*/ 6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6" y="1923"/>
                  </a:moveTo>
                  <a:cubicBezTo>
                    <a:pt x="3" y="1923"/>
                    <a:pt x="0" y="1920"/>
                    <a:pt x="0" y="1917"/>
                  </a:cubicBezTo>
                  <a:cubicBezTo>
                    <a:pt x="0" y="1915"/>
                    <a:pt x="1" y="1913"/>
                    <a:pt x="3" y="1912"/>
                  </a:cubicBezTo>
                  <a:cubicBezTo>
                    <a:pt x="3" y="1821"/>
                    <a:pt x="7" y="1729"/>
                    <a:pt x="17" y="1639"/>
                  </a:cubicBezTo>
                  <a:cubicBezTo>
                    <a:pt x="27" y="1548"/>
                    <a:pt x="41" y="1457"/>
                    <a:pt x="61" y="1368"/>
                  </a:cubicBezTo>
                  <a:cubicBezTo>
                    <a:pt x="64" y="1356"/>
                    <a:pt x="67" y="1343"/>
                    <a:pt x="70" y="1331"/>
                  </a:cubicBezTo>
                  <a:cubicBezTo>
                    <a:pt x="83" y="1276"/>
                    <a:pt x="97" y="1222"/>
                    <a:pt x="113" y="1170"/>
                  </a:cubicBezTo>
                  <a:cubicBezTo>
                    <a:pt x="118" y="1156"/>
                    <a:pt x="122" y="1143"/>
                    <a:pt x="125" y="1132"/>
                  </a:cubicBezTo>
                  <a:cubicBezTo>
                    <a:pt x="129" y="1121"/>
                    <a:pt x="132" y="1110"/>
                    <a:pt x="136" y="1100"/>
                  </a:cubicBezTo>
                  <a:cubicBezTo>
                    <a:pt x="166" y="1012"/>
                    <a:pt x="202" y="925"/>
                    <a:pt x="241" y="843"/>
                  </a:cubicBezTo>
                  <a:cubicBezTo>
                    <a:pt x="249" y="827"/>
                    <a:pt x="256" y="812"/>
                    <a:pt x="263" y="799"/>
                  </a:cubicBezTo>
                  <a:cubicBezTo>
                    <a:pt x="296" y="732"/>
                    <a:pt x="332" y="666"/>
                    <a:pt x="371" y="605"/>
                  </a:cubicBezTo>
                  <a:cubicBezTo>
                    <a:pt x="388" y="576"/>
                    <a:pt x="407" y="548"/>
                    <a:pt x="426" y="520"/>
                  </a:cubicBezTo>
                  <a:cubicBezTo>
                    <a:pt x="436" y="505"/>
                    <a:pt x="445" y="492"/>
                    <a:pt x="453" y="480"/>
                  </a:cubicBezTo>
                  <a:cubicBezTo>
                    <a:pt x="477" y="447"/>
                    <a:pt x="502" y="414"/>
                    <a:pt x="526" y="383"/>
                  </a:cubicBezTo>
                  <a:cubicBezTo>
                    <a:pt x="535" y="372"/>
                    <a:pt x="545" y="360"/>
                    <a:pt x="554" y="349"/>
                  </a:cubicBezTo>
                  <a:cubicBezTo>
                    <a:pt x="603" y="289"/>
                    <a:pt x="654" y="232"/>
                    <a:pt x="707" y="179"/>
                  </a:cubicBezTo>
                  <a:cubicBezTo>
                    <a:pt x="771" y="115"/>
                    <a:pt x="838" y="55"/>
                    <a:pt x="908" y="2"/>
                  </a:cubicBezTo>
                  <a:cubicBezTo>
                    <a:pt x="910" y="0"/>
                    <a:pt x="914" y="1"/>
                    <a:pt x="916" y="3"/>
                  </a:cubicBezTo>
                  <a:cubicBezTo>
                    <a:pt x="918" y="6"/>
                    <a:pt x="918" y="10"/>
                    <a:pt x="915" y="12"/>
                  </a:cubicBezTo>
                  <a:cubicBezTo>
                    <a:pt x="846" y="65"/>
                    <a:pt x="779" y="124"/>
                    <a:pt x="715" y="188"/>
                  </a:cubicBezTo>
                  <a:cubicBezTo>
                    <a:pt x="663" y="240"/>
                    <a:pt x="612" y="297"/>
                    <a:pt x="563" y="356"/>
                  </a:cubicBezTo>
                  <a:cubicBezTo>
                    <a:pt x="554" y="367"/>
                    <a:pt x="544" y="379"/>
                    <a:pt x="535" y="391"/>
                  </a:cubicBezTo>
                  <a:cubicBezTo>
                    <a:pt x="511" y="421"/>
                    <a:pt x="487" y="454"/>
                    <a:pt x="463" y="487"/>
                  </a:cubicBezTo>
                  <a:cubicBezTo>
                    <a:pt x="455" y="499"/>
                    <a:pt x="446" y="512"/>
                    <a:pt x="435" y="527"/>
                  </a:cubicBezTo>
                  <a:cubicBezTo>
                    <a:pt x="417" y="554"/>
                    <a:pt x="398" y="583"/>
                    <a:pt x="381" y="611"/>
                  </a:cubicBezTo>
                  <a:cubicBezTo>
                    <a:pt x="343" y="672"/>
                    <a:pt x="307" y="737"/>
                    <a:pt x="273" y="804"/>
                  </a:cubicBezTo>
                  <a:cubicBezTo>
                    <a:pt x="267" y="818"/>
                    <a:pt x="259" y="832"/>
                    <a:pt x="252" y="848"/>
                  </a:cubicBezTo>
                  <a:cubicBezTo>
                    <a:pt x="213" y="930"/>
                    <a:pt x="178" y="1016"/>
                    <a:pt x="147" y="1104"/>
                  </a:cubicBezTo>
                  <a:cubicBezTo>
                    <a:pt x="144" y="1114"/>
                    <a:pt x="140" y="1125"/>
                    <a:pt x="137" y="1135"/>
                  </a:cubicBezTo>
                  <a:cubicBezTo>
                    <a:pt x="133" y="1147"/>
                    <a:pt x="129" y="1159"/>
                    <a:pt x="125" y="1173"/>
                  </a:cubicBezTo>
                  <a:cubicBezTo>
                    <a:pt x="109" y="1225"/>
                    <a:pt x="94" y="1279"/>
                    <a:pt x="81" y="1334"/>
                  </a:cubicBezTo>
                  <a:cubicBezTo>
                    <a:pt x="78" y="1346"/>
                    <a:pt x="76" y="1358"/>
                    <a:pt x="73" y="1370"/>
                  </a:cubicBezTo>
                  <a:cubicBezTo>
                    <a:pt x="53" y="1459"/>
                    <a:pt x="39" y="1550"/>
                    <a:pt x="29" y="1640"/>
                  </a:cubicBezTo>
                  <a:cubicBezTo>
                    <a:pt x="19" y="1732"/>
                    <a:pt x="14" y="1825"/>
                    <a:pt x="15" y="1917"/>
                  </a:cubicBezTo>
                  <a:cubicBezTo>
                    <a:pt x="15" y="1923"/>
                    <a:pt x="9" y="1923"/>
                    <a:pt x="6"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42"/>
            <p:cNvSpPr/>
            <p:nvPr/>
          </p:nvSpPr>
          <p:spPr bwMode="auto">
            <a:xfrm>
              <a:off x="14279563" y="2901950"/>
              <a:ext cx="1303338" cy="3333750"/>
            </a:xfrm>
            <a:custGeom>
              <a:avLst/>
              <a:gdLst>
                <a:gd name="T0" fmla="*/ 6 w 763"/>
                <a:gd name="T1" fmla="*/ 1950 h 1950"/>
                <a:gd name="T2" fmla="*/ 0 w 763"/>
                <a:gd name="T3" fmla="*/ 1944 h 1950"/>
                <a:gd name="T4" fmla="*/ 1 w 763"/>
                <a:gd name="T5" fmla="*/ 1940 h 1950"/>
                <a:gd name="T6" fmla="*/ 13 w 763"/>
                <a:gd name="T7" fmla="*/ 1672 h 1950"/>
                <a:gd name="T8" fmla="*/ 48 w 763"/>
                <a:gd name="T9" fmla="*/ 1407 h 1950"/>
                <a:gd name="T10" fmla="*/ 55 w 763"/>
                <a:gd name="T11" fmla="*/ 1373 h 1950"/>
                <a:gd name="T12" fmla="*/ 90 w 763"/>
                <a:gd name="T13" fmla="*/ 1213 h 1950"/>
                <a:gd name="T14" fmla="*/ 99 w 763"/>
                <a:gd name="T15" fmla="*/ 1178 h 1950"/>
                <a:gd name="T16" fmla="*/ 100 w 763"/>
                <a:gd name="T17" fmla="*/ 1176 h 1950"/>
                <a:gd name="T18" fmla="*/ 108 w 763"/>
                <a:gd name="T19" fmla="*/ 1145 h 1950"/>
                <a:gd name="T20" fmla="*/ 193 w 763"/>
                <a:gd name="T21" fmla="*/ 891 h 1950"/>
                <a:gd name="T22" fmla="*/ 211 w 763"/>
                <a:gd name="T23" fmla="*/ 847 h 1950"/>
                <a:gd name="T24" fmla="*/ 300 w 763"/>
                <a:gd name="T25" fmla="*/ 648 h 1950"/>
                <a:gd name="T26" fmla="*/ 346 w 763"/>
                <a:gd name="T27" fmla="*/ 561 h 1950"/>
                <a:gd name="T28" fmla="*/ 367 w 763"/>
                <a:gd name="T29" fmla="*/ 523 h 1950"/>
                <a:gd name="T30" fmla="*/ 369 w 763"/>
                <a:gd name="T31" fmla="*/ 519 h 1950"/>
                <a:gd name="T32" fmla="*/ 429 w 763"/>
                <a:gd name="T33" fmla="*/ 418 h 1950"/>
                <a:gd name="T34" fmla="*/ 452 w 763"/>
                <a:gd name="T35" fmla="*/ 383 h 1950"/>
                <a:gd name="T36" fmla="*/ 582 w 763"/>
                <a:gd name="T37" fmla="*/ 199 h 1950"/>
                <a:gd name="T38" fmla="*/ 752 w 763"/>
                <a:gd name="T39" fmla="*/ 3 h 1950"/>
                <a:gd name="T40" fmla="*/ 760 w 763"/>
                <a:gd name="T41" fmla="*/ 3 h 1950"/>
                <a:gd name="T42" fmla="*/ 760 w 763"/>
                <a:gd name="T43" fmla="*/ 11 h 1950"/>
                <a:gd name="T44" fmla="*/ 591 w 763"/>
                <a:gd name="T45" fmla="*/ 206 h 1950"/>
                <a:gd name="T46" fmla="*/ 462 w 763"/>
                <a:gd name="T47" fmla="*/ 389 h 1950"/>
                <a:gd name="T48" fmla="*/ 439 w 763"/>
                <a:gd name="T49" fmla="*/ 424 h 1950"/>
                <a:gd name="T50" fmla="*/ 379 w 763"/>
                <a:gd name="T51" fmla="*/ 525 h 1950"/>
                <a:gd name="T52" fmla="*/ 377 w 763"/>
                <a:gd name="T53" fmla="*/ 529 h 1950"/>
                <a:gd name="T54" fmla="*/ 356 w 763"/>
                <a:gd name="T55" fmla="*/ 567 h 1950"/>
                <a:gd name="T56" fmla="*/ 311 w 763"/>
                <a:gd name="T57" fmla="*/ 653 h 1950"/>
                <a:gd name="T58" fmla="*/ 222 w 763"/>
                <a:gd name="T59" fmla="*/ 851 h 1950"/>
                <a:gd name="T60" fmla="*/ 204 w 763"/>
                <a:gd name="T61" fmla="*/ 896 h 1950"/>
                <a:gd name="T62" fmla="*/ 120 w 763"/>
                <a:gd name="T63" fmla="*/ 1149 h 1950"/>
                <a:gd name="T64" fmla="*/ 111 w 763"/>
                <a:gd name="T65" fmla="*/ 1179 h 1950"/>
                <a:gd name="T66" fmla="*/ 111 w 763"/>
                <a:gd name="T67" fmla="*/ 1181 h 1950"/>
                <a:gd name="T68" fmla="*/ 102 w 763"/>
                <a:gd name="T69" fmla="*/ 1216 h 1950"/>
                <a:gd name="T70" fmla="*/ 66 w 763"/>
                <a:gd name="T71" fmla="*/ 1375 h 1950"/>
                <a:gd name="T72" fmla="*/ 60 w 763"/>
                <a:gd name="T73" fmla="*/ 1409 h 1950"/>
                <a:gd name="T74" fmla="*/ 25 w 763"/>
                <a:gd name="T75" fmla="*/ 1673 h 1950"/>
                <a:gd name="T76" fmla="*/ 13 w 763"/>
                <a:gd name="T77" fmla="*/ 1944 h 1950"/>
                <a:gd name="T78" fmla="*/ 6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6" y="1950"/>
                  </a:moveTo>
                  <a:cubicBezTo>
                    <a:pt x="3" y="1950"/>
                    <a:pt x="0" y="1947"/>
                    <a:pt x="0" y="1944"/>
                  </a:cubicBezTo>
                  <a:cubicBezTo>
                    <a:pt x="0" y="1943"/>
                    <a:pt x="1" y="1941"/>
                    <a:pt x="1" y="1940"/>
                  </a:cubicBezTo>
                  <a:cubicBezTo>
                    <a:pt x="1" y="1851"/>
                    <a:pt x="5" y="1761"/>
                    <a:pt x="13" y="1672"/>
                  </a:cubicBezTo>
                  <a:cubicBezTo>
                    <a:pt x="20" y="1583"/>
                    <a:pt x="32" y="1494"/>
                    <a:pt x="48" y="1407"/>
                  </a:cubicBezTo>
                  <a:cubicBezTo>
                    <a:pt x="50" y="1396"/>
                    <a:pt x="52" y="1384"/>
                    <a:pt x="55" y="1373"/>
                  </a:cubicBezTo>
                  <a:cubicBezTo>
                    <a:pt x="65" y="1317"/>
                    <a:pt x="77" y="1265"/>
                    <a:pt x="90" y="1213"/>
                  </a:cubicBezTo>
                  <a:cubicBezTo>
                    <a:pt x="93" y="1201"/>
                    <a:pt x="96" y="1190"/>
                    <a:pt x="99" y="1178"/>
                  </a:cubicBezTo>
                  <a:cubicBezTo>
                    <a:pt x="100" y="1176"/>
                    <a:pt x="100" y="1176"/>
                    <a:pt x="100" y="1176"/>
                  </a:cubicBezTo>
                  <a:cubicBezTo>
                    <a:pt x="103" y="1166"/>
                    <a:pt x="105" y="1155"/>
                    <a:pt x="108" y="1145"/>
                  </a:cubicBezTo>
                  <a:cubicBezTo>
                    <a:pt x="133" y="1058"/>
                    <a:pt x="161" y="973"/>
                    <a:pt x="193" y="891"/>
                  </a:cubicBezTo>
                  <a:cubicBezTo>
                    <a:pt x="200" y="874"/>
                    <a:pt x="206" y="860"/>
                    <a:pt x="211" y="847"/>
                  </a:cubicBezTo>
                  <a:cubicBezTo>
                    <a:pt x="239" y="778"/>
                    <a:pt x="269" y="711"/>
                    <a:pt x="300" y="648"/>
                  </a:cubicBezTo>
                  <a:cubicBezTo>
                    <a:pt x="315" y="619"/>
                    <a:pt x="330" y="589"/>
                    <a:pt x="346" y="561"/>
                  </a:cubicBezTo>
                  <a:cubicBezTo>
                    <a:pt x="352" y="550"/>
                    <a:pt x="359" y="537"/>
                    <a:pt x="367" y="523"/>
                  </a:cubicBezTo>
                  <a:cubicBezTo>
                    <a:pt x="369" y="519"/>
                    <a:pt x="369" y="519"/>
                    <a:pt x="369" y="519"/>
                  </a:cubicBezTo>
                  <a:cubicBezTo>
                    <a:pt x="390" y="483"/>
                    <a:pt x="409" y="449"/>
                    <a:pt x="429" y="418"/>
                  </a:cubicBezTo>
                  <a:cubicBezTo>
                    <a:pt x="438" y="405"/>
                    <a:pt x="445" y="393"/>
                    <a:pt x="452" y="383"/>
                  </a:cubicBezTo>
                  <a:cubicBezTo>
                    <a:pt x="493" y="319"/>
                    <a:pt x="537" y="257"/>
                    <a:pt x="582" y="199"/>
                  </a:cubicBezTo>
                  <a:cubicBezTo>
                    <a:pt x="636" y="129"/>
                    <a:pt x="693" y="63"/>
                    <a:pt x="752" y="3"/>
                  </a:cubicBezTo>
                  <a:cubicBezTo>
                    <a:pt x="754" y="0"/>
                    <a:pt x="758" y="0"/>
                    <a:pt x="760" y="3"/>
                  </a:cubicBezTo>
                  <a:cubicBezTo>
                    <a:pt x="763" y="5"/>
                    <a:pt x="763" y="9"/>
                    <a:pt x="760" y="11"/>
                  </a:cubicBezTo>
                  <a:cubicBezTo>
                    <a:pt x="702" y="71"/>
                    <a:pt x="645" y="137"/>
                    <a:pt x="591" y="206"/>
                  </a:cubicBezTo>
                  <a:cubicBezTo>
                    <a:pt x="547" y="264"/>
                    <a:pt x="503" y="325"/>
                    <a:pt x="462" y="389"/>
                  </a:cubicBezTo>
                  <a:cubicBezTo>
                    <a:pt x="455" y="400"/>
                    <a:pt x="448" y="411"/>
                    <a:pt x="439" y="424"/>
                  </a:cubicBezTo>
                  <a:cubicBezTo>
                    <a:pt x="420" y="456"/>
                    <a:pt x="400" y="489"/>
                    <a:pt x="379" y="525"/>
                  </a:cubicBezTo>
                  <a:cubicBezTo>
                    <a:pt x="377" y="529"/>
                    <a:pt x="377" y="529"/>
                    <a:pt x="377" y="529"/>
                  </a:cubicBezTo>
                  <a:cubicBezTo>
                    <a:pt x="370" y="542"/>
                    <a:pt x="362" y="556"/>
                    <a:pt x="356" y="567"/>
                  </a:cubicBezTo>
                  <a:cubicBezTo>
                    <a:pt x="341" y="595"/>
                    <a:pt x="326" y="624"/>
                    <a:pt x="311" y="653"/>
                  </a:cubicBezTo>
                  <a:cubicBezTo>
                    <a:pt x="280" y="717"/>
                    <a:pt x="250" y="783"/>
                    <a:pt x="222" y="851"/>
                  </a:cubicBezTo>
                  <a:cubicBezTo>
                    <a:pt x="217" y="864"/>
                    <a:pt x="211" y="878"/>
                    <a:pt x="204" y="896"/>
                  </a:cubicBezTo>
                  <a:cubicBezTo>
                    <a:pt x="173" y="977"/>
                    <a:pt x="144" y="1062"/>
                    <a:pt x="120" y="1149"/>
                  </a:cubicBezTo>
                  <a:cubicBezTo>
                    <a:pt x="117" y="1159"/>
                    <a:pt x="114" y="1169"/>
                    <a:pt x="111" y="1179"/>
                  </a:cubicBezTo>
                  <a:cubicBezTo>
                    <a:pt x="111" y="1181"/>
                    <a:pt x="111" y="1181"/>
                    <a:pt x="111" y="1181"/>
                  </a:cubicBezTo>
                  <a:cubicBezTo>
                    <a:pt x="108" y="1193"/>
                    <a:pt x="105" y="1204"/>
                    <a:pt x="102" y="1216"/>
                  </a:cubicBezTo>
                  <a:cubicBezTo>
                    <a:pt x="89" y="1268"/>
                    <a:pt x="77" y="1320"/>
                    <a:pt x="66" y="1375"/>
                  </a:cubicBezTo>
                  <a:cubicBezTo>
                    <a:pt x="64" y="1387"/>
                    <a:pt x="62" y="1398"/>
                    <a:pt x="60" y="1409"/>
                  </a:cubicBezTo>
                  <a:cubicBezTo>
                    <a:pt x="44" y="1496"/>
                    <a:pt x="32" y="1585"/>
                    <a:pt x="25" y="1673"/>
                  </a:cubicBezTo>
                  <a:cubicBezTo>
                    <a:pt x="17" y="1763"/>
                    <a:pt x="13" y="1854"/>
                    <a:pt x="13" y="1944"/>
                  </a:cubicBezTo>
                  <a:cubicBezTo>
                    <a:pt x="13" y="1946"/>
                    <a:pt x="12" y="1950"/>
                    <a:pt x="6"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43"/>
            <p:cNvSpPr/>
            <p:nvPr/>
          </p:nvSpPr>
          <p:spPr bwMode="auto">
            <a:xfrm>
              <a:off x="14705013" y="2863850"/>
              <a:ext cx="1044575" cy="3371850"/>
            </a:xfrm>
            <a:custGeom>
              <a:avLst/>
              <a:gdLst>
                <a:gd name="T0" fmla="*/ 7 w 611"/>
                <a:gd name="T1" fmla="*/ 1972 h 1972"/>
                <a:gd name="T2" fmla="*/ 1 w 611"/>
                <a:gd name="T3" fmla="*/ 1966 h 1972"/>
                <a:gd name="T4" fmla="*/ 9 w 611"/>
                <a:gd name="T5" fmla="*/ 1703 h 1972"/>
                <a:gd name="T6" fmla="*/ 36 w 611"/>
                <a:gd name="T7" fmla="*/ 1446 h 1972"/>
                <a:gd name="T8" fmla="*/ 41 w 611"/>
                <a:gd name="T9" fmla="*/ 1415 h 1972"/>
                <a:gd name="T10" fmla="*/ 75 w 611"/>
                <a:gd name="T11" fmla="*/ 1221 h 1972"/>
                <a:gd name="T12" fmla="*/ 82 w 611"/>
                <a:gd name="T13" fmla="*/ 1189 h 1972"/>
                <a:gd name="T14" fmla="*/ 147 w 611"/>
                <a:gd name="T15" fmla="*/ 937 h 1972"/>
                <a:gd name="T16" fmla="*/ 161 w 611"/>
                <a:gd name="T17" fmla="*/ 892 h 1972"/>
                <a:gd name="T18" fmla="*/ 232 w 611"/>
                <a:gd name="T19" fmla="*/ 689 h 1972"/>
                <a:gd name="T20" fmla="*/ 285 w 611"/>
                <a:gd name="T21" fmla="*/ 560 h 1972"/>
                <a:gd name="T22" fmla="*/ 335 w 611"/>
                <a:gd name="T23" fmla="*/ 451 h 1972"/>
                <a:gd name="T24" fmla="*/ 352 w 611"/>
                <a:gd name="T25" fmla="*/ 415 h 1972"/>
                <a:gd name="T26" fmla="*/ 460 w 611"/>
                <a:gd name="T27" fmla="*/ 217 h 1972"/>
                <a:gd name="T28" fmla="*/ 599 w 611"/>
                <a:gd name="T29" fmla="*/ 3 h 1972"/>
                <a:gd name="T30" fmla="*/ 607 w 611"/>
                <a:gd name="T31" fmla="*/ 2 h 1972"/>
                <a:gd name="T32" fmla="*/ 609 w 611"/>
                <a:gd name="T33" fmla="*/ 10 h 1972"/>
                <a:gd name="T34" fmla="*/ 470 w 611"/>
                <a:gd name="T35" fmla="*/ 224 h 1972"/>
                <a:gd name="T36" fmla="*/ 363 w 611"/>
                <a:gd name="T37" fmla="*/ 421 h 1972"/>
                <a:gd name="T38" fmla="*/ 346 w 611"/>
                <a:gd name="T39" fmla="*/ 456 h 1972"/>
                <a:gd name="T40" fmla="*/ 296 w 611"/>
                <a:gd name="T41" fmla="*/ 565 h 1972"/>
                <a:gd name="T42" fmla="*/ 244 w 611"/>
                <a:gd name="T43" fmla="*/ 693 h 1972"/>
                <a:gd name="T44" fmla="*/ 173 w 611"/>
                <a:gd name="T45" fmla="*/ 896 h 1972"/>
                <a:gd name="T46" fmla="*/ 159 w 611"/>
                <a:gd name="T47" fmla="*/ 940 h 1972"/>
                <a:gd name="T48" fmla="*/ 94 w 611"/>
                <a:gd name="T49" fmla="*/ 1191 h 1972"/>
                <a:gd name="T50" fmla="*/ 87 w 611"/>
                <a:gd name="T51" fmla="*/ 1224 h 1972"/>
                <a:gd name="T52" fmla="*/ 52 w 611"/>
                <a:gd name="T53" fmla="*/ 1417 h 1972"/>
                <a:gd name="T54" fmla="*/ 48 w 611"/>
                <a:gd name="T55" fmla="*/ 1447 h 1972"/>
                <a:gd name="T56" fmla="*/ 21 w 611"/>
                <a:gd name="T57" fmla="*/ 1704 h 1972"/>
                <a:gd name="T58" fmla="*/ 13 w 611"/>
                <a:gd name="T59" fmla="*/ 1966 h 1972"/>
                <a:gd name="T60" fmla="*/ 7 w 611"/>
                <a:gd name="T61" fmla="*/ 1972 h 1972"/>
                <a:gd name="T62" fmla="*/ 7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7" y="1972"/>
                  </a:moveTo>
                  <a:cubicBezTo>
                    <a:pt x="4" y="1972"/>
                    <a:pt x="1" y="1969"/>
                    <a:pt x="1" y="1966"/>
                  </a:cubicBezTo>
                  <a:cubicBezTo>
                    <a:pt x="0" y="1879"/>
                    <a:pt x="3" y="1790"/>
                    <a:pt x="9" y="1703"/>
                  </a:cubicBezTo>
                  <a:cubicBezTo>
                    <a:pt x="15" y="1617"/>
                    <a:pt x="24" y="1531"/>
                    <a:pt x="36" y="1446"/>
                  </a:cubicBezTo>
                  <a:cubicBezTo>
                    <a:pt x="37" y="1435"/>
                    <a:pt x="39" y="1425"/>
                    <a:pt x="41" y="1415"/>
                  </a:cubicBezTo>
                  <a:cubicBezTo>
                    <a:pt x="50" y="1350"/>
                    <a:pt x="62" y="1285"/>
                    <a:pt x="75" y="1221"/>
                  </a:cubicBezTo>
                  <a:cubicBezTo>
                    <a:pt x="77" y="1210"/>
                    <a:pt x="80" y="1200"/>
                    <a:pt x="82" y="1189"/>
                  </a:cubicBezTo>
                  <a:cubicBezTo>
                    <a:pt x="101" y="1104"/>
                    <a:pt x="123" y="1020"/>
                    <a:pt x="147" y="937"/>
                  </a:cubicBezTo>
                  <a:cubicBezTo>
                    <a:pt x="152" y="922"/>
                    <a:pt x="156" y="907"/>
                    <a:pt x="161" y="892"/>
                  </a:cubicBezTo>
                  <a:cubicBezTo>
                    <a:pt x="183" y="824"/>
                    <a:pt x="207" y="755"/>
                    <a:pt x="232" y="689"/>
                  </a:cubicBezTo>
                  <a:cubicBezTo>
                    <a:pt x="249" y="646"/>
                    <a:pt x="267" y="603"/>
                    <a:pt x="285" y="560"/>
                  </a:cubicBezTo>
                  <a:cubicBezTo>
                    <a:pt x="301" y="524"/>
                    <a:pt x="318" y="487"/>
                    <a:pt x="335" y="451"/>
                  </a:cubicBezTo>
                  <a:cubicBezTo>
                    <a:pt x="341" y="439"/>
                    <a:pt x="347" y="427"/>
                    <a:pt x="352" y="415"/>
                  </a:cubicBezTo>
                  <a:cubicBezTo>
                    <a:pt x="386" y="348"/>
                    <a:pt x="422" y="281"/>
                    <a:pt x="460" y="217"/>
                  </a:cubicBezTo>
                  <a:cubicBezTo>
                    <a:pt x="503" y="143"/>
                    <a:pt x="550" y="71"/>
                    <a:pt x="599" y="3"/>
                  </a:cubicBezTo>
                  <a:cubicBezTo>
                    <a:pt x="601" y="0"/>
                    <a:pt x="605" y="0"/>
                    <a:pt x="607" y="2"/>
                  </a:cubicBezTo>
                  <a:cubicBezTo>
                    <a:pt x="610" y="4"/>
                    <a:pt x="611" y="7"/>
                    <a:pt x="609" y="10"/>
                  </a:cubicBezTo>
                  <a:cubicBezTo>
                    <a:pt x="560" y="78"/>
                    <a:pt x="514" y="149"/>
                    <a:pt x="470" y="224"/>
                  </a:cubicBezTo>
                  <a:cubicBezTo>
                    <a:pt x="432" y="287"/>
                    <a:pt x="397" y="353"/>
                    <a:pt x="363" y="421"/>
                  </a:cubicBezTo>
                  <a:cubicBezTo>
                    <a:pt x="357" y="433"/>
                    <a:pt x="352" y="444"/>
                    <a:pt x="346" y="456"/>
                  </a:cubicBezTo>
                  <a:cubicBezTo>
                    <a:pt x="329" y="492"/>
                    <a:pt x="312" y="529"/>
                    <a:pt x="296" y="565"/>
                  </a:cubicBezTo>
                  <a:cubicBezTo>
                    <a:pt x="278" y="607"/>
                    <a:pt x="260" y="650"/>
                    <a:pt x="244" y="693"/>
                  </a:cubicBezTo>
                  <a:cubicBezTo>
                    <a:pt x="218" y="759"/>
                    <a:pt x="194" y="827"/>
                    <a:pt x="173" y="896"/>
                  </a:cubicBezTo>
                  <a:cubicBezTo>
                    <a:pt x="168" y="910"/>
                    <a:pt x="163" y="926"/>
                    <a:pt x="159" y="940"/>
                  </a:cubicBezTo>
                  <a:cubicBezTo>
                    <a:pt x="134" y="1023"/>
                    <a:pt x="112" y="1107"/>
                    <a:pt x="94" y="1191"/>
                  </a:cubicBezTo>
                  <a:cubicBezTo>
                    <a:pt x="91" y="1202"/>
                    <a:pt x="89" y="1213"/>
                    <a:pt x="87" y="1224"/>
                  </a:cubicBezTo>
                  <a:cubicBezTo>
                    <a:pt x="74" y="1287"/>
                    <a:pt x="62" y="1352"/>
                    <a:pt x="52" y="1417"/>
                  </a:cubicBezTo>
                  <a:cubicBezTo>
                    <a:pt x="51" y="1427"/>
                    <a:pt x="49" y="1437"/>
                    <a:pt x="48" y="1447"/>
                  </a:cubicBezTo>
                  <a:cubicBezTo>
                    <a:pt x="36" y="1532"/>
                    <a:pt x="27" y="1618"/>
                    <a:pt x="21" y="1704"/>
                  </a:cubicBezTo>
                  <a:cubicBezTo>
                    <a:pt x="15" y="1791"/>
                    <a:pt x="12" y="1879"/>
                    <a:pt x="13" y="1966"/>
                  </a:cubicBezTo>
                  <a:cubicBezTo>
                    <a:pt x="13" y="1969"/>
                    <a:pt x="10" y="1972"/>
                    <a:pt x="7" y="1972"/>
                  </a:cubicBezTo>
                  <a:cubicBezTo>
                    <a:pt x="7" y="1972"/>
                    <a:pt x="7" y="1972"/>
                    <a:pt x="7"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44"/>
            <p:cNvSpPr/>
            <p:nvPr/>
          </p:nvSpPr>
          <p:spPr bwMode="auto">
            <a:xfrm>
              <a:off x="15133638" y="2833688"/>
              <a:ext cx="784225" cy="3402013"/>
            </a:xfrm>
            <a:custGeom>
              <a:avLst/>
              <a:gdLst>
                <a:gd name="T0" fmla="*/ 6 w 458"/>
                <a:gd name="T1" fmla="*/ 1990 h 1990"/>
                <a:gd name="T2" fmla="*/ 0 w 458"/>
                <a:gd name="T3" fmla="*/ 1984 h 1990"/>
                <a:gd name="T4" fmla="*/ 1 w 458"/>
                <a:gd name="T5" fmla="*/ 1981 h 1990"/>
                <a:gd name="T6" fmla="*/ 7 w 458"/>
                <a:gd name="T7" fmla="*/ 1724 h 1990"/>
                <a:gd name="T8" fmla="*/ 26 w 458"/>
                <a:gd name="T9" fmla="*/ 1468 h 1990"/>
                <a:gd name="T10" fmla="*/ 27 w 458"/>
                <a:gd name="T11" fmla="*/ 1466 h 1990"/>
                <a:gd name="T12" fmla="*/ 30 w 458"/>
                <a:gd name="T13" fmla="*/ 1438 h 1990"/>
                <a:gd name="T14" fmla="*/ 30 w 458"/>
                <a:gd name="T15" fmla="*/ 1435 h 1990"/>
                <a:gd name="T16" fmla="*/ 55 w 458"/>
                <a:gd name="T17" fmla="*/ 1244 h 1990"/>
                <a:gd name="T18" fmla="*/ 56 w 458"/>
                <a:gd name="T19" fmla="*/ 1242 h 1990"/>
                <a:gd name="T20" fmla="*/ 61 w 458"/>
                <a:gd name="T21" fmla="*/ 1212 h 1990"/>
                <a:gd name="T22" fmla="*/ 109 w 458"/>
                <a:gd name="T23" fmla="*/ 959 h 1990"/>
                <a:gd name="T24" fmla="*/ 120 w 458"/>
                <a:gd name="T25" fmla="*/ 913 h 1990"/>
                <a:gd name="T26" fmla="*/ 172 w 458"/>
                <a:gd name="T27" fmla="*/ 711 h 1990"/>
                <a:gd name="T28" fmla="*/ 212 w 458"/>
                <a:gd name="T29" fmla="*/ 578 h 1990"/>
                <a:gd name="T30" fmla="*/ 249 w 458"/>
                <a:gd name="T31" fmla="*/ 470 h 1990"/>
                <a:gd name="T32" fmla="*/ 250 w 458"/>
                <a:gd name="T33" fmla="*/ 465 h 1990"/>
                <a:gd name="T34" fmla="*/ 261 w 458"/>
                <a:gd name="T35" fmla="*/ 433 h 1990"/>
                <a:gd name="T36" fmla="*/ 263 w 458"/>
                <a:gd name="T37" fmla="*/ 428 h 1990"/>
                <a:gd name="T38" fmla="*/ 342 w 458"/>
                <a:gd name="T39" fmla="*/ 230 h 1990"/>
                <a:gd name="T40" fmla="*/ 446 w 458"/>
                <a:gd name="T41" fmla="*/ 4 h 1990"/>
                <a:gd name="T42" fmla="*/ 454 w 458"/>
                <a:gd name="T43" fmla="*/ 2 h 1990"/>
                <a:gd name="T44" fmla="*/ 457 w 458"/>
                <a:gd name="T45" fmla="*/ 10 h 1990"/>
                <a:gd name="T46" fmla="*/ 353 w 458"/>
                <a:gd name="T47" fmla="*/ 235 h 1990"/>
                <a:gd name="T48" fmla="*/ 275 w 458"/>
                <a:gd name="T49" fmla="*/ 432 h 1990"/>
                <a:gd name="T50" fmla="*/ 273 w 458"/>
                <a:gd name="T51" fmla="*/ 437 h 1990"/>
                <a:gd name="T52" fmla="*/ 262 w 458"/>
                <a:gd name="T53" fmla="*/ 469 h 1990"/>
                <a:gd name="T54" fmla="*/ 260 w 458"/>
                <a:gd name="T55" fmla="*/ 474 h 1990"/>
                <a:gd name="T56" fmla="*/ 223 w 458"/>
                <a:gd name="T57" fmla="*/ 582 h 1990"/>
                <a:gd name="T58" fmla="*/ 184 w 458"/>
                <a:gd name="T59" fmla="*/ 714 h 1990"/>
                <a:gd name="T60" fmla="*/ 131 w 458"/>
                <a:gd name="T61" fmla="*/ 916 h 1990"/>
                <a:gd name="T62" fmla="*/ 121 w 458"/>
                <a:gd name="T63" fmla="*/ 961 h 1990"/>
                <a:gd name="T64" fmla="*/ 72 w 458"/>
                <a:gd name="T65" fmla="*/ 1214 h 1990"/>
                <a:gd name="T66" fmla="*/ 68 w 458"/>
                <a:gd name="T67" fmla="*/ 1244 h 1990"/>
                <a:gd name="T68" fmla="*/ 67 w 458"/>
                <a:gd name="T69" fmla="*/ 1246 h 1990"/>
                <a:gd name="T70" fmla="*/ 42 w 458"/>
                <a:gd name="T71" fmla="*/ 1436 h 1990"/>
                <a:gd name="T72" fmla="*/ 42 w 458"/>
                <a:gd name="T73" fmla="*/ 1439 h 1990"/>
                <a:gd name="T74" fmla="*/ 39 w 458"/>
                <a:gd name="T75" fmla="*/ 1467 h 1990"/>
                <a:gd name="T76" fmla="*/ 38 w 458"/>
                <a:gd name="T77" fmla="*/ 1469 h 1990"/>
                <a:gd name="T78" fmla="*/ 19 w 458"/>
                <a:gd name="T79" fmla="*/ 1725 h 1990"/>
                <a:gd name="T80" fmla="*/ 13 w 458"/>
                <a:gd name="T81" fmla="*/ 1984 h 1990"/>
                <a:gd name="T82" fmla="*/ 13 w 458"/>
                <a:gd name="T83" fmla="*/ 1986 h 1990"/>
                <a:gd name="T84" fmla="*/ 12 w 458"/>
                <a:gd name="T85" fmla="*/ 1988 h 1990"/>
                <a:gd name="T86" fmla="*/ 6 w 458"/>
                <a:gd name="T87" fmla="*/ 199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8" h="1990">
                  <a:moveTo>
                    <a:pt x="6" y="1990"/>
                  </a:moveTo>
                  <a:cubicBezTo>
                    <a:pt x="3" y="1990"/>
                    <a:pt x="0" y="1987"/>
                    <a:pt x="0" y="1984"/>
                  </a:cubicBezTo>
                  <a:cubicBezTo>
                    <a:pt x="0" y="1983"/>
                    <a:pt x="0" y="1982"/>
                    <a:pt x="1" y="1981"/>
                  </a:cubicBezTo>
                  <a:cubicBezTo>
                    <a:pt x="1" y="1896"/>
                    <a:pt x="2" y="1809"/>
                    <a:pt x="7" y="1724"/>
                  </a:cubicBezTo>
                  <a:cubicBezTo>
                    <a:pt x="11" y="1639"/>
                    <a:pt x="18" y="1553"/>
                    <a:pt x="26" y="1468"/>
                  </a:cubicBezTo>
                  <a:cubicBezTo>
                    <a:pt x="27" y="1466"/>
                    <a:pt x="27" y="1466"/>
                    <a:pt x="27" y="1466"/>
                  </a:cubicBezTo>
                  <a:cubicBezTo>
                    <a:pt x="28" y="1456"/>
                    <a:pt x="29" y="1447"/>
                    <a:pt x="30" y="1438"/>
                  </a:cubicBezTo>
                  <a:cubicBezTo>
                    <a:pt x="30" y="1435"/>
                    <a:pt x="30" y="1435"/>
                    <a:pt x="30" y="1435"/>
                  </a:cubicBezTo>
                  <a:cubicBezTo>
                    <a:pt x="37" y="1369"/>
                    <a:pt x="46" y="1305"/>
                    <a:pt x="55" y="1244"/>
                  </a:cubicBezTo>
                  <a:cubicBezTo>
                    <a:pt x="56" y="1242"/>
                    <a:pt x="56" y="1242"/>
                    <a:pt x="56" y="1242"/>
                  </a:cubicBezTo>
                  <a:cubicBezTo>
                    <a:pt x="57" y="1232"/>
                    <a:pt x="59" y="1222"/>
                    <a:pt x="61" y="1212"/>
                  </a:cubicBezTo>
                  <a:cubicBezTo>
                    <a:pt x="75" y="1126"/>
                    <a:pt x="91" y="1040"/>
                    <a:pt x="109" y="959"/>
                  </a:cubicBezTo>
                  <a:cubicBezTo>
                    <a:pt x="113" y="943"/>
                    <a:pt x="116" y="928"/>
                    <a:pt x="120" y="913"/>
                  </a:cubicBezTo>
                  <a:cubicBezTo>
                    <a:pt x="136" y="845"/>
                    <a:pt x="153" y="777"/>
                    <a:pt x="172" y="711"/>
                  </a:cubicBezTo>
                  <a:cubicBezTo>
                    <a:pt x="185" y="666"/>
                    <a:pt x="198" y="622"/>
                    <a:pt x="212" y="578"/>
                  </a:cubicBezTo>
                  <a:cubicBezTo>
                    <a:pt x="225" y="539"/>
                    <a:pt x="237" y="504"/>
                    <a:pt x="249" y="470"/>
                  </a:cubicBezTo>
                  <a:cubicBezTo>
                    <a:pt x="250" y="465"/>
                    <a:pt x="250" y="465"/>
                    <a:pt x="250" y="465"/>
                  </a:cubicBezTo>
                  <a:cubicBezTo>
                    <a:pt x="254" y="454"/>
                    <a:pt x="258" y="444"/>
                    <a:pt x="261" y="433"/>
                  </a:cubicBezTo>
                  <a:cubicBezTo>
                    <a:pt x="263" y="428"/>
                    <a:pt x="263" y="428"/>
                    <a:pt x="263" y="428"/>
                  </a:cubicBezTo>
                  <a:cubicBezTo>
                    <a:pt x="288" y="361"/>
                    <a:pt x="314" y="294"/>
                    <a:pt x="342" y="230"/>
                  </a:cubicBezTo>
                  <a:cubicBezTo>
                    <a:pt x="375" y="152"/>
                    <a:pt x="410" y="76"/>
                    <a:pt x="446" y="4"/>
                  </a:cubicBezTo>
                  <a:cubicBezTo>
                    <a:pt x="448" y="1"/>
                    <a:pt x="451" y="0"/>
                    <a:pt x="454" y="2"/>
                  </a:cubicBezTo>
                  <a:cubicBezTo>
                    <a:pt x="457" y="3"/>
                    <a:pt x="458" y="7"/>
                    <a:pt x="457" y="10"/>
                  </a:cubicBezTo>
                  <a:cubicBezTo>
                    <a:pt x="421" y="81"/>
                    <a:pt x="386" y="157"/>
                    <a:pt x="353" y="235"/>
                  </a:cubicBezTo>
                  <a:cubicBezTo>
                    <a:pt x="325" y="299"/>
                    <a:pt x="299" y="365"/>
                    <a:pt x="275" y="432"/>
                  </a:cubicBezTo>
                  <a:cubicBezTo>
                    <a:pt x="273" y="437"/>
                    <a:pt x="273" y="437"/>
                    <a:pt x="273" y="437"/>
                  </a:cubicBezTo>
                  <a:cubicBezTo>
                    <a:pt x="269" y="448"/>
                    <a:pt x="265" y="458"/>
                    <a:pt x="262" y="469"/>
                  </a:cubicBezTo>
                  <a:cubicBezTo>
                    <a:pt x="260" y="474"/>
                    <a:pt x="260" y="474"/>
                    <a:pt x="260" y="474"/>
                  </a:cubicBezTo>
                  <a:cubicBezTo>
                    <a:pt x="248" y="507"/>
                    <a:pt x="236" y="543"/>
                    <a:pt x="223" y="582"/>
                  </a:cubicBezTo>
                  <a:cubicBezTo>
                    <a:pt x="210" y="625"/>
                    <a:pt x="196" y="669"/>
                    <a:pt x="184" y="714"/>
                  </a:cubicBezTo>
                  <a:cubicBezTo>
                    <a:pt x="165" y="780"/>
                    <a:pt x="147" y="848"/>
                    <a:pt x="131" y="916"/>
                  </a:cubicBezTo>
                  <a:cubicBezTo>
                    <a:pt x="128" y="931"/>
                    <a:pt x="124" y="946"/>
                    <a:pt x="121" y="961"/>
                  </a:cubicBezTo>
                  <a:cubicBezTo>
                    <a:pt x="103" y="1043"/>
                    <a:pt x="87" y="1128"/>
                    <a:pt x="72" y="1214"/>
                  </a:cubicBezTo>
                  <a:cubicBezTo>
                    <a:pt x="71" y="1224"/>
                    <a:pt x="69" y="1234"/>
                    <a:pt x="68" y="1244"/>
                  </a:cubicBezTo>
                  <a:cubicBezTo>
                    <a:pt x="67" y="1246"/>
                    <a:pt x="67" y="1246"/>
                    <a:pt x="67" y="1246"/>
                  </a:cubicBezTo>
                  <a:cubicBezTo>
                    <a:pt x="58" y="1307"/>
                    <a:pt x="49" y="1371"/>
                    <a:pt x="42" y="1436"/>
                  </a:cubicBezTo>
                  <a:cubicBezTo>
                    <a:pt x="42" y="1439"/>
                    <a:pt x="42" y="1439"/>
                    <a:pt x="42" y="1439"/>
                  </a:cubicBezTo>
                  <a:cubicBezTo>
                    <a:pt x="41" y="1448"/>
                    <a:pt x="40" y="1458"/>
                    <a:pt x="39" y="1467"/>
                  </a:cubicBezTo>
                  <a:cubicBezTo>
                    <a:pt x="38" y="1469"/>
                    <a:pt x="38" y="1469"/>
                    <a:pt x="38" y="1469"/>
                  </a:cubicBezTo>
                  <a:cubicBezTo>
                    <a:pt x="30" y="1554"/>
                    <a:pt x="23" y="1640"/>
                    <a:pt x="19" y="1725"/>
                  </a:cubicBezTo>
                  <a:cubicBezTo>
                    <a:pt x="14" y="1811"/>
                    <a:pt x="12" y="1898"/>
                    <a:pt x="13" y="1984"/>
                  </a:cubicBezTo>
                  <a:cubicBezTo>
                    <a:pt x="13" y="1986"/>
                    <a:pt x="13" y="1986"/>
                    <a:pt x="13" y="1986"/>
                  </a:cubicBezTo>
                  <a:cubicBezTo>
                    <a:pt x="12" y="1988"/>
                    <a:pt x="12" y="1988"/>
                    <a:pt x="12" y="1988"/>
                  </a:cubicBezTo>
                  <a:cubicBezTo>
                    <a:pt x="10" y="1990"/>
                    <a:pt x="8" y="1990"/>
                    <a:pt x="6" y="19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45"/>
            <p:cNvSpPr/>
            <p:nvPr/>
          </p:nvSpPr>
          <p:spPr bwMode="auto">
            <a:xfrm>
              <a:off x="15560675" y="2813050"/>
              <a:ext cx="527050" cy="3422650"/>
            </a:xfrm>
            <a:custGeom>
              <a:avLst/>
              <a:gdLst>
                <a:gd name="T0" fmla="*/ 6 w 308"/>
                <a:gd name="T1" fmla="*/ 2002 h 2002"/>
                <a:gd name="T2" fmla="*/ 0 w 308"/>
                <a:gd name="T3" fmla="*/ 1996 h 2002"/>
                <a:gd name="T4" fmla="*/ 2 w 308"/>
                <a:gd name="T5" fmla="*/ 1992 h 2002"/>
                <a:gd name="T6" fmla="*/ 5 w 308"/>
                <a:gd name="T7" fmla="*/ 1740 h 2002"/>
                <a:gd name="T8" fmla="*/ 18 w 308"/>
                <a:gd name="T9" fmla="*/ 1486 h 2002"/>
                <a:gd name="T10" fmla="*/ 19 w 308"/>
                <a:gd name="T11" fmla="*/ 1483 h 2002"/>
                <a:gd name="T12" fmla="*/ 21 w 308"/>
                <a:gd name="T13" fmla="*/ 1453 h 2002"/>
                <a:gd name="T14" fmla="*/ 38 w 308"/>
                <a:gd name="T15" fmla="*/ 1261 h 2002"/>
                <a:gd name="T16" fmla="*/ 41 w 308"/>
                <a:gd name="T17" fmla="*/ 1230 h 2002"/>
                <a:gd name="T18" fmla="*/ 73 w 308"/>
                <a:gd name="T19" fmla="*/ 977 h 2002"/>
                <a:gd name="T20" fmla="*/ 80 w 308"/>
                <a:gd name="T21" fmla="*/ 931 h 2002"/>
                <a:gd name="T22" fmla="*/ 114 w 308"/>
                <a:gd name="T23" fmla="*/ 729 h 2002"/>
                <a:gd name="T24" fmla="*/ 141 w 308"/>
                <a:gd name="T25" fmla="*/ 594 h 2002"/>
                <a:gd name="T26" fmla="*/ 164 w 308"/>
                <a:gd name="T27" fmla="*/ 486 h 2002"/>
                <a:gd name="T28" fmla="*/ 165 w 308"/>
                <a:gd name="T29" fmla="*/ 481 h 2002"/>
                <a:gd name="T30" fmla="*/ 174 w 308"/>
                <a:gd name="T31" fmla="*/ 444 h 2002"/>
                <a:gd name="T32" fmla="*/ 226 w 308"/>
                <a:gd name="T33" fmla="*/ 241 h 2002"/>
                <a:gd name="T34" fmla="*/ 296 w 308"/>
                <a:gd name="T35" fmla="*/ 5 h 2002"/>
                <a:gd name="T36" fmla="*/ 303 w 308"/>
                <a:gd name="T37" fmla="*/ 1 h 2002"/>
                <a:gd name="T38" fmla="*/ 307 w 308"/>
                <a:gd name="T39" fmla="*/ 8 h 2002"/>
                <a:gd name="T40" fmla="*/ 238 w 308"/>
                <a:gd name="T41" fmla="*/ 244 h 2002"/>
                <a:gd name="T42" fmla="*/ 186 w 308"/>
                <a:gd name="T43" fmla="*/ 447 h 2002"/>
                <a:gd name="T44" fmla="*/ 177 w 308"/>
                <a:gd name="T45" fmla="*/ 484 h 2002"/>
                <a:gd name="T46" fmla="*/ 176 w 308"/>
                <a:gd name="T47" fmla="*/ 489 h 2002"/>
                <a:gd name="T48" fmla="*/ 153 w 308"/>
                <a:gd name="T49" fmla="*/ 596 h 2002"/>
                <a:gd name="T50" fmla="*/ 126 w 308"/>
                <a:gd name="T51" fmla="*/ 731 h 2002"/>
                <a:gd name="T52" fmla="*/ 92 w 308"/>
                <a:gd name="T53" fmla="*/ 933 h 2002"/>
                <a:gd name="T54" fmla="*/ 85 w 308"/>
                <a:gd name="T55" fmla="*/ 978 h 2002"/>
                <a:gd name="T56" fmla="*/ 53 w 308"/>
                <a:gd name="T57" fmla="*/ 1232 h 2002"/>
                <a:gd name="T58" fmla="*/ 50 w 308"/>
                <a:gd name="T59" fmla="*/ 1262 h 2002"/>
                <a:gd name="T60" fmla="*/ 33 w 308"/>
                <a:gd name="T61" fmla="*/ 1454 h 2002"/>
                <a:gd name="T62" fmla="*/ 31 w 308"/>
                <a:gd name="T63" fmla="*/ 1484 h 2002"/>
                <a:gd name="T64" fmla="*/ 30 w 308"/>
                <a:gd name="T65" fmla="*/ 1487 h 2002"/>
                <a:gd name="T66" fmla="*/ 17 w 308"/>
                <a:gd name="T67" fmla="*/ 1741 h 2002"/>
                <a:gd name="T68" fmla="*/ 14 w 308"/>
                <a:gd name="T69" fmla="*/ 1996 h 2002"/>
                <a:gd name="T70" fmla="*/ 6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6" y="2002"/>
                  </a:moveTo>
                  <a:cubicBezTo>
                    <a:pt x="3" y="2002"/>
                    <a:pt x="0" y="1999"/>
                    <a:pt x="0" y="1996"/>
                  </a:cubicBezTo>
                  <a:cubicBezTo>
                    <a:pt x="0" y="1994"/>
                    <a:pt x="1" y="1993"/>
                    <a:pt x="2" y="1992"/>
                  </a:cubicBezTo>
                  <a:cubicBezTo>
                    <a:pt x="2" y="1909"/>
                    <a:pt x="3" y="1824"/>
                    <a:pt x="5" y="1740"/>
                  </a:cubicBezTo>
                  <a:cubicBezTo>
                    <a:pt x="8" y="1656"/>
                    <a:pt x="13" y="1571"/>
                    <a:pt x="18" y="1486"/>
                  </a:cubicBezTo>
                  <a:cubicBezTo>
                    <a:pt x="19" y="1483"/>
                    <a:pt x="19" y="1483"/>
                    <a:pt x="19" y="1483"/>
                  </a:cubicBezTo>
                  <a:cubicBezTo>
                    <a:pt x="19" y="1473"/>
                    <a:pt x="20" y="1463"/>
                    <a:pt x="21" y="1453"/>
                  </a:cubicBezTo>
                  <a:cubicBezTo>
                    <a:pt x="26" y="1388"/>
                    <a:pt x="31" y="1323"/>
                    <a:pt x="38" y="1261"/>
                  </a:cubicBezTo>
                  <a:cubicBezTo>
                    <a:pt x="39" y="1250"/>
                    <a:pt x="40" y="1240"/>
                    <a:pt x="41" y="1230"/>
                  </a:cubicBezTo>
                  <a:cubicBezTo>
                    <a:pt x="50" y="1145"/>
                    <a:pt x="61" y="1059"/>
                    <a:pt x="73" y="977"/>
                  </a:cubicBezTo>
                  <a:cubicBezTo>
                    <a:pt x="75" y="961"/>
                    <a:pt x="78" y="946"/>
                    <a:pt x="80" y="931"/>
                  </a:cubicBezTo>
                  <a:cubicBezTo>
                    <a:pt x="91" y="863"/>
                    <a:pt x="102" y="795"/>
                    <a:pt x="114" y="729"/>
                  </a:cubicBezTo>
                  <a:cubicBezTo>
                    <a:pt x="123" y="684"/>
                    <a:pt x="132" y="638"/>
                    <a:pt x="141" y="594"/>
                  </a:cubicBezTo>
                  <a:cubicBezTo>
                    <a:pt x="149" y="554"/>
                    <a:pt x="157" y="519"/>
                    <a:pt x="164" y="486"/>
                  </a:cubicBezTo>
                  <a:cubicBezTo>
                    <a:pt x="165" y="481"/>
                    <a:pt x="165" y="481"/>
                    <a:pt x="165" y="481"/>
                  </a:cubicBezTo>
                  <a:cubicBezTo>
                    <a:pt x="168" y="469"/>
                    <a:pt x="171" y="456"/>
                    <a:pt x="174" y="444"/>
                  </a:cubicBezTo>
                  <a:cubicBezTo>
                    <a:pt x="191" y="375"/>
                    <a:pt x="208" y="307"/>
                    <a:pt x="226" y="241"/>
                  </a:cubicBezTo>
                  <a:cubicBezTo>
                    <a:pt x="248" y="160"/>
                    <a:pt x="272" y="81"/>
                    <a:pt x="296" y="5"/>
                  </a:cubicBezTo>
                  <a:cubicBezTo>
                    <a:pt x="297" y="1"/>
                    <a:pt x="300" y="0"/>
                    <a:pt x="303" y="1"/>
                  </a:cubicBezTo>
                  <a:cubicBezTo>
                    <a:pt x="306" y="2"/>
                    <a:pt x="308" y="5"/>
                    <a:pt x="307" y="8"/>
                  </a:cubicBezTo>
                  <a:cubicBezTo>
                    <a:pt x="283" y="84"/>
                    <a:pt x="260" y="163"/>
                    <a:pt x="238" y="244"/>
                  </a:cubicBezTo>
                  <a:cubicBezTo>
                    <a:pt x="220" y="310"/>
                    <a:pt x="202" y="378"/>
                    <a:pt x="186" y="447"/>
                  </a:cubicBezTo>
                  <a:cubicBezTo>
                    <a:pt x="183" y="459"/>
                    <a:pt x="180" y="471"/>
                    <a:pt x="177" y="484"/>
                  </a:cubicBezTo>
                  <a:cubicBezTo>
                    <a:pt x="176" y="489"/>
                    <a:pt x="176" y="489"/>
                    <a:pt x="176" y="489"/>
                  </a:cubicBezTo>
                  <a:cubicBezTo>
                    <a:pt x="169" y="521"/>
                    <a:pt x="161" y="557"/>
                    <a:pt x="153" y="596"/>
                  </a:cubicBezTo>
                  <a:cubicBezTo>
                    <a:pt x="143" y="640"/>
                    <a:pt x="135" y="686"/>
                    <a:pt x="126" y="731"/>
                  </a:cubicBezTo>
                  <a:cubicBezTo>
                    <a:pt x="114" y="797"/>
                    <a:pt x="102" y="865"/>
                    <a:pt x="92" y="933"/>
                  </a:cubicBezTo>
                  <a:cubicBezTo>
                    <a:pt x="90" y="948"/>
                    <a:pt x="87" y="963"/>
                    <a:pt x="85" y="978"/>
                  </a:cubicBezTo>
                  <a:cubicBezTo>
                    <a:pt x="73" y="1061"/>
                    <a:pt x="62" y="1146"/>
                    <a:pt x="53" y="1232"/>
                  </a:cubicBezTo>
                  <a:cubicBezTo>
                    <a:pt x="52" y="1242"/>
                    <a:pt x="51" y="1252"/>
                    <a:pt x="50" y="1262"/>
                  </a:cubicBezTo>
                  <a:cubicBezTo>
                    <a:pt x="43" y="1324"/>
                    <a:pt x="38" y="1389"/>
                    <a:pt x="33" y="1454"/>
                  </a:cubicBezTo>
                  <a:cubicBezTo>
                    <a:pt x="32" y="1464"/>
                    <a:pt x="31" y="1474"/>
                    <a:pt x="31" y="1484"/>
                  </a:cubicBezTo>
                  <a:cubicBezTo>
                    <a:pt x="30" y="1487"/>
                    <a:pt x="30" y="1487"/>
                    <a:pt x="30" y="1487"/>
                  </a:cubicBezTo>
                  <a:cubicBezTo>
                    <a:pt x="25" y="1571"/>
                    <a:pt x="20" y="1657"/>
                    <a:pt x="17" y="1741"/>
                  </a:cubicBezTo>
                  <a:cubicBezTo>
                    <a:pt x="15" y="1826"/>
                    <a:pt x="13" y="1912"/>
                    <a:pt x="14" y="1996"/>
                  </a:cubicBezTo>
                  <a:cubicBezTo>
                    <a:pt x="14" y="2000"/>
                    <a:pt x="11"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46"/>
            <p:cNvSpPr/>
            <p:nvPr/>
          </p:nvSpPr>
          <p:spPr bwMode="auto">
            <a:xfrm>
              <a:off x="15989300" y="2798763"/>
              <a:ext cx="273050" cy="3436938"/>
            </a:xfrm>
            <a:custGeom>
              <a:avLst/>
              <a:gdLst>
                <a:gd name="T0" fmla="*/ 6 w 160"/>
                <a:gd name="T1" fmla="*/ 2010 h 2010"/>
                <a:gd name="T2" fmla="*/ 0 w 160"/>
                <a:gd name="T3" fmla="*/ 2006 h 2010"/>
                <a:gd name="T4" fmla="*/ 1 w 160"/>
                <a:gd name="T5" fmla="*/ 2001 h 2010"/>
                <a:gd name="T6" fmla="*/ 3 w 160"/>
                <a:gd name="T7" fmla="*/ 1751 h 2010"/>
                <a:gd name="T8" fmla="*/ 9 w 160"/>
                <a:gd name="T9" fmla="*/ 1498 h 2010"/>
                <a:gd name="T10" fmla="*/ 9 w 160"/>
                <a:gd name="T11" fmla="*/ 1490 h 2010"/>
                <a:gd name="T12" fmla="*/ 10 w 160"/>
                <a:gd name="T13" fmla="*/ 1465 h 2010"/>
                <a:gd name="T14" fmla="*/ 19 w 160"/>
                <a:gd name="T15" fmla="*/ 1275 h 2010"/>
                <a:gd name="T16" fmla="*/ 20 w 160"/>
                <a:gd name="T17" fmla="*/ 1245 h 2010"/>
                <a:gd name="T18" fmla="*/ 36 w 160"/>
                <a:gd name="T19" fmla="*/ 993 h 2010"/>
                <a:gd name="T20" fmla="*/ 37 w 160"/>
                <a:gd name="T21" fmla="*/ 988 h 2010"/>
                <a:gd name="T22" fmla="*/ 40 w 160"/>
                <a:gd name="T23" fmla="*/ 947 h 2010"/>
                <a:gd name="T24" fmla="*/ 57 w 160"/>
                <a:gd name="T25" fmla="*/ 744 h 2010"/>
                <a:gd name="T26" fmla="*/ 70 w 160"/>
                <a:gd name="T27" fmla="*/ 606 h 2010"/>
                <a:gd name="T28" fmla="*/ 82 w 160"/>
                <a:gd name="T29" fmla="*/ 497 h 2010"/>
                <a:gd name="T30" fmla="*/ 83 w 160"/>
                <a:gd name="T31" fmla="*/ 482 h 2010"/>
                <a:gd name="T32" fmla="*/ 86 w 160"/>
                <a:gd name="T33" fmla="*/ 454 h 2010"/>
                <a:gd name="T34" fmla="*/ 112 w 160"/>
                <a:gd name="T35" fmla="*/ 249 h 2010"/>
                <a:gd name="T36" fmla="*/ 147 w 160"/>
                <a:gd name="T37" fmla="*/ 6 h 2010"/>
                <a:gd name="T38" fmla="*/ 154 w 160"/>
                <a:gd name="T39" fmla="*/ 1 h 2010"/>
                <a:gd name="T40" fmla="*/ 159 w 160"/>
                <a:gd name="T41" fmla="*/ 8 h 2010"/>
                <a:gd name="T42" fmla="*/ 124 w 160"/>
                <a:gd name="T43" fmla="*/ 251 h 2010"/>
                <a:gd name="T44" fmla="*/ 98 w 160"/>
                <a:gd name="T45" fmla="*/ 456 h 2010"/>
                <a:gd name="T46" fmla="*/ 95 w 160"/>
                <a:gd name="T47" fmla="*/ 483 h 2010"/>
                <a:gd name="T48" fmla="*/ 94 w 160"/>
                <a:gd name="T49" fmla="*/ 498 h 2010"/>
                <a:gd name="T50" fmla="*/ 82 w 160"/>
                <a:gd name="T51" fmla="*/ 608 h 2010"/>
                <a:gd name="T52" fmla="*/ 69 w 160"/>
                <a:gd name="T53" fmla="*/ 745 h 2010"/>
                <a:gd name="T54" fmla="*/ 52 w 160"/>
                <a:gd name="T55" fmla="*/ 948 h 2010"/>
                <a:gd name="T56" fmla="*/ 49 w 160"/>
                <a:gd name="T57" fmla="*/ 989 h 2010"/>
                <a:gd name="T58" fmla="*/ 48 w 160"/>
                <a:gd name="T59" fmla="*/ 994 h 2010"/>
                <a:gd name="T60" fmla="*/ 32 w 160"/>
                <a:gd name="T61" fmla="*/ 1246 h 2010"/>
                <a:gd name="T62" fmla="*/ 31 w 160"/>
                <a:gd name="T63" fmla="*/ 1276 h 2010"/>
                <a:gd name="T64" fmla="*/ 22 w 160"/>
                <a:gd name="T65" fmla="*/ 1466 h 2010"/>
                <a:gd name="T66" fmla="*/ 21 w 160"/>
                <a:gd name="T67" fmla="*/ 1490 h 2010"/>
                <a:gd name="T68" fmla="*/ 21 w 160"/>
                <a:gd name="T69" fmla="*/ 1499 h 2010"/>
                <a:gd name="T70" fmla="*/ 15 w 160"/>
                <a:gd name="T71" fmla="*/ 1751 h 2010"/>
                <a:gd name="T72" fmla="*/ 13 w 160"/>
                <a:gd name="T73" fmla="*/ 2003 h 2010"/>
                <a:gd name="T74" fmla="*/ 8 w 160"/>
                <a:gd name="T75" fmla="*/ 2010 h 2010"/>
                <a:gd name="T76" fmla="*/ 6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6" y="2010"/>
                  </a:moveTo>
                  <a:cubicBezTo>
                    <a:pt x="3" y="2010"/>
                    <a:pt x="1" y="2008"/>
                    <a:pt x="0" y="2006"/>
                  </a:cubicBezTo>
                  <a:cubicBezTo>
                    <a:pt x="0" y="2004"/>
                    <a:pt x="0" y="2002"/>
                    <a:pt x="1" y="2001"/>
                  </a:cubicBezTo>
                  <a:cubicBezTo>
                    <a:pt x="1" y="1918"/>
                    <a:pt x="1" y="1834"/>
                    <a:pt x="3" y="1751"/>
                  </a:cubicBezTo>
                  <a:cubicBezTo>
                    <a:pt x="4" y="1667"/>
                    <a:pt x="6" y="1582"/>
                    <a:pt x="9" y="1498"/>
                  </a:cubicBezTo>
                  <a:cubicBezTo>
                    <a:pt x="9" y="1490"/>
                    <a:pt x="9" y="1490"/>
                    <a:pt x="9" y="1490"/>
                  </a:cubicBezTo>
                  <a:cubicBezTo>
                    <a:pt x="10" y="1481"/>
                    <a:pt x="10" y="1473"/>
                    <a:pt x="10" y="1465"/>
                  </a:cubicBezTo>
                  <a:cubicBezTo>
                    <a:pt x="13" y="1396"/>
                    <a:pt x="16" y="1334"/>
                    <a:pt x="19" y="1275"/>
                  </a:cubicBezTo>
                  <a:cubicBezTo>
                    <a:pt x="19" y="1265"/>
                    <a:pt x="20" y="1255"/>
                    <a:pt x="20" y="1245"/>
                  </a:cubicBezTo>
                  <a:cubicBezTo>
                    <a:pt x="25" y="1158"/>
                    <a:pt x="30" y="1073"/>
                    <a:pt x="36" y="993"/>
                  </a:cubicBezTo>
                  <a:cubicBezTo>
                    <a:pt x="37" y="988"/>
                    <a:pt x="37" y="988"/>
                    <a:pt x="37" y="988"/>
                  </a:cubicBezTo>
                  <a:cubicBezTo>
                    <a:pt x="38" y="974"/>
                    <a:pt x="39" y="961"/>
                    <a:pt x="40" y="947"/>
                  </a:cubicBezTo>
                  <a:cubicBezTo>
                    <a:pt x="45" y="878"/>
                    <a:pt x="51" y="809"/>
                    <a:pt x="57" y="744"/>
                  </a:cubicBezTo>
                  <a:cubicBezTo>
                    <a:pt x="61" y="697"/>
                    <a:pt x="65" y="651"/>
                    <a:pt x="70" y="606"/>
                  </a:cubicBezTo>
                  <a:cubicBezTo>
                    <a:pt x="74" y="572"/>
                    <a:pt x="77" y="534"/>
                    <a:pt x="82" y="497"/>
                  </a:cubicBezTo>
                  <a:cubicBezTo>
                    <a:pt x="83" y="482"/>
                    <a:pt x="83" y="482"/>
                    <a:pt x="83" y="482"/>
                  </a:cubicBezTo>
                  <a:cubicBezTo>
                    <a:pt x="84" y="473"/>
                    <a:pt x="85" y="463"/>
                    <a:pt x="86" y="454"/>
                  </a:cubicBezTo>
                  <a:cubicBezTo>
                    <a:pt x="95" y="385"/>
                    <a:pt x="104" y="316"/>
                    <a:pt x="112" y="249"/>
                  </a:cubicBezTo>
                  <a:cubicBezTo>
                    <a:pt x="124" y="166"/>
                    <a:pt x="135" y="84"/>
                    <a:pt x="147" y="6"/>
                  </a:cubicBezTo>
                  <a:cubicBezTo>
                    <a:pt x="148" y="2"/>
                    <a:pt x="151" y="0"/>
                    <a:pt x="154" y="1"/>
                  </a:cubicBezTo>
                  <a:cubicBezTo>
                    <a:pt x="157" y="1"/>
                    <a:pt x="160" y="4"/>
                    <a:pt x="159" y="8"/>
                  </a:cubicBezTo>
                  <a:cubicBezTo>
                    <a:pt x="147" y="86"/>
                    <a:pt x="135" y="168"/>
                    <a:pt x="124" y="251"/>
                  </a:cubicBezTo>
                  <a:cubicBezTo>
                    <a:pt x="115" y="317"/>
                    <a:pt x="107" y="386"/>
                    <a:pt x="98" y="456"/>
                  </a:cubicBezTo>
                  <a:cubicBezTo>
                    <a:pt x="97" y="465"/>
                    <a:pt x="96" y="474"/>
                    <a:pt x="95" y="483"/>
                  </a:cubicBezTo>
                  <a:cubicBezTo>
                    <a:pt x="94" y="498"/>
                    <a:pt x="94" y="498"/>
                    <a:pt x="94" y="498"/>
                  </a:cubicBezTo>
                  <a:cubicBezTo>
                    <a:pt x="89" y="536"/>
                    <a:pt x="85" y="573"/>
                    <a:pt x="82" y="608"/>
                  </a:cubicBezTo>
                  <a:cubicBezTo>
                    <a:pt x="77" y="652"/>
                    <a:pt x="73" y="699"/>
                    <a:pt x="69" y="745"/>
                  </a:cubicBezTo>
                  <a:cubicBezTo>
                    <a:pt x="63" y="810"/>
                    <a:pt x="57" y="879"/>
                    <a:pt x="52" y="948"/>
                  </a:cubicBezTo>
                  <a:cubicBezTo>
                    <a:pt x="51" y="962"/>
                    <a:pt x="50" y="975"/>
                    <a:pt x="49" y="989"/>
                  </a:cubicBezTo>
                  <a:cubicBezTo>
                    <a:pt x="48" y="994"/>
                    <a:pt x="48" y="994"/>
                    <a:pt x="48" y="994"/>
                  </a:cubicBezTo>
                  <a:cubicBezTo>
                    <a:pt x="42" y="1073"/>
                    <a:pt x="37" y="1158"/>
                    <a:pt x="32" y="1246"/>
                  </a:cubicBezTo>
                  <a:cubicBezTo>
                    <a:pt x="32" y="1256"/>
                    <a:pt x="31" y="1266"/>
                    <a:pt x="31" y="1276"/>
                  </a:cubicBezTo>
                  <a:cubicBezTo>
                    <a:pt x="28" y="1335"/>
                    <a:pt x="25" y="1397"/>
                    <a:pt x="22" y="1466"/>
                  </a:cubicBezTo>
                  <a:cubicBezTo>
                    <a:pt x="22" y="1474"/>
                    <a:pt x="22" y="1482"/>
                    <a:pt x="21" y="1490"/>
                  </a:cubicBezTo>
                  <a:cubicBezTo>
                    <a:pt x="21" y="1499"/>
                    <a:pt x="21" y="1499"/>
                    <a:pt x="21" y="1499"/>
                  </a:cubicBezTo>
                  <a:cubicBezTo>
                    <a:pt x="18" y="1582"/>
                    <a:pt x="16" y="1667"/>
                    <a:pt x="15" y="1751"/>
                  </a:cubicBezTo>
                  <a:cubicBezTo>
                    <a:pt x="13" y="1835"/>
                    <a:pt x="13" y="1919"/>
                    <a:pt x="13" y="2003"/>
                  </a:cubicBezTo>
                  <a:cubicBezTo>
                    <a:pt x="13" y="2006"/>
                    <a:pt x="11" y="2009"/>
                    <a:pt x="8" y="2010"/>
                  </a:cubicBezTo>
                  <a:cubicBezTo>
                    <a:pt x="7" y="2010"/>
                    <a:pt x="7" y="2010"/>
                    <a:pt x="6"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47"/>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48"/>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49"/>
            <p:cNvSpPr/>
            <p:nvPr/>
          </p:nvSpPr>
          <p:spPr bwMode="auto">
            <a:xfrm>
              <a:off x="13034963" y="5705475"/>
              <a:ext cx="3402013" cy="103188"/>
            </a:xfrm>
            <a:custGeom>
              <a:avLst/>
              <a:gdLst>
                <a:gd name="T0" fmla="*/ 1984 w 1990"/>
                <a:gd name="T1" fmla="*/ 60 h 60"/>
                <a:gd name="T2" fmla="*/ 1984 w 1990"/>
                <a:gd name="T3" fmla="*/ 60 h 60"/>
                <a:gd name="T4" fmla="*/ 1879 w 1990"/>
                <a:gd name="T5" fmla="*/ 59 h 60"/>
                <a:gd name="T6" fmla="*/ 1737 w 1990"/>
                <a:gd name="T7" fmla="*/ 57 h 60"/>
                <a:gd name="T8" fmla="*/ 1640 w 1990"/>
                <a:gd name="T9" fmla="*/ 56 h 60"/>
                <a:gd name="T10" fmla="*/ 1489 w 1990"/>
                <a:gd name="T11" fmla="*/ 55 h 60"/>
                <a:gd name="T12" fmla="*/ 1487 w 1990"/>
                <a:gd name="T13" fmla="*/ 55 h 60"/>
                <a:gd name="T14" fmla="*/ 1327 w 1990"/>
                <a:gd name="T15" fmla="*/ 52 h 60"/>
                <a:gd name="T16" fmla="*/ 1241 w 1990"/>
                <a:gd name="T17" fmla="*/ 51 h 60"/>
                <a:gd name="T18" fmla="*/ 1079 w 1990"/>
                <a:gd name="T19" fmla="*/ 49 h 60"/>
                <a:gd name="T20" fmla="*/ 992 w 1990"/>
                <a:gd name="T21" fmla="*/ 47 h 60"/>
                <a:gd name="T22" fmla="*/ 937 w 1990"/>
                <a:gd name="T23" fmla="*/ 45 h 60"/>
                <a:gd name="T24" fmla="*/ 746 w 1990"/>
                <a:gd name="T25" fmla="*/ 39 h 60"/>
                <a:gd name="T26" fmla="*/ 702 w 1990"/>
                <a:gd name="T27" fmla="*/ 37 h 60"/>
                <a:gd name="T28" fmla="*/ 501 w 1990"/>
                <a:gd name="T29" fmla="*/ 33 h 60"/>
                <a:gd name="T30" fmla="*/ 498 w 1990"/>
                <a:gd name="T31" fmla="*/ 33 h 60"/>
                <a:gd name="T32" fmla="*/ 308 w 1990"/>
                <a:gd name="T33" fmla="*/ 25 h 60"/>
                <a:gd name="T34" fmla="*/ 253 w 1990"/>
                <a:gd name="T35" fmla="*/ 22 h 60"/>
                <a:gd name="T36" fmla="*/ 20 w 1990"/>
                <a:gd name="T37" fmla="*/ 13 h 60"/>
                <a:gd name="T38" fmla="*/ 6 w 1990"/>
                <a:gd name="T39" fmla="*/ 13 h 60"/>
                <a:gd name="T40" fmla="*/ 0 w 1990"/>
                <a:gd name="T41" fmla="*/ 6 h 60"/>
                <a:gd name="T42" fmla="*/ 6 w 1990"/>
                <a:gd name="T43" fmla="*/ 1 h 60"/>
                <a:gd name="T44" fmla="*/ 21 w 1990"/>
                <a:gd name="T45" fmla="*/ 1 h 60"/>
                <a:gd name="T46" fmla="*/ 253 w 1990"/>
                <a:gd name="T47" fmla="*/ 10 h 60"/>
                <a:gd name="T48" fmla="*/ 309 w 1990"/>
                <a:gd name="T49" fmla="*/ 13 h 60"/>
                <a:gd name="T50" fmla="*/ 498 w 1990"/>
                <a:gd name="T51" fmla="*/ 21 h 60"/>
                <a:gd name="T52" fmla="*/ 501 w 1990"/>
                <a:gd name="T53" fmla="*/ 21 h 60"/>
                <a:gd name="T54" fmla="*/ 703 w 1990"/>
                <a:gd name="T55" fmla="*/ 25 h 60"/>
                <a:gd name="T56" fmla="*/ 747 w 1990"/>
                <a:gd name="T57" fmla="*/ 27 h 60"/>
                <a:gd name="T58" fmla="*/ 938 w 1990"/>
                <a:gd name="T59" fmla="*/ 33 h 60"/>
                <a:gd name="T60" fmla="*/ 992 w 1990"/>
                <a:gd name="T61" fmla="*/ 35 h 60"/>
                <a:gd name="T62" fmla="*/ 1080 w 1990"/>
                <a:gd name="T63" fmla="*/ 37 h 60"/>
                <a:gd name="T64" fmla="*/ 1241 w 1990"/>
                <a:gd name="T65" fmla="*/ 39 h 60"/>
                <a:gd name="T66" fmla="*/ 1327 w 1990"/>
                <a:gd name="T67" fmla="*/ 40 h 60"/>
                <a:gd name="T68" fmla="*/ 1488 w 1990"/>
                <a:gd name="T69" fmla="*/ 43 h 60"/>
                <a:gd name="T70" fmla="*/ 1490 w 1990"/>
                <a:gd name="T71" fmla="*/ 43 h 60"/>
                <a:gd name="T72" fmla="*/ 1640 w 1990"/>
                <a:gd name="T73" fmla="*/ 44 h 60"/>
                <a:gd name="T74" fmla="*/ 1737 w 1990"/>
                <a:gd name="T75" fmla="*/ 45 h 60"/>
                <a:gd name="T76" fmla="*/ 1879 w 1990"/>
                <a:gd name="T77" fmla="*/ 47 h 60"/>
                <a:gd name="T78" fmla="*/ 1984 w 1990"/>
                <a:gd name="T79" fmla="*/ 48 h 60"/>
                <a:gd name="T80" fmla="*/ 1990 w 1990"/>
                <a:gd name="T81" fmla="*/ 54 h 60"/>
                <a:gd name="T82" fmla="*/ 1984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1984" y="60"/>
                  </a:moveTo>
                  <a:cubicBezTo>
                    <a:pt x="1984" y="60"/>
                    <a:pt x="1984" y="60"/>
                    <a:pt x="1984" y="60"/>
                  </a:cubicBezTo>
                  <a:cubicBezTo>
                    <a:pt x="1949" y="60"/>
                    <a:pt x="1914" y="59"/>
                    <a:pt x="1879" y="59"/>
                  </a:cubicBezTo>
                  <a:cubicBezTo>
                    <a:pt x="1832" y="58"/>
                    <a:pt x="1784" y="57"/>
                    <a:pt x="1737" y="57"/>
                  </a:cubicBezTo>
                  <a:cubicBezTo>
                    <a:pt x="1705" y="57"/>
                    <a:pt x="1672" y="56"/>
                    <a:pt x="1640" y="56"/>
                  </a:cubicBezTo>
                  <a:cubicBezTo>
                    <a:pt x="1590" y="55"/>
                    <a:pt x="1539" y="55"/>
                    <a:pt x="1489" y="55"/>
                  </a:cubicBezTo>
                  <a:cubicBezTo>
                    <a:pt x="1487" y="55"/>
                    <a:pt x="1487" y="55"/>
                    <a:pt x="1487" y="55"/>
                  </a:cubicBezTo>
                  <a:cubicBezTo>
                    <a:pt x="1434" y="54"/>
                    <a:pt x="1380" y="53"/>
                    <a:pt x="1327" y="52"/>
                  </a:cubicBezTo>
                  <a:cubicBezTo>
                    <a:pt x="1298" y="52"/>
                    <a:pt x="1269" y="51"/>
                    <a:pt x="1241" y="51"/>
                  </a:cubicBezTo>
                  <a:cubicBezTo>
                    <a:pt x="1187" y="50"/>
                    <a:pt x="1132" y="49"/>
                    <a:pt x="1079" y="49"/>
                  </a:cubicBezTo>
                  <a:cubicBezTo>
                    <a:pt x="1050" y="48"/>
                    <a:pt x="1021" y="48"/>
                    <a:pt x="992" y="47"/>
                  </a:cubicBezTo>
                  <a:cubicBezTo>
                    <a:pt x="974" y="47"/>
                    <a:pt x="956" y="46"/>
                    <a:pt x="937" y="45"/>
                  </a:cubicBezTo>
                  <a:cubicBezTo>
                    <a:pt x="874" y="43"/>
                    <a:pt x="809" y="40"/>
                    <a:pt x="746" y="39"/>
                  </a:cubicBezTo>
                  <a:cubicBezTo>
                    <a:pt x="732" y="38"/>
                    <a:pt x="717" y="38"/>
                    <a:pt x="702" y="37"/>
                  </a:cubicBezTo>
                  <a:cubicBezTo>
                    <a:pt x="636" y="35"/>
                    <a:pt x="567" y="33"/>
                    <a:pt x="501" y="33"/>
                  </a:cubicBezTo>
                  <a:cubicBezTo>
                    <a:pt x="498" y="33"/>
                    <a:pt x="498" y="33"/>
                    <a:pt x="498" y="33"/>
                  </a:cubicBezTo>
                  <a:cubicBezTo>
                    <a:pt x="436" y="30"/>
                    <a:pt x="371" y="27"/>
                    <a:pt x="308" y="25"/>
                  </a:cubicBezTo>
                  <a:cubicBezTo>
                    <a:pt x="253" y="22"/>
                    <a:pt x="253" y="22"/>
                    <a:pt x="253" y="22"/>
                  </a:cubicBezTo>
                  <a:cubicBezTo>
                    <a:pt x="176" y="20"/>
                    <a:pt x="97" y="16"/>
                    <a:pt x="20" y="13"/>
                  </a:cubicBezTo>
                  <a:cubicBezTo>
                    <a:pt x="6" y="13"/>
                    <a:pt x="6" y="13"/>
                    <a:pt x="6" y="13"/>
                  </a:cubicBezTo>
                  <a:cubicBezTo>
                    <a:pt x="2" y="12"/>
                    <a:pt x="0" y="10"/>
                    <a:pt x="0" y="6"/>
                  </a:cubicBezTo>
                  <a:cubicBezTo>
                    <a:pt x="0" y="3"/>
                    <a:pt x="3" y="0"/>
                    <a:pt x="6" y="1"/>
                  </a:cubicBezTo>
                  <a:cubicBezTo>
                    <a:pt x="21" y="1"/>
                    <a:pt x="21" y="1"/>
                    <a:pt x="21" y="1"/>
                  </a:cubicBezTo>
                  <a:cubicBezTo>
                    <a:pt x="97" y="4"/>
                    <a:pt x="177" y="8"/>
                    <a:pt x="253" y="10"/>
                  </a:cubicBezTo>
                  <a:cubicBezTo>
                    <a:pt x="309" y="13"/>
                    <a:pt x="309" y="13"/>
                    <a:pt x="309" y="13"/>
                  </a:cubicBezTo>
                  <a:cubicBezTo>
                    <a:pt x="371" y="15"/>
                    <a:pt x="436" y="18"/>
                    <a:pt x="498" y="21"/>
                  </a:cubicBezTo>
                  <a:cubicBezTo>
                    <a:pt x="501" y="21"/>
                    <a:pt x="501" y="21"/>
                    <a:pt x="501" y="21"/>
                  </a:cubicBezTo>
                  <a:cubicBezTo>
                    <a:pt x="567" y="21"/>
                    <a:pt x="636" y="23"/>
                    <a:pt x="703" y="25"/>
                  </a:cubicBezTo>
                  <a:cubicBezTo>
                    <a:pt x="718" y="26"/>
                    <a:pt x="732" y="26"/>
                    <a:pt x="747" y="27"/>
                  </a:cubicBezTo>
                  <a:cubicBezTo>
                    <a:pt x="810" y="28"/>
                    <a:pt x="875" y="31"/>
                    <a:pt x="938" y="33"/>
                  </a:cubicBezTo>
                  <a:cubicBezTo>
                    <a:pt x="956" y="34"/>
                    <a:pt x="974" y="35"/>
                    <a:pt x="992" y="35"/>
                  </a:cubicBezTo>
                  <a:cubicBezTo>
                    <a:pt x="1021" y="36"/>
                    <a:pt x="1050" y="36"/>
                    <a:pt x="1080" y="37"/>
                  </a:cubicBezTo>
                  <a:cubicBezTo>
                    <a:pt x="1133" y="37"/>
                    <a:pt x="1188" y="38"/>
                    <a:pt x="1241" y="39"/>
                  </a:cubicBezTo>
                  <a:cubicBezTo>
                    <a:pt x="1269" y="39"/>
                    <a:pt x="1298" y="40"/>
                    <a:pt x="1327" y="40"/>
                  </a:cubicBezTo>
                  <a:cubicBezTo>
                    <a:pt x="1380" y="41"/>
                    <a:pt x="1435" y="42"/>
                    <a:pt x="1488" y="43"/>
                  </a:cubicBezTo>
                  <a:cubicBezTo>
                    <a:pt x="1490" y="43"/>
                    <a:pt x="1490" y="43"/>
                    <a:pt x="1490" y="43"/>
                  </a:cubicBezTo>
                  <a:cubicBezTo>
                    <a:pt x="1539" y="43"/>
                    <a:pt x="1590" y="43"/>
                    <a:pt x="1640" y="44"/>
                  </a:cubicBezTo>
                  <a:cubicBezTo>
                    <a:pt x="1672" y="44"/>
                    <a:pt x="1705" y="45"/>
                    <a:pt x="1737" y="45"/>
                  </a:cubicBezTo>
                  <a:cubicBezTo>
                    <a:pt x="1784" y="45"/>
                    <a:pt x="1832" y="46"/>
                    <a:pt x="1879" y="47"/>
                  </a:cubicBezTo>
                  <a:cubicBezTo>
                    <a:pt x="1914" y="47"/>
                    <a:pt x="1949" y="48"/>
                    <a:pt x="1984" y="48"/>
                  </a:cubicBezTo>
                  <a:cubicBezTo>
                    <a:pt x="1987" y="48"/>
                    <a:pt x="1990" y="51"/>
                    <a:pt x="1990" y="54"/>
                  </a:cubicBezTo>
                  <a:cubicBezTo>
                    <a:pt x="1990" y="57"/>
                    <a:pt x="1987" y="60"/>
                    <a:pt x="1984"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50"/>
            <p:cNvSpPr/>
            <p:nvPr/>
          </p:nvSpPr>
          <p:spPr bwMode="auto">
            <a:xfrm>
              <a:off x="13144500" y="5221288"/>
              <a:ext cx="3292475" cy="158750"/>
            </a:xfrm>
            <a:custGeom>
              <a:avLst/>
              <a:gdLst>
                <a:gd name="T0" fmla="*/ 1920 w 1926"/>
                <a:gd name="T1" fmla="*/ 93 h 93"/>
                <a:gd name="T2" fmla="*/ 1920 w 1926"/>
                <a:gd name="T3" fmla="*/ 93 h 93"/>
                <a:gd name="T4" fmla="*/ 1679 w 1926"/>
                <a:gd name="T5" fmla="*/ 88 h 93"/>
                <a:gd name="T6" fmla="*/ 1438 w 1926"/>
                <a:gd name="T7" fmla="*/ 83 h 93"/>
                <a:gd name="T8" fmla="*/ 1436 w 1926"/>
                <a:gd name="T9" fmla="*/ 83 h 93"/>
                <a:gd name="T10" fmla="*/ 1196 w 1926"/>
                <a:gd name="T11" fmla="*/ 78 h 93"/>
                <a:gd name="T12" fmla="*/ 955 w 1926"/>
                <a:gd name="T13" fmla="*/ 74 h 93"/>
                <a:gd name="T14" fmla="*/ 718 w 1926"/>
                <a:gd name="T15" fmla="*/ 57 h 93"/>
                <a:gd name="T16" fmla="*/ 481 w 1926"/>
                <a:gd name="T17" fmla="*/ 45 h 93"/>
                <a:gd name="T18" fmla="*/ 478 w 1926"/>
                <a:gd name="T19" fmla="*/ 45 h 93"/>
                <a:gd name="T20" fmla="*/ 243 w 1926"/>
                <a:gd name="T21" fmla="*/ 28 h 93"/>
                <a:gd name="T22" fmla="*/ 130 w 1926"/>
                <a:gd name="T23" fmla="*/ 20 h 93"/>
                <a:gd name="T24" fmla="*/ 5 w 1926"/>
                <a:gd name="T25" fmla="*/ 12 h 93"/>
                <a:gd name="T26" fmla="*/ 0 w 1926"/>
                <a:gd name="T27" fmla="*/ 5 h 93"/>
                <a:gd name="T28" fmla="*/ 6 w 1926"/>
                <a:gd name="T29" fmla="*/ 0 h 93"/>
                <a:gd name="T30" fmla="*/ 131 w 1926"/>
                <a:gd name="T31" fmla="*/ 8 h 93"/>
                <a:gd name="T32" fmla="*/ 243 w 1926"/>
                <a:gd name="T33" fmla="*/ 16 h 93"/>
                <a:gd name="T34" fmla="*/ 479 w 1926"/>
                <a:gd name="T35" fmla="*/ 33 h 93"/>
                <a:gd name="T36" fmla="*/ 481 w 1926"/>
                <a:gd name="T37" fmla="*/ 33 h 93"/>
                <a:gd name="T38" fmla="*/ 718 w 1926"/>
                <a:gd name="T39" fmla="*/ 45 h 93"/>
                <a:gd name="T40" fmla="*/ 955 w 1926"/>
                <a:gd name="T41" fmla="*/ 62 h 93"/>
                <a:gd name="T42" fmla="*/ 1197 w 1926"/>
                <a:gd name="T43" fmla="*/ 66 h 93"/>
                <a:gd name="T44" fmla="*/ 1437 w 1926"/>
                <a:gd name="T45" fmla="*/ 71 h 93"/>
                <a:gd name="T46" fmla="*/ 1438 w 1926"/>
                <a:gd name="T47" fmla="*/ 71 h 93"/>
                <a:gd name="T48" fmla="*/ 1679 w 1926"/>
                <a:gd name="T49" fmla="*/ 76 h 93"/>
                <a:gd name="T50" fmla="*/ 1920 w 1926"/>
                <a:gd name="T51" fmla="*/ 81 h 93"/>
                <a:gd name="T52" fmla="*/ 1926 w 1926"/>
                <a:gd name="T53" fmla="*/ 87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40" y="91"/>
                    <a:pt x="1759" y="89"/>
                    <a:pt x="1679" y="88"/>
                  </a:cubicBezTo>
                  <a:cubicBezTo>
                    <a:pt x="1599" y="86"/>
                    <a:pt x="1518" y="85"/>
                    <a:pt x="1438" y="83"/>
                  </a:cubicBezTo>
                  <a:cubicBezTo>
                    <a:pt x="1436" y="83"/>
                    <a:pt x="1436" y="83"/>
                    <a:pt x="1436" y="83"/>
                  </a:cubicBezTo>
                  <a:cubicBezTo>
                    <a:pt x="1357" y="81"/>
                    <a:pt x="1277" y="79"/>
                    <a:pt x="1196" y="78"/>
                  </a:cubicBezTo>
                  <a:cubicBezTo>
                    <a:pt x="1117" y="76"/>
                    <a:pt x="1036" y="75"/>
                    <a:pt x="955" y="74"/>
                  </a:cubicBezTo>
                  <a:cubicBezTo>
                    <a:pt x="872" y="67"/>
                    <a:pt x="792" y="62"/>
                    <a:pt x="718" y="57"/>
                  </a:cubicBezTo>
                  <a:cubicBezTo>
                    <a:pt x="635" y="52"/>
                    <a:pt x="555" y="48"/>
                    <a:pt x="481" y="45"/>
                  </a:cubicBezTo>
                  <a:cubicBezTo>
                    <a:pt x="478" y="45"/>
                    <a:pt x="478" y="45"/>
                    <a:pt x="478" y="45"/>
                  </a:cubicBezTo>
                  <a:cubicBezTo>
                    <a:pt x="393" y="38"/>
                    <a:pt x="307" y="32"/>
                    <a:pt x="243" y="28"/>
                  </a:cubicBezTo>
                  <a:cubicBezTo>
                    <a:pt x="205" y="25"/>
                    <a:pt x="168" y="23"/>
                    <a:pt x="130" y="20"/>
                  </a:cubicBezTo>
                  <a:cubicBezTo>
                    <a:pt x="88" y="17"/>
                    <a:pt x="47" y="15"/>
                    <a:pt x="5" y="12"/>
                  </a:cubicBezTo>
                  <a:cubicBezTo>
                    <a:pt x="2" y="12"/>
                    <a:pt x="0" y="9"/>
                    <a:pt x="0" y="5"/>
                  </a:cubicBezTo>
                  <a:cubicBezTo>
                    <a:pt x="0" y="2"/>
                    <a:pt x="3" y="0"/>
                    <a:pt x="6" y="0"/>
                  </a:cubicBezTo>
                  <a:cubicBezTo>
                    <a:pt x="47" y="3"/>
                    <a:pt x="89" y="5"/>
                    <a:pt x="131" y="8"/>
                  </a:cubicBezTo>
                  <a:cubicBezTo>
                    <a:pt x="169" y="11"/>
                    <a:pt x="206" y="13"/>
                    <a:pt x="243" y="16"/>
                  </a:cubicBezTo>
                  <a:cubicBezTo>
                    <a:pt x="308" y="20"/>
                    <a:pt x="393" y="26"/>
                    <a:pt x="479" y="33"/>
                  </a:cubicBezTo>
                  <a:cubicBezTo>
                    <a:pt x="481" y="33"/>
                    <a:pt x="481" y="33"/>
                    <a:pt x="481" y="33"/>
                  </a:cubicBezTo>
                  <a:cubicBezTo>
                    <a:pt x="556" y="36"/>
                    <a:pt x="635" y="40"/>
                    <a:pt x="718" y="45"/>
                  </a:cubicBezTo>
                  <a:cubicBezTo>
                    <a:pt x="793" y="50"/>
                    <a:pt x="873" y="55"/>
                    <a:pt x="955" y="62"/>
                  </a:cubicBezTo>
                  <a:cubicBezTo>
                    <a:pt x="1036" y="63"/>
                    <a:pt x="1117" y="64"/>
                    <a:pt x="1197" y="66"/>
                  </a:cubicBezTo>
                  <a:cubicBezTo>
                    <a:pt x="1277" y="67"/>
                    <a:pt x="1358" y="69"/>
                    <a:pt x="1437" y="71"/>
                  </a:cubicBezTo>
                  <a:cubicBezTo>
                    <a:pt x="1438" y="71"/>
                    <a:pt x="1438" y="71"/>
                    <a:pt x="1438" y="71"/>
                  </a:cubicBezTo>
                  <a:cubicBezTo>
                    <a:pt x="1518" y="73"/>
                    <a:pt x="1599" y="74"/>
                    <a:pt x="1679" y="76"/>
                  </a:cubicBezTo>
                  <a:cubicBezTo>
                    <a:pt x="1760" y="77"/>
                    <a:pt x="1841" y="79"/>
                    <a:pt x="1920" y="81"/>
                  </a:cubicBezTo>
                  <a:cubicBezTo>
                    <a:pt x="1923" y="81"/>
                    <a:pt x="1926" y="84"/>
                    <a:pt x="1926" y="87"/>
                  </a:cubicBezTo>
                  <a:cubicBezTo>
                    <a:pt x="1926" y="90"/>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51"/>
            <p:cNvSpPr/>
            <p:nvPr/>
          </p:nvSpPr>
          <p:spPr bwMode="auto">
            <a:xfrm>
              <a:off x="13322300" y="4754563"/>
              <a:ext cx="3114675" cy="198438"/>
            </a:xfrm>
            <a:custGeom>
              <a:avLst/>
              <a:gdLst>
                <a:gd name="T0" fmla="*/ 1816 w 1822"/>
                <a:gd name="T1" fmla="*/ 116 h 116"/>
                <a:gd name="T2" fmla="*/ 1816 w 1822"/>
                <a:gd name="T3" fmla="*/ 116 h 116"/>
                <a:gd name="T4" fmla="*/ 1798 w 1822"/>
                <a:gd name="T5" fmla="*/ 115 h 116"/>
                <a:gd name="T6" fmla="*/ 1586 w 1822"/>
                <a:gd name="T7" fmla="*/ 108 h 116"/>
                <a:gd name="T8" fmla="*/ 1568 w 1822"/>
                <a:gd name="T9" fmla="*/ 107 h 116"/>
                <a:gd name="T10" fmla="*/ 1357 w 1822"/>
                <a:gd name="T11" fmla="*/ 101 h 116"/>
                <a:gd name="T12" fmla="*/ 1355 w 1822"/>
                <a:gd name="T13" fmla="*/ 101 h 116"/>
                <a:gd name="T14" fmla="*/ 1126 w 1822"/>
                <a:gd name="T15" fmla="*/ 95 h 116"/>
                <a:gd name="T16" fmla="*/ 897 w 1822"/>
                <a:gd name="T17" fmla="*/ 90 h 116"/>
                <a:gd name="T18" fmla="*/ 896 w 1822"/>
                <a:gd name="T19" fmla="*/ 90 h 116"/>
                <a:gd name="T20" fmla="*/ 890 w 1822"/>
                <a:gd name="T21" fmla="*/ 90 h 116"/>
                <a:gd name="T22" fmla="*/ 674 w 1822"/>
                <a:gd name="T23" fmla="*/ 69 h 116"/>
                <a:gd name="T24" fmla="*/ 451 w 1822"/>
                <a:gd name="T25" fmla="*/ 51 h 116"/>
                <a:gd name="T26" fmla="*/ 449 w 1822"/>
                <a:gd name="T27" fmla="*/ 51 h 116"/>
                <a:gd name="T28" fmla="*/ 228 w 1822"/>
                <a:gd name="T29" fmla="*/ 31 h 116"/>
                <a:gd name="T30" fmla="*/ 6 w 1822"/>
                <a:gd name="T31" fmla="*/ 13 h 116"/>
                <a:gd name="T32" fmla="*/ 1 w 1822"/>
                <a:gd name="T33" fmla="*/ 6 h 116"/>
                <a:gd name="T34" fmla="*/ 7 w 1822"/>
                <a:gd name="T35" fmla="*/ 1 h 116"/>
                <a:gd name="T36" fmla="*/ 229 w 1822"/>
                <a:gd name="T37" fmla="*/ 19 h 116"/>
                <a:gd name="T38" fmla="*/ 450 w 1822"/>
                <a:gd name="T39" fmla="*/ 39 h 116"/>
                <a:gd name="T40" fmla="*/ 452 w 1822"/>
                <a:gd name="T41" fmla="*/ 39 h 116"/>
                <a:gd name="T42" fmla="*/ 675 w 1822"/>
                <a:gd name="T43" fmla="*/ 57 h 116"/>
                <a:gd name="T44" fmla="*/ 892 w 1822"/>
                <a:gd name="T45" fmla="*/ 78 h 116"/>
                <a:gd name="T46" fmla="*/ 897 w 1822"/>
                <a:gd name="T47" fmla="*/ 78 h 116"/>
                <a:gd name="T48" fmla="*/ 1127 w 1822"/>
                <a:gd name="T49" fmla="*/ 83 h 116"/>
                <a:gd name="T50" fmla="*/ 1355 w 1822"/>
                <a:gd name="T51" fmla="*/ 89 h 116"/>
                <a:gd name="T52" fmla="*/ 1357 w 1822"/>
                <a:gd name="T53" fmla="*/ 89 h 116"/>
                <a:gd name="T54" fmla="*/ 1568 w 1822"/>
                <a:gd name="T55" fmla="*/ 95 h 116"/>
                <a:gd name="T56" fmla="*/ 1586 w 1822"/>
                <a:gd name="T57" fmla="*/ 96 h 116"/>
                <a:gd name="T58" fmla="*/ 1799 w 1822"/>
                <a:gd name="T59" fmla="*/ 103 h 116"/>
                <a:gd name="T60" fmla="*/ 1816 w 1822"/>
                <a:gd name="T61" fmla="*/ 104 h 116"/>
                <a:gd name="T62" fmla="*/ 1822 w 1822"/>
                <a:gd name="T63" fmla="*/ 110 h 116"/>
                <a:gd name="T64" fmla="*/ 1816 w 1822"/>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6">
                  <a:moveTo>
                    <a:pt x="1816" y="116"/>
                  </a:moveTo>
                  <a:cubicBezTo>
                    <a:pt x="1816" y="116"/>
                    <a:pt x="1816" y="116"/>
                    <a:pt x="1816" y="116"/>
                  </a:cubicBezTo>
                  <a:cubicBezTo>
                    <a:pt x="1798" y="115"/>
                    <a:pt x="1798" y="115"/>
                    <a:pt x="1798" y="115"/>
                  </a:cubicBezTo>
                  <a:cubicBezTo>
                    <a:pt x="1729" y="113"/>
                    <a:pt x="1657" y="110"/>
                    <a:pt x="1586" y="108"/>
                  </a:cubicBezTo>
                  <a:cubicBezTo>
                    <a:pt x="1568" y="107"/>
                    <a:pt x="1568" y="107"/>
                    <a:pt x="1568" y="107"/>
                  </a:cubicBezTo>
                  <a:cubicBezTo>
                    <a:pt x="1499" y="105"/>
                    <a:pt x="1427" y="103"/>
                    <a:pt x="1357" y="101"/>
                  </a:cubicBezTo>
                  <a:cubicBezTo>
                    <a:pt x="1355" y="101"/>
                    <a:pt x="1355" y="101"/>
                    <a:pt x="1355" y="101"/>
                  </a:cubicBezTo>
                  <a:cubicBezTo>
                    <a:pt x="1268" y="98"/>
                    <a:pt x="1196" y="96"/>
                    <a:pt x="1126" y="95"/>
                  </a:cubicBezTo>
                  <a:cubicBezTo>
                    <a:pt x="1043" y="93"/>
                    <a:pt x="968" y="91"/>
                    <a:pt x="897" y="90"/>
                  </a:cubicBezTo>
                  <a:cubicBezTo>
                    <a:pt x="896" y="90"/>
                    <a:pt x="896" y="90"/>
                    <a:pt x="896" y="90"/>
                  </a:cubicBezTo>
                  <a:cubicBezTo>
                    <a:pt x="890" y="90"/>
                    <a:pt x="890" y="90"/>
                    <a:pt x="890" y="90"/>
                  </a:cubicBezTo>
                  <a:cubicBezTo>
                    <a:pt x="820" y="82"/>
                    <a:pt x="747" y="75"/>
                    <a:pt x="674" y="69"/>
                  </a:cubicBezTo>
                  <a:cubicBezTo>
                    <a:pt x="598" y="62"/>
                    <a:pt x="524" y="56"/>
                    <a:pt x="451" y="51"/>
                  </a:cubicBezTo>
                  <a:cubicBezTo>
                    <a:pt x="449" y="51"/>
                    <a:pt x="449" y="51"/>
                    <a:pt x="449" y="51"/>
                  </a:cubicBezTo>
                  <a:cubicBezTo>
                    <a:pt x="369" y="43"/>
                    <a:pt x="297" y="37"/>
                    <a:pt x="228" y="31"/>
                  </a:cubicBezTo>
                  <a:cubicBezTo>
                    <a:pt x="146" y="24"/>
                    <a:pt x="73" y="18"/>
                    <a:pt x="6" y="13"/>
                  </a:cubicBezTo>
                  <a:cubicBezTo>
                    <a:pt x="3" y="12"/>
                    <a:pt x="0" y="9"/>
                    <a:pt x="1" y="6"/>
                  </a:cubicBezTo>
                  <a:cubicBezTo>
                    <a:pt x="1" y="3"/>
                    <a:pt x="4" y="0"/>
                    <a:pt x="7" y="1"/>
                  </a:cubicBezTo>
                  <a:cubicBezTo>
                    <a:pt x="74" y="6"/>
                    <a:pt x="147" y="12"/>
                    <a:pt x="229" y="19"/>
                  </a:cubicBezTo>
                  <a:cubicBezTo>
                    <a:pt x="298" y="25"/>
                    <a:pt x="370" y="31"/>
                    <a:pt x="450" y="39"/>
                  </a:cubicBezTo>
                  <a:cubicBezTo>
                    <a:pt x="452" y="39"/>
                    <a:pt x="452" y="39"/>
                    <a:pt x="452" y="39"/>
                  </a:cubicBezTo>
                  <a:cubicBezTo>
                    <a:pt x="525" y="44"/>
                    <a:pt x="599" y="50"/>
                    <a:pt x="675" y="57"/>
                  </a:cubicBezTo>
                  <a:cubicBezTo>
                    <a:pt x="748" y="63"/>
                    <a:pt x="821" y="70"/>
                    <a:pt x="892" y="78"/>
                  </a:cubicBezTo>
                  <a:cubicBezTo>
                    <a:pt x="897" y="78"/>
                    <a:pt x="897" y="78"/>
                    <a:pt x="897" y="78"/>
                  </a:cubicBezTo>
                  <a:cubicBezTo>
                    <a:pt x="968" y="79"/>
                    <a:pt x="1043" y="81"/>
                    <a:pt x="1127" y="83"/>
                  </a:cubicBezTo>
                  <a:cubicBezTo>
                    <a:pt x="1196" y="84"/>
                    <a:pt x="1269" y="86"/>
                    <a:pt x="1355" y="89"/>
                  </a:cubicBezTo>
                  <a:cubicBezTo>
                    <a:pt x="1357" y="89"/>
                    <a:pt x="1357" y="89"/>
                    <a:pt x="1357" y="89"/>
                  </a:cubicBezTo>
                  <a:cubicBezTo>
                    <a:pt x="1428" y="91"/>
                    <a:pt x="1499" y="93"/>
                    <a:pt x="1568" y="95"/>
                  </a:cubicBezTo>
                  <a:cubicBezTo>
                    <a:pt x="1586" y="96"/>
                    <a:pt x="1586" y="96"/>
                    <a:pt x="1586" y="96"/>
                  </a:cubicBezTo>
                  <a:cubicBezTo>
                    <a:pt x="1657" y="98"/>
                    <a:pt x="1729" y="101"/>
                    <a:pt x="1799" y="103"/>
                  </a:cubicBezTo>
                  <a:cubicBezTo>
                    <a:pt x="1816" y="104"/>
                    <a:pt x="1816" y="104"/>
                    <a:pt x="1816" y="104"/>
                  </a:cubicBezTo>
                  <a:cubicBezTo>
                    <a:pt x="1820" y="104"/>
                    <a:pt x="1822" y="107"/>
                    <a:pt x="1822" y="110"/>
                  </a:cubicBezTo>
                  <a:cubicBezTo>
                    <a:pt x="1822" y="113"/>
                    <a:pt x="1819" y="116"/>
                    <a:pt x="18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52"/>
            <p:cNvSpPr/>
            <p:nvPr/>
          </p:nvSpPr>
          <p:spPr bwMode="auto">
            <a:xfrm>
              <a:off x="13566775" y="4322763"/>
              <a:ext cx="2870200" cy="203200"/>
            </a:xfrm>
            <a:custGeom>
              <a:avLst/>
              <a:gdLst>
                <a:gd name="T0" fmla="*/ 1673 w 1679"/>
                <a:gd name="T1" fmla="*/ 119 h 119"/>
                <a:gd name="T2" fmla="*/ 1673 w 1679"/>
                <a:gd name="T3" fmla="*/ 119 h 119"/>
                <a:gd name="T4" fmla="*/ 1459 w 1679"/>
                <a:gd name="T5" fmla="*/ 108 h 119"/>
                <a:gd name="T6" fmla="*/ 1246 w 1679"/>
                <a:gd name="T7" fmla="*/ 100 h 119"/>
                <a:gd name="T8" fmla="*/ 1244 w 1679"/>
                <a:gd name="T9" fmla="*/ 100 h 119"/>
                <a:gd name="T10" fmla="*/ 1032 w 1679"/>
                <a:gd name="T11" fmla="*/ 95 h 119"/>
                <a:gd name="T12" fmla="*/ 819 w 1679"/>
                <a:gd name="T13" fmla="*/ 92 h 119"/>
                <a:gd name="T14" fmla="*/ 818 w 1679"/>
                <a:gd name="T15" fmla="*/ 92 h 119"/>
                <a:gd name="T16" fmla="*/ 615 w 1679"/>
                <a:gd name="T17" fmla="*/ 69 h 119"/>
                <a:gd name="T18" fmla="*/ 413 w 1679"/>
                <a:gd name="T19" fmla="*/ 48 h 119"/>
                <a:gd name="T20" fmla="*/ 410 w 1679"/>
                <a:gd name="T21" fmla="*/ 48 h 119"/>
                <a:gd name="T22" fmla="*/ 209 w 1679"/>
                <a:gd name="T23" fmla="*/ 29 h 119"/>
                <a:gd name="T24" fmla="*/ 6 w 1679"/>
                <a:gd name="T25" fmla="*/ 13 h 119"/>
                <a:gd name="T26" fmla="*/ 1 w 1679"/>
                <a:gd name="T27" fmla="*/ 6 h 119"/>
                <a:gd name="T28" fmla="*/ 7 w 1679"/>
                <a:gd name="T29" fmla="*/ 1 h 119"/>
                <a:gd name="T30" fmla="*/ 210 w 1679"/>
                <a:gd name="T31" fmla="*/ 17 h 119"/>
                <a:gd name="T32" fmla="*/ 411 w 1679"/>
                <a:gd name="T33" fmla="*/ 36 h 119"/>
                <a:gd name="T34" fmla="*/ 414 w 1679"/>
                <a:gd name="T35" fmla="*/ 36 h 119"/>
                <a:gd name="T36" fmla="*/ 616 w 1679"/>
                <a:gd name="T37" fmla="*/ 57 h 119"/>
                <a:gd name="T38" fmla="*/ 819 w 1679"/>
                <a:gd name="T39" fmla="*/ 80 h 119"/>
                <a:gd name="T40" fmla="*/ 1032 w 1679"/>
                <a:gd name="T41" fmla="*/ 83 h 119"/>
                <a:gd name="T42" fmla="*/ 1245 w 1679"/>
                <a:gd name="T43" fmla="*/ 88 h 119"/>
                <a:gd name="T44" fmla="*/ 1246 w 1679"/>
                <a:gd name="T45" fmla="*/ 88 h 119"/>
                <a:gd name="T46" fmla="*/ 1460 w 1679"/>
                <a:gd name="T47" fmla="*/ 96 h 119"/>
                <a:gd name="T48" fmla="*/ 1673 w 1679"/>
                <a:gd name="T49" fmla="*/ 107 h 119"/>
                <a:gd name="T50" fmla="*/ 1679 w 1679"/>
                <a:gd name="T51" fmla="*/ 113 h 119"/>
                <a:gd name="T52" fmla="*/ 1673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1673" y="119"/>
                  </a:moveTo>
                  <a:cubicBezTo>
                    <a:pt x="1673" y="119"/>
                    <a:pt x="1673" y="119"/>
                    <a:pt x="1673" y="119"/>
                  </a:cubicBezTo>
                  <a:cubicBezTo>
                    <a:pt x="1602" y="115"/>
                    <a:pt x="1530" y="112"/>
                    <a:pt x="1459" y="108"/>
                  </a:cubicBezTo>
                  <a:cubicBezTo>
                    <a:pt x="1388" y="105"/>
                    <a:pt x="1317" y="103"/>
                    <a:pt x="1246" y="100"/>
                  </a:cubicBezTo>
                  <a:cubicBezTo>
                    <a:pt x="1244" y="100"/>
                    <a:pt x="1244" y="100"/>
                    <a:pt x="1244" y="100"/>
                  </a:cubicBezTo>
                  <a:cubicBezTo>
                    <a:pt x="1174" y="98"/>
                    <a:pt x="1103" y="96"/>
                    <a:pt x="1032" y="95"/>
                  </a:cubicBezTo>
                  <a:cubicBezTo>
                    <a:pt x="962" y="93"/>
                    <a:pt x="890" y="92"/>
                    <a:pt x="819" y="92"/>
                  </a:cubicBezTo>
                  <a:cubicBezTo>
                    <a:pt x="818" y="92"/>
                    <a:pt x="818" y="92"/>
                    <a:pt x="818" y="92"/>
                  </a:cubicBezTo>
                  <a:cubicBezTo>
                    <a:pt x="753" y="84"/>
                    <a:pt x="685" y="76"/>
                    <a:pt x="615" y="69"/>
                  </a:cubicBezTo>
                  <a:cubicBezTo>
                    <a:pt x="549" y="62"/>
                    <a:pt x="481" y="55"/>
                    <a:pt x="413" y="48"/>
                  </a:cubicBezTo>
                  <a:cubicBezTo>
                    <a:pt x="410" y="48"/>
                    <a:pt x="410" y="48"/>
                    <a:pt x="410" y="48"/>
                  </a:cubicBezTo>
                  <a:cubicBezTo>
                    <a:pt x="343" y="41"/>
                    <a:pt x="276" y="35"/>
                    <a:pt x="209" y="29"/>
                  </a:cubicBezTo>
                  <a:cubicBezTo>
                    <a:pt x="140" y="23"/>
                    <a:pt x="72" y="18"/>
                    <a:pt x="6" y="13"/>
                  </a:cubicBezTo>
                  <a:cubicBezTo>
                    <a:pt x="3" y="12"/>
                    <a:pt x="0" y="9"/>
                    <a:pt x="1" y="6"/>
                  </a:cubicBezTo>
                  <a:cubicBezTo>
                    <a:pt x="1" y="3"/>
                    <a:pt x="4" y="0"/>
                    <a:pt x="7" y="1"/>
                  </a:cubicBezTo>
                  <a:cubicBezTo>
                    <a:pt x="73" y="6"/>
                    <a:pt x="141" y="11"/>
                    <a:pt x="210" y="17"/>
                  </a:cubicBezTo>
                  <a:cubicBezTo>
                    <a:pt x="277" y="23"/>
                    <a:pt x="345" y="29"/>
                    <a:pt x="411" y="36"/>
                  </a:cubicBezTo>
                  <a:cubicBezTo>
                    <a:pt x="414" y="36"/>
                    <a:pt x="414" y="36"/>
                    <a:pt x="414" y="36"/>
                  </a:cubicBezTo>
                  <a:cubicBezTo>
                    <a:pt x="482" y="43"/>
                    <a:pt x="550" y="50"/>
                    <a:pt x="616" y="57"/>
                  </a:cubicBezTo>
                  <a:cubicBezTo>
                    <a:pt x="686" y="64"/>
                    <a:pt x="755" y="72"/>
                    <a:pt x="819" y="80"/>
                  </a:cubicBezTo>
                  <a:cubicBezTo>
                    <a:pt x="890" y="80"/>
                    <a:pt x="962" y="81"/>
                    <a:pt x="1032" y="83"/>
                  </a:cubicBezTo>
                  <a:cubicBezTo>
                    <a:pt x="1103" y="84"/>
                    <a:pt x="1175" y="86"/>
                    <a:pt x="1245" y="88"/>
                  </a:cubicBezTo>
                  <a:cubicBezTo>
                    <a:pt x="1246" y="88"/>
                    <a:pt x="1246" y="88"/>
                    <a:pt x="1246" y="88"/>
                  </a:cubicBezTo>
                  <a:cubicBezTo>
                    <a:pt x="1317" y="91"/>
                    <a:pt x="1389" y="93"/>
                    <a:pt x="1460" y="96"/>
                  </a:cubicBezTo>
                  <a:cubicBezTo>
                    <a:pt x="1531" y="100"/>
                    <a:pt x="1603" y="103"/>
                    <a:pt x="1673" y="107"/>
                  </a:cubicBezTo>
                  <a:cubicBezTo>
                    <a:pt x="1677" y="107"/>
                    <a:pt x="1679" y="110"/>
                    <a:pt x="1679" y="113"/>
                  </a:cubicBezTo>
                  <a:cubicBezTo>
                    <a:pt x="1679" y="117"/>
                    <a:pt x="1676" y="119"/>
                    <a:pt x="1673"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53"/>
            <p:cNvSpPr/>
            <p:nvPr/>
          </p:nvSpPr>
          <p:spPr bwMode="auto">
            <a:xfrm>
              <a:off x="13873163" y="3929063"/>
              <a:ext cx="2563813" cy="169863"/>
            </a:xfrm>
            <a:custGeom>
              <a:avLst/>
              <a:gdLst>
                <a:gd name="T0" fmla="*/ 1493 w 1499"/>
                <a:gd name="T1" fmla="*/ 99 h 99"/>
                <a:gd name="T2" fmla="*/ 1493 w 1499"/>
                <a:gd name="T3" fmla="*/ 99 h 99"/>
                <a:gd name="T4" fmla="*/ 1461 w 1499"/>
                <a:gd name="T5" fmla="*/ 97 h 99"/>
                <a:gd name="T6" fmla="*/ 1299 w 1499"/>
                <a:gd name="T7" fmla="*/ 90 h 99"/>
                <a:gd name="T8" fmla="*/ 1261 w 1499"/>
                <a:gd name="T9" fmla="*/ 88 h 99"/>
                <a:gd name="T10" fmla="*/ 1107 w 1499"/>
                <a:gd name="T11" fmla="*/ 83 h 99"/>
                <a:gd name="T12" fmla="*/ 1106 w 1499"/>
                <a:gd name="T13" fmla="*/ 83 h 99"/>
                <a:gd name="T14" fmla="*/ 915 w 1499"/>
                <a:gd name="T15" fmla="*/ 77 h 99"/>
                <a:gd name="T16" fmla="*/ 724 w 1499"/>
                <a:gd name="T17" fmla="*/ 74 h 99"/>
                <a:gd name="T18" fmla="*/ 723 w 1499"/>
                <a:gd name="T19" fmla="*/ 74 h 99"/>
                <a:gd name="T20" fmla="*/ 680 w 1499"/>
                <a:gd name="T21" fmla="*/ 70 h 99"/>
                <a:gd name="T22" fmla="*/ 542 w 1499"/>
                <a:gd name="T23" fmla="*/ 56 h 99"/>
                <a:gd name="T24" fmla="*/ 499 w 1499"/>
                <a:gd name="T25" fmla="*/ 52 h 99"/>
                <a:gd name="T26" fmla="*/ 362 w 1499"/>
                <a:gd name="T27" fmla="*/ 40 h 99"/>
                <a:gd name="T28" fmla="*/ 360 w 1499"/>
                <a:gd name="T29" fmla="*/ 40 h 99"/>
                <a:gd name="T30" fmla="*/ 183 w 1499"/>
                <a:gd name="T31" fmla="*/ 24 h 99"/>
                <a:gd name="T32" fmla="*/ 150 w 1499"/>
                <a:gd name="T33" fmla="*/ 22 h 99"/>
                <a:gd name="T34" fmla="*/ 5 w 1499"/>
                <a:gd name="T35" fmla="*/ 12 h 99"/>
                <a:gd name="T36" fmla="*/ 0 w 1499"/>
                <a:gd name="T37" fmla="*/ 5 h 99"/>
                <a:gd name="T38" fmla="*/ 6 w 1499"/>
                <a:gd name="T39" fmla="*/ 0 h 99"/>
                <a:gd name="T40" fmla="*/ 151 w 1499"/>
                <a:gd name="T41" fmla="*/ 10 h 99"/>
                <a:gd name="T42" fmla="*/ 184 w 1499"/>
                <a:gd name="T43" fmla="*/ 12 h 99"/>
                <a:gd name="T44" fmla="*/ 361 w 1499"/>
                <a:gd name="T45" fmla="*/ 28 h 99"/>
                <a:gd name="T46" fmla="*/ 363 w 1499"/>
                <a:gd name="T47" fmla="*/ 28 h 99"/>
                <a:gd name="T48" fmla="*/ 500 w 1499"/>
                <a:gd name="T49" fmla="*/ 40 h 99"/>
                <a:gd name="T50" fmla="*/ 543 w 1499"/>
                <a:gd name="T51" fmla="*/ 44 h 99"/>
                <a:gd name="T52" fmla="*/ 681 w 1499"/>
                <a:gd name="T53" fmla="*/ 58 h 99"/>
                <a:gd name="T54" fmla="*/ 724 w 1499"/>
                <a:gd name="T55" fmla="*/ 62 h 99"/>
                <a:gd name="T56" fmla="*/ 915 w 1499"/>
                <a:gd name="T57" fmla="*/ 65 h 99"/>
                <a:gd name="T58" fmla="*/ 1106 w 1499"/>
                <a:gd name="T59" fmla="*/ 71 h 99"/>
                <a:gd name="T60" fmla="*/ 1107 w 1499"/>
                <a:gd name="T61" fmla="*/ 71 h 99"/>
                <a:gd name="T62" fmla="*/ 1262 w 1499"/>
                <a:gd name="T63" fmla="*/ 76 h 99"/>
                <a:gd name="T64" fmla="*/ 1300 w 1499"/>
                <a:gd name="T65" fmla="*/ 78 h 99"/>
                <a:gd name="T66" fmla="*/ 1462 w 1499"/>
                <a:gd name="T67" fmla="*/ 85 h 99"/>
                <a:gd name="T68" fmla="*/ 1493 w 1499"/>
                <a:gd name="T69" fmla="*/ 87 h 99"/>
                <a:gd name="T70" fmla="*/ 1499 w 1499"/>
                <a:gd name="T71" fmla="*/ 93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61" y="97"/>
                    <a:pt x="1461" y="97"/>
                    <a:pt x="1461" y="97"/>
                  </a:cubicBezTo>
                  <a:cubicBezTo>
                    <a:pt x="1408" y="94"/>
                    <a:pt x="1353" y="92"/>
                    <a:pt x="1299" y="90"/>
                  </a:cubicBezTo>
                  <a:cubicBezTo>
                    <a:pt x="1261" y="88"/>
                    <a:pt x="1261" y="88"/>
                    <a:pt x="1261" y="88"/>
                  </a:cubicBezTo>
                  <a:cubicBezTo>
                    <a:pt x="1210" y="86"/>
                    <a:pt x="1158" y="84"/>
                    <a:pt x="1107" y="83"/>
                  </a:cubicBezTo>
                  <a:cubicBezTo>
                    <a:pt x="1106" y="83"/>
                    <a:pt x="1106" y="83"/>
                    <a:pt x="1106" y="83"/>
                  </a:cubicBezTo>
                  <a:cubicBezTo>
                    <a:pt x="1037" y="81"/>
                    <a:pt x="968" y="79"/>
                    <a:pt x="915" y="77"/>
                  </a:cubicBezTo>
                  <a:cubicBezTo>
                    <a:pt x="856" y="77"/>
                    <a:pt x="792" y="76"/>
                    <a:pt x="724" y="74"/>
                  </a:cubicBezTo>
                  <a:cubicBezTo>
                    <a:pt x="723" y="74"/>
                    <a:pt x="723" y="74"/>
                    <a:pt x="723" y="74"/>
                  </a:cubicBezTo>
                  <a:cubicBezTo>
                    <a:pt x="709" y="73"/>
                    <a:pt x="695" y="71"/>
                    <a:pt x="680" y="70"/>
                  </a:cubicBezTo>
                  <a:cubicBezTo>
                    <a:pt x="634" y="65"/>
                    <a:pt x="587" y="60"/>
                    <a:pt x="542" y="56"/>
                  </a:cubicBezTo>
                  <a:cubicBezTo>
                    <a:pt x="528" y="54"/>
                    <a:pt x="513" y="53"/>
                    <a:pt x="499" y="52"/>
                  </a:cubicBezTo>
                  <a:cubicBezTo>
                    <a:pt x="453" y="48"/>
                    <a:pt x="406" y="43"/>
                    <a:pt x="362" y="40"/>
                  </a:cubicBezTo>
                  <a:cubicBezTo>
                    <a:pt x="360" y="40"/>
                    <a:pt x="360" y="40"/>
                    <a:pt x="360" y="40"/>
                  </a:cubicBezTo>
                  <a:cubicBezTo>
                    <a:pt x="308" y="36"/>
                    <a:pt x="248" y="31"/>
                    <a:pt x="183" y="24"/>
                  </a:cubicBezTo>
                  <a:cubicBezTo>
                    <a:pt x="150" y="22"/>
                    <a:pt x="150" y="22"/>
                    <a:pt x="150" y="22"/>
                  </a:cubicBezTo>
                  <a:cubicBezTo>
                    <a:pt x="102" y="18"/>
                    <a:pt x="52" y="14"/>
                    <a:pt x="5" y="12"/>
                  </a:cubicBezTo>
                  <a:cubicBezTo>
                    <a:pt x="2" y="11"/>
                    <a:pt x="0" y="9"/>
                    <a:pt x="0" y="5"/>
                  </a:cubicBezTo>
                  <a:cubicBezTo>
                    <a:pt x="0" y="2"/>
                    <a:pt x="3" y="0"/>
                    <a:pt x="6" y="0"/>
                  </a:cubicBezTo>
                  <a:cubicBezTo>
                    <a:pt x="53" y="2"/>
                    <a:pt x="103" y="6"/>
                    <a:pt x="151" y="10"/>
                  </a:cubicBezTo>
                  <a:cubicBezTo>
                    <a:pt x="184" y="12"/>
                    <a:pt x="184" y="12"/>
                    <a:pt x="184" y="12"/>
                  </a:cubicBezTo>
                  <a:cubicBezTo>
                    <a:pt x="249" y="19"/>
                    <a:pt x="309" y="24"/>
                    <a:pt x="361" y="28"/>
                  </a:cubicBezTo>
                  <a:cubicBezTo>
                    <a:pt x="363" y="28"/>
                    <a:pt x="363" y="28"/>
                    <a:pt x="363" y="28"/>
                  </a:cubicBezTo>
                  <a:cubicBezTo>
                    <a:pt x="407" y="31"/>
                    <a:pt x="454" y="36"/>
                    <a:pt x="500" y="40"/>
                  </a:cubicBezTo>
                  <a:cubicBezTo>
                    <a:pt x="515" y="41"/>
                    <a:pt x="529" y="43"/>
                    <a:pt x="543" y="44"/>
                  </a:cubicBezTo>
                  <a:cubicBezTo>
                    <a:pt x="589" y="48"/>
                    <a:pt x="636" y="53"/>
                    <a:pt x="681" y="58"/>
                  </a:cubicBezTo>
                  <a:cubicBezTo>
                    <a:pt x="696" y="59"/>
                    <a:pt x="710" y="61"/>
                    <a:pt x="724" y="62"/>
                  </a:cubicBezTo>
                  <a:cubicBezTo>
                    <a:pt x="792" y="64"/>
                    <a:pt x="856" y="65"/>
                    <a:pt x="915" y="65"/>
                  </a:cubicBezTo>
                  <a:cubicBezTo>
                    <a:pt x="968" y="67"/>
                    <a:pt x="1037" y="69"/>
                    <a:pt x="1106" y="71"/>
                  </a:cubicBezTo>
                  <a:cubicBezTo>
                    <a:pt x="1107" y="71"/>
                    <a:pt x="1107" y="71"/>
                    <a:pt x="1107" y="71"/>
                  </a:cubicBezTo>
                  <a:cubicBezTo>
                    <a:pt x="1158" y="72"/>
                    <a:pt x="1211" y="74"/>
                    <a:pt x="1262" y="76"/>
                  </a:cubicBezTo>
                  <a:cubicBezTo>
                    <a:pt x="1300" y="78"/>
                    <a:pt x="1300" y="78"/>
                    <a:pt x="1300" y="78"/>
                  </a:cubicBezTo>
                  <a:cubicBezTo>
                    <a:pt x="1353" y="80"/>
                    <a:pt x="1408" y="82"/>
                    <a:pt x="1462" y="85"/>
                  </a:cubicBezTo>
                  <a:cubicBezTo>
                    <a:pt x="1493" y="87"/>
                    <a:pt x="1493" y="87"/>
                    <a:pt x="1493" y="87"/>
                  </a:cubicBezTo>
                  <a:cubicBezTo>
                    <a:pt x="1497" y="87"/>
                    <a:pt x="1499" y="90"/>
                    <a:pt x="1499" y="93"/>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154"/>
            <p:cNvSpPr/>
            <p:nvPr/>
          </p:nvSpPr>
          <p:spPr bwMode="auto">
            <a:xfrm>
              <a:off x="14235113" y="3581400"/>
              <a:ext cx="2201863" cy="88900"/>
            </a:xfrm>
            <a:custGeom>
              <a:avLst/>
              <a:gdLst>
                <a:gd name="T0" fmla="*/ 1282 w 1288"/>
                <a:gd name="T1" fmla="*/ 52 h 52"/>
                <a:gd name="T2" fmla="*/ 1282 w 1288"/>
                <a:gd name="T3" fmla="*/ 52 h 52"/>
                <a:gd name="T4" fmla="*/ 1113 w 1288"/>
                <a:gd name="T5" fmla="*/ 46 h 52"/>
                <a:gd name="T6" fmla="*/ 946 w 1288"/>
                <a:gd name="T7" fmla="*/ 43 h 52"/>
                <a:gd name="T8" fmla="*/ 945 w 1288"/>
                <a:gd name="T9" fmla="*/ 43 h 52"/>
                <a:gd name="T10" fmla="*/ 780 w 1288"/>
                <a:gd name="T11" fmla="*/ 40 h 52"/>
                <a:gd name="T12" fmla="*/ 616 w 1288"/>
                <a:gd name="T13" fmla="*/ 40 h 52"/>
                <a:gd name="T14" fmla="*/ 615 w 1288"/>
                <a:gd name="T15" fmla="*/ 40 h 52"/>
                <a:gd name="T16" fmla="*/ 615 w 1288"/>
                <a:gd name="T17" fmla="*/ 40 h 52"/>
                <a:gd name="T18" fmla="*/ 460 w 1288"/>
                <a:gd name="T19" fmla="*/ 29 h 52"/>
                <a:gd name="T20" fmla="*/ 306 w 1288"/>
                <a:gd name="T21" fmla="*/ 22 h 52"/>
                <a:gd name="T22" fmla="*/ 304 w 1288"/>
                <a:gd name="T23" fmla="*/ 22 h 52"/>
                <a:gd name="T24" fmla="*/ 155 w 1288"/>
                <a:gd name="T25" fmla="*/ 16 h 52"/>
                <a:gd name="T26" fmla="*/ 6 w 1288"/>
                <a:gd name="T27" fmla="*/ 12 h 52"/>
                <a:gd name="T28" fmla="*/ 0 w 1288"/>
                <a:gd name="T29" fmla="*/ 6 h 52"/>
                <a:gd name="T30" fmla="*/ 6 w 1288"/>
                <a:gd name="T31" fmla="*/ 0 h 52"/>
                <a:gd name="T32" fmla="*/ 6 w 1288"/>
                <a:gd name="T33" fmla="*/ 0 h 52"/>
                <a:gd name="T34" fmla="*/ 155 w 1288"/>
                <a:gd name="T35" fmla="*/ 4 h 52"/>
                <a:gd name="T36" fmla="*/ 305 w 1288"/>
                <a:gd name="T37" fmla="*/ 10 h 52"/>
                <a:gd name="T38" fmla="*/ 307 w 1288"/>
                <a:gd name="T39" fmla="*/ 10 h 52"/>
                <a:gd name="T40" fmla="*/ 461 w 1288"/>
                <a:gd name="T41" fmla="*/ 17 h 52"/>
                <a:gd name="T42" fmla="*/ 616 w 1288"/>
                <a:gd name="T43" fmla="*/ 28 h 52"/>
                <a:gd name="T44" fmla="*/ 780 w 1288"/>
                <a:gd name="T45" fmla="*/ 28 h 52"/>
                <a:gd name="T46" fmla="*/ 945 w 1288"/>
                <a:gd name="T47" fmla="*/ 31 h 52"/>
                <a:gd name="T48" fmla="*/ 946 w 1288"/>
                <a:gd name="T49" fmla="*/ 31 h 52"/>
                <a:gd name="T50" fmla="*/ 1114 w 1288"/>
                <a:gd name="T51" fmla="*/ 34 h 52"/>
                <a:gd name="T52" fmla="*/ 1282 w 1288"/>
                <a:gd name="T53" fmla="*/ 40 h 52"/>
                <a:gd name="T54" fmla="*/ 1288 w 1288"/>
                <a:gd name="T55" fmla="*/ 46 h 52"/>
                <a:gd name="T56" fmla="*/ 1282 w 1288"/>
                <a:gd name="T5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8" h="52">
                  <a:moveTo>
                    <a:pt x="1282" y="52"/>
                  </a:moveTo>
                  <a:cubicBezTo>
                    <a:pt x="1282" y="52"/>
                    <a:pt x="1282" y="52"/>
                    <a:pt x="1282" y="52"/>
                  </a:cubicBezTo>
                  <a:cubicBezTo>
                    <a:pt x="1226" y="49"/>
                    <a:pt x="1169" y="47"/>
                    <a:pt x="1113" y="46"/>
                  </a:cubicBezTo>
                  <a:cubicBezTo>
                    <a:pt x="1058" y="44"/>
                    <a:pt x="1002" y="43"/>
                    <a:pt x="946" y="43"/>
                  </a:cubicBezTo>
                  <a:cubicBezTo>
                    <a:pt x="945" y="43"/>
                    <a:pt x="945" y="43"/>
                    <a:pt x="945" y="43"/>
                  </a:cubicBezTo>
                  <a:cubicBezTo>
                    <a:pt x="891" y="41"/>
                    <a:pt x="835" y="40"/>
                    <a:pt x="780" y="40"/>
                  </a:cubicBezTo>
                  <a:cubicBezTo>
                    <a:pt x="726" y="39"/>
                    <a:pt x="670" y="39"/>
                    <a:pt x="616" y="40"/>
                  </a:cubicBezTo>
                  <a:cubicBezTo>
                    <a:pt x="615" y="40"/>
                    <a:pt x="615" y="40"/>
                    <a:pt x="615" y="40"/>
                  </a:cubicBezTo>
                  <a:cubicBezTo>
                    <a:pt x="615" y="40"/>
                    <a:pt x="615" y="40"/>
                    <a:pt x="615" y="40"/>
                  </a:cubicBezTo>
                  <a:cubicBezTo>
                    <a:pt x="558" y="35"/>
                    <a:pt x="507" y="32"/>
                    <a:pt x="460" y="29"/>
                  </a:cubicBezTo>
                  <a:cubicBezTo>
                    <a:pt x="404" y="26"/>
                    <a:pt x="353" y="24"/>
                    <a:pt x="306" y="22"/>
                  </a:cubicBezTo>
                  <a:cubicBezTo>
                    <a:pt x="304" y="22"/>
                    <a:pt x="304" y="22"/>
                    <a:pt x="304" y="22"/>
                  </a:cubicBezTo>
                  <a:cubicBezTo>
                    <a:pt x="263" y="20"/>
                    <a:pt x="209" y="17"/>
                    <a:pt x="155" y="16"/>
                  </a:cubicBezTo>
                  <a:cubicBezTo>
                    <a:pt x="99" y="13"/>
                    <a:pt x="50" y="12"/>
                    <a:pt x="6" y="12"/>
                  </a:cubicBezTo>
                  <a:cubicBezTo>
                    <a:pt x="2" y="12"/>
                    <a:pt x="0" y="9"/>
                    <a:pt x="0" y="6"/>
                  </a:cubicBezTo>
                  <a:cubicBezTo>
                    <a:pt x="0" y="3"/>
                    <a:pt x="2" y="0"/>
                    <a:pt x="6" y="0"/>
                  </a:cubicBezTo>
                  <a:cubicBezTo>
                    <a:pt x="6" y="0"/>
                    <a:pt x="6" y="0"/>
                    <a:pt x="6" y="0"/>
                  </a:cubicBezTo>
                  <a:cubicBezTo>
                    <a:pt x="50" y="0"/>
                    <a:pt x="99" y="1"/>
                    <a:pt x="155" y="4"/>
                  </a:cubicBezTo>
                  <a:cubicBezTo>
                    <a:pt x="209" y="5"/>
                    <a:pt x="264" y="8"/>
                    <a:pt x="305" y="10"/>
                  </a:cubicBezTo>
                  <a:cubicBezTo>
                    <a:pt x="307" y="10"/>
                    <a:pt x="307" y="10"/>
                    <a:pt x="307" y="10"/>
                  </a:cubicBezTo>
                  <a:cubicBezTo>
                    <a:pt x="354" y="12"/>
                    <a:pt x="404" y="14"/>
                    <a:pt x="461" y="17"/>
                  </a:cubicBezTo>
                  <a:cubicBezTo>
                    <a:pt x="508" y="20"/>
                    <a:pt x="558" y="23"/>
                    <a:pt x="616" y="28"/>
                  </a:cubicBezTo>
                  <a:cubicBezTo>
                    <a:pt x="671" y="27"/>
                    <a:pt x="726" y="27"/>
                    <a:pt x="780" y="28"/>
                  </a:cubicBezTo>
                  <a:cubicBezTo>
                    <a:pt x="836" y="28"/>
                    <a:pt x="891" y="29"/>
                    <a:pt x="945" y="31"/>
                  </a:cubicBezTo>
                  <a:cubicBezTo>
                    <a:pt x="946" y="31"/>
                    <a:pt x="946" y="31"/>
                    <a:pt x="946" y="31"/>
                  </a:cubicBezTo>
                  <a:cubicBezTo>
                    <a:pt x="1002" y="31"/>
                    <a:pt x="1058" y="32"/>
                    <a:pt x="1114" y="34"/>
                  </a:cubicBezTo>
                  <a:cubicBezTo>
                    <a:pt x="1170" y="35"/>
                    <a:pt x="1226" y="37"/>
                    <a:pt x="1282" y="40"/>
                  </a:cubicBezTo>
                  <a:cubicBezTo>
                    <a:pt x="1286" y="40"/>
                    <a:pt x="1288" y="43"/>
                    <a:pt x="1288" y="46"/>
                  </a:cubicBezTo>
                  <a:cubicBezTo>
                    <a:pt x="1288" y="50"/>
                    <a:pt x="1285"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55"/>
            <p:cNvSpPr/>
            <p:nvPr/>
          </p:nvSpPr>
          <p:spPr bwMode="auto">
            <a:xfrm>
              <a:off x="14638338" y="3214688"/>
              <a:ext cx="1798638" cy="98425"/>
            </a:xfrm>
            <a:custGeom>
              <a:avLst/>
              <a:gdLst>
                <a:gd name="T0" fmla="*/ 7 w 1052"/>
                <a:gd name="T1" fmla="*/ 58 h 58"/>
                <a:gd name="T2" fmla="*/ 1 w 1052"/>
                <a:gd name="T3" fmla="*/ 53 h 58"/>
                <a:gd name="T4" fmla="*/ 6 w 1052"/>
                <a:gd name="T5" fmla="*/ 46 h 58"/>
                <a:gd name="T6" fmla="*/ 127 w 1052"/>
                <a:gd name="T7" fmla="*/ 32 h 58"/>
                <a:gd name="T8" fmla="*/ 228 w 1052"/>
                <a:gd name="T9" fmla="*/ 23 h 58"/>
                <a:gd name="T10" fmla="*/ 250 w 1052"/>
                <a:gd name="T11" fmla="*/ 21 h 58"/>
                <a:gd name="T12" fmla="*/ 368 w 1052"/>
                <a:gd name="T13" fmla="*/ 14 h 58"/>
                <a:gd name="T14" fmla="*/ 376 w 1052"/>
                <a:gd name="T15" fmla="*/ 13 h 58"/>
                <a:gd name="T16" fmla="*/ 485 w 1052"/>
                <a:gd name="T17" fmla="*/ 10 h 58"/>
                <a:gd name="T18" fmla="*/ 504 w 1052"/>
                <a:gd name="T19" fmla="*/ 10 h 58"/>
                <a:gd name="T20" fmla="*/ 597 w 1052"/>
                <a:gd name="T21" fmla="*/ 5 h 58"/>
                <a:gd name="T22" fmla="*/ 637 w 1052"/>
                <a:gd name="T23" fmla="*/ 3 h 58"/>
                <a:gd name="T24" fmla="*/ 732 w 1052"/>
                <a:gd name="T25" fmla="*/ 1 h 58"/>
                <a:gd name="T26" fmla="*/ 771 w 1052"/>
                <a:gd name="T27" fmla="*/ 1 h 58"/>
                <a:gd name="T28" fmla="*/ 771 w 1052"/>
                <a:gd name="T29" fmla="*/ 1 h 58"/>
                <a:gd name="T30" fmla="*/ 865 w 1052"/>
                <a:gd name="T31" fmla="*/ 1 h 58"/>
                <a:gd name="T32" fmla="*/ 908 w 1052"/>
                <a:gd name="T33" fmla="*/ 1 h 58"/>
                <a:gd name="T34" fmla="*/ 1003 w 1052"/>
                <a:gd name="T35" fmla="*/ 3 h 58"/>
                <a:gd name="T36" fmla="*/ 1046 w 1052"/>
                <a:gd name="T37" fmla="*/ 5 h 58"/>
                <a:gd name="T38" fmla="*/ 1052 w 1052"/>
                <a:gd name="T39" fmla="*/ 11 h 58"/>
                <a:gd name="T40" fmla="*/ 1046 w 1052"/>
                <a:gd name="T41" fmla="*/ 17 h 58"/>
                <a:gd name="T42" fmla="*/ 1003 w 1052"/>
                <a:gd name="T43" fmla="*/ 15 h 58"/>
                <a:gd name="T44" fmla="*/ 909 w 1052"/>
                <a:gd name="T45" fmla="*/ 13 h 58"/>
                <a:gd name="T46" fmla="*/ 907 w 1052"/>
                <a:gd name="T47" fmla="*/ 13 h 58"/>
                <a:gd name="T48" fmla="*/ 864 w 1052"/>
                <a:gd name="T49" fmla="*/ 13 h 58"/>
                <a:gd name="T50" fmla="*/ 772 w 1052"/>
                <a:gd name="T51" fmla="*/ 13 h 58"/>
                <a:gd name="T52" fmla="*/ 771 w 1052"/>
                <a:gd name="T53" fmla="*/ 13 h 58"/>
                <a:gd name="T54" fmla="*/ 732 w 1052"/>
                <a:gd name="T55" fmla="*/ 13 h 58"/>
                <a:gd name="T56" fmla="*/ 637 w 1052"/>
                <a:gd name="T57" fmla="*/ 15 h 58"/>
                <a:gd name="T58" fmla="*/ 598 w 1052"/>
                <a:gd name="T59" fmla="*/ 17 h 58"/>
                <a:gd name="T60" fmla="*/ 504 w 1052"/>
                <a:gd name="T61" fmla="*/ 21 h 58"/>
                <a:gd name="T62" fmla="*/ 485 w 1052"/>
                <a:gd name="T63" fmla="*/ 22 h 58"/>
                <a:gd name="T64" fmla="*/ 377 w 1052"/>
                <a:gd name="T65" fmla="*/ 25 h 58"/>
                <a:gd name="T66" fmla="*/ 369 w 1052"/>
                <a:gd name="T67" fmla="*/ 26 h 58"/>
                <a:gd name="T68" fmla="*/ 252 w 1052"/>
                <a:gd name="T69" fmla="*/ 33 h 58"/>
                <a:gd name="T70" fmla="*/ 229 w 1052"/>
                <a:gd name="T71" fmla="*/ 35 h 58"/>
                <a:gd name="T72" fmla="*/ 129 w 1052"/>
                <a:gd name="T73" fmla="*/ 44 h 58"/>
                <a:gd name="T74" fmla="*/ 7 w 1052"/>
                <a:gd name="T75" fmla="*/ 58 h 58"/>
                <a:gd name="T76" fmla="*/ 7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7" y="58"/>
                  </a:moveTo>
                  <a:cubicBezTo>
                    <a:pt x="4" y="58"/>
                    <a:pt x="1" y="56"/>
                    <a:pt x="1" y="53"/>
                  </a:cubicBezTo>
                  <a:cubicBezTo>
                    <a:pt x="0" y="50"/>
                    <a:pt x="2" y="47"/>
                    <a:pt x="6" y="46"/>
                  </a:cubicBezTo>
                  <a:cubicBezTo>
                    <a:pt x="46" y="40"/>
                    <a:pt x="89" y="36"/>
                    <a:pt x="127" y="32"/>
                  </a:cubicBezTo>
                  <a:cubicBezTo>
                    <a:pt x="161" y="28"/>
                    <a:pt x="195" y="26"/>
                    <a:pt x="228" y="23"/>
                  </a:cubicBezTo>
                  <a:cubicBezTo>
                    <a:pt x="250" y="21"/>
                    <a:pt x="250" y="21"/>
                    <a:pt x="250" y="21"/>
                  </a:cubicBezTo>
                  <a:cubicBezTo>
                    <a:pt x="289" y="17"/>
                    <a:pt x="329" y="16"/>
                    <a:pt x="368" y="14"/>
                  </a:cubicBezTo>
                  <a:cubicBezTo>
                    <a:pt x="376" y="13"/>
                    <a:pt x="376" y="13"/>
                    <a:pt x="376" y="13"/>
                  </a:cubicBezTo>
                  <a:cubicBezTo>
                    <a:pt x="413" y="11"/>
                    <a:pt x="449" y="10"/>
                    <a:pt x="485" y="10"/>
                  </a:cubicBezTo>
                  <a:cubicBezTo>
                    <a:pt x="504" y="10"/>
                    <a:pt x="504" y="10"/>
                    <a:pt x="504" y="10"/>
                  </a:cubicBezTo>
                  <a:cubicBezTo>
                    <a:pt x="534" y="7"/>
                    <a:pt x="566" y="6"/>
                    <a:pt x="597" y="5"/>
                  </a:cubicBezTo>
                  <a:cubicBezTo>
                    <a:pt x="610" y="4"/>
                    <a:pt x="624" y="4"/>
                    <a:pt x="637" y="3"/>
                  </a:cubicBezTo>
                  <a:cubicBezTo>
                    <a:pt x="668" y="2"/>
                    <a:pt x="700" y="2"/>
                    <a:pt x="732" y="1"/>
                  </a:cubicBezTo>
                  <a:cubicBezTo>
                    <a:pt x="745" y="1"/>
                    <a:pt x="758" y="1"/>
                    <a:pt x="771" y="1"/>
                  </a:cubicBezTo>
                  <a:cubicBezTo>
                    <a:pt x="771" y="1"/>
                    <a:pt x="771" y="1"/>
                    <a:pt x="771" y="1"/>
                  </a:cubicBezTo>
                  <a:cubicBezTo>
                    <a:pt x="803" y="0"/>
                    <a:pt x="834" y="0"/>
                    <a:pt x="865" y="1"/>
                  </a:cubicBezTo>
                  <a:cubicBezTo>
                    <a:pt x="879" y="1"/>
                    <a:pt x="894" y="1"/>
                    <a:pt x="908" y="1"/>
                  </a:cubicBezTo>
                  <a:cubicBezTo>
                    <a:pt x="940" y="1"/>
                    <a:pt x="972" y="2"/>
                    <a:pt x="1003" y="3"/>
                  </a:cubicBezTo>
                  <a:cubicBezTo>
                    <a:pt x="1017" y="4"/>
                    <a:pt x="1032" y="5"/>
                    <a:pt x="1046" y="5"/>
                  </a:cubicBezTo>
                  <a:cubicBezTo>
                    <a:pt x="1050" y="5"/>
                    <a:pt x="1052" y="8"/>
                    <a:pt x="1052" y="11"/>
                  </a:cubicBezTo>
                  <a:cubicBezTo>
                    <a:pt x="1052" y="15"/>
                    <a:pt x="1049" y="17"/>
                    <a:pt x="1046" y="17"/>
                  </a:cubicBezTo>
                  <a:cubicBezTo>
                    <a:pt x="1031" y="17"/>
                    <a:pt x="1017" y="16"/>
                    <a:pt x="1003" y="15"/>
                  </a:cubicBezTo>
                  <a:cubicBezTo>
                    <a:pt x="972" y="14"/>
                    <a:pt x="940" y="13"/>
                    <a:pt x="909" y="13"/>
                  </a:cubicBezTo>
                  <a:cubicBezTo>
                    <a:pt x="909" y="13"/>
                    <a:pt x="908" y="13"/>
                    <a:pt x="907" y="13"/>
                  </a:cubicBezTo>
                  <a:cubicBezTo>
                    <a:pt x="893" y="13"/>
                    <a:pt x="879" y="13"/>
                    <a:pt x="864" y="13"/>
                  </a:cubicBezTo>
                  <a:cubicBezTo>
                    <a:pt x="834" y="12"/>
                    <a:pt x="803" y="12"/>
                    <a:pt x="772" y="13"/>
                  </a:cubicBezTo>
                  <a:cubicBezTo>
                    <a:pt x="771" y="13"/>
                    <a:pt x="771" y="13"/>
                    <a:pt x="771" y="13"/>
                  </a:cubicBezTo>
                  <a:cubicBezTo>
                    <a:pt x="758" y="13"/>
                    <a:pt x="745" y="13"/>
                    <a:pt x="732" y="13"/>
                  </a:cubicBezTo>
                  <a:cubicBezTo>
                    <a:pt x="701" y="14"/>
                    <a:pt x="669" y="14"/>
                    <a:pt x="637" y="15"/>
                  </a:cubicBezTo>
                  <a:cubicBezTo>
                    <a:pt x="624" y="16"/>
                    <a:pt x="611" y="16"/>
                    <a:pt x="598" y="17"/>
                  </a:cubicBezTo>
                  <a:cubicBezTo>
                    <a:pt x="567" y="18"/>
                    <a:pt x="535" y="19"/>
                    <a:pt x="504" y="21"/>
                  </a:cubicBezTo>
                  <a:cubicBezTo>
                    <a:pt x="485" y="22"/>
                    <a:pt x="485" y="22"/>
                    <a:pt x="485" y="22"/>
                  </a:cubicBezTo>
                  <a:cubicBezTo>
                    <a:pt x="450" y="22"/>
                    <a:pt x="413" y="23"/>
                    <a:pt x="377" y="25"/>
                  </a:cubicBezTo>
                  <a:cubicBezTo>
                    <a:pt x="369" y="26"/>
                    <a:pt x="369" y="26"/>
                    <a:pt x="369" y="26"/>
                  </a:cubicBezTo>
                  <a:cubicBezTo>
                    <a:pt x="330" y="28"/>
                    <a:pt x="290" y="29"/>
                    <a:pt x="252" y="33"/>
                  </a:cubicBezTo>
                  <a:cubicBezTo>
                    <a:pt x="229" y="35"/>
                    <a:pt x="229" y="35"/>
                    <a:pt x="229" y="35"/>
                  </a:cubicBezTo>
                  <a:cubicBezTo>
                    <a:pt x="196" y="38"/>
                    <a:pt x="162" y="40"/>
                    <a:pt x="129" y="44"/>
                  </a:cubicBezTo>
                  <a:cubicBezTo>
                    <a:pt x="91" y="48"/>
                    <a:pt x="48" y="52"/>
                    <a:pt x="7" y="58"/>
                  </a:cubicBezTo>
                  <a:cubicBezTo>
                    <a:pt x="7" y="58"/>
                    <a:pt x="7" y="58"/>
                    <a:pt x="7"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56"/>
            <p:cNvSpPr/>
            <p:nvPr/>
          </p:nvSpPr>
          <p:spPr bwMode="auto">
            <a:xfrm>
              <a:off x="15084425" y="2795588"/>
              <a:ext cx="1352550" cy="288925"/>
            </a:xfrm>
            <a:custGeom>
              <a:avLst/>
              <a:gdLst>
                <a:gd name="T0" fmla="*/ 7 w 791"/>
                <a:gd name="T1" fmla="*/ 169 h 169"/>
                <a:gd name="T2" fmla="*/ 1 w 791"/>
                <a:gd name="T3" fmla="*/ 166 h 169"/>
                <a:gd name="T4" fmla="*/ 4 w 791"/>
                <a:gd name="T5" fmla="*/ 158 h 169"/>
                <a:gd name="T6" fmla="*/ 95 w 791"/>
                <a:gd name="T7" fmla="*/ 122 h 169"/>
                <a:gd name="T8" fmla="*/ 188 w 791"/>
                <a:gd name="T9" fmla="*/ 90 h 169"/>
                <a:gd name="T10" fmla="*/ 284 w 791"/>
                <a:gd name="T11" fmla="*/ 63 h 169"/>
                <a:gd name="T12" fmla="*/ 381 w 791"/>
                <a:gd name="T13" fmla="*/ 41 h 169"/>
                <a:gd name="T14" fmla="*/ 480 w 791"/>
                <a:gd name="T15" fmla="*/ 23 h 169"/>
                <a:gd name="T16" fmla="*/ 580 w 791"/>
                <a:gd name="T17" fmla="*/ 10 h 169"/>
                <a:gd name="T18" fmla="*/ 682 w 791"/>
                <a:gd name="T19" fmla="*/ 3 h 169"/>
                <a:gd name="T20" fmla="*/ 785 w 791"/>
                <a:gd name="T21" fmla="*/ 0 h 169"/>
                <a:gd name="T22" fmla="*/ 791 w 791"/>
                <a:gd name="T23" fmla="*/ 6 h 169"/>
                <a:gd name="T24" fmla="*/ 785 w 791"/>
                <a:gd name="T25" fmla="*/ 12 h 169"/>
                <a:gd name="T26" fmla="*/ 682 w 791"/>
                <a:gd name="T27" fmla="*/ 15 h 169"/>
                <a:gd name="T28" fmla="*/ 581 w 791"/>
                <a:gd name="T29" fmla="*/ 22 h 169"/>
                <a:gd name="T30" fmla="*/ 481 w 791"/>
                <a:gd name="T31" fmla="*/ 35 h 169"/>
                <a:gd name="T32" fmla="*/ 383 w 791"/>
                <a:gd name="T33" fmla="*/ 53 h 169"/>
                <a:gd name="T34" fmla="*/ 287 w 791"/>
                <a:gd name="T35" fmla="*/ 75 h 169"/>
                <a:gd name="T36" fmla="*/ 192 w 791"/>
                <a:gd name="T37" fmla="*/ 102 h 169"/>
                <a:gd name="T38" fmla="*/ 99 w 791"/>
                <a:gd name="T39" fmla="*/ 133 h 169"/>
                <a:gd name="T40" fmla="*/ 9 w 791"/>
                <a:gd name="T41" fmla="*/ 169 h 169"/>
                <a:gd name="T42" fmla="*/ 7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 y="169"/>
                  </a:moveTo>
                  <a:cubicBezTo>
                    <a:pt x="4" y="169"/>
                    <a:pt x="2" y="168"/>
                    <a:pt x="1" y="166"/>
                  </a:cubicBezTo>
                  <a:cubicBezTo>
                    <a:pt x="0" y="162"/>
                    <a:pt x="1" y="159"/>
                    <a:pt x="4" y="158"/>
                  </a:cubicBezTo>
                  <a:cubicBezTo>
                    <a:pt x="34" y="145"/>
                    <a:pt x="65" y="133"/>
                    <a:pt x="95" y="122"/>
                  </a:cubicBezTo>
                  <a:cubicBezTo>
                    <a:pt x="126" y="110"/>
                    <a:pt x="157" y="100"/>
                    <a:pt x="188" y="90"/>
                  </a:cubicBezTo>
                  <a:cubicBezTo>
                    <a:pt x="220" y="80"/>
                    <a:pt x="252" y="71"/>
                    <a:pt x="284" y="63"/>
                  </a:cubicBezTo>
                  <a:cubicBezTo>
                    <a:pt x="316" y="55"/>
                    <a:pt x="348" y="47"/>
                    <a:pt x="381" y="41"/>
                  </a:cubicBezTo>
                  <a:cubicBezTo>
                    <a:pt x="413" y="34"/>
                    <a:pt x="447" y="28"/>
                    <a:pt x="480" y="23"/>
                  </a:cubicBezTo>
                  <a:cubicBezTo>
                    <a:pt x="513" y="18"/>
                    <a:pt x="546" y="14"/>
                    <a:pt x="580" y="10"/>
                  </a:cubicBezTo>
                  <a:cubicBezTo>
                    <a:pt x="614" y="7"/>
                    <a:pt x="648" y="4"/>
                    <a:pt x="682" y="3"/>
                  </a:cubicBezTo>
                  <a:cubicBezTo>
                    <a:pt x="716" y="1"/>
                    <a:pt x="751" y="0"/>
                    <a:pt x="785" y="0"/>
                  </a:cubicBezTo>
                  <a:cubicBezTo>
                    <a:pt x="788" y="0"/>
                    <a:pt x="791" y="3"/>
                    <a:pt x="791" y="6"/>
                  </a:cubicBezTo>
                  <a:cubicBezTo>
                    <a:pt x="791" y="9"/>
                    <a:pt x="788" y="12"/>
                    <a:pt x="785" y="12"/>
                  </a:cubicBezTo>
                  <a:cubicBezTo>
                    <a:pt x="751" y="12"/>
                    <a:pt x="716" y="13"/>
                    <a:pt x="682" y="15"/>
                  </a:cubicBezTo>
                  <a:cubicBezTo>
                    <a:pt x="649" y="16"/>
                    <a:pt x="615" y="19"/>
                    <a:pt x="581" y="22"/>
                  </a:cubicBezTo>
                  <a:cubicBezTo>
                    <a:pt x="548" y="26"/>
                    <a:pt x="514" y="30"/>
                    <a:pt x="481" y="35"/>
                  </a:cubicBezTo>
                  <a:cubicBezTo>
                    <a:pt x="449" y="40"/>
                    <a:pt x="416" y="46"/>
                    <a:pt x="383" y="53"/>
                  </a:cubicBezTo>
                  <a:cubicBezTo>
                    <a:pt x="351" y="59"/>
                    <a:pt x="318" y="67"/>
                    <a:pt x="287" y="75"/>
                  </a:cubicBezTo>
                  <a:cubicBezTo>
                    <a:pt x="255" y="83"/>
                    <a:pt x="223" y="92"/>
                    <a:pt x="192" y="102"/>
                  </a:cubicBezTo>
                  <a:cubicBezTo>
                    <a:pt x="161" y="111"/>
                    <a:pt x="130" y="122"/>
                    <a:pt x="99" y="133"/>
                  </a:cubicBezTo>
                  <a:cubicBezTo>
                    <a:pt x="69" y="144"/>
                    <a:pt x="39" y="156"/>
                    <a:pt x="9" y="169"/>
                  </a:cubicBezTo>
                  <a:cubicBezTo>
                    <a:pt x="8" y="169"/>
                    <a:pt x="7" y="169"/>
                    <a:pt x="7"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48759" y="1610320"/>
            <a:ext cx="4094480" cy="768350"/>
          </a:xfrm>
          <a:prstGeom prst="rect">
            <a:avLst/>
          </a:prstGeom>
        </p:spPr>
        <p:txBody>
          <a:bodyPr wrap="none">
            <a:spAutoFit/>
          </a:bodyPr>
          <a:lstStyle/>
          <a:p>
            <a:pPr algn="ctr"/>
            <a:r>
              <a:rPr lang="zh-CN" altLang="en-US" sz="4400" dirty="0">
                <a:solidFill>
                  <a:schemeClr val="bg1"/>
                </a:solidFill>
                <a:cs typeface="+mn-ea"/>
                <a:sym typeface="+mn-lt"/>
              </a:rPr>
              <a:t>网络交易的概念</a:t>
            </a:r>
          </a:p>
        </p:txBody>
      </p:sp>
      <p:sp>
        <p:nvSpPr>
          <p:cNvPr id="11" name="矩形 10"/>
          <p:cNvSpPr/>
          <p:nvPr/>
        </p:nvSpPr>
        <p:spPr>
          <a:xfrm>
            <a:off x="4835878" y="2285491"/>
            <a:ext cx="2520242" cy="246221"/>
          </a:xfrm>
          <a:prstGeom prst="rect">
            <a:avLst/>
          </a:prstGeom>
        </p:spPr>
        <p:txBody>
          <a:bodyPr wrap="none">
            <a:spAutoFit/>
          </a:bodyPr>
          <a:lstStyle/>
          <a:p>
            <a:pPr algn="ctr"/>
            <a:r>
              <a:rPr lang="en-US" altLang="zh-CN" sz="1000" dirty="0">
                <a:solidFill>
                  <a:schemeClr val="bg1"/>
                </a:solidFill>
                <a:cs typeface="+mn-ea"/>
                <a:sym typeface="+mn-lt"/>
              </a:rPr>
              <a:t>The Concept Of Network Transactions</a:t>
            </a:r>
            <a:endParaRPr lang="zh-CN" altLang="en-US" sz="1000" dirty="0">
              <a:solidFill>
                <a:schemeClr val="bg1"/>
              </a:solidFill>
              <a:cs typeface="+mn-ea"/>
              <a:sym typeface="+mn-lt"/>
            </a:endParaRPr>
          </a:p>
        </p:txBody>
      </p:sp>
      <p:sp>
        <p:nvSpPr>
          <p:cNvPr id="12" name="矩形 11"/>
          <p:cNvSpPr/>
          <p:nvPr/>
        </p:nvSpPr>
        <p:spPr>
          <a:xfrm>
            <a:off x="1019854" y="2670204"/>
            <a:ext cx="10152289" cy="1209675"/>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所谓网络交易：即电子商务</a:t>
            </a:r>
            <a:r>
              <a:rPr lang="en-US" altLang="zh-CN" sz="1400" dirty="0">
                <a:solidFill>
                  <a:schemeClr val="bg1"/>
                </a:solidFill>
                <a:cs typeface="+mn-ea"/>
                <a:sym typeface="+mn-lt"/>
              </a:rPr>
              <a:t>(Electronic Commerce)</a:t>
            </a:r>
            <a:r>
              <a:rPr lang="zh-CN" altLang="en-US" sz="1400" dirty="0">
                <a:solidFill>
                  <a:schemeClr val="bg1"/>
                </a:solidFill>
                <a:cs typeface="+mn-ea"/>
                <a:sym typeface="+mn-lt"/>
              </a:rPr>
              <a:t>，是利用计算机技术、网络技术和远程通信技术，实现整个商务（买卖）过程的电子化、数字化和网络化。网络交易对买卖双方来说既省钱、省事、省时，又不受时空限制，物品种类丰富，交易便捷顺畅，免去了传统交易一切烦琐的手续，所有的商务活动均在网上一气呵成。电子商务正以它的巨大魅力深刻影响和改变着人们的消费习惯，已经成为人们日常生活消费的“宠儿”。</a:t>
            </a:r>
          </a:p>
        </p:txBody>
      </p:sp>
      <p:grpSp>
        <p:nvGrpSpPr>
          <p:cNvPr id="13" name="组合 12"/>
          <p:cNvGrpSpPr/>
          <p:nvPr/>
        </p:nvGrpSpPr>
        <p:grpSpPr>
          <a:xfrm>
            <a:off x="4586922" y="4125153"/>
            <a:ext cx="3018153" cy="476375"/>
            <a:chOff x="7242228" y="4551162"/>
            <a:chExt cx="4616000" cy="646296"/>
          </a:xfrm>
        </p:grpSpPr>
        <p:sp>
          <p:nvSpPr>
            <p:cNvPr id="45" name="圆角矩形 11"/>
            <p:cNvSpPr/>
            <p:nvPr/>
          </p:nvSpPr>
          <p:spPr>
            <a:xfrm>
              <a:off x="7242228" y="4551162"/>
              <a:ext cx="1231623" cy="646296"/>
            </a:xfrm>
            <a:prstGeom prst="roundRect">
              <a:avLst>
                <a:gd name="adj" fmla="val 0"/>
              </a:avLst>
            </a:prstGeom>
            <a:gradFill>
              <a:gsLst>
                <a:gs pos="0">
                  <a:srgbClr val="7030A0">
                    <a:alpha val="100000"/>
                  </a:srgbClr>
                </a:gs>
                <a:gs pos="100000">
                  <a:srgbClr val="7030A0">
                    <a:alpha val="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46" name="圆角矩形 12"/>
            <p:cNvSpPr/>
            <p:nvPr/>
          </p:nvSpPr>
          <p:spPr>
            <a:xfrm>
              <a:off x="8473851" y="4551162"/>
              <a:ext cx="3384377" cy="646296"/>
            </a:xfrm>
            <a:prstGeom prst="roundRect">
              <a:avLst>
                <a:gd name="adj" fmla="val 0"/>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47" name="矩形 46"/>
            <p:cNvSpPr/>
            <p:nvPr/>
          </p:nvSpPr>
          <p:spPr>
            <a:xfrm>
              <a:off x="7349197" y="4627625"/>
              <a:ext cx="1100432" cy="521774"/>
            </a:xfrm>
            <a:prstGeom prst="rect">
              <a:avLst/>
            </a:prstGeom>
          </p:spPr>
          <p:txBody>
            <a:bodyPr wrap="square">
              <a:spAutoFit/>
            </a:bodyPr>
            <a:lstStyle/>
            <a:p>
              <a:r>
                <a:rPr lang="en-US" altLang="zh-CN" sz="1900" dirty="0">
                  <a:solidFill>
                    <a:schemeClr val="bg1"/>
                  </a:solidFill>
                  <a:cs typeface="+mn-ea"/>
                  <a:sym typeface="+mn-lt"/>
                </a:rPr>
                <a:t>20%</a:t>
              </a:r>
            </a:p>
          </p:txBody>
        </p:sp>
        <p:sp>
          <p:nvSpPr>
            <p:cNvPr id="48" name="矩形 47"/>
            <p:cNvSpPr/>
            <p:nvPr/>
          </p:nvSpPr>
          <p:spPr>
            <a:xfrm>
              <a:off x="9581446" y="4627625"/>
              <a:ext cx="1099595" cy="521774"/>
            </a:xfrm>
            <a:prstGeom prst="rect">
              <a:avLst/>
            </a:prstGeom>
          </p:spPr>
          <p:txBody>
            <a:bodyPr wrap="square">
              <a:spAutoFit/>
            </a:bodyPr>
            <a:lstStyle/>
            <a:p>
              <a:r>
                <a:rPr lang="en-US" altLang="zh-CN" sz="1900" dirty="0">
                  <a:solidFill>
                    <a:schemeClr val="bg1"/>
                  </a:solidFill>
                  <a:cs typeface="+mn-ea"/>
                  <a:sym typeface="+mn-lt"/>
                </a:rPr>
                <a:t>80%</a:t>
              </a:r>
            </a:p>
          </p:txBody>
        </p:sp>
      </p:grpSp>
      <p:sp>
        <p:nvSpPr>
          <p:cNvPr id="14" name="矩形 13"/>
          <p:cNvSpPr/>
          <p:nvPr/>
        </p:nvSpPr>
        <p:spPr>
          <a:xfrm>
            <a:off x="2597468" y="4770805"/>
            <a:ext cx="6997060" cy="337185"/>
          </a:xfrm>
          <a:prstGeom prst="rect">
            <a:avLst/>
          </a:prstGeom>
        </p:spPr>
        <p:txBody>
          <a:bodyPr wrap="square">
            <a:spAutoFit/>
          </a:bodyPr>
          <a:lstStyle/>
          <a:p>
            <a:pPr algn="ctr"/>
            <a:r>
              <a:rPr lang="zh-CN" altLang="en-US" sz="1600" dirty="0">
                <a:solidFill>
                  <a:schemeClr val="bg1"/>
                </a:solidFill>
                <a:cs typeface="+mn-ea"/>
                <a:sym typeface="+mn-lt"/>
              </a:rPr>
              <a:t>据调查有</a:t>
            </a:r>
            <a:r>
              <a:rPr lang="en-US" altLang="zh-CN" sz="1600" dirty="0">
                <a:solidFill>
                  <a:schemeClr val="bg1"/>
                </a:solidFill>
                <a:cs typeface="+mn-ea"/>
                <a:sym typeface="+mn-lt"/>
              </a:rPr>
              <a:t>80%</a:t>
            </a:r>
            <a:r>
              <a:rPr lang="zh-CN" altLang="en-US" sz="1600" dirty="0">
                <a:solidFill>
                  <a:schemeClr val="bg1"/>
                </a:solidFill>
                <a:cs typeface="+mn-ea"/>
                <a:sym typeface="+mn-lt"/>
              </a:rPr>
              <a:t>的学生经常使用网络交易，</a:t>
            </a:r>
            <a:r>
              <a:rPr lang="en-US" altLang="zh-CN" sz="1600" dirty="0">
                <a:solidFill>
                  <a:schemeClr val="bg1"/>
                </a:solidFill>
                <a:cs typeface="+mn-ea"/>
                <a:sym typeface="+mn-lt"/>
              </a:rPr>
              <a:t>20%</a:t>
            </a:r>
            <a:r>
              <a:rPr lang="zh-CN" altLang="en-US" sz="1600" dirty="0">
                <a:solidFill>
                  <a:schemeClr val="bg1"/>
                </a:solidFill>
                <a:cs typeface="+mn-ea"/>
                <a:sym typeface="+mn-lt"/>
              </a:rPr>
              <a:t>的学生正在观望。</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6"/>
          <p:cNvSpPr/>
          <p:nvPr/>
        </p:nvSpPr>
        <p:spPr bwMode="auto">
          <a:xfrm rot="10800000" flipV="1">
            <a:off x="1575869" y="1795878"/>
            <a:ext cx="3064810" cy="3449124"/>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sp>
        <p:nvSpPr>
          <p:cNvPr id="15" name="矩形 14"/>
          <p:cNvSpPr/>
          <p:nvPr/>
        </p:nvSpPr>
        <p:spPr>
          <a:xfrm>
            <a:off x="1797634" y="2843479"/>
            <a:ext cx="2621280" cy="1568450"/>
          </a:xfrm>
          <a:prstGeom prst="rect">
            <a:avLst/>
          </a:prstGeom>
        </p:spPr>
        <p:txBody>
          <a:bodyPr wrap="none">
            <a:spAutoFit/>
          </a:bodyPr>
          <a:lstStyle/>
          <a:p>
            <a:pPr algn="ctr"/>
            <a:r>
              <a:rPr lang="zh-CN" altLang="en-US" sz="4800" dirty="0">
                <a:solidFill>
                  <a:schemeClr val="bg1"/>
                </a:solidFill>
                <a:cs typeface="+mn-ea"/>
                <a:sym typeface="+mn-lt"/>
              </a:rPr>
              <a:t>网络交易</a:t>
            </a:r>
            <a:endParaRPr lang="en-US" altLang="zh-CN" sz="4800" dirty="0">
              <a:solidFill>
                <a:schemeClr val="bg1"/>
              </a:solidFill>
              <a:cs typeface="+mn-ea"/>
              <a:sym typeface="+mn-lt"/>
            </a:endParaRPr>
          </a:p>
          <a:p>
            <a:pPr algn="ctr"/>
            <a:r>
              <a:rPr lang="zh-CN" altLang="en-US" sz="4800" dirty="0">
                <a:solidFill>
                  <a:schemeClr val="bg1"/>
                </a:solidFill>
                <a:cs typeface="+mn-ea"/>
                <a:sym typeface="+mn-lt"/>
              </a:rPr>
              <a:t>类型</a:t>
            </a:r>
          </a:p>
        </p:txBody>
      </p:sp>
      <p:grpSp>
        <p:nvGrpSpPr>
          <p:cNvPr id="22" name="组合 21"/>
          <p:cNvGrpSpPr/>
          <p:nvPr/>
        </p:nvGrpSpPr>
        <p:grpSpPr>
          <a:xfrm>
            <a:off x="6044050" y="1316127"/>
            <a:ext cx="5564994" cy="4408625"/>
            <a:chOff x="6046676" y="1521558"/>
            <a:chExt cx="5564994" cy="4408625"/>
          </a:xfrm>
        </p:grpSpPr>
        <p:grpSp>
          <p:nvGrpSpPr>
            <p:cNvPr id="20" name="组合 19"/>
            <p:cNvGrpSpPr/>
            <p:nvPr/>
          </p:nvGrpSpPr>
          <p:grpSpPr>
            <a:xfrm>
              <a:off x="6046676" y="1521558"/>
              <a:ext cx="2230748" cy="763929"/>
              <a:chOff x="5714035" y="1704438"/>
              <a:chExt cx="2230748" cy="763929"/>
            </a:xfrm>
          </p:grpSpPr>
          <p:sp>
            <p:nvSpPr>
              <p:cNvPr id="17" name="椭圆 16"/>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6734195" y="1886347"/>
                <a:ext cx="1210588" cy="400110"/>
              </a:xfrm>
              <a:prstGeom prst="rect">
                <a:avLst/>
              </a:prstGeom>
            </p:spPr>
            <p:txBody>
              <a:bodyPr wrap="none">
                <a:spAutoFit/>
              </a:bodyPr>
              <a:lstStyle/>
              <a:p>
                <a:r>
                  <a:rPr lang="zh-CN" altLang="en-US" sz="2000" dirty="0">
                    <a:solidFill>
                      <a:schemeClr val="bg1"/>
                    </a:solidFill>
                    <a:cs typeface="+mn-ea"/>
                    <a:sym typeface="+mn-lt"/>
                  </a:rPr>
                  <a:t>网购服装</a:t>
                </a:r>
              </a:p>
            </p:txBody>
          </p:sp>
        </p:grpSp>
        <p:grpSp>
          <p:nvGrpSpPr>
            <p:cNvPr id="27" name="组合 26"/>
            <p:cNvGrpSpPr/>
            <p:nvPr/>
          </p:nvGrpSpPr>
          <p:grpSpPr>
            <a:xfrm>
              <a:off x="6046676" y="2432732"/>
              <a:ext cx="3769631" cy="763929"/>
              <a:chOff x="5714035" y="1704438"/>
              <a:chExt cx="3769631" cy="763929"/>
            </a:xfrm>
          </p:grpSpPr>
          <p:sp>
            <p:nvSpPr>
              <p:cNvPr id="28" name="椭圆 27"/>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9" name="矩形 28"/>
              <p:cNvSpPr/>
              <p:nvPr/>
            </p:nvSpPr>
            <p:spPr>
              <a:xfrm>
                <a:off x="6734195" y="1886347"/>
                <a:ext cx="2749471" cy="400110"/>
              </a:xfrm>
              <a:prstGeom prst="rect">
                <a:avLst/>
              </a:prstGeom>
            </p:spPr>
            <p:txBody>
              <a:bodyPr wrap="none">
                <a:spAutoFit/>
              </a:bodyPr>
              <a:lstStyle/>
              <a:p>
                <a:r>
                  <a:rPr lang="zh-CN" altLang="en-US" sz="2000" dirty="0">
                    <a:solidFill>
                      <a:schemeClr val="bg1"/>
                    </a:solidFill>
                    <a:cs typeface="+mn-ea"/>
                    <a:sym typeface="+mn-lt"/>
                  </a:rPr>
                  <a:t>网购日用品、学习用品</a:t>
                </a:r>
              </a:p>
            </p:txBody>
          </p:sp>
        </p:grpSp>
        <p:grpSp>
          <p:nvGrpSpPr>
            <p:cNvPr id="30" name="组合 29"/>
            <p:cNvGrpSpPr/>
            <p:nvPr/>
          </p:nvGrpSpPr>
          <p:grpSpPr>
            <a:xfrm>
              <a:off x="6046676" y="3343906"/>
              <a:ext cx="2743709" cy="763929"/>
              <a:chOff x="5714035" y="1704438"/>
              <a:chExt cx="2743709" cy="763929"/>
            </a:xfrm>
          </p:grpSpPr>
          <p:sp>
            <p:nvSpPr>
              <p:cNvPr id="31" name="椭圆 30"/>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2" name="矩形 31"/>
              <p:cNvSpPr/>
              <p:nvPr/>
            </p:nvSpPr>
            <p:spPr>
              <a:xfrm>
                <a:off x="6734195" y="1886347"/>
                <a:ext cx="1723549" cy="400110"/>
              </a:xfrm>
              <a:prstGeom prst="rect">
                <a:avLst/>
              </a:prstGeom>
            </p:spPr>
            <p:txBody>
              <a:bodyPr wrap="none">
                <a:spAutoFit/>
              </a:bodyPr>
              <a:lstStyle/>
              <a:p>
                <a:r>
                  <a:rPr lang="zh-CN" altLang="en-US" sz="2000" dirty="0">
                    <a:solidFill>
                      <a:schemeClr val="bg1"/>
                    </a:solidFill>
                    <a:cs typeface="+mn-ea"/>
                    <a:sym typeface="+mn-lt"/>
                  </a:rPr>
                  <a:t>购买电子产品</a:t>
                </a:r>
              </a:p>
            </p:txBody>
          </p:sp>
        </p:grpSp>
        <p:grpSp>
          <p:nvGrpSpPr>
            <p:cNvPr id="33" name="组合 32"/>
            <p:cNvGrpSpPr/>
            <p:nvPr/>
          </p:nvGrpSpPr>
          <p:grpSpPr>
            <a:xfrm>
              <a:off x="6046676" y="4255080"/>
              <a:ext cx="5564994" cy="763929"/>
              <a:chOff x="5714035" y="1704438"/>
              <a:chExt cx="5564994" cy="763929"/>
            </a:xfrm>
          </p:grpSpPr>
          <p:sp>
            <p:nvSpPr>
              <p:cNvPr id="34" name="椭圆 33"/>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5" name="矩形 34"/>
              <p:cNvSpPr/>
              <p:nvPr/>
            </p:nvSpPr>
            <p:spPr>
              <a:xfrm>
                <a:off x="6734195" y="1886347"/>
                <a:ext cx="4544834" cy="400110"/>
              </a:xfrm>
              <a:prstGeom prst="rect">
                <a:avLst/>
              </a:prstGeom>
            </p:spPr>
            <p:txBody>
              <a:bodyPr wrap="none">
                <a:spAutoFit/>
              </a:bodyPr>
              <a:lstStyle/>
              <a:p>
                <a:r>
                  <a:rPr lang="zh-CN" altLang="en-US" sz="2000" dirty="0">
                    <a:solidFill>
                      <a:schemeClr val="bg1"/>
                    </a:solidFill>
                    <a:cs typeface="+mn-ea"/>
                    <a:sym typeface="+mn-lt"/>
                  </a:rPr>
                  <a:t>网上充话费、订机票、订酒店、买彩票</a:t>
                </a:r>
              </a:p>
            </p:txBody>
          </p:sp>
        </p:grpSp>
        <p:grpSp>
          <p:nvGrpSpPr>
            <p:cNvPr id="36" name="组合 35"/>
            <p:cNvGrpSpPr/>
            <p:nvPr/>
          </p:nvGrpSpPr>
          <p:grpSpPr>
            <a:xfrm>
              <a:off x="6046676" y="5166254"/>
              <a:ext cx="3513150" cy="763929"/>
              <a:chOff x="5714035" y="1704438"/>
              <a:chExt cx="3513150" cy="763929"/>
            </a:xfrm>
          </p:grpSpPr>
          <p:sp>
            <p:nvSpPr>
              <p:cNvPr id="37" name="椭圆 36"/>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8" name="矩形 37"/>
              <p:cNvSpPr/>
              <p:nvPr/>
            </p:nvSpPr>
            <p:spPr>
              <a:xfrm>
                <a:off x="6734195" y="1886347"/>
                <a:ext cx="2492990" cy="400110"/>
              </a:xfrm>
              <a:prstGeom prst="rect">
                <a:avLst/>
              </a:prstGeom>
            </p:spPr>
            <p:txBody>
              <a:bodyPr wrap="none">
                <a:spAutoFit/>
              </a:bodyPr>
              <a:lstStyle/>
              <a:p>
                <a:r>
                  <a:rPr lang="zh-CN" altLang="en-US" sz="2000" dirty="0">
                    <a:solidFill>
                      <a:schemeClr val="bg1"/>
                    </a:solidFill>
                    <a:cs typeface="+mn-ea"/>
                    <a:sym typeface="+mn-lt"/>
                  </a:rPr>
                  <a:t>买保险、外出旅游等</a:t>
                </a:r>
              </a:p>
            </p:txBody>
          </p:sp>
        </p:grpSp>
      </p:grpSp>
      <p:grpSp>
        <p:nvGrpSpPr>
          <p:cNvPr id="23" name="Group 1554"/>
          <p:cNvGrpSpPr>
            <a:grpSpLocks noChangeAspect="1"/>
          </p:cNvGrpSpPr>
          <p:nvPr/>
        </p:nvGrpSpPr>
        <p:grpSpPr bwMode="auto">
          <a:xfrm>
            <a:off x="6269134" y="1525905"/>
            <a:ext cx="331452" cy="300257"/>
            <a:chOff x="6146" y="2106"/>
            <a:chExt cx="510" cy="462"/>
          </a:xfrm>
          <a:solidFill>
            <a:schemeClr val="bg1"/>
          </a:solidFill>
        </p:grpSpPr>
        <p:sp>
          <p:nvSpPr>
            <p:cNvPr id="24" name="Freeform 1556"/>
            <p:cNvSpPr/>
            <p:nvPr/>
          </p:nvSpPr>
          <p:spPr bwMode="auto">
            <a:xfrm>
              <a:off x="6172" y="2131"/>
              <a:ext cx="466" cy="411"/>
            </a:xfrm>
            <a:custGeom>
              <a:avLst/>
              <a:gdLst>
                <a:gd name="T0" fmla="*/ 802 w 3262"/>
                <a:gd name="T1" fmla="*/ 0 h 2876"/>
                <a:gd name="T2" fmla="*/ 848 w 3262"/>
                <a:gd name="T3" fmla="*/ 45 h 2876"/>
                <a:gd name="T4" fmla="*/ 848 w 3262"/>
                <a:gd name="T5" fmla="*/ 0 h 2876"/>
                <a:gd name="T6" fmla="*/ 1071 w 3262"/>
                <a:gd name="T7" fmla="*/ 0 h 2876"/>
                <a:gd name="T8" fmla="*/ 1101 w 3262"/>
                <a:gd name="T9" fmla="*/ 41 h 2876"/>
                <a:gd name="T10" fmla="*/ 1137 w 3262"/>
                <a:gd name="T11" fmla="*/ 79 h 2876"/>
                <a:gd name="T12" fmla="*/ 1177 w 3262"/>
                <a:gd name="T13" fmla="*/ 115 h 2876"/>
                <a:gd name="T14" fmla="*/ 1222 w 3262"/>
                <a:gd name="T15" fmla="*/ 148 h 2876"/>
                <a:gd name="T16" fmla="*/ 1270 w 3262"/>
                <a:gd name="T17" fmla="*/ 176 h 2876"/>
                <a:gd name="T18" fmla="*/ 1324 w 3262"/>
                <a:gd name="T19" fmla="*/ 202 h 2876"/>
                <a:gd name="T20" fmla="*/ 1379 w 3262"/>
                <a:gd name="T21" fmla="*/ 223 h 2876"/>
                <a:gd name="T22" fmla="*/ 1439 w 3262"/>
                <a:gd name="T23" fmla="*/ 240 h 2876"/>
                <a:gd name="T24" fmla="*/ 1501 w 3262"/>
                <a:gd name="T25" fmla="*/ 252 h 2876"/>
                <a:gd name="T26" fmla="*/ 1565 w 3262"/>
                <a:gd name="T27" fmla="*/ 260 h 2876"/>
                <a:gd name="T28" fmla="*/ 1630 w 3262"/>
                <a:gd name="T29" fmla="*/ 263 h 2876"/>
                <a:gd name="T30" fmla="*/ 1697 w 3262"/>
                <a:gd name="T31" fmla="*/ 260 h 2876"/>
                <a:gd name="T32" fmla="*/ 1761 w 3262"/>
                <a:gd name="T33" fmla="*/ 252 h 2876"/>
                <a:gd name="T34" fmla="*/ 1823 w 3262"/>
                <a:gd name="T35" fmla="*/ 240 h 2876"/>
                <a:gd name="T36" fmla="*/ 1883 w 3262"/>
                <a:gd name="T37" fmla="*/ 223 h 2876"/>
                <a:gd name="T38" fmla="*/ 1939 w 3262"/>
                <a:gd name="T39" fmla="*/ 202 h 2876"/>
                <a:gd name="T40" fmla="*/ 1992 w 3262"/>
                <a:gd name="T41" fmla="*/ 176 h 2876"/>
                <a:gd name="T42" fmla="*/ 2040 w 3262"/>
                <a:gd name="T43" fmla="*/ 148 h 2876"/>
                <a:gd name="T44" fmla="*/ 2085 w 3262"/>
                <a:gd name="T45" fmla="*/ 115 h 2876"/>
                <a:gd name="T46" fmla="*/ 2126 w 3262"/>
                <a:gd name="T47" fmla="*/ 79 h 2876"/>
                <a:gd name="T48" fmla="*/ 2161 w 3262"/>
                <a:gd name="T49" fmla="*/ 41 h 2876"/>
                <a:gd name="T50" fmla="*/ 2191 w 3262"/>
                <a:gd name="T51" fmla="*/ 0 h 2876"/>
                <a:gd name="T52" fmla="*/ 2415 w 3262"/>
                <a:gd name="T53" fmla="*/ 0 h 2876"/>
                <a:gd name="T54" fmla="*/ 2415 w 3262"/>
                <a:gd name="T55" fmla="*/ 45 h 2876"/>
                <a:gd name="T56" fmla="*/ 2460 w 3262"/>
                <a:gd name="T57" fmla="*/ 0 h 2876"/>
                <a:gd name="T58" fmla="*/ 3262 w 3262"/>
                <a:gd name="T59" fmla="*/ 802 h 2876"/>
                <a:gd name="T60" fmla="*/ 2823 w 3262"/>
                <a:gd name="T61" fmla="*/ 1241 h 2876"/>
                <a:gd name="T62" fmla="*/ 2414 w 3262"/>
                <a:gd name="T63" fmla="*/ 832 h 2876"/>
                <a:gd name="T64" fmla="*/ 2414 w 3262"/>
                <a:gd name="T65" fmla="*/ 2876 h 2876"/>
                <a:gd name="T66" fmla="*/ 847 w 3262"/>
                <a:gd name="T67" fmla="*/ 2876 h 2876"/>
                <a:gd name="T68" fmla="*/ 847 w 3262"/>
                <a:gd name="T69" fmla="*/ 832 h 2876"/>
                <a:gd name="T70" fmla="*/ 439 w 3262"/>
                <a:gd name="T71" fmla="*/ 1241 h 2876"/>
                <a:gd name="T72" fmla="*/ 0 w 3262"/>
                <a:gd name="T73" fmla="*/ 802 h 2876"/>
                <a:gd name="T74" fmla="*/ 802 w 3262"/>
                <a:gd name="T75" fmla="*/ 0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2" h="2876">
                  <a:moveTo>
                    <a:pt x="802" y="0"/>
                  </a:moveTo>
                  <a:lnTo>
                    <a:pt x="848" y="45"/>
                  </a:lnTo>
                  <a:lnTo>
                    <a:pt x="848" y="0"/>
                  </a:lnTo>
                  <a:lnTo>
                    <a:pt x="1071" y="0"/>
                  </a:lnTo>
                  <a:lnTo>
                    <a:pt x="1101" y="41"/>
                  </a:lnTo>
                  <a:lnTo>
                    <a:pt x="1137" y="79"/>
                  </a:lnTo>
                  <a:lnTo>
                    <a:pt x="1177" y="115"/>
                  </a:lnTo>
                  <a:lnTo>
                    <a:pt x="1222" y="148"/>
                  </a:lnTo>
                  <a:lnTo>
                    <a:pt x="1270" y="176"/>
                  </a:lnTo>
                  <a:lnTo>
                    <a:pt x="1324" y="202"/>
                  </a:lnTo>
                  <a:lnTo>
                    <a:pt x="1379" y="223"/>
                  </a:lnTo>
                  <a:lnTo>
                    <a:pt x="1439" y="240"/>
                  </a:lnTo>
                  <a:lnTo>
                    <a:pt x="1501" y="252"/>
                  </a:lnTo>
                  <a:lnTo>
                    <a:pt x="1565" y="260"/>
                  </a:lnTo>
                  <a:lnTo>
                    <a:pt x="1630" y="263"/>
                  </a:lnTo>
                  <a:lnTo>
                    <a:pt x="1697" y="260"/>
                  </a:lnTo>
                  <a:lnTo>
                    <a:pt x="1761" y="252"/>
                  </a:lnTo>
                  <a:lnTo>
                    <a:pt x="1823" y="240"/>
                  </a:lnTo>
                  <a:lnTo>
                    <a:pt x="1883" y="223"/>
                  </a:lnTo>
                  <a:lnTo>
                    <a:pt x="1939" y="202"/>
                  </a:lnTo>
                  <a:lnTo>
                    <a:pt x="1992" y="176"/>
                  </a:lnTo>
                  <a:lnTo>
                    <a:pt x="2040" y="148"/>
                  </a:lnTo>
                  <a:lnTo>
                    <a:pt x="2085" y="115"/>
                  </a:lnTo>
                  <a:lnTo>
                    <a:pt x="2126" y="79"/>
                  </a:lnTo>
                  <a:lnTo>
                    <a:pt x="2161" y="41"/>
                  </a:lnTo>
                  <a:lnTo>
                    <a:pt x="2191" y="0"/>
                  </a:lnTo>
                  <a:lnTo>
                    <a:pt x="2415" y="0"/>
                  </a:lnTo>
                  <a:lnTo>
                    <a:pt x="2415" y="45"/>
                  </a:lnTo>
                  <a:lnTo>
                    <a:pt x="2460" y="0"/>
                  </a:lnTo>
                  <a:lnTo>
                    <a:pt x="3262" y="802"/>
                  </a:lnTo>
                  <a:lnTo>
                    <a:pt x="2823" y="1241"/>
                  </a:lnTo>
                  <a:lnTo>
                    <a:pt x="2414" y="832"/>
                  </a:lnTo>
                  <a:lnTo>
                    <a:pt x="2414" y="2876"/>
                  </a:lnTo>
                  <a:lnTo>
                    <a:pt x="847" y="2876"/>
                  </a:lnTo>
                  <a:lnTo>
                    <a:pt x="847" y="832"/>
                  </a:lnTo>
                  <a:lnTo>
                    <a:pt x="439" y="1241"/>
                  </a:lnTo>
                  <a:lnTo>
                    <a:pt x="0" y="802"/>
                  </a:lnTo>
                  <a:lnTo>
                    <a:pt x="80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5" name="Freeform 1557"/>
            <p:cNvSpPr/>
            <p:nvPr/>
          </p:nvSpPr>
          <p:spPr bwMode="auto">
            <a:xfrm>
              <a:off x="6146" y="2106"/>
              <a:ext cx="510" cy="462"/>
            </a:xfrm>
            <a:custGeom>
              <a:avLst/>
              <a:gdLst>
                <a:gd name="T0" fmla="*/ 1029 w 3571"/>
                <a:gd name="T1" fmla="*/ 0 h 3236"/>
                <a:gd name="T2" fmla="*/ 1338 w 3571"/>
                <a:gd name="T3" fmla="*/ 21 h 3236"/>
                <a:gd name="T4" fmla="*/ 1402 w 3571"/>
                <a:gd name="T5" fmla="*/ 80 h 3236"/>
                <a:gd name="T6" fmla="*/ 1436 w 3571"/>
                <a:gd name="T7" fmla="*/ 123 h 3236"/>
                <a:gd name="T8" fmla="*/ 1528 w 3571"/>
                <a:gd name="T9" fmla="*/ 194 h 3236"/>
                <a:gd name="T10" fmla="*/ 1672 w 3571"/>
                <a:gd name="T11" fmla="*/ 246 h 3236"/>
                <a:gd name="T12" fmla="*/ 1811 w 3571"/>
                <a:gd name="T13" fmla="*/ 262 h 3236"/>
                <a:gd name="T14" fmla="*/ 1953 w 3571"/>
                <a:gd name="T15" fmla="*/ 246 h 3236"/>
                <a:gd name="T16" fmla="*/ 2096 w 3571"/>
                <a:gd name="T17" fmla="*/ 194 h 3236"/>
                <a:gd name="T18" fmla="*/ 2194 w 3571"/>
                <a:gd name="T19" fmla="*/ 118 h 3236"/>
                <a:gd name="T20" fmla="*/ 2234 w 3571"/>
                <a:gd name="T21" fmla="*/ 65 h 3236"/>
                <a:gd name="T22" fmla="*/ 2302 w 3571"/>
                <a:gd name="T23" fmla="*/ 14 h 3236"/>
                <a:gd name="T24" fmla="*/ 2596 w 3571"/>
                <a:gd name="T25" fmla="*/ 0 h 3236"/>
                <a:gd name="T26" fmla="*/ 2696 w 3571"/>
                <a:gd name="T27" fmla="*/ 30 h 3236"/>
                <a:gd name="T28" fmla="*/ 2755 w 3571"/>
                <a:gd name="T29" fmla="*/ 94 h 3236"/>
                <a:gd name="T30" fmla="*/ 2776 w 3571"/>
                <a:gd name="T31" fmla="*/ 180 h 3236"/>
                <a:gd name="T32" fmla="*/ 2711 w 3571"/>
                <a:gd name="T33" fmla="*/ 364 h 3236"/>
                <a:gd name="T34" fmla="*/ 2614 w 3571"/>
                <a:gd name="T35" fmla="*/ 404 h 3236"/>
                <a:gd name="T36" fmla="*/ 2526 w 3571"/>
                <a:gd name="T37" fmla="*/ 391 h 3236"/>
                <a:gd name="T38" fmla="*/ 2460 w 3571"/>
                <a:gd name="T39" fmla="*/ 360 h 3236"/>
                <a:gd name="T40" fmla="*/ 2362 w 3571"/>
                <a:gd name="T41" fmla="*/ 449 h 3236"/>
                <a:gd name="T42" fmla="*/ 2234 w 3571"/>
                <a:gd name="T43" fmla="*/ 528 h 3236"/>
                <a:gd name="T44" fmla="*/ 2085 w 3571"/>
                <a:gd name="T45" fmla="*/ 586 h 3236"/>
                <a:gd name="T46" fmla="*/ 1921 w 3571"/>
                <a:gd name="T47" fmla="*/ 617 h 3236"/>
                <a:gd name="T48" fmla="*/ 1747 w 3571"/>
                <a:gd name="T49" fmla="*/ 621 h 3236"/>
                <a:gd name="T50" fmla="*/ 1556 w 3571"/>
                <a:gd name="T51" fmla="*/ 590 h 3236"/>
                <a:gd name="T52" fmla="*/ 1407 w 3571"/>
                <a:gd name="T53" fmla="*/ 536 h 3236"/>
                <a:gd name="T54" fmla="*/ 1262 w 3571"/>
                <a:gd name="T55" fmla="*/ 449 h 3236"/>
                <a:gd name="T56" fmla="*/ 1164 w 3571"/>
                <a:gd name="T57" fmla="*/ 360 h 3236"/>
                <a:gd name="T58" fmla="*/ 1084 w 3571"/>
                <a:gd name="T59" fmla="*/ 398 h 3236"/>
                <a:gd name="T60" fmla="*/ 436 w 3571"/>
                <a:gd name="T61" fmla="*/ 982 h 3236"/>
                <a:gd name="T62" fmla="*/ 943 w 3571"/>
                <a:gd name="T63" fmla="*/ 853 h 3236"/>
                <a:gd name="T64" fmla="*/ 1028 w 3571"/>
                <a:gd name="T65" fmla="*/ 831 h 3236"/>
                <a:gd name="T66" fmla="*/ 1129 w 3571"/>
                <a:gd name="T67" fmla="*/ 862 h 3236"/>
                <a:gd name="T68" fmla="*/ 1187 w 3571"/>
                <a:gd name="T69" fmla="*/ 926 h 3236"/>
                <a:gd name="T70" fmla="*/ 1209 w 3571"/>
                <a:gd name="T71" fmla="*/ 1012 h 3236"/>
                <a:gd name="T72" fmla="*/ 2417 w 3571"/>
                <a:gd name="T73" fmla="*/ 976 h 3236"/>
                <a:gd name="T74" fmla="*/ 2456 w 3571"/>
                <a:gd name="T75" fmla="*/ 897 h 3236"/>
                <a:gd name="T76" fmla="*/ 2525 w 3571"/>
                <a:gd name="T77" fmla="*/ 846 h 3236"/>
                <a:gd name="T78" fmla="*/ 2613 w 3571"/>
                <a:gd name="T79" fmla="*/ 833 h 3236"/>
                <a:gd name="T80" fmla="*/ 2710 w 3571"/>
                <a:gd name="T81" fmla="*/ 873 h 3236"/>
                <a:gd name="T82" fmla="*/ 3132 w 3571"/>
                <a:gd name="T83" fmla="*/ 1548 h 3236"/>
                <a:gd name="T84" fmla="*/ 3040 w 3571"/>
                <a:gd name="T85" fmla="*/ 1598 h 3236"/>
                <a:gd name="T86" fmla="*/ 2951 w 3571"/>
                <a:gd name="T87" fmla="*/ 1593 h 3236"/>
                <a:gd name="T88" fmla="*/ 2877 w 3571"/>
                <a:gd name="T89" fmla="*/ 1548 h 3236"/>
                <a:gd name="T90" fmla="*/ 2767 w 3571"/>
                <a:gd name="T91" fmla="*/ 3110 h 3236"/>
                <a:gd name="T92" fmla="*/ 2710 w 3571"/>
                <a:gd name="T93" fmla="*/ 3195 h 3236"/>
                <a:gd name="T94" fmla="*/ 2613 w 3571"/>
                <a:gd name="T95" fmla="*/ 3235 h 3236"/>
                <a:gd name="T96" fmla="*/ 975 w 3571"/>
                <a:gd name="T97" fmla="*/ 3229 h 3236"/>
                <a:gd name="T98" fmla="*/ 901 w 3571"/>
                <a:gd name="T99" fmla="*/ 3183 h 3236"/>
                <a:gd name="T100" fmla="*/ 851 w 3571"/>
                <a:gd name="T101" fmla="*/ 3092 h 3236"/>
                <a:gd name="T102" fmla="*/ 735 w 3571"/>
                <a:gd name="T103" fmla="*/ 1559 h 3236"/>
                <a:gd name="T104" fmla="*/ 638 w 3571"/>
                <a:gd name="T105" fmla="*/ 1600 h 3236"/>
                <a:gd name="T106" fmla="*/ 550 w 3571"/>
                <a:gd name="T107" fmla="*/ 1586 h 3236"/>
                <a:gd name="T108" fmla="*/ 53 w 3571"/>
                <a:gd name="T109" fmla="*/ 1110 h 3236"/>
                <a:gd name="T110" fmla="*/ 4 w 3571"/>
                <a:gd name="T111" fmla="*/ 1018 h 3236"/>
                <a:gd name="T112" fmla="*/ 8 w 3571"/>
                <a:gd name="T113" fmla="*/ 929 h 3236"/>
                <a:gd name="T114" fmla="*/ 53 w 3571"/>
                <a:gd name="T115" fmla="*/ 855 h 3236"/>
                <a:gd name="T116" fmla="*/ 913 w 3571"/>
                <a:gd name="T117" fmla="*/ 14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1" h="3236">
                  <a:moveTo>
                    <a:pt x="983" y="0"/>
                  </a:moveTo>
                  <a:lnTo>
                    <a:pt x="1001" y="1"/>
                  </a:lnTo>
                  <a:lnTo>
                    <a:pt x="1007" y="2"/>
                  </a:lnTo>
                  <a:lnTo>
                    <a:pt x="1011" y="1"/>
                  </a:lnTo>
                  <a:lnTo>
                    <a:pt x="1029" y="0"/>
                  </a:lnTo>
                  <a:lnTo>
                    <a:pt x="1252" y="0"/>
                  </a:lnTo>
                  <a:lnTo>
                    <a:pt x="1270" y="1"/>
                  </a:lnTo>
                  <a:lnTo>
                    <a:pt x="1288" y="3"/>
                  </a:lnTo>
                  <a:lnTo>
                    <a:pt x="1306" y="8"/>
                  </a:lnTo>
                  <a:lnTo>
                    <a:pt x="1338" y="21"/>
                  </a:lnTo>
                  <a:lnTo>
                    <a:pt x="1352" y="30"/>
                  </a:lnTo>
                  <a:lnTo>
                    <a:pt x="1367" y="41"/>
                  </a:lnTo>
                  <a:lnTo>
                    <a:pt x="1379" y="53"/>
                  </a:lnTo>
                  <a:lnTo>
                    <a:pt x="1391" y="65"/>
                  </a:lnTo>
                  <a:lnTo>
                    <a:pt x="1402" y="80"/>
                  </a:lnTo>
                  <a:lnTo>
                    <a:pt x="1403" y="82"/>
                  </a:lnTo>
                  <a:lnTo>
                    <a:pt x="1412" y="93"/>
                  </a:lnTo>
                  <a:lnTo>
                    <a:pt x="1412" y="93"/>
                  </a:lnTo>
                  <a:lnTo>
                    <a:pt x="1435" y="121"/>
                  </a:lnTo>
                  <a:lnTo>
                    <a:pt x="1436" y="123"/>
                  </a:lnTo>
                  <a:lnTo>
                    <a:pt x="1463" y="147"/>
                  </a:lnTo>
                  <a:lnTo>
                    <a:pt x="1484" y="165"/>
                  </a:lnTo>
                  <a:lnTo>
                    <a:pt x="1510" y="182"/>
                  </a:lnTo>
                  <a:lnTo>
                    <a:pt x="1510" y="182"/>
                  </a:lnTo>
                  <a:lnTo>
                    <a:pt x="1528" y="194"/>
                  </a:lnTo>
                  <a:lnTo>
                    <a:pt x="1549" y="204"/>
                  </a:lnTo>
                  <a:lnTo>
                    <a:pt x="1585" y="219"/>
                  </a:lnTo>
                  <a:lnTo>
                    <a:pt x="1619" y="232"/>
                  </a:lnTo>
                  <a:lnTo>
                    <a:pt x="1641" y="239"/>
                  </a:lnTo>
                  <a:lnTo>
                    <a:pt x="1672" y="246"/>
                  </a:lnTo>
                  <a:lnTo>
                    <a:pt x="1714" y="254"/>
                  </a:lnTo>
                  <a:lnTo>
                    <a:pt x="1714" y="256"/>
                  </a:lnTo>
                  <a:lnTo>
                    <a:pt x="1739" y="259"/>
                  </a:lnTo>
                  <a:lnTo>
                    <a:pt x="1771" y="261"/>
                  </a:lnTo>
                  <a:lnTo>
                    <a:pt x="1811" y="262"/>
                  </a:lnTo>
                  <a:lnTo>
                    <a:pt x="1852" y="261"/>
                  </a:lnTo>
                  <a:lnTo>
                    <a:pt x="1884" y="259"/>
                  </a:lnTo>
                  <a:lnTo>
                    <a:pt x="1910" y="254"/>
                  </a:lnTo>
                  <a:lnTo>
                    <a:pt x="1910" y="254"/>
                  </a:lnTo>
                  <a:lnTo>
                    <a:pt x="1953" y="246"/>
                  </a:lnTo>
                  <a:lnTo>
                    <a:pt x="1984" y="239"/>
                  </a:lnTo>
                  <a:lnTo>
                    <a:pt x="2007" y="232"/>
                  </a:lnTo>
                  <a:lnTo>
                    <a:pt x="2039" y="219"/>
                  </a:lnTo>
                  <a:lnTo>
                    <a:pt x="2074" y="205"/>
                  </a:lnTo>
                  <a:lnTo>
                    <a:pt x="2096" y="194"/>
                  </a:lnTo>
                  <a:lnTo>
                    <a:pt x="2118" y="180"/>
                  </a:lnTo>
                  <a:lnTo>
                    <a:pt x="2134" y="170"/>
                  </a:lnTo>
                  <a:lnTo>
                    <a:pt x="2162" y="147"/>
                  </a:lnTo>
                  <a:lnTo>
                    <a:pt x="2185" y="127"/>
                  </a:lnTo>
                  <a:lnTo>
                    <a:pt x="2194" y="118"/>
                  </a:lnTo>
                  <a:lnTo>
                    <a:pt x="2213" y="93"/>
                  </a:lnTo>
                  <a:lnTo>
                    <a:pt x="2213" y="93"/>
                  </a:lnTo>
                  <a:lnTo>
                    <a:pt x="2221" y="83"/>
                  </a:lnTo>
                  <a:lnTo>
                    <a:pt x="2222" y="80"/>
                  </a:lnTo>
                  <a:lnTo>
                    <a:pt x="2234" y="65"/>
                  </a:lnTo>
                  <a:lnTo>
                    <a:pt x="2245" y="53"/>
                  </a:lnTo>
                  <a:lnTo>
                    <a:pt x="2257" y="41"/>
                  </a:lnTo>
                  <a:lnTo>
                    <a:pt x="2272" y="30"/>
                  </a:lnTo>
                  <a:lnTo>
                    <a:pt x="2287" y="21"/>
                  </a:lnTo>
                  <a:lnTo>
                    <a:pt x="2302" y="14"/>
                  </a:lnTo>
                  <a:lnTo>
                    <a:pt x="2319" y="8"/>
                  </a:lnTo>
                  <a:lnTo>
                    <a:pt x="2336" y="3"/>
                  </a:lnTo>
                  <a:lnTo>
                    <a:pt x="2354" y="1"/>
                  </a:lnTo>
                  <a:lnTo>
                    <a:pt x="2372" y="0"/>
                  </a:lnTo>
                  <a:lnTo>
                    <a:pt x="2596" y="0"/>
                  </a:lnTo>
                  <a:lnTo>
                    <a:pt x="2614" y="1"/>
                  </a:lnTo>
                  <a:lnTo>
                    <a:pt x="2632" y="3"/>
                  </a:lnTo>
                  <a:lnTo>
                    <a:pt x="2650" y="8"/>
                  </a:lnTo>
                  <a:lnTo>
                    <a:pt x="2682" y="21"/>
                  </a:lnTo>
                  <a:lnTo>
                    <a:pt x="2696" y="30"/>
                  </a:lnTo>
                  <a:lnTo>
                    <a:pt x="2711" y="41"/>
                  </a:lnTo>
                  <a:lnTo>
                    <a:pt x="2723" y="53"/>
                  </a:lnTo>
                  <a:lnTo>
                    <a:pt x="2735" y="65"/>
                  </a:lnTo>
                  <a:lnTo>
                    <a:pt x="2746" y="80"/>
                  </a:lnTo>
                  <a:lnTo>
                    <a:pt x="2755" y="94"/>
                  </a:lnTo>
                  <a:lnTo>
                    <a:pt x="2762" y="110"/>
                  </a:lnTo>
                  <a:lnTo>
                    <a:pt x="2768" y="127"/>
                  </a:lnTo>
                  <a:lnTo>
                    <a:pt x="2773" y="144"/>
                  </a:lnTo>
                  <a:lnTo>
                    <a:pt x="2775" y="162"/>
                  </a:lnTo>
                  <a:lnTo>
                    <a:pt x="2776" y="180"/>
                  </a:lnTo>
                  <a:lnTo>
                    <a:pt x="2776" y="225"/>
                  </a:lnTo>
                  <a:lnTo>
                    <a:pt x="2686" y="225"/>
                  </a:lnTo>
                  <a:lnTo>
                    <a:pt x="2768" y="307"/>
                  </a:lnTo>
                  <a:lnTo>
                    <a:pt x="2723" y="352"/>
                  </a:lnTo>
                  <a:lnTo>
                    <a:pt x="2711" y="364"/>
                  </a:lnTo>
                  <a:lnTo>
                    <a:pt x="2696" y="375"/>
                  </a:lnTo>
                  <a:lnTo>
                    <a:pt x="2682" y="384"/>
                  </a:lnTo>
                  <a:lnTo>
                    <a:pt x="2650" y="398"/>
                  </a:lnTo>
                  <a:lnTo>
                    <a:pt x="2632" y="402"/>
                  </a:lnTo>
                  <a:lnTo>
                    <a:pt x="2614" y="404"/>
                  </a:lnTo>
                  <a:lnTo>
                    <a:pt x="2596" y="405"/>
                  </a:lnTo>
                  <a:lnTo>
                    <a:pt x="2578" y="404"/>
                  </a:lnTo>
                  <a:lnTo>
                    <a:pt x="2560" y="402"/>
                  </a:lnTo>
                  <a:lnTo>
                    <a:pt x="2543" y="398"/>
                  </a:lnTo>
                  <a:lnTo>
                    <a:pt x="2526" y="391"/>
                  </a:lnTo>
                  <a:lnTo>
                    <a:pt x="2510" y="384"/>
                  </a:lnTo>
                  <a:lnTo>
                    <a:pt x="2495" y="375"/>
                  </a:lnTo>
                  <a:lnTo>
                    <a:pt x="2481" y="364"/>
                  </a:lnTo>
                  <a:lnTo>
                    <a:pt x="2477" y="360"/>
                  </a:lnTo>
                  <a:lnTo>
                    <a:pt x="2460" y="360"/>
                  </a:lnTo>
                  <a:lnTo>
                    <a:pt x="2457" y="364"/>
                  </a:lnTo>
                  <a:lnTo>
                    <a:pt x="2432" y="390"/>
                  </a:lnTo>
                  <a:lnTo>
                    <a:pt x="2420" y="401"/>
                  </a:lnTo>
                  <a:lnTo>
                    <a:pt x="2393" y="426"/>
                  </a:lnTo>
                  <a:lnTo>
                    <a:pt x="2362" y="449"/>
                  </a:lnTo>
                  <a:lnTo>
                    <a:pt x="2349" y="459"/>
                  </a:lnTo>
                  <a:lnTo>
                    <a:pt x="2317" y="481"/>
                  </a:lnTo>
                  <a:lnTo>
                    <a:pt x="2302" y="490"/>
                  </a:lnTo>
                  <a:lnTo>
                    <a:pt x="2269" y="510"/>
                  </a:lnTo>
                  <a:lnTo>
                    <a:pt x="2234" y="528"/>
                  </a:lnTo>
                  <a:lnTo>
                    <a:pt x="2218" y="536"/>
                  </a:lnTo>
                  <a:lnTo>
                    <a:pt x="2180" y="552"/>
                  </a:lnTo>
                  <a:lnTo>
                    <a:pt x="2142" y="567"/>
                  </a:lnTo>
                  <a:lnTo>
                    <a:pt x="2125" y="573"/>
                  </a:lnTo>
                  <a:lnTo>
                    <a:pt x="2085" y="586"/>
                  </a:lnTo>
                  <a:lnTo>
                    <a:pt x="2068" y="590"/>
                  </a:lnTo>
                  <a:lnTo>
                    <a:pt x="2026" y="600"/>
                  </a:lnTo>
                  <a:lnTo>
                    <a:pt x="1983" y="608"/>
                  </a:lnTo>
                  <a:lnTo>
                    <a:pt x="1965" y="611"/>
                  </a:lnTo>
                  <a:lnTo>
                    <a:pt x="1921" y="617"/>
                  </a:lnTo>
                  <a:lnTo>
                    <a:pt x="1876" y="621"/>
                  </a:lnTo>
                  <a:lnTo>
                    <a:pt x="1858" y="622"/>
                  </a:lnTo>
                  <a:lnTo>
                    <a:pt x="1811" y="623"/>
                  </a:lnTo>
                  <a:lnTo>
                    <a:pt x="1766" y="622"/>
                  </a:lnTo>
                  <a:lnTo>
                    <a:pt x="1747" y="621"/>
                  </a:lnTo>
                  <a:lnTo>
                    <a:pt x="1702" y="617"/>
                  </a:lnTo>
                  <a:lnTo>
                    <a:pt x="1659" y="611"/>
                  </a:lnTo>
                  <a:lnTo>
                    <a:pt x="1641" y="608"/>
                  </a:lnTo>
                  <a:lnTo>
                    <a:pt x="1598" y="600"/>
                  </a:lnTo>
                  <a:lnTo>
                    <a:pt x="1556" y="590"/>
                  </a:lnTo>
                  <a:lnTo>
                    <a:pt x="1540" y="586"/>
                  </a:lnTo>
                  <a:lnTo>
                    <a:pt x="1500" y="573"/>
                  </a:lnTo>
                  <a:lnTo>
                    <a:pt x="1483" y="567"/>
                  </a:lnTo>
                  <a:lnTo>
                    <a:pt x="1444" y="552"/>
                  </a:lnTo>
                  <a:lnTo>
                    <a:pt x="1407" y="536"/>
                  </a:lnTo>
                  <a:lnTo>
                    <a:pt x="1356" y="510"/>
                  </a:lnTo>
                  <a:lnTo>
                    <a:pt x="1323" y="490"/>
                  </a:lnTo>
                  <a:lnTo>
                    <a:pt x="1308" y="481"/>
                  </a:lnTo>
                  <a:lnTo>
                    <a:pt x="1277" y="459"/>
                  </a:lnTo>
                  <a:lnTo>
                    <a:pt x="1262" y="449"/>
                  </a:lnTo>
                  <a:lnTo>
                    <a:pt x="1233" y="426"/>
                  </a:lnTo>
                  <a:lnTo>
                    <a:pt x="1205" y="401"/>
                  </a:lnTo>
                  <a:lnTo>
                    <a:pt x="1193" y="390"/>
                  </a:lnTo>
                  <a:lnTo>
                    <a:pt x="1167" y="364"/>
                  </a:lnTo>
                  <a:lnTo>
                    <a:pt x="1164" y="360"/>
                  </a:lnTo>
                  <a:lnTo>
                    <a:pt x="1148" y="360"/>
                  </a:lnTo>
                  <a:lnTo>
                    <a:pt x="1145" y="364"/>
                  </a:lnTo>
                  <a:lnTo>
                    <a:pt x="1130" y="375"/>
                  </a:lnTo>
                  <a:lnTo>
                    <a:pt x="1115" y="384"/>
                  </a:lnTo>
                  <a:lnTo>
                    <a:pt x="1084" y="398"/>
                  </a:lnTo>
                  <a:lnTo>
                    <a:pt x="1066" y="402"/>
                  </a:lnTo>
                  <a:lnTo>
                    <a:pt x="1047" y="404"/>
                  </a:lnTo>
                  <a:lnTo>
                    <a:pt x="1029" y="405"/>
                  </a:lnTo>
                  <a:lnTo>
                    <a:pt x="1014" y="404"/>
                  </a:lnTo>
                  <a:lnTo>
                    <a:pt x="436" y="982"/>
                  </a:lnTo>
                  <a:lnTo>
                    <a:pt x="620" y="1166"/>
                  </a:lnTo>
                  <a:lnTo>
                    <a:pt x="901" y="884"/>
                  </a:lnTo>
                  <a:lnTo>
                    <a:pt x="913" y="873"/>
                  </a:lnTo>
                  <a:lnTo>
                    <a:pt x="928" y="862"/>
                  </a:lnTo>
                  <a:lnTo>
                    <a:pt x="943" y="853"/>
                  </a:lnTo>
                  <a:lnTo>
                    <a:pt x="958" y="846"/>
                  </a:lnTo>
                  <a:lnTo>
                    <a:pt x="975" y="839"/>
                  </a:lnTo>
                  <a:lnTo>
                    <a:pt x="992" y="835"/>
                  </a:lnTo>
                  <a:lnTo>
                    <a:pt x="1010" y="833"/>
                  </a:lnTo>
                  <a:lnTo>
                    <a:pt x="1028" y="831"/>
                  </a:lnTo>
                  <a:lnTo>
                    <a:pt x="1046" y="833"/>
                  </a:lnTo>
                  <a:lnTo>
                    <a:pt x="1064" y="835"/>
                  </a:lnTo>
                  <a:lnTo>
                    <a:pt x="1082" y="839"/>
                  </a:lnTo>
                  <a:lnTo>
                    <a:pt x="1114" y="853"/>
                  </a:lnTo>
                  <a:lnTo>
                    <a:pt x="1129" y="862"/>
                  </a:lnTo>
                  <a:lnTo>
                    <a:pt x="1143" y="873"/>
                  </a:lnTo>
                  <a:lnTo>
                    <a:pt x="1156" y="884"/>
                  </a:lnTo>
                  <a:lnTo>
                    <a:pt x="1167" y="897"/>
                  </a:lnTo>
                  <a:lnTo>
                    <a:pt x="1178" y="911"/>
                  </a:lnTo>
                  <a:lnTo>
                    <a:pt x="1187" y="926"/>
                  </a:lnTo>
                  <a:lnTo>
                    <a:pt x="1194" y="942"/>
                  </a:lnTo>
                  <a:lnTo>
                    <a:pt x="1201" y="959"/>
                  </a:lnTo>
                  <a:lnTo>
                    <a:pt x="1205" y="976"/>
                  </a:lnTo>
                  <a:lnTo>
                    <a:pt x="1208" y="994"/>
                  </a:lnTo>
                  <a:lnTo>
                    <a:pt x="1209" y="1012"/>
                  </a:lnTo>
                  <a:lnTo>
                    <a:pt x="1209" y="2876"/>
                  </a:lnTo>
                  <a:lnTo>
                    <a:pt x="2414" y="2876"/>
                  </a:lnTo>
                  <a:lnTo>
                    <a:pt x="2414" y="1012"/>
                  </a:lnTo>
                  <a:lnTo>
                    <a:pt x="2415" y="994"/>
                  </a:lnTo>
                  <a:lnTo>
                    <a:pt x="2417" y="976"/>
                  </a:lnTo>
                  <a:lnTo>
                    <a:pt x="2422" y="959"/>
                  </a:lnTo>
                  <a:lnTo>
                    <a:pt x="2429" y="942"/>
                  </a:lnTo>
                  <a:lnTo>
                    <a:pt x="2436" y="926"/>
                  </a:lnTo>
                  <a:lnTo>
                    <a:pt x="2445" y="911"/>
                  </a:lnTo>
                  <a:lnTo>
                    <a:pt x="2456" y="897"/>
                  </a:lnTo>
                  <a:lnTo>
                    <a:pt x="2467" y="884"/>
                  </a:lnTo>
                  <a:lnTo>
                    <a:pt x="2480" y="873"/>
                  </a:lnTo>
                  <a:lnTo>
                    <a:pt x="2494" y="862"/>
                  </a:lnTo>
                  <a:lnTo>
                    <a:pt x="2509" y="853"/>
                  </a:lnTo>
                  <a:lnTo>
                    <a:pt x="2525" y="846"/>
                  </a:lnTo>
                  <a:lnTo>
                    <a:pt x="2542" y="839"/>
                  </a:lnTo>
                  <a:lnTo>
                    <a:pt x="2559" y="835"/>
                  </a:lnTo>
                  <a:lnTo>
                    <a:pt x="2577" y="833"/>
                  </a:lnTo>
                  <a:lnTo>
                    <a:pt x="2595" y="831"/>
                  </a:lnTo>
                  <a:lnTo>
                    <a:pt x="2613" y="833"/>
                  </a:lnTo>
                  <a:lnTo>
                    <a:pt x="2631" y="835"/>
                  </a:lnTo>
                  <a:lnTo>
                    <a:pt x="2649" y="839"/>
                  </a:lnTo>
                  <a:lnTo>
                    <a:pt x="2680" y="853"/>
                  </a:lnTo>
                  <a:lnTo>
                    <a:pt x="2695" y="862"/>
                  </a:lnTo>
                  <a:lnTo>
                    <a:pt x="2710" y="873"/>
                  </a:lnTo>
                  <a:lnTo>
                    <a:pt x="2722" y="884"/>
                  </a:lnTo>
                  <a:lnTo>
                    <a:pt x="3004" y="1166"/>
                  </a:lnTo>
                  <a:lnTo>
                    <a:pt x="3316" y="855"/>
                  </a:lnTo>
                  <a:lnTo>
                    <a:pt x="3571" y="1110"/>
                  </a:lnTo>
                  <a:lnTo>
                    <a:pt x="3132" y="1548"/>
                  </a:lnTo>
                  <a:lnTo>
                    <a:pt x="3119" y="1559"/>
                  </a:lnTo>
                  <a:lnTo>
                    <a:pt x="3105" y="1571"/>
                  </a:lnTo>
                  <a:lnTo>
                    <a:pt x="3090" y="1580"/>
                  </a:lnTo>
                  <a:lnTo>
                    <a:pt x="3058" y="1593"/>
                  </a:lnTo>
                  <a:lnTo>
                    <a:pt x="3040" y="1598"/>
                  </a:lnTo>
                  <a:lnTo>
                    <a:pt x="3022" y="1600"/>
                  </a:lnTo>
                  <a:lnTo>
                    <a:pt x="3004" y="1601"/>
                  </a:lnTo>
                  <a:lnTo>
                    <a:pt x="2986" y="1600"/>
                  </a:lnTo>
                  <a:lnTo>
                    <a:pt x="2968" y="1598"/>
                  </a:lnTo>
                  <a:lnTo>
                    <a:pt x="2951" y="1593"/>
                  </a:lnTo>
                  <a:lnTo>
                    <a:pt x="2934" y="1586"/>
                  </a:lnTo>
                  <a:lnTo>
                    <a:pt x="2919" y="1580"/>
                  </a:lnTo>
                  <a:lnTo>
                    <a:pt x="2904" y="1571"/>
                  </a:lnTo>
                  <a:lnTo>
                    <a:pt x="2889" y="1559"/>
                  </a:lnTo>
                  <a:lnTo>
                    <a:pt x="2877" y="1548"/>
                  </a:lnTo>
                  <a:lnTo>
                    <a:pt x="2775" y="1447"/>
                  </a:lnTo>
                  <a:lnTo>
                    <a:pt x="2775" y="3056"/>
                  </a:lnTo>
                  <a:lnTo>
                    <a:pt x="2774" y="3074"/>
                  </a:lnTo>
                  <a:lnTo>
                    <a:pt x="2772" y="3092"/>
                  </a:lnTo>
                  <a:lnTo>
                    <a:pt x="2767" y="3110"/>
                  </a:lnTo>
                  <a:lnTo>
                    <a:pt x="2754" y="3142"/>
                  </a:lnTo>
                  <a:lnTo>
                    <a:pt x="2745" y="3156"/>
                  </a:lnTo>
                  <a:lnTo>
                    <a:pt x="2733" y="3171"/>
                  </a:lnTo>
                  <a:lnTo>
                    <a:pt x="2722" y="3183"/>
                  </a:lnTo>
                  <a:lnTo>
                    <a:pt x="2710" y="3195"/>
                  </a:lnTo>
                  <a:lnTo>
                    <a:pt x="2695" y="3206"/>
                  </a:lnTo>
                  <a:lnTo>
                    <a:pt x="2680" y="3215"/>
                  </a:lnTo>
                  <a:lnTo>
                    <a:pt x="2649" y="3229"/>
                  </a:lnTo>
                  <a:lnTo>
                    <a:pt x="2631" y="3233"/>
                  </a:lnTo>
                  <a:lnTo>
                    <a:pt x="2613" y="3235"/>
                  </a:lnTo>
                  <a:lnTo>
                    <a:pt x="2595" y="3236"/>
                  </a:lnTo>
                  <a:lnTo>
                    <a:pt x="1028" y="3236"/>
                  </a:lnTo>
                  <a:lnTo>
                    <a:pt x="1010" y="3235"/>
                  </a:lnTo>
                  <a:lnTo>
                    <a:pt x="992" y="3233"/>
                  </a:lnTo>
                  <a:lnTo>
                    <a:pt x="975" y="3229"/>
                  </a:lnTo>
                  <a:lnTo>
                    <a:pt x="958" y="3222"/>
                  </a:lnTo>
                  <a:lnTo>
                    <a:pt x="943" y="3215"/>
                  </a:lnTo>
                  <a:lnTo>
                    <a:pt x="928" y="3206"/>
                  </a:lnTo>
                  <a:lnTo>
                    <a:pt x="913" y="3195"/>
                  </a:lnTo>
                  <a:lnTo>
                    <a:pt x="901" y="3183"/>
                  </a:lnTo>
                  <a:lnTo>
                    <a:pt x="890" y="3171"/>
                  </a:lnTo>
                  <a:lnTo>
                    <a:pt x="878" y="3156"/>
                  </a:lnTo>
                  <a:lnTo>
                    <a:pt x="869" y="3142"/>
                  </a:lnTo>
                  <a:lnTo>
                    <a:pt x="856" y="3110"/>
                  </a:lnTo>
                  <a:lnTo>
                    <a:pt x="851" y="3092"/>
                  </a:lnTo>
                  <a:lnTo>
                    <a:pt x="849" y="3074"/>
                  </a:lnTo>
                  <a:lnTo>
                    <a:pt x="848" y="3056"/>
                  </a:lnTo>
                  <a:lnTo>
                    <a:pt x="848" y="1448"/>
                  </a:lnTo>
                  <a:lnTo>
                    <a:pt x="747" y="1548"/>
                  </a:lnTo>
                  <a:lnTo>
                    <a:pt x="735" y="1559"/>
                  </a:lnTo>
                  <a:lnTo>
                    <a:pt x="720" y="1571"/>
                  </a:lnTo>
                  <a:lnTo>
                    <a:pt x="706" y="1580"/>
                  </a:lnTo>
                  <a:lnTo>
                    <a:pt x="674" y="1593"/>
                  </a:lnTo>
                  <a:lnTo>
                    <a:pt x="656" y="1598"/>
                  </a:lnTo>
                  <a:lnTo>
                    <a:pt x="638" y="1600"/>
                  </a:lnTo>
                  <a:lnTo>
                    <a:pt x="620" y="1601"/>
                  </a:lnTo>
                  <a:lnTo>
                    <a:pt x="602" y="1600"/>
                  </a:lnTo>
                  <a:lnTo>
                    <a:pt x="584" y="1598"/>
                  </a:lnTo>
                  <a:lnTo>
                    <a:pt x="567" y="1593"/>
                  </a:lnTo>
                  <a:lnTo>
                    <a:pt x="550" y="1586"/>
                  </a:lnTo>
                  <a:lnTo>
                    <a:pt x="534" y="1580"/>
                  </a:lnTo>
                  <a:lnTo>
                    <a:pt x="519" y="1571"/>
                  </a:lnTo>
                  <a:lnTo>
                    <a:pt x="505" y="1559"/>
                  </a:lnTo>
                  <a:lnTo>
                    <a:pt x="492" y="1548"/>
                  </a:lnTo>
                  <a:lnTo>
                    <a:pt x="53" y="1110"/>
                  </a:lnTo>
                  <a:lnTo>
                    <a:pt x="42" y="1097"/>
                  </a:lnTo>
                  <a:lnTo>
                    <a:pt x="31" y="1083"/>
                  </a:lnTo>
                  <a:lnTo>
                    <a:pt x="22" y="1068"/>
                  </a:lnTo>
                  <a:lnTo>
                    <a:pt x="8" y="1037"/>
                  </a:lnTo>
                  <a:lnTo>
                    <a:pt x="4" y="1018"/>
                  </a:lnTo>
                  <a:lnTo>
                    <a:pt x="1" y="1000"/>
                  </a:lnTo>
                  <a:lnTo>
                    <a:pt x="0" y="982"/>
                  </a:lnTo>
                  <a:lnTo>
                    <a:pt x="1" y="964"/>
                  </a:lnTo>
                  <a:lnTo>
                    <a:pt x="4" y="946"/>
                  </a:lnTo>
                  <a:lnTo>
                    <a:pt x="8" y="929"/>
                  </a:lnTo>
                  <a:lnTo>
                    <a:pt x="15" y="913"/>
                  </a:lnTo>
                  <a:lnTo>
                    <a:pt x="22" y="897"/>
                  </a:lnTo>
                  <a:lnTo>
                    <a:pt x="31" y="882"/>
                  </a:lnTo>
                  <a:lnTo>
                    <a:pt x="42" y="867"/>
                  </a:lnTo>
                  <a:lnTo>
                    <a:pt x="53" y="855"/>
                  </a:lnTo>
                  <a:lnTo>
                    <a:pt x="856" y="53"/>
                  </a:lnTo>
                  <a:lnTo>
                    <a:pt x="868" y="41"/>
                  </a:lnTo>
                  <a:lnTo>
                    <a:pt x="883" y="30"/>
                  </a:lnTo>
                  <a:lnTo>
                    <a:pt x="897" y="21"/>
                  </a:lnTo>
                  <a:lnTo>
                    <a:pt x="913" y="14"/>
                  </a:lnTo>
                  <a:lnTo>
                    <a:pt x="930" y="8"/>
                  </a:lnTo>
                  <a:lnTo>
                    <a:pt x="947" y="3"/>
                  </a:lnTo>
                  <a:lnTo>
                    <a:pt x="965" y="1"/>
                  </a:lnTo>
                  <a:lnTo>
                    <a:pt x="98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26" name="Group 440"/>
          <p:cNvGrpSpPr>
            <a:grpSpLocks noChangeAspect="1"/>
          </p:cNvGrpSpPr>
          <p:nvPr/>
        </p:nvGrpSpPr>
        <p:grpSpPr bwMode="auto">
          <a:xfrm>
            <a:off x="6284167" y="2409210"/>
            <a:ext cx="308288" cy="339117"/>
            <a:chOff x="5662" y="222"/>
            <a:chExt cx="210" cy="231"/>
          </a:xfrm>
          <a:solidFill>
            <a:schemeClr val="bg1"/>
          </a:solidFill>
        </p:grpSpPr>
        <p:sp>
          <p:nvSpPr>
            <p:cNvPr id="39" name="Freeform 442"/>
            <p:cNvSpPr/>
            <p:nvPr/>
          </p:nvSpPr>
          <p:spPr bwMode="auto">
            <a:xfrm>
              <a:off x="5704" y="222"/>
              <a:ext cx="42" cy="84"/>
            </a:xfrm>
            <a:custGeom>
              <a:avLst/>
              <a:gdLst>
                <a:gd name="T0" fmla="*/ 355 w 630"/>
                <a:gd name="T1" fmla="*/ 4 h 1259"/>
                <a:gd name="T2" fmla="*/ 405 w 630"/>
                <a:gd name="T3" fmla="*/ 27 h 1259"/>
                <a:gd name="T4" fmla="*/ 445 w 630"/>
                <a:gd name="T5" fmla="*/ 67 h 1259"/>
                <a:gd name="T6" fmla="*/ 467 w 630"/>
                <a:gd name="T7" fmla="*/ 117 h 1259"/>
                <a:gd name="T8" fmla="*/ 472 w 630"/>
                <a:gd name="T9" fmla="*/ 170 h 1259"/>
                <a:gd name="T10" fmla="*/ 459 w 630"/>
                <a:gd name="T11" fmla="*/ 222 h 1259"/>
                <a:gd name="T12" fmla="*/ 426 w 630"/>
                <a:gd name="T13" fmla="*/ 268 h 1259"/>
                <a:gd name="T14" fmla="*/ 377 w 630"/>
                <a:gd name="T15" fmla="*/ 320 h 1259"/>
                <a:gd name="T16" fmla="*/ 342 w 630"/>
                <a:gd name="T17" fmla="*/ 365 h 1259"/>
                <a:gd name="T18" fmla="*/ 321 w 630"/>
                <a:gd name="T19" fmla="*/ 413 h 1259"/>
                <a:gd name="T20" fmla="*/ 315 w 630"/>
                <a:gd name="T21" fmla="*/ 472 h 1259"/>
                <a:gd name="T22" fmla="*/ 321 w 630"/>
                <a:gd name="T23" fmla="*/ 530 h 1259"/>
                <a:gd name="T24" fmla="*/ 342 w 630"/>
                <a:gd name="T25" fmla="*/ 578 h 1259"/>
                <a:gd name="T26" fmla="*/ 377 w 630"/>
                <a:gd name="T27" fmla="*/ 623 h 1259"/>
                <a:gd name="T28" fmla="*/ 426 w 630"/>
                <a:gd name="T29" fmla="*/ 675 h 1259"/>
                <a:gd name="T30" fmla="*/ 468 w 630"/>
                <a:gd name="T31" fmla="*/ 717 h 1259"/>
                <a:gd name="T32" fmla="*/ 510 w 630"/>
                <a:gd name="T33" fmla="*/ 766 h 1259"/>
                <a:gd name="T34" fmla="*/ 551 w 630"/>
                <a:gd name="T35" fmla="*/ 821 h 1259"/>
                <a:gd name="T36" fmla="*/ 587 w 630"/>
                <a:gd name="T37" fmla="*/ 887 h 1259"/>
                <a:gd name="T38" fmla="*/ 613 w 630"/>
                <a:gd name="T39" fmla="*/ 963 h 1259"/>
                <a:gd name="T40" fmla="*/ 628 w 630"/>
                <a:gd name="T41" fmla="*/ 1052 h 1259"/>
                <a:gd name="T42" fmla="*/ 627 w 630"/>
                <a:gd name="T43" fmla="*/ 1133 h 1259"/>
                <a:gd name="T44" fmla="*/ 603 w 630"/>
                <a:gd name="T45" fmla="*/ 1190 h 1259"/>
                <a:gd name="T46" fmla="*/ 560 w 630"/>
                <a:gd name="T47" fmla="*/ 1232 h 1259"/>
                <a:gd name="T48" fmla="*/ 504 w 630"/>
                <a:gd name="T49" fmla="*/ 1256 h 1259"/>
                <a:gd name="T50" fmla="*/ 441 w 630"/>
                <a:gd name="T51" fmla="*/ 1256 h 1259"/>
                <a:gd name="T52" fmla="*/ 384 w 630"/>
                <a:gd name="T53" fmla="*/ 1232 h 1259"/>
                <a:gd name="T54" fmla="*/ 342 w 630"/>
                <a:gd name="T55" fmla="*/ 1190 h 1259"/>
                <a:gd name="T56" fmla="*/ 318 w 630"/>
                <a:gd name="T57" fmla="*/ 1133 h 1259"/>
                <a:gd name="T58" fmla="*/ 314 w 630"/>
                <a:gd name="T59" fmla="*/ 1070 h 1259"/>
                <a:gd name="T60" fmla="*/ 300 w 630"/>
                <a:gd name="T61" fmla="*/ 1019 h 1259"/>
                <a:gd name="T62" fmla="*/ 273 w 630"/>
                <a:gd name="T63" fmla="*/ 973 h 1259"/>
                <a:gd name="T64" fmla="*/ 231 w 630"/>
                <a:gd name="T65" fmla="*/ 925 h 1259"/>
                <a:gd name="T66" fmla="*/ 184 w 630"/>
                <a:gd name="T67" fmla="*/ 878 h 1259"/>
                <a:gd name="T68" fmla="*/ 141 w 630"/>
                <a:gd name="T69" fmla="*/ 833 h 1259"/>
                <a:gd name="T70" fmla="*/ 99 w 630"/>
                <a:gd name="T71" fmla="*/ 780 h 1259"/>
                <a:gd name="T72" fmla="*/ 61 w 630"/>
                <a:gd name="T73" fmla="*/ 720 h 1259"/>
                <a:gd name="T74" fmla="*/ 30 w 630"/>
                <a:gd name="T75" fmla="*/ 649 h 1259"/>
                <a:gd name="T76" fmla="*/ 9 w 630"/>
                <a:gd name="T77" fmla="*/ 567 h 1259"/>
                <a:gd name="T78" fmla="*/ 0 w 630"/>
                <a:gd name="T79" fmla="*/ 472 h 1259"/>
                <a:gd name="T80" fmla="*/ 9 w 630"/>
                <a:gd name="T81" fmla="*/ 376 h 1259"/>
                <a:gd name="T82" fmla="*/ 30 w 630"/>
                <a:gd name="T83" fmla="*/ 294 h 1259"/>
                <a:gd name="T84" fmla="*/ 61 w 630"/>
                <a:gd name="T85" fmla="*/ 223 h 1259"/>
                <a:gd name="T86" fmla="*/ 99 w 630"/>
                <a:gd name="T87" fmla="*/ 163 h 1259"/>
                <a:gd name="T88" fmla="*/ 141 w 630"/>
                <a:gd name="T89" fmla="*/ 110 h 1259"/>
                <a:gd name="T90" fmla="*/ 184 w 630"/>
                <a:gd name="T91" fmla="*/ 65 h 1259"/>
                <a:gd name="T92" fmla="*/ 226 w 630"/>
                <a:gd name="T93" fmla="*/ 27 h 1259"/>
                <a:gd name="T94" fmla="*/ 275 w 630"/>
                <a:gd name="T95" fmla="*/ 4 h 1259"/>
                <a:gd name="T96" fmla="*/ 329 w 630"/>
                <a:gd name="T97"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0" h="1259">
                  <a:moveTo>
                    <a:pt x="329" y="0"/>
                  </a:moveTo>
                  <a:lnTo>
                    <a:pt x="355" y="4"/>
                  </a:lnTo>
                  <a:lnTo>
                    <a:pt x="381" y="14"/>
                  </a:lnTo>
                  <a:lnTo>
                    <a:pt x="405" y="27"/>
                  </a:lnTo>
                  <a:lnTo>
                    <a:pt x="426" y="45"/>
                  </a:lnTo>
                  <a:lnTo>
                    <a:pt x="445" y="67"/>
                  </a:lnTo>
                  <a:lnTo>
                    <a:pt x="459" y="91"/>
                  </a:lnTo>
                  <a:lnTo>
                    <a:pt x="467" y="117"/>
                  </a:lnTo>
                  <a:lnTo>
                    <a:pt x="472" y="143"/>
                  </a:lnTo>
                  <a:lnTo>
                    <a:pt x="472" y="170"/>
                  </a:lnTo>
                  <a:lnTo>
                    <a:pt x="467" y="196"/>
                  </a:lnTo>
                  <a:lnTo>
                    <a:pt x="459" y="222"/>
                  </a:lnTo>
                  <a:lnTo>
                    <a:pt x="445" y="246"/>
                  </a:lnTo>
                  <a:lnTo>
                    <a:pt x="426" y="268"/>
                  </a:lnTo>
                  <a:lnTo>
                    <a:pt x="400" y="295"/>
                  </a:lnTo>
                  <a:lnTo>
                    <a:pt x="377" y="320"/>
                  </a:lnTo>
                  <a:lnTo>
                    <a:pt x="357" y="343"/>
                  </a:lnTo>
                  <a:lnTo>
                    <a:pt x="342" y="365"/>
                  </a:lnTo>
                  <a:lnTo>
                    <a:pt x="330" y="389"/>
                  </a:lnTo>
                  <a:lnTo>
                    <a:pt x="321" y="413"/>
                  </a:lnTo>
                  <a:lnTo>
                    <a:pt x="317" y="440"/>
                  </a:lnTo>
                  <a:lnTo>
                    <a:pt x="315" y="472"/>
                  </a:lnTo>
                  <a:lnTo>
                    <a:pt x="317" y="503"/>
                  </a:lnTo>
                  <a:lnTo>
                    <a:pt x="321" y="530"/>
                  </a:lnTo>
                  <a:lnTo>
                    <a:pt x="330" y="554"/>
                  </a:lnTo>
                  <a:lnTo>
                    <a:pt x="342" y="578"/>
                  </a:lnTo>
                  <a:lnTo>
                    <a:pt x="357" y="600"/>
                  </a:lnTo>
                  <a:lnTo>
                    <a:pt x="377" y="623"/>
                  </a:lnTo>
                  <a:lnTo>
                    <a:pt x="400" y="648"/>
                  </a:lnTo>
                  <a:lnTo>
                    <a:pt x="426" y="675"/>
                  </a:lnTo>
                  <a:lnTo>
                    <a:pt x="447" y="695"/>
                  </a:lnTo>
                  <a:lnTo>
                    <a:pt x="468" y="717"/>
                  </a:lnTo>
                  <a:lnTo>
                    <a:pt x="489" y="740"/>
                  </a:lnTo>
                  <a:lnTo>
                    <a:pt x="510" y="766"/>
                  </a:lnTo>
                  <a:lnTo>
                    <a:pt x="531" y="793"/>
                  </a:lnTo>
                  <a:lnTo>
                    <a:pt x="551" y="821"/>
                  </a:lnTo>
                  <a:lnTo>
                    <a:pt x="570" y="853"/>
                  </a:lnTo>
                  <a:lnTo>
                    <a:pt x="587" y="887"/>
                  </a:lnTo>
                  <a:lnTo>
                    <a:pt x="601" y="924"/>
                  </a:lnTo>
                  <a:lnTo>
                    <a:pt x="613" y="963"/>
                  </a:lnTo>
                  <a:lnTo>
                    <a:pt x="622" y="1006"/>
                  </a:lnTo>
                  <a:lnTo>
                    <a:pt x="628" y="1052"/>
                  </a:lnTo>
                  <a:lnTo>
                    <a:pt x="630" y="1102"/>
                  </a:lnTo>
                  <a:lnTo>
                    <a:pt x="627" y="1133"/>
                  </a:lnTo>
                  <a:lnTo>
                    <a:pt x="617" y="1162"/>
                  </a:lnTo>
                  <a:lnTo>
                    <a:pt x="603" y="1190"/>
                  </a:lnTo>
                  <a:lnTo>
                    <a:pt x="584" y="1213"/>
                  </a:lnTo>
                  <a:lnTo>
                    <a:pt x="560" y="1232"/>
                  </a:lnTo>
                  <a:lnTo>
                    <a:pt x="534" y="1246"/>
                  </a:lnTo>
                  <a:lnTo>
                    <a:pt x="504" y="1256"/>
                  </a:lnTo>
                  <a:lnTo>
                    <a:pt x="472" y="1259"/>
                  </a:lnTo>
                  <a:lnTo>
                    <a:pt x="441" y="1256"/>
                  </a:lnTo>
                  <a:lnTo>
                    <a:pt x="412" y="1246"/>
                  </a:lnTo>
                  <a:lnTo>
                    <a:pt x="384" y="1232"/>
                  </a:lnTo>
                  <a:lnTo>
                    <a:pt x="361" y="1213"/>
                  </a:lnTo>
                  <a:lnTo>
                    <a:pt x="342" y="1190"/>
                  </a:lnTo>
                  <a:lnTo>
                    <a:pt x="328" y="1162"/>
                  </a:lnTo>
                  <a:lnTo>
                    <a:pt x="318" y="1133"/>
                  </a:lnTo>
                  <a:lnTo>
                    <a:pt x="315" y="1102"/>
                  </a:lnTo>
                  <a:lnTo>
                    <a:pt x="314" y="1070"/>
                  </a:lnTo>
                  <a:lnTo>
                    <a:pt x="309" y="1043"/>
                  </a:lnTo>
                  <a:lnTo>
                    <a:pt x="300" y="1019"/>
                  </a:lnTo>
                  <a:lnTo>
                    <a:pt x="289" y="995"/>
                  </a:lnTo>
                  <a:lnTo>
                    <a:pt x="273" y="973"/>
                  </a:lnTo>
                  <a:lnTo>
                    <a:pt x="254" y="950"/>
                  </a:lnTo>
                  <a:lnTo>
                    <a:pt x="231" y="925"/>
                  </a:lnTo>
                  <a:lnTo>
                    <a:pt x="204" y="898"/>
                  </a:lnTo>
                  <a:lnTo>
                    <a:pt x="184" y="878"/>
                  </a:lnTo>
                  <a:lnTo>
                    <a:pt x="163" y="856"/>
                  </a:lnTo>
                  <a:lnTo>
                    <a:pt x="141" y="833"/>
                  </a:lnTo>
                  <a:lnTo>
                    <a:pt x="120" y="808"/>
                  </a:lnTo>
                  <a:lnTo>
                    <a:pt x="99" y="780"/>
                  </a:lnTo>
                  <a:lnTo>
                    <a:pt x="80" y="752"/>
                  </a:lnTo>
                  <a:lnTo>
                    <a:pt x="61" y="720"/>
                  </a:lnTo>
                  <a:lnTo>
                    <a:pt x="44" y="686"/>
                  </a:lnTo>
                  <a:lnTo>
                    <a:pt x="30" y="649"/>
                  </a:lnTo>
                  <a:lnTo>
                    <a:pt x="17" y="610"/>
                  </a:lnTo>
                  <a:lnTo>
                    <a:pt x="9" y="567"/>
                  </a:lnTo>
                  <a:lnTo>
                    <a:pt x="2" y="521"/>
                  </a:lnTo>
                  <a:lnTo>
                    <a:pt x="0" y="472"/>
                  </a:lnTo>
                  <a:lnTo>
                    <a:pt x="2" y="422"/>
                  </a:lnTo>
                  <a:lnTo>
                    <a:pt x="9" y="376"/>
                  </a:lnTo>
                  <a:lnTo>
                    <a:pt x="17" y="333"/>
                  </a:lnTo>
                  <a:lnTo>
                    <a:pt x="30" y="294"/>
                  </a:lnTo>
                  <a:lnTo>
                    <a:pt x="44" y="257"/>
                  </a:lnTo>
                  <a:lnTo>
                    <a:pt x="61" y="223"/>
                  </a:lnTo>
                  <a:lnTo>
                    <a:pt x="80" y="191"/>
                  </a:lnTo>
                  <a:lnTo>
                    <a:pt x="99" y="163"/>
                  </a:lnTo>
                  <a:lnTo>
                    <a:pt x="120" y="136"/>
                  </a:lnTo>
                  <a:lnTo>
                    <a:pt x="141" y="110"/>
                  </a:lnTo>
                  <a:lnTo>
                    <a:pt x="163" y="87"/>
                  </a:lnTo>
                  <a:lnTo>
                    <a:pt x="184" y="65"/>
                  </a:lnTo>
                  <a:lnTo>
                    <a:pt x="204" y="45"/>
                  </a:lnTo>
                  <a:lnTo>
                    <a:pt x="226" y="27"/>
                  </a:lnTo>
                  <a:lnTo>
                    <a:pt x="250" y="14"/>
                  </a:lnTo>
                  <a:lnTo>
                    <a:pt x="275" y="4"/>
                  </a:lnTo>
                  <a:lnTo>
                    <a:pt x="301" y="0"/>
                  </a:lnTo>
                  <a:lnTo>
                    <a:pt x="3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0" name="Freeform 443"/>
            <p:cNvSpPr/>
            <p:nvPr/>
          </p:nvSpPr>
          <p:spPr bwMode="auto">
            <a:xfrm>
              <a:off x="5753" y="222"/>
              <a:ext cx="42" cy="84"/>
            </a:xfrm>
            <a:custGeom>
              <a:avLst/>
              <a:gdLst>
                <a:gd name="T0" fmla="*/ 354 w 629"/>
                <a:gd name="T1" fmla="*/ 4 h 1259"/>
                <a:gd name="T2" fmla="*/ 404 w 629"/>
                <a:gd name="T3" fmla="*/ 27 h 1259"/>
                <a:gd name="T4" fmla="*/ 444 w 629"/>
                <a:gd name="T5" fmla="*/ 67 h 1259"/>
                <a:gd name="T6" fmla="*/ 466 w 629"/>
                <a:gd name="T7" fmla="*/ 117 h 1259"/>
                <a:gd name="T8" fmla="*/ 472 w 629"/>
                <a:gd name="T9" fmla="*/ 170 h 1259"/>
                <a:gd name="T10" fmla="*/ 458 w 629"/>
                <a:gd name="T11" fmla="*/ 222 h 1259"/>
                <a:gd name="T12" fmla="*/ 425 w 629"/>
                <a:gd name="T13" fmla="*/ 268 h 1259"/>
                <a:gd name="T14" fmla="*/ 376 w 629"/>
                <a:gd name="T15" fmla="*/ 320 h 1259"/>
                <a:gd name="T16" fmla="*/ 342 w 629"/>
                <a:gd name="T17" fmla="*/ 365 h 1259"/>
                <a:gd name="T18" fmla="*/ 321 w 629"/>
                <a:gd name="T19" fmla="*/ 413 h 1259"/>
                <a:gd name="T20" fmla="*/ 314 w 629"/>
                <a:gd name="T21" fmla="*/ 472 h 1259"/>
                <a:gd name="T22" fmla="*/ 321 w 629"/>
                <a:gd name="T23" fmla="*/ 530 h 1259"/>
                <a:gd name="T24" fmla="*/ 342 w 629"/>
                <a:gd name="T25" fmla="*/ 578 h 1259"/>
                <a:gd name="T26" fmla="*/ 376 w 629"/>
                <a:gd name="T27" fmla="*/ 623 h 1259"/>
                <a:gd name="T28" fmla="*/ 425 w 629"/>
                <a:gd name="T29" fmla="*/ 675 h 1259"/>
                <a:gd name="T30" fmla="*/ 467 w 629"/>
                <a:gd name="T31" fmla="*/ 717 h 1259"/>
                <a:gd name="T32" fmla="*/ 509 w 629"/>
                <a:gd name="T33" fmla="*/ 766 h 1259"/>
                <a:gd name="T34" fmla="*/ 550 w 629"/>
                <a:gd name="T35" fmla="*/ 821 h 1259"/>
                <a:gd name="T36" fmla="*/ 586 w 629"/>
                <a:gd name="T37" fmla="*/ 887 h 1259"/>
                <a:gd name="T38" fmla="*/ 612 w 629"/>
                <a:gd name="T39" fmla="*/ 963 h 1259"/>
                <a:gd name="T40" fmla="*/ 627 w 629"/>
                <a:gd name="T41" fmla="*/ 1052 h 1259"/>
                <a:gd name="T42" fmla="*/ 626 w 629"/>
                <a:gd name="T43" fmla="*/ 1133 h 1259"/>
                <a:gd name="T44" fmla="*/ 603 w 629"/>
                <a:gd name="T45" fmla="*/ 1190 h 1259"/>
                <a:gd name="T46" fmla="*/ 560 w 629"/>
                <a:gd name="T47" fmla="*/ 1232 h 1259"/>
                <a:gd name="T48" fmla="*/ 503 w 629"/>
                <a:gd name="T49" fmla="*/ 1256 h 1259"/>
                <a:gd name="T50" fmla="*/ 440 w 629"/>
                <a:gd name="T51" fmla="*/ 1256 h 1259"/>
                <a:gd name="T52" fmla="*/ 384 w 629"/>
                <a:gd name="T53" fmla="*/ 1232 h 1259"/>
                <a:gd name="T54" fmla="*/ 342 w 629"/>
                <a:gd name="T55" fmla="*/ 1190 h 1259"/>
                <a:gd name="T56" fmla="*/ 317 w 629"/>
                <a:gd name="T57" fmla="*/ 1133 h 1259"/>
                <a:gd name="T58" fmla="*/ 313 w 629"/>
                <a:gd name="T59" fmla="*/ 1070 h 1259"/>
                <a:gd name="T60" fmla="*/ 300 w 629"/>
                <a:gd name="T61" fmla="*/ 1019 h 1259"/>
                <a:gd name="T62" fmla="*/ 272 w 629"/>
                <a:gd name="T63" fmla="*/ 973 h 1259"/>
                <a:gd name="T64" fmla="*/ 230 w 629"/>
                <a:gd name="T65" fmla="*/ 925 h 1259"/>
                <a:gd name="T66" fmla="*/ 183 w 629"/>
                <a:gd name="T67" fmla="*/ 878 h 1259"/>
                <a:gd name="T68" fmla="*/ 140 w 629"/>
                <a:gd name="T69" fmla="*/ 833 h 1259"/>
                <a:gd name="T70" fmla="*/ 98 w 629"/>
                <a:gd name="T71" fmla="*/ 780 h 1259"/>
                <a:gd name="T72" fmla="*/ 60 w 629"/>
                <a:gd name="T73" fmla="*/ 720 h 1259"/>
                <a:gd name="T74" fmla="*/ 29 w 629"/>
                <a:gd name="T75" fmla="*/ 649 h 1259"/>
                <a:gd name="T76" fmla="*/ 8 w 629"/>
                <a:gd name="T77" fmla="*/ 567 h 1259"/>
                <a:gd name="T78" fmla="*/ 0 w 629"/>
                <a:gd name="T79" fmla="*/ 472 h 1259"/>
                <a:gd name="T80" fmla="*/ 8 w 629"/>
                <a:gd name="T81" fmla="*/ 376 h 1259"/>
                <a:gd name="T82" fmla="*/ 29 w 629"/>
                <a:gd name="T83" fmla="*/ 294 h 1259"/>
                <a:gd name="T84" fmla="*/ 60 w 629"/>
                <a:gd name="T85" fmla="*/ 223 h 1259"/>
                <a:gd name="T86" fmla="*/ 98 w 629"/>
                <a:gd name="T87" fmla="*/ 163 h 1259"/>
                <a:gd name="T88" fmla="*/ 140 w 629"/>
                <a:gd name="T89" fmla="*/ 110 h 1259"/>
                <a:gd name="T90" fmla="*/ 183 w 629"/>
                <a:gd name="T91" fmla="*/ 65 h 1259"/>
                <a:gd name="T92" fmla="*/ 225 w 629"/>
                <a:gd name="T93" fmla="*/ 27 h 1259"/>
                <a:gd name="T94" fmla="*/ 274 w 629"/>
                <a:gd name="T95" fmla="*/ 4 h 1259"/>
                <a:gd name="T96" fmla="*/ 328 w 629"/>
                <a:gd name="T97"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9" h="1259">
                  <a:moveTo>
                    <a:pt x="328" y="0"/>
                  </a:moveTo>
                  <a:lnTo>
                    <a:pt x="354" y="4"/>
                  </a:lnTo>
                  <a:lnTo>
                    <a:pt x="380" y="14"/>
                  </a:lnTo>
                  <a:lnTo>
                    <a:pt x="404" y="27"/>
                  </a:lnTo>
                  <a:lnTo>
                    <a:pt x="425" y="45"/>
                  </a:lnTo>
                  <a:lnTo>
                    <a:pt x="444" y="67"/>
                  </a:lnTo>
                  <a:lnTo>
                    <a:pt x="458" y="91"/>
                  </a:lnTo>
                  <a:lnTo>
                    <a:pt x="466" y="117"/>
                  </a:lnTo>
                  <a:lnTo>
                    <a:pt x="472" y="143"/>
                  </a:lnTo>
                  <a:lnTo>
                    <a:pt x="472" y="170"/>
                  </a:lnTo>
                  <a:lnTo>
                    <a:pt x="466" y="196"/>
                  </a:lnTo>
                  <a:lnTo>
                    <a:pt x="458" y="222"/>
                  </a:lnTo>
                  <a:lnTo>
                    <a:pt x="444" y="246"/>
                  </a:lnTo>
                  <a:lnTo>
                    <a:pt x="425" y="268"/>
                  </a:lnTo>
                  <a:lnTo>
                    <a:pt x="399" y="295"/>
                  </a:lnTo>
                  <a:lnTo>
                    <a:pt x="376" y="320"/>
                  </a:lnTo>
                  <a:lnTo>
                    <a:pt x="356" y="343"/>
                  </a:lnTo>
                  <a:lnTo>
                    <a:pt x="342" y="365"/>
                  </a:lnTo>
                  <a:lnTo>
                    <a:pt x="329" y="389"/>
                  </a:lnTo>
                  <a:lnTo>
                    <a:pt x="321" y="413"/>
                  </a:lnTo>
                  <a:lnTo>
                    <a:pt x="316" y="440"/>
                  </a:lnTo>
                  <a:lnTo>
                    <a:pt x="314" y="472"/>
                  </a:lnTo>
                  <a:lnTo>
                    <a:pt x="316" y="503"/>
                  </a:lnTo>
                  <a:lnTo>
                    <a:pt x="321" y="530"/>
                  </a:lnTo>
                  <a:lnTo>
                    <a:pt x="329" y="554"/>
                  </a:lnTo>
                  <a:lnTo>
                    <a:pt x="342" y="578"/>
                  </a:lnTo>
                  <a:lnTo>
                    <a:pt x="356" y="600"/>
                  </a:lnTo>
                  <a:lnTo>
                    <a:pt x="376" y="623"/>
                  </a:lnTo>
                  <a:lnTo>
                    <a:pt x="399" y="648"/>
                  </a:lnTo>
                  <a:lnTo>
                    <a:pt x="425" y="675"/>
                  </a:lnTo>
                  <a:lnTo>
                    <a:pt x="446" y="695"/>
                  </a:lnTo>
                  <a:lnTo>
                    <a:pt x="467" y="717"/>
                  </a:lnTo>
                  <a:lnTo>
                    <a:pt x="488" y="740"/>
                  </a:lnTo>
                  <a:lnTo>
                    <a:pt x="509" y="766"/>
                  </a:lnTo>
                  <a:lnTo>
                    <a:pt x="530" y="793"/>
                  </a:lnTo>
                  <a:lnTo>
                    <a:pt x="550" y="821"/>
                  </a:lnTo>
                  <a:lnTo>
                    <a:pt x="569" y="853"/>
                  </a:lnTo>
                  <a:lnTo>
                    <a:pt x="586" y="887"/>
                  </a:lnTo>
                  <a:lnTo>
                    <a:pt x="601" y="924"/>
                  </a:lnTo>
                  <a:lnTo>
                    <a:pt x="612" y="963"/>
                  </a:lnTo>
                  <a:lnTo>
                    <a:pt x="622" y="1006"/>
                  </a:lnTo>
                  <a:lnTo>
                    <a:pt x="627" y="1052"/>
                  </a:lnTo>
                  <a:lnTo>
                    <a:pt x="629" y="1102"/>
                  </a:lnTo>
                  <a:lnTo>
                    <a:pt x="626" y="1133"/>
                  </a:lnTo>
                  <a:lnTo>
                    <a:pt x="616" y="1162"/>
                  </a:lnTo>
                  <a:lnTo>
                    <a:pt x="603" y="1190"/>
                  </a:lnTo>
                  <a:lnTo>
                    <a:pt x="583" y="1213"/>
                  </a:lnTo>
                  <a:lnTo>
                    <a:pt x="560" y="1232"/>
                  </a:lnTo>
                  <a:lnTo>
                    <a:pt x="534" y="1246"/>
                  </a:lnTo>
                  <a:lnTo>
                    <a:pt x="503" y="1256"/>
                  </a:lnTo>
                  <a:lnTo>
                    <a:pt x="472" y="1259"/>
                  </a:lnTo>
                  <a:lnTo>
                    <a:pt x="440" y="1256"/>
                  </a:lnTo>
                  <a:lnTo>
                    <a:pt x="411" y="1246"/>
                  </a:lnTo>
                  <a:lnTo>
                    <a:pt x="384" y="1232"/>
                  </a:lnTo>
                  <a:lnTo>
                    <a:pt x="360" y="1213"/>
                  </a:lnTo>
                  <a:lnTo>
                    <a:pt x="342" y="1190"/>
                  </a:lnTo>
                  <a:lnTo>
                    <a:pt x="327" y="1162"/>
                  </a:lnTo>
                  <a:lnTo>
                    <a:pt x="317" y="1133"/>
                  </a:lnTo>
                  <a:lnTo>
                    <a:pt x="314" y="1102"/>
                  </a:lnTo>
                  <a:lnTo>
                    <a:pt x="313" y="1070"/>
                  </a:lnTo>
                  <a:lnTo>
                    <a:pt x="308" y="1043"/>
                  </a:lnTo>
                  <a:lnTo>
                    <a:pt x="300" y="1019"/>
                  </a:lnTo>
                  <a:lnTo>
                    <a:pt x="288" y="995"/>
                  </a:lnTo>
                  <a:lnTo>
                    <a:pt x="272" y="973"/>
                  </a:lnTo>
                  <a:lnTo>
                    <a:pt x="253" y="950"/>
                  </a:lnTo>
                  <a:lnTo>
                    <a:pt x="230" y="925"/>
                  </a:lnTo>
                  <a:lnTo>
                    <a:pt x="203" y="898"/>
                  </a:lnTo>
                  <a:lnTo>
                    <a:pt x="183" y="878"/>
                  </a:lnTo>
                  <a:lnTo>
                    <a:pt x="162" y="856"/>
                  </a:lnTo>
                  <a:lnTo>
                    <a:pt x="140" y="833"/>
                  </a:lnTo>
                  <a:lnTo>
                    <a:pt x="119" y="808"/>
                  </a:lnTo>
                  <a:lnTo>
                    <a:pt x="98" y="780"/>
                  </a:lnTo>
                  <a:lnTo>
                    <a:pt x="79" y="752"/>
                  </a:lnTo>
                  <a:lnTo>
                    <a:pt x="60" y="720"/>
                  </a:lnTo>
                  <a:lnTo>
                    <a:pt x="44" y="686"/>
                  </a:lnTo>
                  <a:lnTo>
                    <a:pt x="29" y="649"/>
                  </a:lnTo>
                  <a:lnTo>
                    <a:pt x="16" y="610"/>
                  </a:lnTo>
                  <a:lnTo>
                    <a:pt x="8" y="567"/>
                  </a:lnTo>
                  <a:lnTo>
                    <a:pt x="2" y="521"/>
                  </a:lnTo>
                  <a:lnTo>
                    <a:pt x="0" y="472"/>
                  </a:lnTo>
                  <a:lnTo>
                    <a:pt x="2" y="422"/>
                  </a:lnTo>
                  <a:lnTo>
                    <a:pt x="8" y="376"/>
                  </a:lnTo>
                  <a:lnTo>
                    <a:pt x="16" y="333"/>
                  </a:lnTo>
                  <a:lnTo>
                    <a:pt x="29" y="294"/>
                  </a:lnTo>
                  <a:lnTo>
                    <a:pt x="44" y="257"/>
                  </a:lnTo>
                  <a:lnTo>
                    <a:pt x="60" y="223"/>
                  </a:lnTo>
                  <a:lnTo>
                    <a:pt x="79" y="191"/>
                  </a:lnTo>
                  <a:lnTo>
                    <a:pt x="98" y="163"/>
                  </a:lnTo>
                  <a:lnTo>
                    <a:pt x="119" y="136"/>
                  </a:lnTo>
                  <a:lnTo>
                    <a:pt x="140" y="110"/>
                  </a:lnTo>
                  <a:lnTo>
                    <a:pt x="162" y="87"/>
                  </a:lnTo>
                  <a:lnTo>
                    <a:pt x="183" y="65"/>
                  </a:lnTo>
                  <a:lnTo>
                    <a:pt x="203" y="45"/>
                  </a:lnTo>
                  <a:lnTo>
                    <a:pt x="225" y="27"/>
                  </a:lnTo>
                  <a:lnTo>
                    <a:pt x="249" y="14"/>
                  </a:lnTo>
                  <a:lnTo>
                    <a:pt x="274" y="4"/>
                  </a:lnTo>
                  <a:lnTo>
                    <a:pt x="301" y="0"/>
                  </a:lnTo>
                  <a:lnTo>
                    <a:pt x="32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444"/>
            <p:cNvSpPr>
              <a:spLocks noEditPoints="1"/>
            </p:cNvSpPr>
            <p:nvPr/>
          </p:nvSpPr>
          <p:spPr bwMode="auto">
            <a:xfrm>
              <a:off x="5662" y="327"/>
              <a:ext cx="210" cy="126"/>
            </a:xfrm>
            <a:custGeom>
              <a:avLst/>
              <a:gdLst>
                <a:gd name="T0" fmla="*/ 2517 w 3147"/>
                <a:gd name="T1" fmla="*/ 683 h 1890"/>
                <a:gd name="T2" fmla="*/ 2507 w 3147"/>
                <a:gd name="T3" fmla="*/ 840 h 1890"/>
                <a:gd name="T4" fmla="*/ 2609 w 3147"/>
                <a:gd name="T5" fmla="*/ 837 h 1890"/>
                <a:gd name="T6" fmla="*/ 2681 w 3147"/>
                <a:gd name="T7" fmla="*/ 816 h 1890"/>
                <a:gd name="T8" fmla="*/ 2742 w 3147"/>
                <a:gd name="T9" fmla="*/ 776 h 1890"/>
                <a:gd name="T10" fmla="*/ 2790 w 3147"/>
                <a:gd name="T11" fmla="*/ 720 h 1890"/>
                <a:gd name="T12" fmla="*/ 2822 w 3147"/>
                <a:gd name="T13" fmla="*/ 653 h 1890"/>
                <a:gd name="T14" fmla="*/ 2832 w 3147"/>
                <a:gd name="T15" fmla="*/ 578 h 1890"/>
                <a:gd name="T16" fmla="*/ 2822 w 3147"/>
                <a:gd name="T17" fmla="*/ 502 h 1890"/>
                <a:gd name="T18" fmla="*/ 2790 w 3147"/>
                <a:gd name="T19" fmla="*/ 435 h 1890"/>
                <a:gd name="T20" fmla="*/ 2742 w 3147"/>
                <a:gd name="T21" fmla="*/ 379 h 1890"/>
                <a:gd name="T22" fmla="*/ 2681 w 3147"/>
                <a:gd name="T23" fmla="*/ 339 h 1890"/>
                <a:gd name="T24" fmla="*/ 2609 w 3147"/>
                <a:gd name="T25" fmla="*/ 318 h 1890"/>
                <a:gd name="T26" fmla="*/ 2517 w 3147"/>
                <a:gd name="T27" fmla="*/ 315 h 1890"/>
                <a:gd name="T28" fmla="*/ 2570 w 3147"/>
                <a:gd name="T29" fmla="*/ 0 h 1890"/>
                <a:gd name="T30" fmla="*/ 2686 w 3147"/>
                <a:gd name="T31" fmla="*/ 12 h 1890"/>
                <a:gd name="T32" fmla="*/ 2794 w 3147"/>
                <a:gd name="T33" fmla="*/ 45 h 1890"/>
                <a:gd name="T34" fmla="*/ 2893 w 3147"/>
                <a:gd name="T35" fmla="*/ 99 h 1890"/>
                <a:gd name="T36" fmla="*/ 2978 w 3147"/>
                <a:gd name="T37" fmla="*/ 169 h 1890"/>
                <a:gd name="T38" fmla="*/ 3048 w 3147"/>
                <a:gd name="T39" fmla="*/ 255 h 1890"/>
                <a:gd name="T40" fmla="*/ 3102 w 3147"/>
                <a:gd name="T41" fmla="*/ 353 h 1890"/>
                <a:gd name="T42" fmla="*/ 3135 w 3147"/>
                <a:gd name="T43" fmla="*/ 461 h 1890"/>
                <a:gd name="T44" fmla="*/ 3147 w 3147"/>
                <a:gd name="T45" fmla="*/ 578 h 1890"/>
                <a:gd name="T46" fmla="*/ 3135 w 3147"/>
                <a:gd name="T47" fmla="*/ 694 h 1890"/>
                <a:gd name="T48" fmla="*/ 3102 w 3147"/>
                <a:gd name="T49" fmla="*/ 802 h 1890"/>
                <a:gd name="T50" fmla="*/ 3048 w 3147"/>
                <a:gd name="T51" fmla="*/ 900 h 1890"/>
                <a:gd name="T52" fmla="*/ 2978 w 3147"/>
                <a:gd name="T53" fmla="*/ 986 h 1890"/>
                <a:gd name="T54" fmla="*/ 2893 w 3147"/>
                <a:gd name="T55" fmla="*/ 1056 h 1890"/>
                <a:gd name="T56" fmla="*/ 2794 w 3147"/>
                <a:gd name="T57" fmla="*/ 1110 h 1890"/>
                <a:gd name="T58" fmla="*/ 2686 w 3147"/>
                <a:gd name="T59" fmla="*/ 1143 h 1890"/>
                <a:gd name="T60" fmla="*/ 2571 w 3147"/>
                <a:gd name="T61" fmla="*/ 1155 h 1890"/>
                <a:gd name="T62" fmla="*/ 2422 w 3147"/>
                <a:gd name="T63" fmla="*/ 1155 h 1890"/>
                <a:gd name="T64" fmla="*/ 2355 w 3147"/>
                <a:gd name="T65" fmla="*/ 1288 h 1890"/>
                <a:gd name="T66" fmla="*/ 2272 w 3147"/>
                <a:gd name="T67" fmla="*/ 1411 h 1890"/>
                <a:gd name="T68" fmla="*/ 2177 w 3147"/>
                <a:gd name="T69" fmla="*/ 1524 h 1890"/>
                <a:gd name="T70" fmla="*/ 2465 w 3147"/>
                <a:gd name="T71" fmla="*/ 1575 h 1890"/>
                <a:gd name="T72" fmla="*/ 2527 w 3147"/>
                <a:gd name="T73" fmla="*/ 1588 h 1890"/>
                <a:gd name="T74" fmla="*/ 2576 w 3147"/>
                <a:gd name="T75" fmla="*/ 1621 h 1890"/>
                <a:gd name="T76" fmla="*/ 2610 w 3147"/>
                <a:gd name="T77" fmla="*/ 1672 h 1890"/>
                <a:gd name="T78" fmla="*/ 2622 w 3147"/>
                <a:gd name="T79" fmla="*/ 1733 h 1890"/>
                <a:gd name="T80" fmla="*/ 2610 w 3147"/>
                <a:gd name="T81" fmla="*/ 1793 h 1890"/>
                <a:gd name="T82" fmla="*/ 2576 w 3147"/>
                <a:gd name="T83" fmla="*/ 1844 h 1890"/>
                <a:gd name="T84" fmla="*/ 2527 w 3147"/>
                <a:gd name="T85" fmla="*/ 1877 h 1890"/>
                <a:gd name="T86" fmla="*/ 2465 w 3147"/>
                <a:gd name="T87" fmla="*/ 1890 h 1890"/>
                <a:gd name="T88" fmla="*/ 126 w 3147"/>
                <a:gd name="T89" fmla="*/ 1887 h 1890"/>
                <a:gd name="T90" fmla="*/ 69 w 3147"/>
                <a:gd name="T91" fmla="*/ 1863 h 1890"/>
                <a:gd name="T92" fmla="*/ 27 w 3147"/>
                <a:gd name="T93" fmla="*/ 1821 h 1890"/>
                <a:gd name="T94" fmla="*/ 3 w 3147"/>
                <a:gd name="T95" fmla="*/ 1764 h 1890"/>
                <a:gd name="T96" fmla="*/ 3 w 3147"/>
                <a:gd name="T97" fmla="*/ 1701 h 1890"/>
                <a:gd name="T98" fmla="*/ 27 w 3147"/>
                <a:gd name="T99" fmla="*/ 1644 h 1890"/>
                <a:gd name="T100" fmla="*/ 69 w 3147"/>
                <a:gd name="T101" fmla="*/ 1602 h 1890"/>
                <a:gd name="T102" fmla="*/ 126 w 3147"/>
                <a:gd name="T103" fmla="*/ 1578 h 1890"/>
                <a:gd name="T104" fmla="*/ 499 w 3147"/>
                <a:gd name="T105" fmla="*/ 1575 h 1890"/>
                <a:gd name="T106" fmla="*/ 386 w 3147"/>
                <a:gd name="T107" fmla="*/ 1456 h 1890"/>
                <a:gd name="T108" fmla="*/ 289 w 3147"/>
                <a:gd name="T109" fmla="*/ 1324 h 1890"/>
                <a:gd name="T110" fmla="*/ 212 w 3147"/>
                <a:gd name="T111" fmla="*/ 1178 h 1890"/>
                <a:gd name="T112" fmla="*/ 153 w 3147"/>
                <a:gd name="T113" fmla="*/ 1022 h 1890"/>
                <a:gd name="T114" fmla="*/ 117 w 3147"/>
                <a:gd name="T115" fmla="*/ 856 h 1890"/>
                <a:gd name="T116" fmla="*/ 105 w 3147"/>
                <a:gd name="T117" fmla="*/ 683 h 1890"/>
                <a:gd name="T118" fmla="*/ 108 w 3147"/>
                <a:gd name="T119" fmla="*/ 126 h 1890"/>
                <a:gd name="T120" fmla="*/ 132 w 3147"/>
                <a:gd name="T121" fmla="*/ 69 h 1890"/>
                <a:gd name="T122" fmla="*/ 174 w 3147"/>
                <a:gd name="T123" fmla="*/ 27 h 1890"/>
                <a:gd name="T124" fmla="*/ 231 w 3147"/>
                <a:gd name="T125" fmla="*/ 3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7" h="1890">
                  <a:moveTo>
                    <a:pt x="2517" y="315"/>
                  </a:moveTo>
                  <a:lnTo>
                    <a:pt x="2517" y="683"/>
                  </a:lnTo>
                  <a:lnTo>
                    <a:pt x="2515" y="762"/>
                  </a:lnTo>
                  <a:lnTo>
                    <a:pt x="2507" y="840"/>
                  </a:lnTo>
                  <a:lnTo>
                    <a:pt x="2570" y="840"/>
                  </a:lnTo>
                  <a:lnTo>
                    <a:pt x="2609" y="837"/>
                  </a:lnTo>
                  <a:lnTo>
                    <a:pt x="2645" y="828"/>
                  </a:lnTo>
                  <a:lnTo>
                    <a:pt x="2681" y="816"/>
                  </a:lnTo>
                  <a:lnTo>
                    <a:pt x="2713" y="798"/>
                  </a:lnTo>
                  <a:lnTo>
                    <a:pt x="2742" y="776"/>
                  </a:lnTo>
                  <a:lnTo>
                    <a:pt x="2768" y="750"/>
                  </a:lnTo>
                  <a:lnTo>
                    <a:pt x="2790" y="720"/>
                  </a:lnTo>
                  <a:lnTo>
                    <a:pt x="2808" y="688"/>
                  </a:lnTo>
                  <a:lnTo>
                    <a:pt x="2822" y="653"/>
                  </a:lnTo>
                  <a:lnTo>
                    <a:pt x="2830" y="616"/>
                  </a:lnTo>
                  <a:lnTo>
                    <a:pt x="2832" y="578"/>
                  </a:lnTo>
                  <a:lnTo>
                    <a:pt x="2830" y="539"/>
                  </a:lnTo>
                  <a:lnTo>
                    <a:pt x="2822" y="502"/>
                  </a:lnTo>
                  <a:lnTo>
                    <a:pt x="2808" y="467"/>
                  </a:lnTo>
                  <a:lnTo>
                    <a:pt x="2790" y="435"/>
                  </a:lnTo>
                  <a:lnTo>
                    <a:pt x="2768" y="405"/>
                  </a:lnTo>
                  <a:lnTo>
                    <a:pt x="2742" y="379"/>
                  </a:lnTo>
                  <a:lnTo>
                    <a:pt x="2713" y="357"/>
                  </a:lnTo>
                  <a:lnTo>
                    <a:pt x="2681" y="339"/>
                  </a:lnTo>
                  <a:lnTo>
                    <a:pt x="2645" y="327"/>
                  </a:lnTo>
                  <a:lnTo>
                    <a:pt x="2609" y="318"/>
                  </a:lnTo>
                  <a:lnTo>
                    <a:pt x="2570" y="315"/>
                  </a:lnTo>
                  <a:lnTo>
                    <a:pt x="2517" y="315"/>
                  </a:lnTo>
                  <a:close/>
                  <a:moveTo>
                    <a:pt x="262" y="0"/>
                  </a:moveTo>
                  <a:lnTo>
                    <a:pt x="2570" y="0"/>
                  </a:lnTo>
                  <a:lnTo>
                    <a:pt x="2629" y="3"/>
                  </a:lnTo>
                  <a:lnTo>
                    <a:pt x="2686" y="12"/>
                  </a:lnTo>
                  <a:lnTo>
                    <a:pt x="2742" y="26"/>
                  </a:lnTo>
                  <a:lnTo>
                    <a:pt x="2794" y="45"/>
                  </a:lnTo>
                  <a:lnTo>
                    <a:pt x="2845" y="69"/>
                  </a:lnTo>
                  <a:lnTo>
                    <a:pt x="2893" y="99"/>
                  </a:lnTo>
                  <a:lnTo>
                    <a:pt x="2937" y="132"/>
                  </a:lnTo>
                  <a:lnTo>
                    <a:pt x="2978" y="169"/>
                  </a:lnTo>
                  <a:lnTo>
                    <a:pt x="3015" y="210"/>
                  </a:lnTo>
                  <a:lnTo>
                    <a:pt x="3048" y="255"/>
                  </a:lnTo>
                  <a:lnTo>
                    <a:pt x="3078" y="302"/>
                  </a:lnTo>
                  <a:lnTo>
                    <a:pt x="3102" y="353"/>
                  </a:lnTo>
                  <a:lnTo>
                    <a:pt x="3121" y="406"/>
                  </a:lnTo>
                  <a:lnTo>
                    <a:pt x="3135" y="461"/>
                  </a:lnTo>
                  <a:lnTo>
                    <a:pt x="3144" y="519"/>
                  </a:lnTo>
                  <a:lnTo>
                    <a:pt x="3147" y="578"/>
                  </a:lnTo>
                  <a:lnTo>
                    <a:pt x="3144" y="636"/>
                  </a:lnTo>
                  <a:lnTo>
                    <a:pt x="3135" y="694"/>
                  </a:lnTo>
                  <a:lnTo>
                    <a:pt x="3122" y="749"/>
                  </a:lnTo>
                  <a:lnTo>
                    <a:pt x="3102" y="802"/>
                  </a:lnTo>
                  <a:lnTo>
                    <a:pt x="3078" y="853"/>
                  </a:lnTo>
                  <a:lnTo>
                    <a:pt x="3048" y="900"/>
                  </a:lnTo>
                  <a:lnTo>
                    <a:pt x="3016" y="945"/>
                  </a:lnTo>
                  <a:lnTo>
                    <a:pt x="2978" y="986"/>
                  </a:lnTo>
                  <a:lnTo>
                    <a:pt x="2937" y="1023"/>
                  </a:lnTo>
                  <a:lnTo>
                    <a:pt x="2893" y="1056"/>
                  </a:lnTo>
                  <a:lnTo>
                    <a:pt x="2845" y="1085"/>
                  </a:lnTo>
                  <a:lnTo>
                    <a:pt x="2794" y="1110"/>
                  </a:lnTo>
                  <a:lnTo>
                    <a:pt x="2742" y="1129"/>
                  </a:lnTo>
                  <a:lnTo>
                    <a:pt x="2686" y="1143"/>
                  </a:lnTo>
                  <a:lnTo>
                    <a:pt x="2630" y="1152"/>
                  </a:lnTo>
                  <a:lnTo>
                    <a:pt x="2571" y="1155"/>
                  </a:lnTo>
                  <a:lnTo>
                    <a:pt x="2570" y="1155"/>
                  </a:lnTo>
                  <a:lnTo>
                    <a:pt x="2422" y="1155"/>
                  </a:lnTo>
                  <a:lnTo>
                    <a:pt x="2391" y="1223"/>
                  </a:lnTo>
                  <a:lnTo>
                    <a:pt x="2355" y="1288"/>
                  </a:lnTo>
                  <a:lnTo>
                    <a:pt x="2315" y="1351"/>
                  </a:lnTo>
                  <a:lnTo>
                    <a:pt x="2272" y="1411"/>
                  </a:lnTo>
                  <a:lnTo>
                    <a:pt x="2226" y="1469"/>
                  </a:lnTo>
                  <a:lnTo>
                    <a:pt x="2177" y="1524"/>
                  </a:lnTo>
                  <a:lnTo>
                    <a:pt x="2123" y="1575"/>
                  </a:lnTo>
                  <a:lnTo>
                    <a:pt x="2465" y="1575"/>
                  </a:lnTo>
                  <a:lnTo>
                    <a:pt x="2496" y="1578"/>
                  </a:lnTo>
                  <a:lnTo>
                    <a:pt x="2527" y="1588"/>
                  </a:lnTo>
                  <a:lnTo>
                    <a:pt x="2553" y="1602"/>
                  </a:lnTo>
                  <a:lnTo>
                    <a:pt x="2576" y="1621"/>
                  </a:lnTo>
                  <a:lnTo>
                    <a:pt x="2596" y="1644"/>
                  </a:lnTo>
                  <a:lnTo>
                    <a:pt x="2610" y="1672"/>
                  </a:lnTo>
                  <a:lnTo>
                    <a:pt x="2619" y="1701"/>
                  </a:lnTo>
                  <a:lnTo>
                    <a:pt x="2622" y="1733"/>
                  </a:lnTo>
                  <a:lnTo>
                    <a:pt x="2619" y="1764"/>
                  </a:lnTo>
                  <a:lnTo>
                    <a:pt x="2610" y="1793"/>
                  </a:lnTo>
                  <a:lnTo>
                    <a:pt x="2596" y="1821"/>
                  </a:lnTo>
                  <a:lnTo>
                    <a:pt x="2576" y="1844"/>
                  </a:lnTo>
                  <a:lnTo>
                    <a:pt x="2553" y="1863"/>
                  </a:lnTo>
                  <a:lnTo>
                    <a:pt x="2527" y="1877"/>
                  </a:lnTo>
                  <a:lnTo>
                    <a:pt x="2496" y="1887"/>
                  </a:lnTo>
                  <a:lnTo>
                    <a:pt x="2465" y="1890"/>
                  </a:lnTo>
                  <a:lnTo>
                    <a:pt x="157" y="1890"/>
                  </a:lnTo>
                  <a:lnTo>
                    <a:pt x="126" y="1887"/>
                  </a:lnTo>
                  <a:lnTo>
                    <a:pt x="96" y="1877"/>
                  </a:lnTo>
                  <a:lnTo>
                    <a:pt x="69" y="1863"/>
                  </a:lnTo>
                  <a:lnTo>
                    <a:pt x="46" y="1844"/>
                  </a:lnTo>
                  <a:lnTo>
                    <a:pt x="27" y="1821"/>
                  </a:lnTo>
                  <a:lnTo>
                    <a:pt x="13" y="1793"/>
                  </a:lnTo>
                  <a:lnTo>
                    <a:pt x="3" y="1764"/>
                  </a:lnTo>
                  <a:lnTo>
                    <a:pt x="0" y="1733"/>
                  </a:lnTo>
                  <a:lnTo>
                    <a:pt x="3" y="1701"/>
                  </a:lnTo>
                  <a:lnTo>
                    <a:pt x="13" y="1672"/>
                  </a:lnTo>
                  <a:lnTo>
                    <a:pt x="27" y="1644"/>
                  </a:lnTo>
                  <a:lnTo>
                    <a:pt x="46" y="1621"/>
                  </a:lnTo>
                  <a:lnTo>
                    <a:pt x="69" y="1602"/>
                  </a:lnTo>
                  <a:lnTo>
                    <a:pt x="96" y="1588"/>
                  </a:lnTo>
                  <a:lnTo>
                    <a:pt x="126" y="1578"/>
                  </a:lnTo>
                  <a:lnTo>
                    <a:pt x="157" y="1575"/>
                  </a:lnTo>
                  <a:lnTo>
                    <a:pt x="499" y="1575"/>
                  </a:lnTo>
                  <a:lnTo>
                    <a:pt x="442" y="1517"/>
                  </a:lnTo>
                  <a:lnTo>
                    <a:pt x="386" y="1456"/>
                  </a:lnTo>
                  <a:lnTo>
                    <a:pt x="336" y="1392"/>
                  </a:lnTo>
                  <a:lnTo>
                    <a:pt x="289" y="1324"/>
                  </a:lnTo>
                  <a:lnTo>
                    <a:pt x="249" y="1253"/>
                  </a:lnTo>
                  <a:lnTo>
                    <a:pt x="212" y="1178"/>
                  </a:lnTo>
                  <a:lnTo>
                    <a:pt x="180" y="1101"/>
                  </a:lnTo>
                  <a:lnTo>
                    <a:pt x="153" y="1022"/>
                  </a:lnTo>
                  <a:lnTo>
                    <a:pt x="133" y="940"/>
                  </a:lnTo>
                  <a:lnTo>
                    <a:pt x="117" y="856"/>
                  </a:lnTo>
                  <a:lnTo>
                    <a:pt x="108" y="770"/>
                  </a:lnTo>
                  <a:lnTo>
                    <a:pt x="105" y="683"/>
                  </a:lnTo>
                  <a:lnTo>
                    <a:pt x="105" y="158"/>
                  </a:lnTo>
                  <a:lnTo>
                    <a:pt x="108" y="126"/>
                  </a:lnTo>
                  <a:lnTo>
                    <a:pt x="117" y="97"/>
                  </a:lnTo>
                  <a:lnTo>
                    <a:pt x="132" y="69"/>
                  </a:lnTo>
                  <a:lnTo>
                    <a:pt x="151" y="46"/>
                  </a:lnTo>
                  <a:lnTo>
                    <a:pt x="174" y="27"/>
                  </a:lnTo>
                  <a:lnTo>
                    <a:pt x="201" y="13"/>
                  </a:lnTo>
                  <a:lnTo>
                    <a:pt x="231" y="3"/>
                  </a:lnTo>
                  <a:lnTo>
                    <a:pt x="26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2" name="Freeform 1195"/>
          <p:cNvSpPr>
            <a:spLocks noEditPoints="1"/>
          </p:cNvSpPr>
          <p:nvPr/>
        </p:nvSpPr>
        <p:spPr bwMode="auto">
          <a:xfrm>
            <a:off x="6284167" y="3396615"/>
            <a:ext cx="320033" cy="278151"/>
          </a:xfrm>
          <a:custGeom>
            <a:avLst/>
            <a:gdLst>
              <a:gd name="T0" fmla="*/ 316 w 4005"/>
              <a:gd name="T1" fmla="*/ 270 h 3479"/>
              <a:gd name="T2" fmla="*/ 287 w 4005"/>
              <a:gd name="T3" fmla="*/ 287 h 3479"/>
              <a:gd name="T4" fmla="*/ 269 w 4005"/>
              <a:gd name="T5" fmla="*/ 317 h 3479"/>
              <a:gd name="T6" fmla="*/ 268 w 4005"/>
              <a:gd name="T7" fmla="*/ 2074 h 3479"/>
              <a:gd name="T8" fmla="*/ 276 w 4005"/>
              <a:gd name="T9" fmla="*/ 2107 h 3479"/>
              <a:gd name="T10" fmla="*/ 301 w 4005"/>
              <a:gd name="T11" fmla="*/ 2133 h 3479"/>
              <a:gd name="T12" fmla="*/ 334 w 4005"/>
              <a:gd name="T13" fmla="*/ 2141 h 3479"/>
              <a:gd name="T14" fmla="*/ 3689 w 4005"/>
              <a:gd name="T15" fmla="*/ 2139 h 3479"/>
              <a:gd name="T16" fmla="*/ 3718 w 4005"/>
              <a:gd name="T17" fmla="*/ 2122 h 3479"/>
              <a:gd name="T18" fmla="*/ 3735 w 4005"/>
              <a:gd name="T19" fmla="*/ 2091 h 3479"/>
              <a:gd name="T20" fmla="*/ 3738 w 4005"/>
              <a:gd name="T21" fmla="*/ 335 h 3479"/>
              <a:gd name="T22" fmla="*/ 3729 w 4005"/>
              <a:gd name="T23" fmla="*/ 302 h 3479"/>
              <a:gd name="T24" fmla="*/ 3703 w 4005"/>
              <a:gd name="T25" fmla="*/ 276 h 3479"/>
              <a:gd name="T26" fmla="*/ 3670 w 4005"/>
              <a:gd name="T27" fmla="*/ 267 h 3479"/>
              <a:gd name="T28" fmla="*/ 334 w 4005"/>
              <a:gd name="T29" fmla="*/ 0 h 3479"/>
              <a:gd name="T30" fmla="*/ 3716 w 4005"/>
              <a:gd name="T31" fmla="*/ 3 h 3479"/>
              <a:gd name="T32" fmla="*/ 3799 w 4005"/>
              <a:gd name="T33" fmla="*/ 25 h 3479"/>
              <a:gd name="T34" fmla="*/ 3873 w 4005"/>
              <a:gd name="T35" fmla="*/ 68 h 3479"/>
              <a:gd name="T36" fmla="*/ 3937 w 4005"/>
              <a:gd name="T37" fmla="*/ 132 h 3479"/>
              <a:gd name="T38" fmla="*/ 3981 w 4005"/>
              <a:gd name="T39" fmla="*/ 206 h 3479"/>
              <a:gd name="T40" fmla="*/ 4001 w 4005"/>
              <a:gd name="T41" fmla="*/ 289 h 3479"/>
              <a:gd name="T42" fmla="*/ 4005 w 4005"/>
              <a:gd name="T43" fmla="*/ 2609 h 3479"/>
              <a:gd name="T44" fmla="*/ 3994 w 4005"/>
              <a:gd name="T45" fmla="*/ 2698 h 3479"/>
              <a:gd name="T46" fmla="*/ 3961 w 4005"/>
              <a:gd name="T47" fmla="*/ 2776 h 3479"/>
              <a:gd name="T48" fmla="*/ 3906 w 4005"/>
              <a:gd name="T49" fmla="*/ 2846 h 3479"/>
              <a:gd name="T50" fmla="*/ 3837 w 4005"/>
              <a:gd name="T51" fmla="*/ 2901 h 3479"/>
              <a:gd name="T52" fmla="*/ 3758 w 4005"/>
              <a:gd name="T53" fmla="*/ 2933 h 3479"/>
              <a:gd name="T54" fmla="*/ 3670 w 4005"/>
              <a:gd name="T55" fmla="*/ 2944 h 3479"/>
              <a:gd name="T56" fmla="*/ 2540 w 4005"/>
              <a:gd name="T57" fmla="*/ 2997 h 3479"/>
              <a:gd name="T58" fmla="*/ 2569 w 4005"/>
              <a:gd name="T59" fmla="*/ 3107 h 3479"/>
              <a:gd name="T60" fmla="*/ 2615 w 4005"/>
              <a:gd name="T61" fmla="*/ 3210 h 3479"/>
              <a:gd name="T62" fmla="*/ 2651 w 4005"/>
              <a:gd name="T63" fmla="*/ 3284 h 3479"/>
              <a:gd name="T64" fmla="*/ 2667 w 4005"/>
              <a:gd name="T65" fmla="*/ 3330 h 3479"/>
              <a:gd name="T66" fmla="*/ 2667 w 4005"/>
              <a:gd name="T67" fmla="*/ 3371 h 3479"/>
              <a:gd name="T68" fmla="*/ 2648 w 4005"/>
              <a:gd name="T69" fmla="*/ 3419 h 3479"/>
              <a:gd name="T70" fmla="*/ 2610 w 4005"/>
              <a:gd name="T71" fmla="*/ 3457 h 3479"/>
              <a:gd name="T72" fmla="*/ 2562 w 4005"/>
              <a:gd name="T73" fmla="*/ 3477 h 3479"/>
              <a:gd name="T74" fmla="*/ 1469 w 4005"/>
              <a:gd name="T75" fmla="*/ 3479 h 3479"/>
              <a:gd name="T76" fmla="*/ 1417 w 4005"/>
              <a:gd name="T77" fmla="*/ 3469 h 3479"/>
              <a:gd name="T78" fmla="*/ 1375 w 4005"/>
              <a:gd name="T79" fmla="*/ 3440 h 3479"/>
              <a:gd name="T80" fmla="*/ 1345 w 4005"/>
              <a:gd name="T81" fmla="*/ 3396 h 3479"/>
              <a:gd name="T82" fmla="*/ 1335 w 4005"/>
              <a:gd name="T83" fmla="*/ 3346 h 3479"/>
              <a:gd name="T84" fmla="*/ 1343 w 4005"/>
              <a:gd name="T85" fmla="*/ 3308 h 3479"/>
              <a:gd name="T86" fmla="*/ 1368 w 4005"/>
              <a:gd name="T87" fmla="*/ 3254 h 3479"/>
              <a:gd name="T88" fmla="*/ 1412 w 4005"/>
              <a:gd name="T89" fmla="*/ 3161 h 3479"/>
              <a:gd name="T90" fmla="*/ 1454 w 4005"/>
              <a:gd name="T91" fmla="*/ 3052 h 3479"/>
              <a:gd name="T92" fmla="*/ 1469 w 4005"/>
              <a:gd name="T93" fmla="*/ 2944 h 3479"/>
              <a:gd name="T94" fmla="*/ 290 w 4005"/>
              <a:gd name="T95" fmla="*/ 2941 h 3479"/>
              <a:gd name="T96" fmla="*/ 206 w 4005"/>
              <a:gd name="T97" fmla="*/ 2919 h 3479"/>
              <a:gd name="T98" fmla="*/ 132 w 4005"/>
              <a:gd name="T99" fmla="*/ 2876 h 3479"/>
              <a:gd name="T100" fmla="*/ 68 w 4005"/>
              <a:gd name="T101" fmla="*/ 2812 h 3479"/>
              <a:gd name="T102" fmla="*/ 24 w 4005"/>
              <a:gd name="T103" fmla="*/ 2738 h 3479"/>
              <a:gd name="T104" fmla="*/ 2 w 4005"/>
              <a:gd name="T105" fmla="*/ 2655 h 3479"/>
              <a:gd name="T106" fmla="*/ 0 w 4005"/>
              <a:gd name="T107" fmla="*/ 335 h 3479"/>
              <a:gd name="T108" fmla="*/ 11 w 4005"/>
              <a:gd name="T109" fmla="*/ 246 h 3479"/>
              <a:gd name="T110" fmla="*/ 44 w 4005"/>
              <a:gd name="T111" fmla="*/ 168 h 3479"/>
              <a:gd name="T112" fmla="*/ 98 w 4005"/>
              <a:gd name="T113" fmla="*/ 98 h 3479"/>
              <a:gd name="T114" fmla="*/ 167 w 4005"/>
              <a:gd name="T115" fmla="*/ 43 h 3479"/>
              <a:gd name="T116" fmla="*/ 247 w 4005"/>
              <a:gd name="T117" fmla="*/ 11 h 3479"/>
              <a:gd name="T118" fmla="*/ 334 w 4005"/>
              <a:gd name="T119"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5" h="3479">
                <a:moveTo>
                  <a:pt x="334" y="267"/>
                </a:moveTo>
                <a:lnTo>
                  <a:pt x="316" y="270"/>
                </a:lnTo>
                <a:lnTo>
                  <a:pt x="301" y="276"/>
                </a:lnTo>
                <a:lnTo>
                  <a:pt x="287" y="287"/>
                </a:lnTo>
                <a:lnTo>
                  <a:pt x="276" y="302"/>
                </a:lnTo>
                <a:lnTo>
                  <a:pt x="269" y="317"/>
                </a:lnTo>
                <a:lnTo>
                  <a:pt x="268" y="335"/>
                </a:lnTo>
                <a:lnTo>
                  <a:pt x="268" y="2074"/>
                </a:lnTo>
                <a:lnTo>
                  <a:pt x="269" y="2091"/>
                </a:lnTo>
                <a:lnTo>
                  <a:pt x="276" y="2107"/>
                </a:lnTo>
                <a:lnTo>
                  <a:pt x="287" y="2122"/>
                </a:lnTo>
                <a:lnTo>
                  <a:pt x="301" y="2133"/>
                </a:lnTo>
                <a:lnTo>
                  <a:pt x="316" y="2139"/>
                </a:lnTo>
                <a:lnTo>
                  <a:pt x="334" y="2141"/>
                </a:lnTo>
                <a:lnTo>
                  <a:pt x="3670" y="2141"/>
                </a:lnTo>
                <a:lnTo>
                  <a:pt x="3689" y="2139"/>
                </a:lnTo>
                <a:lnTo>
                  <a:pt x="3703" y="2133"/>
                </a:lnTo>
                <a:lnTo>
                  <a:pt x="3718" y="2122"/>
                </a:lnTo>
                <a:lnTo>
                  <a:pt x="3729" y="2107"/>
                </a:lnTo>
                <a:lnTo>
                  <a:pt x="3735" y="2091"/>
                </a:lnTo>
                <a:lnTo>
                  <a:pt x="3738" y="2074"/>
                </a:lnTo>
                <a:lnTo>
                  <a:pt x="3738" y="335"/>
                </a:lnTo>
                <a:lnTo>
                  <a:pt x="3735" y="317"/>
                </a:lnTo>
                <a:lnTo>
                  <a:pt x="3729" y="302"/>
                </a:lnTo>
                <a:lnTo>
                  <a:pt x="3718" y="287"/>
                </a:lnTo>
                <a:lnTo>
                  <a:pt x="3703" y="276"/>
                </a:lnTo>
                <a:lnTo>
                  <a:pt x="3689" y="270"/>
                </a:lnTo>
                <a:lnTo>
                  <a:pt x="3670" y="267"/>
                </a:lnTo>
                <a:lnTo>
                  <a:pt x="334" y="267"/>
                </a:lnTo>
                <a:close/>
                <a:moveTo>
                  <a:pt x="334" y="0"/>
                </a:moveTo>
                <a:lnTo>
                  <a:pt x="3670" y="0"/>
                </a:lnTo>
                <a:lnTo>
                  <a:pt x="3716" y="3"/>
                </a:lnTo>
                <a:lnTo>
                  <a:pt x="3758" y="11"/>
                </a:lnTo>
                <a:lnTo>
                  <a:pt x="3799" y="25"/>
                </a:lnTo>
                <a:lnTo>
                  <a:pt x="3837" y="43"/>
                </a:lnTo>
                <a:lnTo>
                  <a:pt x="3873" y="68"/>
                </a:lnTo>
                <a:lnTo>
                  <a:pt x="3906" y="98"/>
                </a:lnTo>
                <a:lnTo>
                  <a:pt x="3937" y="132"/>
                </a:lnTo>
                <a:lnTo>
                  <a:pt x="3961" y="168"/>
                </a:lnTo>
                <a:lnTo>
                  <a:pt x="3981" y="206"/>
                </a:lnTo>
                <a:lnTo>
                  <a:pt x="3994" y="246"/>
                </a:lnTo>
                <a:lnTo>
                  <a:pt x="4001" y="289"/>
                </a:lnTo>
                <a:lnTo>
                  <a:pt x="4005" y="335"/>
                </a:lnTo>
                <a:lnTo>
                  <a:pt x="4005" y="2609"/>
                </a:lnTo>
                <a:lnTo>
                  <a:pt x="4001" y="2655"/>
                </a:lnTo>
                <a:lnTo>
                  <a:pt x="3994" y="2698"/>
                </a:lnTo>
                <a:lnTo>
                  <a:pt x="3981" y="2738"/>
                </a:lnTo>
                <a:lnTo>
                  <a:pt x="3961" y="2776"/>
                </a:lnTo>
                <a:lnTo>
                  <a:pt x="3937" y="2812"/>
                </a:lnTo>
                <a:lnTo>
                  <a:pt x="3906" y="2846"/>
                </a:lnTo>
                <a:lnTo>
                  <a:pt x="3873" y="2876"/>
                </a:lnTo>
                <a:lnTo>
                  <a:pt x="3837" y="2901"/>
                </a:lnTo>
                <a:lnTo>
                  <a:pt x="3799" y="2919"/>
                </a:lnTo>
                <a:lnTo>
                  <a:pt x="3758" y="2933"/>
                </a:lnTo>
                <a:lnTo>
                  <a:pt x="3716" y="2941"/>
                </a:lnTo>
                <a:lnTo>
                  <a:pt x="3670" y="2944"/>
                </a:lnTo>
                <a:lnTo>
                  <a:pt x="2536" y="2944"/>
                </a:lnTo>
                <a:lnTo>
                  <a:pt x="2540" y="2997"/>
                </a:lnTo>
                <a:lnTo>
                  <a:pt x="2551" y="3050"/>
                </a:lnTo>
                <a:lnTo>
                  <a:pt x="2569" y="3107"/>
                </a:lnTo>
                <a:lnTo>
                  <a:pt x="2591" y="3161"/>
                </a:lnTo>
                <a:lnTo>
                  <a:pt x="2615" y="3210"/>
                </a:lnTo>
                <a:lnTo>
                  <a:pt x="2637" y="3255"/>
                </a:lnTo>
                <a:lnTo>
                  <a:pt x="2651" y="3284"/>
                </a:lnTo>
                <a:lnTo>
                  <a:pt x="2661" y="3309"/>
                </a:lnTo>
                <a:lnTo>
                  <a:pt x="2667" y="3330"/>
                </a:lnTo>
                <a:lnTo>
                  <a:pt x="2670" y="3346"/>
                </a:lnTo>
                <a:lnTo>
                  <a:pt x="2667" y="3371"/>
                </a:lnTo>
                <a:lnTo>
                  <a:pt x="2660" y="3396"/>
                </a:lnTo>
                <a:lnTo>
                  <a:pt x="2648" y="3419"/>
                </a:lnTo>
                <a:lnTo>
                  <a:pt x="2631" y="3440"/>
                </a:lnTo>
                <a:lnTo>
                  <a:pt x="2610" y="3457"/>
                </a:lnTo>
                <a:lnTo>
                  <a:pt x="2587" y="3469"/>
                </a:lnTo>
                <a:lnTo>
                  <a:pt x="2562" y="3477"/>
                </a:lnTo>
                <a:lnTo>
                  <a:pt x="2536" y="3479"/>
                </a:lnTo>
                <a:lnTo>
                  <a:pt x="1469" y="3479"/>
                </a:lnTo>
                <a:lnTo>
                  <a:pt x="1442" y="3477"/>
                </a:lnTo>
                <a:lnTo>
                  <a:pt x="1417" y="3469"/>
                </a:lnTo>
                <a:lnTo>
                  <a:pt x="1395" y="3457"/>
                </a:lnTo>
                <a:lnTo>
                  <a:pt x="1375" y="3440"/>
                </a:lnTo>
                <a:lnTo>
                  <a:pt x="1357" y="3419"/>
                </a:lnTo>
                <a:lnTo>
                  <a:pt x="1345" y="3396"/>
                </a:lnTo>
                <a:lnTo>
                  <a:pt x="1338" y="3371"/>
                </a:lnTo>
                <a:lnTo>
                  <a:pt x="1335" y="3346"/>
                </a:lnTo>
                <a:lnTo>
                  <a:pt x="1337" y="3328"/>
                </a:lnTo>
                <a:lnTo>
                  <a:pt x="1343" y="3308"/>
                </a:lnTo>
                <a:lnTo>
                  <a:pt x="1354" y="3283"/>
                </a:lnTo>
                <a:lnTo>
                  <a:pt x="1368" y="3254"/>
                </a:lnTo>
                <a:lnTo>
                  <a:pt x="1390" y="3210"/>
                </a:lnTo>
                <a:lnTo>
                  <a:pt x="1412" y="3161"/>
                </a:lnTo>
                <a:lnTo>
                  <a:pt x="1434" y="3107"/>
                </a:lnTo>
                <a:lnTo>
                  <a:pt x="1454" y="3052"/>
                </a:lnTo>
                <a:lnTo>
                  <a:pt x="1465" y="2998"/>
                </a:lnTo>
                <a:lnTo>
                  <a:pt x="1469" y="2944"/>
                </a:lnTo>
                <a:lnTo>
                  <a:pt x="334" y="2944"/>
                </a:lnTo>
                <a:lnTo>
                  <a:pt x="290" y="2941"/>
                </a:lnTo>
                <a:lnTo>
                  <a:pt x="247" y="2933"/>
                </a:lnTo>
                <a:lnTo>
                  <a:pt x="206" y="2919"/>
                </a:lnTo>
                <a:lnTo>
                  <a:pt x="167" y="2901"/>
                </a:lnTo>
                <a:lnTo>
                  <a:pt x="132" y="2876"/>
                </a:lnTo>
                <a:lnTo>
                  <a:pt x="98" y="2846"/>
                </a:lnTo>
                <a:lnTo>
                  <a:pt x="68" y="2812"/>
                </a:lnTo>
                <a:lnTo>
                  <a:pt x="44" y="2776"/>
                </a:lnTo>
                <a:lnTo>
                  <a:pt x="24" y="2738"/>
                </a:lnTo>
                <a:lnTo>
                  <a:pt x="11" y="2698"/>
                </a:lnTo>
                <a:lnTo>
                  <a:pt x="2" y="2655"/>
                </a:lnTo>
                <a:lnTo>
                  <a:pt x="0" y="2609"/>
                </a:lnTo>
                <a:lnTo>
                  <a:pt x="0" y="335"/>
                </a:lnTo>
                <a:lnTo>
                  <a:pt x="2" y="289"/>
                </a:lnTo>
                <a:lnTo>
                  <a:pt x="11" y="246"/>
                </a:lnTo>
                <a:lnTo>
                  <a:pt x="24" y="206"/>
                </a:lnTo>
                <a:lnTo>
                  <a:pt x="44" y="168"/>
                </a:lnTo>
                <a:lnTo>
                  <a:pt x="68" y="132"/>
                </a:lnTo>
                <a:lnTo>
                  <a:pt x="98" y="98"/>
                </a:lnTo>
                <a:lnTo>
                  <a:pt x="132" y="68"/>
                </a:lnTo>
                <a:lnTo>
                  <a:pt x="167" y="43"/>
                </a:lnTo>
                <a:lnTo>
                  <a:pt x="206" y="25"/>
                </a:lnTo>
                <a:lnTo>
                  <a:pt x="247" y="11"/>
                </a:lnTo>
                <a:lnTo>
                  <a:pt x="290" y="3"/>
                </a:lnTo>
                <a:lnTo>
                  <a:pt x="33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43" name="Group 992"/>
          <p:cNvGrpSpPr>
            <a:grpSpLocks noChangeAspect="1"/>
          </p:cNvGrpSpPr>
          <p:nvPr/>
        </p:nvGrpSpPr>
        <p:grpSpPr bwMode="auto">
          <a:xfrm>
            <a:off x="6294203" y="4262020"/>
            <a:ext cx="280966" cy="302237"/>
            <a:chOff x="-3235" y="750"/>
            <a:chExt cx="2153" cy="2316"/>
          </a:xfrm>
          <a:solidFill>
            <a:schemeClr val="bg1"/>
          </a:solidFill>
        </p:grpSpPr>
        <p:sp>
          <p:nvSpPr>
            <p:cNvPr id="44" name="Freeform 994"/>
            <p:cNvSpPr>
              <a:spLocks noEditPoints="1"/>
            </p:cNvSpPr>
            <p:nvPr/>
          </p:nvSpPr>
          <p:spPr bwMode="auto">
            <a:xfrm>
              <a:off x="-3235" y="750"/>
              <a:ext cx="2153" cy="2316"/>
            </a:xfrm>
            <a:custGeom>
              <a:avLst/>
              <a:gdLst>
                <a:gd name="T0" fmla="*/ 538 w 4305"/>
                <a:gd name="T1" fmla="*/ 4125 h 4631"/>
                <a:gd name="T2" fmla="*/ 3767 w 4305"/>
                <a:gd name="T3" fmla="*/ 1527 h 4631"/>
                <a:gd name="T4" fmla="*/ 993 w 4305"/>
                <a:gd name="T5" fmla="*/ 0 h 4631"/>
                <a:gd name="T6" fmla="*/ 1058 w 4305"/>
                <a:gd name="T7" fmla="*/ 5 h 4631"/>
                <a:gd name="T8" fmla="*/ 1153 w 4305"/>
                <a:gd name="T9" fmla="*/ 36 h 4631"/>
                <a:gd name="T10" fmla="*/ 1232 w 4305"/>
                <a:gd name="T11" fmla="*/ 94 h 4631"/>
                <a:gd name="T12" fmla="*/ 1290 w 4305"/>
                <a:gd name="T13" fmla="*/ 173 h 4631"/>
                <a:gd name="T14" fmla="*/ 1322 w 4305"/>
                <a:gd name="T15" fmla="*/ 269 h 4631"/>
                <a:gd name="T16" fmla="*/ 1326 w 4305"/>
                <a:gd name="T17" fmla="*/ 561 h 4631"/>
                <a:gd name="T18" fmla="*/ 2979 w 4305"/>
                <a:gd name="T19" fmla="*/ 319 h 4631"/>
                <a:gd name="T20" fmla="*/ 2996 w 4305"/>
                <a:gd name="T21" fmla="*/ 219 h 4631"/>
                <a:gd name="T22" fmla="*/ 3041 w 4305"/>
                <a:gd name="T23" fmla="*/ 130 h 4631"/>
                <a:gd name="T24" fmla="*/ 3110 w 4305"/>
                <a:gd name="T25" fmla="*/ 61 h 4631"/>
                <a:gd name="T26" fmla="*/ 3198 w 4305"/>
                <a:gd name="T27" fmla="*/ 16 h 4631"/>
                <a:gd name="T28" fmla="*/ 3300 w 4305"/>
                <a:gd name="T29" fmla="*/ 0 h 4631"/>
                <a:gd name="T30" fmla="*/ 3364 w 4305"/>
                <a:gd name="T31" fmla="*/ 5 h 4631"/>
                <a:gd name="T32" fmla="*/ 3459 w 4305"/>
                <a:gd name="T33" fmla="*/ 36 h 4631"/>
                <a:gd name="T34" fmla="*/ 3538 w 4305"/>
                <a:gd name="T35" fmla="*/ 94 h 4631"/>
                <a:gd name="T36" fmla="*/ 3596 w 4305"/>
                <a:gd name="T37" fmla="*/ 173 h 4631"/>
                <a:gd name="T38" fmla="*/ 3629 w 4305"/>
                <a:gd name="T39" fmla="*/ 269 h 4631"/>
                <a:gd name="T40" fmla="*/ 3633 w 4305"/>
                <a:gd name="T41" fmla="*/ 561 h 4631"/>
                <a:gd name="T42" fmla="*/ 4037 w 4305"/>
                <a:gd name="T43" fmla="*/ 565 h 4631"/>
                <a:gd name="T44" fmla="*/ 4131 w 4305"/>
                <a:gd name="T45" fmla="*/ 596 h 4631"/>
                <a:gd name="T46" fmla="*/ 4212 w 4305"/>
                <a:gd name="T47" fmla="*/ 654 h 4631"/>
                <a:gd name="T48" fmla="*/ 4270 w 4305"/>
                <a:gd name="T49" fmla="*/ 733 h 4631"/>
                <a:gd name="T50" fmla="*/ 4301 w 4305"/>
                <a:gd name="T51" fmla="*/ 829 h 4631"/>
                <a:gd name="T52" fmla="*/ 4305 w 4305"/>
                <a:gd name="T53" fmla="*/ 4311 h 4631"/>
                <a:gd name="T54" fmla="*/ 4288 w 4305"/>
                <a:gd name="T55" fmla="*/ 4412 h 4631"/>
                <a:gd name="T56" fmla="*/ 4243 w 4305"/>
                <a:gd name="T57" fmla="*/ 4500 h 4631"/>
                <a:gd name="T58" fmla="*/ 4174 w 4305"/>
                <a:gd name="T59" fmla="*/ 4569 h 4631"/>
                <a:gd name="T60" fmla="*/ 4086 w 4305"/>
                <a:gd name="T61" fmla="*/ 4614 h 4631"/>
                <a:gd name="T62" fmla="*/ 3985 w 4305"/>
                <a:gd name="T63" fmla="*/ 4631 h 4631"/>
                <a:gd name="T64" fmla="*/ 268 w 4305"/>
                <a:gd name="T65" fmla="*/ 4627 h 4631"/>
                <a:gd name="T66" fmla="*/ 172 w 4305"/>
                <a:gd name="T67" fmla="*/ 4594 h 4631"/>
                <a:gd name="T68" fmla="*/ 93 w 4305"/>
                <a:gd name="T69" fmla="*/ 4537 h 4631"/>
                <a:gd name="T70" fmla="*/ 35 w 4305"/>
                <a:gd name="T71" fmla="*/ 4458 h 4631"/>
                <a:gd name="T72" fmla="*/ 4 w 4305"/>
                <a:gd name="T73" fmla="*/ 4363 h 4631"/>
                <a:gd name="T74" fmla="*/ 0 w 4305"/>
                <a:gd name="T75" fmla="*/ 881 h 4631"/>
                <a:gd name="T76" fmla="*/ 16 w 4305"/>
                <a:gd name="T77" fmla="*/ 779 h 4631"/>
                <a:gd name="T78" fmla="*/ 61 w 4305"/>
                <a:gd name="T79" fmla="*/ 692 h 4631"/>
                <a:gd name="T80" fmla="*/ 131 w 4305"/>
                <a:gd name="T81" fmla="*/ 621 h 4631"/>
                <a:gd name="T82" fmla="*/ 219 w 4305"/>
                <a:gd name="T83" fmla="*/ 576 h 4631"/>
                <a:gd name="T84" fmla="*/ 321 w 4305"/>
                <a:gd name="T85" fmla="*/ 561 h 4631"/>
                <a:gd name="T86" fmla="*/ 672 w 4305"/>
                <a:gd name="T87" fmla="*/ 319 h 4631"/>
                <a:gd name="T88" fmla="*/ 689 w 4305"/>
                <a:gd name="T89" fmla="*/ 219 h 4631"/>
                <a:gd name="T90" fmla="*/ 734 w 4305"/>
                <a:gd name="T91" fmla="*/ 130 h 4631"/>
                <a:gd name="T92" fmla="*/ 804 w 4305"/>
                <a:gd name="T93" fmla="*/ 61 h 4631"/>
                <a:gd name="T94" fmla="*/ 891 w 4305"/>
                <a:gd name="T95" fmla="*/ 16 h 4631"/>
                <a:gd name="T96" fmla="*/ 993 w 4305"/>
                <a:gd name="T97" fmla="*/ 0 h 4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05" h="4631">
                  <a:moveTo>
                    <a:pt x="538" y="1527"/>
                  </a:moveTo>
                  <a:lnTo>
                    <a:pt x="538" y="4125"/>
                  </a:lnTo>
                  <a:lnTo>
                    <a:pt x="3767" y="4125"/>
                  </a:lnTo>
                  <a:lnTo>
                    <a:pt x="3767" y="1527"/>
                  </a:lnTo>
                  <a:lnTo>
                    <a:pt x="538" y="1527"/>
                  </a:lnTo>
                  <a:close/>
                  <a:moveTo>
                    <a:pt x="993" y="0"/>
                  </a:moveTo>
                  <a:lnTo>
                    <a:pt x="1006" y="0"/>
                  </a:lnTo>
                  <a:lnTo>
                    <a:pt x="1058" y="5"/>
                  </a:lnTo>
                  <a:lnTo>
                    <a:pt x="1107" y="16"/>
                  </a:lnTo>
                  <a:lnTo>
                    <a:pt x="1153" y="36"/>
                  </a:lnTo>
                  <a:lnTo>
                    <a:pt x="1195" y="61"/>
                  </a:lnTo>
                  <a:lnTo>
                    <a:pt x="1232" y="94"/>
                  </a:lnTo>
                  <a:lnTo>
                    <a:pt x="1264" y="130"/>
                  </a:lnTo>
                  <a:lnTo>
                    <a:pt x="1290" y="173"/>
                  </a:lnTo>
                  <a:lnTo>
                    <a:pt x="1309" y="219"/>
                  </a:lnTo>
                  <a:lnTo>
                    <a:pt x="1322" y="269"/>
                  </a:lnTo>
                  <a:lnTo>
                    <a:pt x="1326" y="319"/>
                  </a:lnTo>
                  <a:lnTo>
                    <a:pt x="1326" y="561"/>
                  </a:lnTo>
                  <a:lnTo>
                    <a:pt x="2979" y="561"/>
                  </a:lnTo>
                  <a:lnTo>
                    <a:pt x="2979" y="319"/>
                  </a:lnTo>
                  <a:lnTo>
                    <a:pt x="2983" y="269"/>
                  </a:lnTo>
                  <a:lnTo>
                    <a:pt x="2996" y="219"/>
                  </a:lnTo>
                  <a:lnTo>
                    <a:pt x="3014" y="173"/>
                  </a:lnTo>
                  <a:lnTo>
                    <a:pt x="3041" y="130"/>
                  </a:lnTo>
                  <a:lnTo>
                    <a:pt x="3072" y="94"/>
                  </a:lnTo>
                  <a:lnTo>
                    <a:pt x="3110" y="61"/>
                  </a:lnTo>
                  <a:lnTo>
                    <a:pt x="3153" y="36"/>
                  </a:lnTo>
                  <a:lnTo>
                    <a:pt x="3198" y="16"/>
                  </a:lnTo>
                  <a:lnTo>
                    <a:pt x="3247" y="5"/>
                  </a:lnTo>
                  <a:lnTo>
                    <a:pt x="3300" y="0"/>
                  </a:lnTo>
                  <a:lnTo>
                    <a:pt x="3312" y="0"/>
                  </a:lnTo>
                  <a:lnTo>
                    <a:pt x="3364" y="5"/>
                  </a:lnTo>
                  <a:lnTo>
                    <a:pt x="3414" y="16"/>
                  </a:lnTo>
                  <a:lnTo>
                    <a:pt x="3459" y="36"/>
                  </a:lnTo>
                  <a:lnTo>
                    <a:pt x="3501" y="61"/>
                  </a:lnTo>
                  <a:lnTo>
                    <a:pt x="3538" y="94"/>
                  </a:lnTo>
                  <a:lnTo>
                    <a:pt x="3571" y="130"/>
                  </a:lnTo>
                  <a:lnTo>
                    <a:pt x="3596" y="173"/>
                  </a:lnTo>
                  <a:lnTo>
                    <a:pt x="3616" y="219"/>
                  </a:lnTo>
                  <a:lnTo>
                    <a:pt x="3629" y="269"/>
                  </a:lnTo>
                  <a:lnTo>
                    <a:pt x="3633" y="319"/>
                  </a:lnTo>
                  <a:lnTo>
                    <a:pt x="3633" y="561"/>
                  </a:lnTo>
                  <a:lnTo>
                    <a:pt x="3985" y="561"/>
                  </a:lnTo>
                  <a:lnTo>
                    <a:pt x="4037" y="565"/>
                  </a:lnTo>
                  <a:lnTo>
                    <a:pt x="4086" y="576"/>
                  </a:lnTo>
                  <a:lnTo>
                    <a:pt x="4131" y="596"/>
                  </a:lnTo>
                  <a:lnTo>
                    <a:pt x="4174" y="621"/>
                  </a:lnTo>
                  <a:lnTo>
                    <a:pt x="4212" y="654"/>
                  </a:lnTo>
                  <a:lnTo>
                    <a:pt x="4243" y="692"/>
                  </a:lnTo>
                  <a:lnTo>
                    <a:pt x="4270" y="733"/>
                  </a:lnTo>
                  <a:lnTo>
                    <a:pt x="4288" y="779"/>
                  </a:lnTo>
                  <a:lnTo>
                    <a:pt x="4301" y="829"/>
                  </a:lnTo>
                  <a:lnTo>
                    <a:pt x="4305" y="881"/>
                  </a:lnTo>
                  <a:lnTo>
                    <a:pt x="4305" y="4311"/>
                  </a:lnTo>
                  <a:lnTo>
                    <a:pt x="4301" y="4363"/>
                  </a:lnTo>
                  <a:lnTo>
                    <a:pt x="4288" y="4412"/>
                  </a:lnTo>
                  <a:lnTo>
                    <a:pt x="4270" y="4458"/>
                  </a:lnTo>
                  <a:lnTo>
                    <a:pt x="4243" y="4500"/>
                  </a:lnTo>
                  <a:lnTo>
                    <a:pt x="4212" y="4537"/>
                  </a:lnTo>
                  <a:lnTo>
                    <a:pt x="4174" y="4569"/>
                  </a:lnTo>
                  <a:lnTo>
                    <a:pt x="4131" y="4594"/>
                  </a:lnTo>
                  <a:lnTo>
                    <a:pt x="4086" y="4614"/>
                  </a:lnTo>
                  <a:lnTo>
                    <a:pt x="4037" y="4627"/>
                  </a:lnTo>
                  <a:lnTo>
                    <a:pt x="3985" y="4631"/>
                  </a:lnTo>
                  <a:lnTo>
                    <a:pt x="321" y="4631"/>
                  </a:lnTo>
                  <a:lnTo>
                    <a:pt x="268" y="4627"/>
                  </a:lnTo>
                  <a:lnTo>
                    <a:pt x="219" y="4614"/>
                  </a:lnTo>
                  <a:lnTo>
                    <a:pt x="172" y="4594"/>
                  </a:lnTo>
                  <a:lnTo>
                    <a:pt x="131" y="4569"/>
                  </a:lnTo>
                  <a:lnTo>
                    <a:pt x="93" y="4537"/>
                  </a:lnTo>
                  <a:lnTo>
                    <a:pt x="61" y="4500"/>
                  </a:lnTo>
                  <a:lnTo>
                    <a:pt x="35" y="4458"/>
                  </a:lnTo>
                  <a:lnTo>
                    <a:pt x="16" y="4412"/>
                  </a:lnTo>
                  <a:lnTo>
                    <a:pt x="4" y="4363"/>
                  </a:lnTo>
                  <a:lnTo>
                    <a:pt x="0" y="4311"/>
                  </a:lnTo>
                  <a:lnTo>
                    <a:pt x="0" y="881"/>
                  </a:lnTo>
                  <a:lnTo>
                    <a:pt x="4" y="829"/>
                  </a:lnTo>
                  <a:lnTo>
                    <a:pt x="16" y="779"/>
                  </a:lnTo>
                  <a:lnTo>
                    <a:pt x="35" y="733"/>
                  </a:lnTo>
                  <a:lnTo>
                    <a:pt x="61" y="692"/>
                  </a:lnTo>
                  <a:lnTo>
                    <a:pt x="93" y="654"/>
                  </a:lnTo>
                  <a:lnTo>
                    <a:pt x="131" y="621"/>
                  </a:lnTo>
                  <a:lnTo>
                    <a:pt x="172" y="596"/>
                  </a:lnTo>
                  <a:lnTo>
                    <a:pt x="219" y="576"/>
                  </a:lnTo>
                  <a:lnTo>
                    <a:pt x="268" y="565"/>
                  </a:lnTo>
                  <a:lnTo>
                    <a:pt x="321" y="561"/>
                  </a:lnTo>
                  <a:lnTo>
                    <a:pt x="672" y="561"/>
                  </a:lnTo>
                  <a:lnTo>
                    <a:pt x="672" y="319"/>
                  </a:lnTo>
                  <a:lnTo>
                    <a:pt x="677" y="269"/>
                  </a:lnTo>
                  <a:lnTo>
                    <a:pt x="689" y="219"/>
                  </a:lnTo>
                  <a:lnTo>
                    <a:pt x="708" y="173"/>
                  </a:lnTo>
                  <a:lnTo>
                    <a:pt x="734" y="130"/>
                  </a:lnTo>
                  <a:lnTo>
                    <a:pt x="766" y="94"/>
                  </a:lnTo>
                  <a:lnTo>
                    <a:pt x="804" y="61"/>
                  </a:lnTo>
                  <a:lnTo>
                    <a:pt x="846" y="36"/>
                  </a:lnTo>
                  <a:lnTo>
                    <a:pt x="891" y="16"/>
                  </a:lnTo>
                  <a:lnTo>
                    <a:pt x="941" y="5"/>
                  </a:lnTo>
                  <a:lnTo>
                    <a:pt x="99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5" name="Freeform 995"/>
            <p:cNvSpPr/>
            <p:nvPr/>
          </p:nvSpPr>
          <p:spPr bwMode="auto">
            <a:xfrm>
              <a:off x="-2772" y="1772"/>
              <a:ext cx="329" cy="329"/>
            </a:xfrm>
            <a:custGeom>
              <a:avLst/>
              <a:gdLst>
                <a:gd name="T0" fmla="*/ 51 w 660"/>
                <a:gd name="T1" fmla="*/ 0 h 659"/>
                <a:gd name="T2" fmla="*/ 609 w 660"/>
                <a:gd name="T3" fmla="*/ 0 h 659"/>
                <a:gd name="T4" fmla="*/ 629 w 660"/>
                <a:gd name="T5" fmla="*/ 5 h 659"/>
                <a:gd name="T6" fmla="*/ 646 w 660"/>
                <a:gd name="T7" fmla="*/ 15 h 659"/>
                <a:gd name="T8" fmla="*/ 657 w 660"/>
                <a:gd name="T9" fmla="*/ 32 h 659"/>
                <a:gd name="T10" fmla="*/ 660 w 660"/>
                <a:gd name="T11" fmla="*/ 51 h 659"/>
                <a:gd name="T12" fmla="*/ 660 w 660"/>
                <a:gd name="T13" fmla="*/ 609 h 659"/>
                <a:gd name="T14" fmla="*/ 657 w 660"/>
                <a:gd name="T15" fmla="*/ 628 h 659"/>
                <a:gd name="T16" fmla="*/ 646 w 660"/>
                <a:gd name="T17" fmla="*/ 644 h 659"/>
                <a:gd name="T18" fmla="*/ 629 w 660"/>
                <a:gd name="T19" fmla="*/ 655 h 659"/>
                <a:gd name="T20" fmla="*/ 609 w 660"/>
                <a:gd name="T21" fmla="*/ 659 h 659"/>
                <a:gd name="T22" fmla="*/ 51 w 660"/>
                <a:gd name="T23" fmla="*/ 659 h 659"/>
                <a:gd name="T24" fmla="*/ 31 w 660"/>
                <a:gd name="T25" fmla="*/ 655 h 659"/>
                <a:gd name="T26" fmla="*/ 16 w 660"/>
                <a:gd name="T27" fmla="*/ 644 h 659"/>
                <a:gd name="T28" fmla="*/ 4 w 660"/>
                <a:gd name="T29" fmla="*/ 628 h 659"/>
                <a:gd name="T30" fmla="*/ 0 w 660"/>
                <a:gd name="T31" fmla="*/ 609 h 659"/>
                <a:gd name="T32" fmla="*/ 0 w 660"/>
                <a:gd name="T33" fmla="*/ 51 h 659"/>
                <a:gd name="T34" fmla="*/ 4 w 660"/>
                <a:gd name="T35" fmla="*/ 32 h 659"/>
                <a:gd name="T36" fmla="*/ 16 w 660"/>
                <a:gd name="T37" fmla="*/ 15 h 659"/>
                <a:gd name="T38" fmla="*/ 31 w 660"/>
                <a:gd name="T39" fmla="*/ 5 h 659"/>
                <a:gd name="T40" fmla="*/ 51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1" y="0"/>
                  </a:moveTo>
                  <a:lnTo>
                    <a:pt x="609" y="0"/>
                  </a:lnTo>
                  <a:lnTo>
                    <a:pt x="629" y="5"/>
                  </a:lnTo>
                  <a:lnTo>
                    <a:pt x="646" y="15"/>
                  </a:lnTo>
                  <a:lnTo>
                    <a:pt x="657" y="32"/>
                  </a:lnTo>
                  <a:lnTo>
                    <a:pt x="660" y="51"/>
                  </a:lnTo>
                  <a:lnTo>
                    <a:pt x="660" y="609"/>
                  </a:lnTo>
                  <a:lnTo>
                    <a:pt x="657" y="628"/>
                  </a:lnTo>
                  <a:lnTo>
                    <a:pt x="646" y="644"/>
                  </a:lnTo>
                  <a:lnTo>
                    <a:pt x="629" y="655"/>
                  </a:lnTo>
                  <a:lnTo>
                    <a:pt x="609" y="659"/>
                  </a:lnTo>
                  <a:lnTo>
                    <a:pt x="51" y="659"/>
                  </a:lnTo>
                  <a:lnTo>
                    <a:pt x="31" y="655"/>
                  </a:lnTo>
                  <a:lnTo>
                    <a:pt x="16" y="644"/>
                  </a:lnTo>
                  <a:lnTo>
                    <a:pt x="4" y="628"/>
                  </a:lnTo>
                  <a:lnTo>
                    <a:pt x="0" y="609"/>
                  </a:lnTo>
                  <a:lnTo>
                    <a:pt x="0" y="51"/>
                  </a:lnTo>
                  <a:lnTo>
                    <a:pt x="4" y="32"/>
                  </a:lnTo>
                  <a:lnTo>
                    <a:pt x="16" y="15"/>
                  </a:lnTo>
                  <a:lnTo>
                    <a:pt x="31" y="5"/>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6" name="Freeform 996"/>
            <p:cNvSpPr/>
            <p:nvPr/>
          </p:nvSpPr>
          <p:spPr bwMode="auto">
            <a:xfrm>
              <a:off x="-2324" y="1772"/>
              <a:ext cx="330" cy="329"/>
            </a:xfrm>
            <a:custGeom>
              <a:avLst/>
              <a:gdLst>
                <a:gd name="T0" fmla="*/ 52 w 660"/>
                <a:gd name="T1" fmla="*/ 0 h 659"/>
                <a:gd name="T2" fmla="*/ 609 w 660"/>
                <a:gd name="T3" fmla="*/ 0 h 659"/>
                <a:gd name="T4" fmla="*/ 629 w 660"/>
                <a:gd name="T5" fmla="*/ 5 h 659"/>
                <a:gd name="T6" fmla="*/ 646 w 660"/>
                <a:gd name="T7" fmla="*/ 15 h 659"/>
                <a:gd name="T8" fmla="*/ 657 w 660"/>
                <a:gd name="T9" fmla="*/ 32 h 659"/>
                <a:gd name="T10" fmla="*/ 660 w 660"/>
                <a:gd name="T11" fmla="*/ 51 h 659"/>
                <a:gd name="T12" fmla="*/ 660 w 660"/>
                <a:gd name="T13" fmla="*/ 609 h 659"/>
                <a:gd name="T14" fmla="*/ 657 w 660"/>
                <a:gd name="T15" fmla="*/ 628 h 659"/>
                <a:gd name="T16" fmla="*/ 646 w 660"/>
                <a:gd name="T17" fmla="*/ 644 h 659"/>
                <a:gd name="T18" fmla="*/ 629 w 660"/>
                <a:gd name="T19" fmla="*/ 655 h 659"/>
                <a:gd name="T20" fmla="*/ 609 w 660"/>
                <a:gd name="T21" fmla="*/ 659 h 659"/>
                <a:gd name="T22" fmla="*/ 52 w 660"/>
                <a:gd name="T23" fmla="*/ 659 h 659"/>
                <a:gd name="T24" fmla="*/ 31 w 660"/>
                <a:gd name="T25" fmla="*/ 655 h 659"/>
                <a:gd name="T26" fmla="*/ 16 w 660"/>
                <a:gd name="T27" fmla="*/ 644 h 659"/>
                <a:gd name="T28" fmla="*/ 4 w 660"/>
                <a:gd name="T29" fmla="*/ 628 h 659"/>
                <a:gd name="T30" fmla="*/ 0 w 660"/>
                <a:gd name="T31" fmla="*/ 609 h 659"/>
                <a:gd name="T32" fmla="*/ 0 w 660"/>
                <a:gd name="T33" fmla="*/ 51 h 659"/>
                <a:gd name="T34" fmla="*/ 4 w 660"/>
                <a:gd name="T35" fmla="*/ 32 h 659"/>
                <a:gd name="T36" fmla="*/ 16 w 660"/>
                <a:gd name="T37" fmla="*/ 15 h 659"/>
                <a:gd name="T38" fmla="*/ 31 w 660"/>
                <a:gd name="T39" fmla="*/ 5 h 659"/>
                <a:gd name="T40" fmla="*/ 52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2" y="0"/>
                  </a:moveTo>
                  <a:lnTo>
                    <a:pt x="609" y="0"/>
                  </a:lnTo>
                  <a:lnTo>
                    <a:pt x="629" y="5"/>
                  </a:lnTo>
                  <a:lnTo>
                    <a:pt x="646" y="15"/>
                  </a:lnTo>
                  <a:lnTo>
                    <a:pt x="657" y="32"/>
                  </a:lnTo>
                  <a:lnTo>
                    <a:pt x="660" y="51"/>
                  </a:lnTo>
                  <a:lnTo>
                    <a:pt x="660" y="609"/>
                  </a:lnTo>
                  <a:lnTo>
                    <a:pt x="657" y="628"/>
                  </a:lnTo>
                  <a:lnTo>
                    <a:pt x="646"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7" name="Freeform 997"/>
            <p:cNvSpPr/>
            <p:nvPr/>
          </p:nvSpPr>
          <p:spPr bwMode="auto">
            <a:xfrm>
              <a:off x="-1876" y="1772"/>
              <a:ext cx="331" cy="329"/>
            </a:xfrm>
            <a:custGeom>
              <a:avLst/>
              <a:gdLst>
                <a:gd name="T0" fmla="*/ 52 w 661"/>
                <a:gd name="T1" fmla="*/ 0 h 659"/>
                <a:gd name="T2" fmla="*/ 609 w 661"/>
                <a:gd name="T3" fmla="*/ 0 h 659"/>
                <a:gd name="T4" fmla="*/ 629 w 661"/>
                <a:gd name="T5" fmla="*/ 5 h 659"/>
                <a:gd name="T6" fmla="*/ 645 w 661"/>
                <a:gd name="T7" fmla="*/ 15 h 659"/>
                <a:gd name="T8" fmla="*/ 657 w 661"/>
                <a:gd name="T9" fmla="*/ 32 h 659"/>
                <a:gd name="T10" fmla="*/ 661 w 661"/>
                <a:gd name="T11" fmla="*/ 51 h 659"/>
                <a:gd name="T12" fmla="*/ 661 w 661"/>
                <a:gd name="T13" fmla="*/ 609 h 659"/>
                <a:gd name="T14" fmla="*/ 657 w 661"/>
                <a:gd name="T15" fmla="*/ 628 h 659"/>
                <a:gd name="T16" fmla="*/ 645 w 661"/>
                <a:gd name="T17" fmla="*/ 644 h 659"/>
                <a:gd name="T18" fmla="*/ 629 w 661"/>
                <a:gd name="T19" fmla="*/ 655 h 659"/>
                <a:gd name="T20" fmla="*/ 609 w 661"/>
                <a:gd name="T21" fmla="*/ 659 h 659"/>
                <a:gd name="T22" fmla="*/ 52 w 661"/>
                <a:gd name="T23" fmla="*/ 659 h 659"/>
                <a:gd name="T24" fmla="*/ 31 w 661"/>
                <a:gd name="T25" fmla="*/ 655 h 659"/>
                <a:gd name="T26" fmla="*/ 16 w 661"/>
                <a:gd name="T27" fmla="*/ 644 h 659"/>
                <a:gd name="T28" fmla="*/ 4 w 661"/>
                <a:gd name="T29" fmla="*/ 628 h 659"/>
                <a:gd name="T30" fmla="*/ 0 w 661"/>
                <a:gd name="T31" fmla="*/ 609 h 659"/>
                <a:gd name="T32" fmla="*/ 0 w 661"/>
                <a:gd name="T33" fmla="*/ 51 h 659"/>
                <a:gd name="T34" fmla="*/ 4 w 661"/>
                <a:gd name="T35" fmla="*/ 32 h 659"/>
                <a:gd name="T36" fmla="*/ 16 w 661"/>
                <a:gd name="T37" fmla="*/ 15 h 659"/>
                <a:gd name="T38" fmla="*/ 31 w 661"/>
                <a:gd name="T39" fmla="*/ 5 h 659"/>
                <a:gd name="T40" fmla="*/ 52 w 661"/>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1" h="659">
                  <a:moveTo>
                    <a:pt x="52" y="0"/>
                  </a:moveTo>
                  <a:lnTo>
                    <a:pt x="609" y="0"/>
                  </a:lnTo>
                  <a:lnTo>
                    <a:pt x="629" y="5"/>
                  </a:lnTo>
                  <a:lnTo>
                    <a:pt x="645" y="15"/>
                  </a:lnTo>
                  <a:lnTo>
                    <a:pt x="657" y="32"/>
                  </a:lnTo>
                  <a:lnTo>
                    <a:pt x="661" y="51"/>
                  </a:lnTo>
                  <a:lnTo>
                    <a:pt x="661" y="609"/>
                  </a:lnTo>
                  <a:lnTo>
                    <a:pt x="657" y="628"/>
                  </a:lnTo>
                  <a:lnTo>
                    <a:pt x="645"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8" name="Freeform 998"/>
            <p:cNvSpPr/>
            <p:nvPr/>
          </p:nvSpPr>
          <p:spPr bwMode="auto">
            <a:xfrm>
              <a:off x="-2772" y="2220"/>
              <a:ext cx="329" cy="329"/>
            </a:xfrm>
            <a:custGeom>
              <a:avLst/>
              <a:gdLst>
                <a:gd name="T0" fmla="*/ 51 w 660"/>
                <a:gd name="T1" fmla="*/ 0 h 659"/>
                <a:gd name="T2" fmla="*/ 609 w 660"/>
                <a:gd name="T3" fmla="*/ 0 h 659"/>
                <a:gd name="T4" fmla="*/ 629 w 660"/>
                <a:gd name="T5" fmla="*/ 5 h 659"/>
                <a:gd name="T6" fmla="*/ 646 w 660"/>
                <a:gd name="T7" fmla="*/ 16 h 659"/>
                <a:gd name="T8" fmla="*/ 657 w 660"/>
                <a:gd name="T9" fmla="*/ 31 h 659"/>
                <a:gd name="T10" fmla="*/ 660 w 660"/>
                <a:gd name="T11" fmla="*/ 51 h 659"/>
                <a:gd name="T12" fmla="*/ 660 w 660"/>
                <a:gd name="T13" fmla="*/ 608 h 659"/>
                <a:gd name="T14" fmla="*/ 657 w 660"/>
                <a:gd name="T15" fmla="*/ 628 h 659"/>
                <a:gd name="T16" fmla="*/ 646 w 660"/>
                <a:gd name="T17" fmla="*/ 644 h 659"/>
                <a:gd name="T18" fmla="*/ 629 w 660"/>
                <a:gd name="T19" fmla="*/ 655 h 659"/>
                <a:gd name="T20" fmla="*/ 609 w 660"/>
                <a:gd name="T21" fmla="*/ 659 h 659"/>
                <a:gd name="T22" fmla="*/ 51 w 660"/>
                <a:gd name="T23" fmla="*/ 659 h 659"/>
                <a:gd name="T24" fmla="*/ 31 w 660"/>
                <a:gd name="T25" fmla="*/ 655 h 659"/>
                <a:gd name="T26" fmla="*/ 16 w 660"/>
                <a:gd name="T27" fmla="*/ 644 h 659"/>
                <a:gd name="T28" fmla="*/ 4 w 660"/>
                <a:gd name="T29" fmla="*/ 628 h 659"/>
                <a:gd name="T30" fmla="*/ 0 w 660"/>
                <a:gd name="T31" fmla="*/ 608 h 659"/>
                <a:gd name="T32" fmla="*/ 0 w 660"/>
                <a:gd name="T33" fmla="*/ 51 h 659"/>
                <a:gd name="T34" fmla="*/ 4 w 660"/>
                <a:gd name="T35" fmla="*/ 31 h 659"/>
                <a:gd name="T36" fmla="*/ 16 w 660"/>
                <a:gd name="T37" fmla="*/ 16 h 659"/>
                <a:gd name="T38" fmla="*/ 31 w 660"/>
                <a:gd name="T39" fmla="*/ 5 h 659"/>
                <a:gd name="T40" fmla="*/ 51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1" y="0"/>
                  </a:moveTo>
                  <a:lnTo>
                    <a:pt x="609" y="0"/>
                  </a:lnTo>
                  <a:lnTo>
                    <a:pt x="629" y="5"/>
                  </a:lnTo>
                  <a:lnTo>
                    <a:pt x="646" y="16"/>
                  </a:lnTo>
                  <a:lnTo>
                    <a:pt x="657" y="31"/>
                  </a:lnTo>
                  <a:lnTo>
                    <a:pt x="660" y="51"/>
                  </a:lnTo>
                  <a:lnTo>
                    <a:pt x="660" y="608"/>
                  </a:lnTo>
                  <a:lnTo>
                    <a:pt x="657" y="628"/>
                  </a:lnTo>
                  <a:lnTo>
                    <a:pt x="646" y="644"/>
                  </a:lnTo>
                  <a:lnTo>
                    <a:pt x="629" y="655"/>
                  </a:lnTo>
                  <a:lnTo>
                    <a:pt x="609" y="659"/>
                  </a:lnTo>
                  <a:lnTo>
                    <a:pt x="51" y="659"/>
                  </a:lnTo>
                  <a:lnTo>
                    <a:pt x="31" y="655"/>
                  </a:lnTo>
                  <a:lnTo>
                    <a:pt x="16" y="644"/>
                  </a:lnTo>
                  <a:lnTo>
                    <a:pt x="4" y="628"/>
                  </a:lnTo>
                  <a:lnTo>
                    <a:pt x="0" y="608"/>
                  </a:lnTo>
                  <a:lnTo>
                    <a:pt x="0" y="51"/>
                  </a:lnTo>
                  <a:lnTo>
                    <a:pt x="4" y="31"/>
                  </a:lnTo>
                  <a:lnTo>
                    <a:pt x="16" y="16"/>
                  </a:lnTo>
                  <a:lnTo>
                    <a:pt x="31" y="5"/>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9" name="Freeform 999"/>
            <p:cNvSpPr/>
            <p:nvPr/>
          </p:nvSpPr>
          <p:spPr bwMode="auto">
            <a:xfrm>
              <a:off x="-2324" y="2220"/>
              <a:ext cx="330" cy="329"/>
            </a:xfrm>
            <a:custGeom>
              <a:avLst/>
              <a:gdLst>
                <a:gd name="T0" fmla="*/ 52 w 660"/>
                <a:gd name="T1" fmla="*/ 0 h 659"/>
                <a:gd name="T2" fmla="*/ 609 w 660"/>
                <a:gd name="T3" fmla="*/ 0 h 659"/>
                <a:gd name="T4" fmla="*/ 629 w 660"/>
                <a:gd name="T5" fmla="*/ 5 h 659"/>
                <a:gd name="T6" fmla="*/ 646 w 660"/>
                <a:gd name="T7" fmla="*/ 16 h 659"/>
                <a:gd name="T8" fmla="*/ 657 w 660"/>
                <a:gd name="T9" fmla="*/ 31 h 659"/>
                <a:gd name="T10" fmla="*/ 660 w 660"/>
                <a:gd name="T11" fmla="*/ 51 h 659"/>
                <a:gd name="T12" fmla="*/ 660 w 660"/>
                <a:gd name="T13" fmla="*/ 608 h 659"/>
                <a:gd name="T14" fmla="*/ 657 w 660"/>
                <a:gd name="T15" fmla="*/ 628 h 659"/>
                <a:gd name="T16" fmla="*/ 646 w 660"/>
                <a:gd name="T17" fmla="*/ 644 h 659"/>
                <a:gd name="T18" fmla="*/ 629 w 660"/>
                <a:gd name="T19" fmla="*/ 655 h 659"/>
                <a:gd name="T20" fmla="*/ 609 w 660"/>
                <a:gd name="T21" fmla="*/ 659 h 659"/>
                <a:gd name="T22" fmla="*/ 52 w 660"/>
                <a:gd name="T23" fmla="*/ 659 h 659"/>
                <a:gd name="T24" fmla="*/ 31 w 660"/>
                <a:gd name="T25" fmla="*/ 655 h 659"/>
                <a:gd name="T26" fmla="*/ 16 w 660"/>
                <a:gd name="T27" fmla="*/ 644 h 659"/>
                <a:gd name="T28" fmla="*/ 4 w 660"/>
                <a:gd name="T29" fmla="*/ 628 h 659"/>
                <a:gd name="T30" fmla="*/ 0 w 660"/>
                <a:gd name="T31" fmla="*/ 608 h 659"/>
                <a:gd name="T32" fmla="*/ 0 w 660"/>
                <a:gd name="T33" fmla="*/ 51 h 659"/>
                <a:gd name="T34" fmla="*/ 4 w 660"/>
                <a:gd name="T35" fmla="*/ 31 h 659"/>
                <a:gd name="T36" fmla="*/ 16 w 660"/>
                <a:gd name="T37" fmla="*/ 16 h 659"/>
                <a:gd name="T38" fmla="*/ 31 w 660"/>
                <a:gd name="T39" fmla="*/ 5 h 659"/>
                <a:gd name="T40" fmla="*/ 52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2" y="0"/>
                  </a:moveTo>
                  <a:lnTo>
                    <a:pt x="609" y="0"/>
                  </a:lnTo>
                  <a:lnTo>
                    <a:pt x="629" y="5"/>
                  </a:lnTo>
                  <a:lnTo>
                    <a:pt x="646" y="16"/>
                  </a:lnTo>
                  <a:lnTo>
                    <a:pt x="657" y="31"/>
                  </a:lnTo>
                  <a:lnTo>
                    <a:pt x="660" y="51"/>
                  </a:lnTo>
                  <a:lnTo>
                    <a:pt x="660" y="608"/>
                  </a:lnTo>
                  <a:lnTo>
                    <a:pt x="657" y="628"/>
                  </a:lnTo>
                  <a:lnTo>
                    <a:pt x="646"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0" name="Freeform 1000"/>
            <p:cNvSpPr/>
            <p:nvPr/>
          </p:nvSpPr>
          <p:spPr bwMode="auto">
            <a:xfrm>
              <a:off x="-1876" y="2220"/>
              <a:ext cx="331" cy="329"/>
            </a:xfrm>
            <a:custGeom>
              <a:avLst/>
              <a:gdLst>
                <a:gd name="T0" fmla="*/ 52 w 661"/>
                <a:gd name="T1" fmla="*/ 0 h 659"/>
                <a:gd name="T2" fmla="*/ 609 w 661"/>
                <a:gd name="T3" fmla="*/ 0 h 659"/>
                <a:gd name="T4" fmla="*/ 629 w 661"/>
                <a:gd name="T5" fmla="*/ 5 h 659"/>
                <a:gd name="T6" fmla="*/ 645 w 661"/>
                <a:gd name="T7" fmla="*/ 16 h 659"/>
                <a:gd name="T8" fmla="*/ 657 w 661"/>
                <a:gd name="T9" fmla="*/ 31 h 659"/>
                <a:gd name="T10" fmla="*/ 661 w 661"/>
                <a:gd name="T11" fmla="*/ 51 h 659"/>
                <a:gd name="T12" fmla="*/ 661 w 661"/>
                <a:gd name="T13" fmla="*/ 608 h 659"/>
                <a:gd name="T14" fmla="*/ 657 w 661"/>
                <a:gd name="T15" fmla="*/ 628 h 659"/>
                <a:gd name="T16" fmla="*/ 645 w 661"/>
                <a:gd name="T17" fmla="*/ 644 h 659"/>
                <a:gd name="T18" fmla="*/ 629 w 661"/>
                <a:gd name="T19" fmla="*/ 655 h 659"/>
                <a:gd name="T20" fmla="*/ 609 w 661"/>
                <a:gd name="T21" fmla="*/ 659 h 659"/>
                <a:gd name="T22" fmla="*/ 52 w 661"/>
                <a:gd name="T23" fmla="*/ 659 h 659"/>
                <a:gd name="T24" fmla="*/ 31 w 661"/>
                <a:gd name="T25" fmla="*/ 655 h 659"/>
                <a:gd name="T26" fmla="*/ 16 w 661"/>
                <a:gd name="T27" fmla="*/ 644 h 659"/>
                <a:gd name="T28" fmla="*/ 4 w 661"/>
                <a:gd name="T29" fmla="*/ 628 h 659"/>
                <a:gd name="T30" fmla="*/ 0 w 661"/>
                <a:gd name="T31" fmla="*/ 608 h 659"/>
                <a:gd name="T32" fmla="*/ 0 w 661"/>
                <a:gd name="T33" fmla="*/ 51 h 659"/>
                <a:gd name="T34" fmla="*/ 4 w 661"/>
                <a:gd name="T35" fmla="*/ 31 h 659"/>
                <a:gd name="T36" fmla="*/ 16 w 661"/>
                <a:gd name="T37" fmla="*/ 16 h 659"/>
                <a:gd name="T38" fmla="*/ 31 w 661"/>
                <a:gd name="T39" fmla="*/ 5 h 659"/>
                <a:gd name="T40" fmla="*/ 52 w 661"/>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1" h="659">
                  <a:moveTo>
                    <a:pt x="52" y="0"/>
                  </a:moveTo>
                  <a:lnTo>
                    <a:pt x="609" y="0"/>
                  </a:lnTo>
                  <a:lnTo>
                    <a:pt x="629" y="5"/>
                  </a:lnTo>
                  <a:lnTo>
                    <a:pt x="645" y="16"/>
                  </a:lnTo>
                  <a:lnTo>
                    <a:pt x="657" y="31"/>
                  </a:lnTo>
                  <a:lnTo>
                    <a:pt x="661" y="51"/>
                  </a:lnTo>
                  <a:lnTo>
                    <a:pt x="661" y="608"/>
                  </a:lnTo>
                  <a:lnTo>
                    <a:pt x="657" y="628"/>
                  </a:lnTo>
                  <a:lnTo>
                    <a:pt x="645"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51" name="Group 964"/>
          <p:cNvGrpSpPr>
            <a:grpSpLocks noChangeAspect="1"/>
          </p:cNvGrpSpPr>
          <p:nvPr/>
        </p:nvGrpSpPr>
        <p:grpSpPr bwMode="auto">
          <a:xfrm>
            <a:off x="6284167" y="5186854"/>
            <a:ext cx="311366" cy="311865"/>
            <a:chOff x="742" y="571"/>
            <a:chExt cx="624" cy="625"/>
          </a:xfrm>
          <a:solidFill>
            <a:schemeClr val="bg1"/>
          </a:solidFill>
        </p:grpSpPr>
        <p:sp>
          <p:nvSpPr>
            <p:cNvPr id="52" name="Freeform 966"/>
            <p:cNvSpPr>
              <a:spLocks noEditPoints="1"/>
            </p:cNvSpPr>
            <p:nvPr/>
          </p:nvSpPr>
          <p:spPr bwMode="auto">
            <a:xfrm>
              <a:off x="932" y="571"/>
              <a:ext cx="244" cy="245"/>
            </a:xfrm>
            <a:custGeom>
              <a:avLst/>
              <a:gdLst>
                <a:gd name="T0" fmla="*/ 972 w 1464"/>
                <a:gd name="T1" fmla="*/ 445 h 1467"/>
                <a:gd name="T2" fmla="*/ 929 w 1464"/>
                <a:gd name="T3" fmla="*/ 471 h 1467"/>
                <a:gd name="T4" fmla="*/ 534 w 1464"/>
                <a:gd name="T5" fmla="*/ 655 h 1467"/>
                <a:gd name="T6" fmla="*/ 492 w 1464"/>
                <a:gd name="T7" fmla="*/ 629 h 1467"/>
                <a:gd name="T8" fmla="*/ 444 w 1464"/>
                <a:gd name="T9" fmla="*/ 623 h 1467"/>
                <a:gd name="T10" fmla="*/ 397 w 1464"/>
                <a:gd name="T11" fmla="*/ 639 h 1467"/>
                <a:gd name="T12" fmla="*/ 362 w 1464"/>
                <a:gd name="T13" fmla="*/ 674 h 1467"/>
                <a:gd name="T14" fmla="*/ 346 w 1464"/>
                <a:gd name="T15" fmla="*/ 721 h 1467"/>
                <a:gd name="T16" fmla="*/ 352 w 1464"/>
                <a:gd name="T17" fmla="*/ 769 h 1467"/>
                <a:gd name="T18" fmla="*/ 378 w 1464"/>
                <a:gd name="T19" fmla="*/ 812 h 1467"/>
                <a:gd name="T20" fmla="*/ 579 w 1464"/>
                <a:gd name="T21" fmla="*/ 1011 h 1467"/>
                <a:gd name="T22" fmla="*/ 619 w 1464"/>
                <a:gd name="T23" fmla="*/ 1027 h 1467"/>
                <a:gd name="T24" fmla="*/ 661 w 1464"/>
                <a:gd name="T25" fmla="*/ 1027 h 1467"/>
                <a:gd name="T26" fmla="*/ 701 w 1464"/>
                <a:gd name="T27" fmla="*/ 1011 h 1467"/>
                <a:gd name="T28" fmla="*/ 1086 w 1464"/>
                <a:gd name="T29" fmla="*/ 628 h 1467"/>
                <a:gd name="T30" fmla="*/ 1113 w 1464"/>
                <a:gd name="T31" fmla="*/ 585 h 1467"/>
                <a:gd name="T32" fmla="*/ 1117 w 1464"/>
                <a:gd name="T33" fmla="*/ 537 h 1467"/>
                <a:gd name="T34" fmla="*/ 1102 w 1464"/>
                <a:gd name="T35" fmla="*/ 490 h 1467"/>
                <a:gd name="T36" fmla="*/ 1066 w 1464"/>
                <a:gd name="T37" fmla="*/ 455 h 1467"/>
                <a:gd name="T38" fmla="*/ 1020 w 1464"/>
                <a:gd name="T39" fmla="*/ 439 h 1467"/>
                <a:gd name="T40" fmla="*/ 732 w 1464"/>
                <a:gd name="T41" fmla="*/ 0 h 1467"/>
                <a:gd name="T42" fmla="*/ 871 w 1464"/>
                <a:gd name="T43" fmla="*/ 12 h 1467"/>
                <a:gd name="T44" fmla="*/ 1001 w 1464"/>
                <a:gd name="T45" fmla="*/ 51 h 1467"/>
                <a:gd name="T46" fmla="*/ 1120 w 1464"/>
                <a:gd name="T47" fmla="*/ 112 h 1467"/>
                <a:gd name="T48" fmla="*/ 1226 w 1464"/>
                <a:gd name="T49" fmla="*/ 192 h 1467"/>
                <a:gd name="T50" fmla="*/ 1315 w 1464"/>
                <a:gd name="T51" fmla="*/ 289 h 1467"/>
                <a:gd name="T52" fmla="*/ 1385 w 1464"/>
                <a:gd name="T53" fmla="*/ 402 h 1467"/>
                <a:gd name="T54" fmla="*/ 1435 w 1464"/>
                <a:gd name="T55" fmla="*/ 528 h 1467"/>
                <a:gd name="T56" fmla="*/ 1461 w 1464"/>
                <a:gd name="T57" fmla="*/ 663 h 1467"/>
                <a:gd name="T58" fmla="*/ 1461 w 1464"/>
                <a:gd name="T59" fmla="*/ 804 h 1467"/>
                <a:gd name="T60" fmla="*/ 1435 w 1464"/>
                <a:gd name="T61" fmla="*/ 939 h 1467"/>
                <a:gd name="T62" fmla="*/ 1385 w 1464"/>
                <a:gd name="T63" fmla="*/ 1064 h 1467"/>
                <a:gd name="T64" fmla="*/ 1315 w 1464"/>
                <a:gd name="T65" fmla="*/ 1177 h 1467"/>
                <a:gd name="T66" fmla="*/ 1226 w 1464"/>
                <a:gd name="T67" fmla="*/ 1275 h 1467"/>
                <a:gd name="T68" fmla="*/ 1120 w 1464"/>
                <a:gd name="T69" fmla="*/ 1355 h 1467"/>
                <a:gd name="T70" fmla="*/ 1001 w 1464"/>
                <a:gd name="T71" fmla="*/ 1416 h 1467"/>
                <a:gd name="T72" fmla="*/ 871 w 1464"/>
                <a:gd name="T73" fmla="*/ 1453 h 1467"/>
                <a:gd name="T74" fmla="*/ 732 w 1464"/>
                <a:gd name="T75" fmla="*/ 1467 h 1467"/>
                <a:gd name="T76" fmla="*/ 592 w 1464"/>
                <a:gd name="T77" fmla="*/ 1453 h 1467"/>
                <a:gd name="T78" fmla="*/ 462 w 1464"/>
                <a:gd name="T79" fmla="*/ 1416 h 1467"/>
                <a:gd name="T80" fmla="*/ 344 w 1464"/>
                <a:gd name="T81" fmla="*/ 1355 h 1467"/>
                <a:gd name="T82" fmla="*/ 239 w 1464"/>
                <a:gd name="T83" fmla="*/ 1275 h 1467"/>
                <a:gd name="T84" fmla="*/ 150 w 1464"/>
                <a:gd name="T85" fmla="*/ 1177 h 1467"/>
                <a:gd name="T86" fmla="*/ 79 w 1464"/>
                <a:gd name="T87" fmla="*/ 1064 h 1467"/>
                <a:gd name="T88" fmla="*/ 29 w 1464"/>
                <a:gd name="T89" fmla="*/ 939 h 1467"/>
                <a:gd name="T90" fmla="*/ 3 w 1464"/>
                <a:gd name="T91" fmla="*/ 804 h 1467"/>
                <a:gd name="T92" fmla="*/ 3 w 1464"/>
                <a:gd name="T93" fmla="*/ 663 h 1467"/>
                <a:gd name="T94" fmla="*/ 29 w 1464"/>
                <a:gd name="T95" fmla="*/ 528 h 1467"/>
                <a:gd name="T96" fmla="*/ 79 w 1464"/>
                <a:gd name="T97" fmla="*/ 402 h 1467"/>
                <a:gd name="T98" fmla="*/ 150 w 1464"/>
                <a:gd name="T99" fmla="*/ 289 h 1467"/>
                <a:gd name="T100" fmla="*/ 239 w 1464"/>
                <a:gd name="T101" fmla="*/ 192 h 1467"/>
                <a:gd name="T102" fmla="*/ 344 w 1464"/>
                <a:gd name="T103" fmla="*/ 112 h 1467"/>
                <a:gd name="T104" fmla="*/ 462 w 1464"/>
                <a:gd name="T105" fmla="*/ 51 h 1467"/>
                <a:gd name="T106" fmla="*/ 592 w 1464"/>
                <a:gd name="T107" fmla="*/ 12 h 1467"/>
                <a:gd name="T108" fmla="*/ 732 w 1464"/>
                <a:gd name="T10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4" h="1467">
                  <a:moveTo>
                    <a:pt x="995" y="439"/>
                  </a:moveTo>
                  <a:lnTo>
                    <a:pt x="972" y="445"/>
                  </a:lnTo>
                  <a:lnTo>
                    <a:pt x="950" y="455"/>
                  </a:lnTo>
                  <a:lnTo>
                    <a:pt x="929" y="471"/>
                  </a:lnTo>
                  <a:lnTo>
                    <a:pt x="640" y="761"/>
                  </a:lnTo>
                  <a:lnTo>
                    <a:pt x="534" y="655"/>
                  </a:lnTo>
                  <a:lnTo>
                    <a:pt x="514" y="639"/>
                  </a:lnTo>
                  <a:lnTo>
                    <a:pt x="492" y="629"/>
                  </a:lnTo>
                  <a:lnTo>
                    <a:pt x="468" y="623"/>
                  </a:lnTo>
                  <a:lnTo>
                    <a:pt x="444" y="623"/>
                  </a:lnTo>
                  <a:lnTo>
                    <a:pt x="420" y="629"/>
                  </a:lnTo>
                  <a:lnTo>
                    <a:pt x="397" y="639"/>
                  </a:lnTo>
                  <a:lnTo>
                    <a:pt x="378" y="655"/>
                  </a:lnTo>
                  <a:lnTo>
                    <a:pt x="362" y="674"/>
                  </a:lnTo>
                  <a:lnTo>
                    <a:pt x="352" y="697"/>
                  </a:lnTo>
                  <a:lnTo>
                    <a:pt x="346" y="721"/>
                  </a:lnTo>
                  <a:lnTo>
                    <a:pt x="346" y="745"/>
                  </a:lnTo>
                  <a:lnTo>
                    <a:pt x="352" y="769"/>
                  </a:lnTo>
                  <a:lnTo>
                    <a:pt x="362" y="791"/>
                  </a:lnTo>
                  <a:lnTo>
                    <a:pt x="378" y="812"/>
                  </a:lnTo>
                  <a:lnTo>
                    <a:pt x="562" y="996"/>
                  </a:lnTo>
                  <a:lnTo>
                    <a:pt x="579" y="1011"/>
                  </a:lnTo>
                  <a:lnTo>
                    <a:pt x="598" y="1021"/>
                  </a:lnTo>
                  <a:lnTo>
                    <a:pt x="619" y="1027"/>
                  </a:lnTo>
                  <a:lnTo>
                    <a:pt x="640" y="1029"/>
                  </a:lnTo>
                  <a:lnTo>
                    <a:pt x="661" y="1027"/>
                  </a:lnTo>
                  <a:lnTo>
                    <a:pt x="681" y="1021"/>
                  </a:lnTo>
                  <a:lnTo>
                    <a:pt x="701" y="1011"/>
                  </a:lnTo>
                  <a:lnTo>
                    <a:pt x="718" y="996"/>
                  </a:lnTo>
                  <a:lnTo>
                    <a:pt x="1086" y="628"/>
                  </a:lnTo>
                  <a:lnTo>
                    <a:pt x="1102" y="607"/>
                  </a:lnTo>
                  <a:lnTo>
                    <a:pt x="1113" y="585"/>
                  </a:lnTo>
                  <a:lnTo>
                    <a:pt x="1117" y="561"/>
                  </a:lnTo>
                  <a:lnTo>
                    <a:pt x="1117" y="537"/>
                  </a:lnTo>
                  <a:lnTo>
                    <a:pt x="1113" y="513"/>
                  </a:lnTo>
                  <a:lnTo>
                    <a:pt x="1102" y="490"/>
                  </a:lnTo>
                  <a:lnTo>
                    <a:pt x="1086" y="471"/>
                  </a:lnTo>
                  <a:lnTo>
                    <a:pt x="1066" y="455"/>
                  </a:lnTo>
                  <a:lnTo>
                    <a:pt x="1043" y="445"/>
                  </a:lnTo>
                  <a:lnTo>
                    <a:pt x="1020" y="439"/>
                  </a:lnTo>
                  <a:lnTo>
                    <a:pt x="995" y="439"/>
                  </a:lnTo>
                  <a:close/>
                  <a:moveTo>
                    <a:pt x="732" y="0"/>
                  </a:moveTo>
                  <a:lnTo>
                    <a:pt x="802" y="3"/>
                  </a:lnTo>
                  <a:lnTo>
                    <a:pt x="871" y="12"/>
                  </a:lnTo>
                  <a:lnTo>
                    <a:pt x="937" y="29"/>
                  </a:lnTo>
                  <a:lnTo>
                    <a:pt x="1001" y="51"/>
                  </a:lnTo>
                  <a:lnTo>
                    <a:pt x="1063" y="79"/>
                  </a:lnTo>
                  <a:lnTo>
                    <a:pt x="1120" y="112"/>
                  </a:lnTo>
                  <a:lnTo>
                    <a:pt x="1174" y="150"/>
                  </a:lnTo>
                  <a:lnTo>
                    <a:pt x="1226" y="192"/>
                  </a:lnTo>
                  <a:lnTo>
                    <a:pt x="1273" y="239"/>
                  </a:lnTo>
                  <a:lnTo>
                    <a:pt x="1315" y="289"/>
                  </a:lnTo>
                  <a:lnTo>
                    <a:pt x="1352" y="344"/>
                  </a:lnTo>
                  <a:lnTo>
                    <a:pt x="1385" y="402"/>
                  </a:lnTo>
                  <a:lnTo>
                    <a:pt x="1413" y="464"/>
                  </a:lnTo>
                  <a:lnTo>
                    <a:pt x="1435" y="528"/>
                  </a:lnTo>
                  <a:lnTo>
                    <a:pt x="1451" y="594"/>
                  </a:lnTo>
                  <a:lnTo>
                    <a:pt x="1461" y="663"/>
                  </a:lnTo>
                  <a:lnTo>
                    <a:pt x="1464" y="733"/>
                  </a:lnTo>
                  <a:lnTo>
                    <a:pt x="1461" y="804"/>
                  </a:lnTo>
                  <a:lnTo>
                    <a:pt x="1451" y="872"/>
                  </a:lnTo>
                  <a:lnTo>
                    <a:pt x="1435" y="939"/>
                  </a:lnTo>
                  <a:lnTo>
                    <a:pt x="1413" y="1003"/>
                  </a:lnTo>
                  <a:lnTo>
                    <a:pt x="1385" y="1064"/>
                  </a:lnTo>
                  <a:lnTo>
                    <a:pt x="1352" y="1123"/>
                  </a:lnTo>
                  <a:lnTo>
                    <a:pt x="1315" y="1177"/>
                  </a:lnTo>
                  <a:lnTo>
                    <a:pt x="1273" y="1228"/>
                  </a:lnTo>
                  <a:lnTo>
                    <a:pt x="1226" y="1275"/>
                  </a:lnTo>
                  <a:lnTo>
                    <a:pt x="1174" y="1317"/>
                  </a:lnTo>
                  <a:lnTo>
                    <a:pt x="1120" y="1355"/>
                  </a:lnTo>
                  <a:lnTo>
                    <a:pt x="1063" y="1388"/>
                  </a:lnTo>
                  <a:lnTo>
                    <a:pt x="1001" y="1416"/>
                  </a:lnTo>
                  <a:lnTo>
                    <a:pt x="937" y="1437"/>
                  </a:lnTo>
                  <a:lnTo>
                    <a:pt x="871" y="1453"/>
                  </a:lnTo>
                  <a:lnTo>
                    <a:pt x="802" y="1464"/>
                  </a:lnTo>
                  <a:lnTo>
                    <a:pt x="732" y="1467"/>
                  </a:lnTo>
                  <a:lnTo>
                    <a:pt x="662" y="1464"/>
                  </a:lnTo>
                  <a:lnTo>
                    <a:pt x="592" y="1453"/>
                  </a:lnTo>
                  <a:lnTo>
                    <a:pt x="526" y="1437"/>
                  </a:lnTo>
                  <a:lnTo>
                    <a:pt x="462" y="1416"/>
                  </a:lnTo>
                  <a:lnTo>
                    <a:pt x="402" y="1388"/>
                  </a:lnTo>
                  <a:lnTo>
                    <a:pt x="344" y="1355"/>
                  </a:lnTo>
                  <a:lnTo>
                    <a:pt x="289" y="1317"/>
                  </a:lnTo>
                  <a:lnTo>
                    <a:pt x="239" y="1275"/>
                  </a:lnTo>
                  <a:lnTo>
                    <a:pt x="192" y="1228"/>
                  </a:lnTo>
                  <a:lnTo>
                    <a:pt x="150" y="1177"/>
                  </a:lnTo>
                  <a:lnTo>
                    <a:pt x="111" y="1123"/>
                  </a:lnTo>
                  <a:lnTo>
                    <a:pt x="79" y="1064"/>
                  </a:lnTo>
                  <a:lnTo>
                    <a:pt x="51" y="1003"/>
                  </a:lnTo>
                  <a:lnTo>
                    <a:pt x="29" y="939"/>
                  </a:lnTo>
                  <a:lnTo>
                    <a:pt x="13" y="872"/>
                  </a:lnTo>
                  <a:lnTo>
                    <a:pt x="3" y="804"/>
                  </a:lnTo>
                  <a:lnTo>
                    <a:pt x="0" y="733"/>
                  </a:lnTo>
                  <a:lnTo>
                    <a:pt x="3" y="663"/>
                  </a:lnTo>
                  <a:lnTo>
                    <a:pt x="13" y="594"/>
                  </a:lnTo>
                  <a:lnTo>
                    <a:pt x="29" y="528"/>
                  </a:lnTo>
                  <a:lnTo>
                    <a:pt x="51" y="464"/>
                  </a:lnTo>
                  <a:lnTo>
                    <a:pt x="79" y="402"/>
                  </a:lnTo>
                  <a:lnTo>
                    <a:pt x="111" y="344"/>
                  </a:lnTo>
                  <a:lnTo>
                    <a:pt x="150" y="289"/>
                  </a:lnTo>
                  <a:lnTo>
                    <a:pt x="192" y="239"/>
                  </a:lnTo>
                  <a:lnTo>
                    <a:pt x="239" y="192"/>
                  </a:lnTo>
                  <a:lnTo>
                    <a:pt x="289" y="150"/>
                  </a:lnTo>
                  <a:lnTo>
                    <a:pt x="344" y="112"/>
                  </a:lnTo>
                  <a:lnTo>
                    <a:pt x="402" y="79"/>
                  </a:lnTo>
                  <a:lnTo>
                    <a:pt x="462" y="51"/>
                  </a:lnTo>
                  <a:lnTo>
                    <a:pt x="526" y="29"/>
                  </a:lnTo>
                  <a:lnTo>
                    <a:pt x="592" y="12"/>
                  </a:lnTo>
                  <a:lnTo>
                    <a:pt x="662" y="3"/>
                  </a:lnTo>
                  <a:lnTo>
                    <a:pt x="73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3" name="Freeform 967"/>
            <p:cNvSpPr/>
            <p:nvPr/>
          </p:nvSpPr>
          <p:spPr bwMode="auto">
            <a:xfrm>
              <a:off x="742" y="606"/>
              <a:ext cx="144" cy="144"/>
            </a:xfrm>
            <a:custGeom>
              <a:avLst/>
              <a:gdLst>
                <a:gd name="T0" fmla="*/ 430 w 862"/>
                <a:gd name="T1" fmla="*/ 0 h 863"/>
                <a:gd name="T2" fmla="*/ 485 w 862"/>
                <a:gd name="T3" fmla="*/ 3 h 863"/>
                <a:gd name="T4" fmla="*/ 536 w 862"/>
                <a:gd name="T5" fmla="*/ 14 h 863"/>
                <a:gd name="T6" fmla="*/ 587 w 862"/>
                <a:gd name="T7" fmla="*/ 30 h 863"/>
                <a:gd name="T8" fmla="*/ 633 w 862"/>
                <a:gd name="T9" fmla="*/ 51 h 863"/>
                <a:gd name="T10" fmla="*/ 677 w 862"/>
                <a:gd name="T11" fmla="*/ 78 h 863"/>
                <a:gd name="T12" fmla="*/ 717 w 862"/>
                <a:gd name="T13" fmla="*/ 110 h 863"/>
                <a:gd name="T14" fmla="*/ 752 w 862"/>
                <a:gd name="T15" fmla="*/ 145 h 863"/>
                <a:gd name="T16" fmla="*/ 784 w 862"/>
                <a:gd name="T17" fmla="*/ 185 h 863"/>
                <a:gd name="T18" fmla="*/ 810 w 862"/>
                <a:gd name="T19" fmla="*/ 229 h 863"/>
                <a:gd name="T20" fmla="*/ 832 w 862"/>
                <a:gd name="T21" fmla="*/ 275 h 863"/>
                <a:gd name="T22" fmla="*/ 848 w 862"/>
                <a:gd name="T23" fmla="*/ 326 h 863"/>
                <a:gd name="T24" fmla="*/ 858 w 862"/>
                <a:gd name="T25" fmla="*/ 377 h 863"/>
                <a:gd name="T26" fmla="*/ 862 w 862"/>
                <a:gd name="T27" fmla="*/ 432 h 863"/>
                <a:gd name="T28" fmla="*/ 858 w 862"/>
                <a:gd name="T29" fmla="*/ 486 h 863"/>
                <a:gd name="T30" fmla="*/ 848 w 862"/>
                <a:gd name="T31" fmla="*/ 539 h 863"/>
                <a:gd name="T32" fmla="*/ 832 w 862"/>
                <a:gd name="T33" fmla="*/ 588 h 863"/>
                <a:gd name="T34" fmla="*/ 810 w 862"/>
                <a:gd name="T35" fmla="*/ 635 h 863"/>
                <a:gd name="T36" fmla="*/ 784 w 862"/>
                <a:gd name="T37" fmla="*/ 678 h 863"/>
                <a:gd name="T38" fmla="*/ 752 w 862"/>
                <a:gd name="T39" fmla="*/ 718 h 863"/>
                <a:gd name="T40" fmla="*/ 717 w 862"/>
                <a:gd name="T41" fmla="*/ 755 h 863"/>
                <a:gd name="T42" fmla="*/ 677 w 862"/>
                <a:gd name="T43" fmla="*/ 786 h 863"/>
                <a:gd name="T44" fmla="*/ 633 w 862"/>
                <a:gd name="T45" fmla="*/ 813 h 863"/>
                <a:gd name="T46" fmla="*/ 587 w 862"/>
                <a:gd name="T47" fmla="*/ 835 h 863"/>
                <a:gd name="T48" fmla="*/ 536 w 862"/>
                <a:gd name="T49" fmla="*/ 851 h 863"/>
                <a:gd name="T50" fmla="*/ 485 w 862"/>
                <a:gd name="T51" fmla="*/ 860 h 863"/>
                <a:gd name="T52" fmla="*/ 430 w 862"/>
                <a:gd name="T53" fmla="*/ 863 h 863"/>
                <a:gd name="T54" fmla="*/ 377 w 862"/>
                <a:gd name="T55" fmla="*/ 860 h 863"/>
                <a:gd name="T56" fmla="*/ 324 w 862"/>
                <a:gd name="T57" fmla="*/ 851 h 863"/>
                <a:gd name="T58" fmla="*/ 275 w 862"/>
                <a:gd name="T59" fmla="*/ 835 h 863"/>
                <a:gd name="T60" fmla="*/ 228 w 862"/>
                <a:gd name="T61" fmla="*/ 813 h 863"/>
                <a:gd name="T62" fmla="*/ 185 w 862"/>
                <a:gd name="T63" fmla="*/ 786 h 863"/>
                <a:gd name="T64" fmla="*/ 145 w 862"/>
                <a:gd name="T65" fmla="*/ 755 h 863"/>
                <a:gd name="T66" fmla="*/ 108 w 862"/>
                <a:gd name="T67" fmla="*/ 718 h 863"/>
                <a:gd name="T68" fmla="*/ 78 w 862"/>
                <a:gd name="T69" fmla="*/ 678 h 863"/>
                <a:gd name="T70" fmla="*/ 50 w 862"/>
                <a:gd name="T71" fmla="*/ 635 h 863"/>
                <a:gd name="T72" fmla="*/ 29 w 862"/>
                <a:gd name="T73" fmla="*/ 588 h 863"/>
                <a:gd name="T74" fmla="*/ 13 w 862"/>
                <a:gd name="T75" fmla="*/ 539 h 863"/>
                <a:gd name="T76" fmla="*/ 3 w 862"/>
                <a:gd name="T77" fmla="*/ 486 h 863"/>
                <a:gd name="T78" fmla="*/ 0 w 862"/>
                <a:gd name="T79" fmla="*/ 432 h 863"/>
                <a:gd name="T80" fmla="*/ 3 w 862"/>
                <a:gd name="T81" fmla="*/ 377 h 863"/>
                <a:gd name="T82" fmla="*/ 13 w 862"/>
                <a:gd name="T83" fmla="*/ 326 h 863"/>
                <a:gd name="T84" fmla="*/ 29 w 862"/>
                <a:gd name="T85" fmla="*/ 275 h 863"/>
                <a:gd name="T86" fmla="*/ 50 w 862"/>
                <a:gd name="T87" fmla="*/ 229 h 863"/>
                <a:gd name="T88" fmla="*/ 78 w 862"/>
                <a:gd name="T89" fmla="*/ 185 h 863"/>
                <a:gd name="T90" fmla="*/ 108 w 862"/>
                <a:gd name="T91" fmla="*/ 145 h 863"/>
                <a:gd name="T92" fmla="*/ 145 w 862"/>
                <a:gd name="T93" fmla="*/ 110 h 863"/>
                <a:gd name="T94" fmla="*/ 185 w 862"/>
                <a:gd name="T95" fmla="*/ 78 h 863"/>
                <a:gd name="T96" fmla="*/ 228 w 862"/>
                <a:gd name="T97" fmla="*/ 51 h 863"/>
                <a:gd name="T98" fmla="*/ 275 w 862"/>
                <a:gd name="T99" fmla="*/ 30 h 863"/>
                <a:gd name="T100" fmla="*/ 324 w 862"/>
                <a:gd name="T101" fmla="*/ 14 h 863"/>
                <a:gd name="T102" fmla="*/ 377 w 862"/>
                <a:gd name="T103" fmla="*/ 3 h 863"/>
                <a:gd name="T104" fmla="*/ 430 w 862"/>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2" h="863">
                  <a:moveTo>
                    <a:pt x="430" y="0"/>
                  </a:moveTo>
                  <a:lnTo>
                    <a:pt x="485" y="3"/>
                  </a:lnTo>
                  <a:lnTo>
                    <a:pt x="536" y="14"/>
                  </a:lnTo>
                  <a:lnTo>
                    <a:pt x="587" y="30"/>
                  </a:lnTo>
                  <a:lnTo>
                    <a:pt x="633" y="51"/>
                  </a:lnTo>
                  <a:lnTo>
                    <a:pt x="677" y="78"/>
                  </a:lnTo>
                  <a:lnTo>
                    <a:pt x="717" y="110"/>
                  </a:lnTo>
                  <a:lnTo>
                    <a:pt x="752" y="145"/>
                  </a:lnTo>
                  <a:lnTo>
                    <a:pt x="784" y="185"/>
                  </a:lnTo>
                  <a:lnTo>
                    <a:pt x="810" y="229"/>
                  </a:lnTo>
                  <a:lnTo>
                    <a:pt x="832" y="275"/>
                  </a:lnTo>
                  <a:lnTo>
                    <a:pt x="848" y="326"/>
                  </a:lnTo>
                  <a:lnTo>
                    <a:pt x="858" y="377"/>
                  </a:lnTo>
                  <a:lnTo>
                    <a:pt x="862" y="432"/>
                  </a:lnTo>
                  <a:lnTo>
                    <a:pt x="858" y="486"/>
                  </a:lnTo>
                  <a:lnTo>
                    <a:pt x="848" y="539"/>
                  </a:lnTo>
                  <a:lnTo>
                    <a:pt x="832" y="588"/>
                  </a:lnTo>
                  <a:lnTo>
                    <a:pt x="810" y="635"/>
                  </a:lnTo>
                  <a:lnTo>
                    <a:pt x="784" y="678"/>
                  </a:lnTo>
                  <a:lnTo>
                    <a:pt x="752" y="718"/>
                  </a:lnTo>
                  <a:lnTo>
                    <a:pt x="717" y="755"/>
                  </a:lnTo>
                  <a:lnTo>
                    <a:pt x="677" y="786"/>
                  </a:lnTo>
                  <a:lnTo>
                    <a:pt x="633" y="813"/>
                  </a:lnTo>
                  <a:lnTo>
                    <a:pt x="587" y="835"/>
                  </a:lnTo>
                  <a:lnTo>
                    <a:pt x="536" y="851"/>
                  </a:lnTo>
                  <a:lnTo>
                    <a:pt x="485" y="860"/>
                  </a:lnTo>
                  <a:lnTo>
                    <a:pt x="430" y="863"/>
                  </a:lnTo>
                  <a:lnTo>
                    <a:pt x="377" y="860"/>
                  </a:lnTo>
                  <a:lnTo>
                    <a:pt x="324" y="851"/>
                  </a:lnTo>
                  <a:lnTo>
                    <a:pt x="275" y="835"/>
                  </a:lnTo>
                  <a:lnTo>
                    <a:pt x="228" y="813"/>
                  </a:lnTo>
                  <a:lnTo>
                    <a:pt x="185" y="786"/>
                  </a:lnTo>
                  <a:lnTo>
                    <a:pt x="145" y="755"/>
                  </a:lnTo>
                  <a:lnTo>
                    <a:pt x="108" y="718"/>
                  </a:lnTo>
                  <a:lnTo>
                    <a:pt x="78" y="678"/>
                  </a:lnTo>
                  <a:lnTo>
                    <a:pt x="50" y="635"/>
                  </a:lnTo>
                  <a:lnTo>
                    <a:pt x="29" y="588"/>
                  </a:lnTo>
                  <a:lnTo>
                    <a:pt x="13" y="539"/>
                  </a:lnTo>
                  <a:lnTo>
                    <a:pt x="3" y="486"/>
                  </a:lnTo>
                  <a:lnTo>
                    <a:pt x="0" y="432"/>
                  </a:lnTo>
                  <a:lnTo>
                    <a:pt x="3" y="377"/>
                  </a:lnTo>
                  <a:lnTo>
                    <a:pt x="13" y="326"/>
                  </a:lnTo>
                  <a:lnTo>
                    <a:pt x="29" y="275"/>
                  </a:lnTo>
                  <a:lnTo>
                    <a:pt x="50" y="229"/>
                  </a:lnTo>
                  <a:lnTo>
                    <a:pt x="78" y="185"/>
                  </a:lnTo>
                  <a:lnTo>
                    <a:pt x="108" y="145"/>
                  </a:lnTo>
                  <a:lnTo>
                    <a:pt x="145" y="110"/>
                  </a:lnTo>
                  <a:lnTo>
                    <a:pt x="185" y="78"/>
                  </a:lnTo>
                  <a:lnTo>
                    <a:pt x="228" y="51"/>
                  </a:lnTo>
                  <a:lnTo>
                    <a:pt x="275" y="30"/>
                  </a:lnTo>
                  <a:lnTo>
                    <a:pt x="324" y="14"/>
                  </a:lnTo>
                  <a:lnTo>
                    <a:pt x="377" y="3"/>
                  </a:lnTo>
                  <a:lnTo>
                    <a:pt x="4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Freeform 968"/>
            <p:cNvSpPr/>
            <p:nvPr/>
          </p:nvSpPr>
          <p:spPr bwMode="auto">
            <a:xfrm>
              <a:off x="749" y="788"/>
              <a:ext cx="245" cy="402"/>
            </a:xfrm>
            <a:custGeom>
              <a:avLst/>
              <a:gdLst>
                <a:gd name="T0" fmla="*/ 441 w 1469"/>
                <a:gd name="T1" fmla="*/ 3 h 2412"/>
                <a:gd name="T2" fmla="*/ 540 w 1469"/>
                <a:gd name="T3" fmla="*/ 31 h 2412"/>
                <a:gd name="T4" fmla="*/ 626 w 1469"/>
                <a:gd name="T5" fmla="*/ 81 h 2412"/>
                <a:gd name="T6" fmla="*/ 696 w 1469"/>
                <a:gd name="T7" fmla="*/ 152 h 2412"/>
                <a:gd name="T8" fmla="*/ 747 w 1469"/>
                <a:gd name="T9" fmla="*/ 238 h 2412"/>
                <a:gd name="T10" fmla="*/ 773 w 1469"/>
                <a:gd name="T11" fmla="*/ 336 h 2412"/>
                <a:gd name="T12" fmla="*/ 777 w 1469"/>
                <a:gd name="T13" fmla="*/ 1051 h 2412"/>
                <a:gd name="T14" fmla="*/ 1202 w 1469"/>
                <a:gd name="T15" fmla="*/ 1054 h 2412"/>
                <a:gd name="T16" fmla="*/ 1288 w 1469"/>
                <a:gd name="T17" fmla="*/ 1080 h 2412"/>
                <a:gd name="T18" fmla="*/ 1361 w 1469"/>
                <a:gd name="T19" fmla="*/ 1128 h 2412"/>
                <a:gd name="T20" fmla="*/ 1419 w 1469"/>
                <a:gd name="T21" fmla="*/ 1194 h 2412"/>
                <a:gd name="T22" fmla="*/ 1455 w 1469"/>
                <a:gd name="T23" fmla="*/ 1275 h 2412"/>
                <a:gd name="T24" fmla="*/ 1469 w 1469"/>
                <a:gd name="T25" fmla="*/ 1366 h 2412"/>
                <a:gd name="T26" fmla="*/ 1466 w 1469"/>
                <a:gd name="T27" fmla="*/ 2344 h 2412"/>
                <a:gd name="T28" fmla="*/ 1443 w 1469"/>
                <a:gd name="T29" fmla="*/ 2385 h 2412"/>
                <a:gd name="T30" fmla="*/ 1402 w 1469"/>
                <a:gd name="T31" fmla="*/ 2409 h 2412"/>
                <a:gd name="T32" fmla="*/ 949 w 1469"/>
                <a:gd name="T33" fmla="*/ 2412 h 2412"/>
                <a:gd name="T34" fmla="*/ 902 w 1469"/>
                <a:gd name="T35" fmla="*/ 2399 h 2412"/>
                <a:gd name="T36" fmla="*/ 870 w 1469"/>
                <a:gd name="T37" fmla="*/ 2366 h 2412"/>
                <a:gd name="T38" fmla="*/ 857 w 1469"/>
                <a:gd name="T39" fmla="*/ 2320 h 2412"/>
                <a:gd name="T40" fmla="*/ 372 w 1469"/>
                <a:gd name="T41" fmla="*/ 1658 h 2412"/>
                <a:gd name="T42" fmla="*/ 273 w 1469"/>
                <a:gd name="T43" fmla="*/ 1645 h 2412"/>
                <a:gd name="T44" fmla="*/ 185 w 1469"/>
                <a:gd name="T45" fmla="*/ 1608 h 2412"/>
                <a:gd name="T46" fmla="*/ 110 w 1469"/>
                <a:gd name="T47" fmla="*/ 1550 h 2412"/>
                <a:gd name="T48" fmla="*/ 52 w 1469"/>
                <a:gd name="T49" fmla="*/ 1474 h 2412"/>
                <a:gd name="T50" fmla="*/ 14 w 1469"/>
                <a:gd name="T51" fmla="*/ 1385 h 2412"/>
                <a:gd name="T52" fmla="*/ 0 w 1469"/>
                <a:gd name="T53" fmla="*/ 1285 h 2412"/>
                <a:gd name="T54" fmla="*/ 4 w 1469"/>
                <a:gd name="T55" fmla="*/ 336 h 2412"/>
                <a:gd name="T56" fmla="*/ 31 w 1469"/>
                <a:gd name="T57" fmla="*/ 238 h 2412"/>
                <a:gd name="T58" fmla="*/ 81 w 1469"/>
                <a:gd name="T59" fmla="*/ 152 h 2412"/>
                <a:gd name="T60" fmla="*/ 151 w 1469"/>
                <a:gd name="T61" fmla="*/ 81 h 2412"/>
                <a:gd name="T62" fmla="*/ 238 w 1469"/>
                <a:gd name="T63" fmla="*/ 31 h 2412"/>
                <a:gd name="T64" fmla="*/ 336 w 1469"/>
                <a:gd name="T65" fmla="*/ 3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9" h="2412">
                  <a:moveTo>
                    <a:pt x="388" y="0"/>
                  </a:moveTo>
                  <a:lnTo>
                    <a:pt x="441" y="3"/>
                  </a:lnTo>
                  <a:lnTo>
                    <a:pt x="492" y="14"/>
                  </a:lnTo>
                  <a:lnTo>
                    <a:pt x="540" y="31"/>
                  </a:lnTo>
                  <a:lnTo>
                    <a:pt x="585" y="54"/>
                  </a:lnTo>
                  <a:lnTo>
                    <a:pt x="626" y="81"/>
                  </a:lnTo>
                  <a:lnTo>
                    <a:pt x="663" y="114"/>
                  </a:lnTo>
                  <a:lnTo>
                    <a:pt x="696" y="152"/>
                  </a:lnTo>
                  <a:lnTo>
                    <a:pt x="724" y="193"/>
                  </a:lnTo>
                  <a:lnTo>
                    <a:pt x="747" y="238"/>
                  </a:lnTo>
                  <a:lnTo>
                    <a:pt x="763" y="286"/>
                  </a:lnTo>
                  <a:lnTo>
                    <a:pt x="773" y="336"/>
                  </a:lnTo>
                  <a:lnTo>
                    <a:pt x="777" y="389"/>
                  </a:lnTo>
                  <a:lnTo>
                    <a:pt x="777" y="1051"/>
                  </a:lnTo>
                  <a:lnTo>
                    <a:pt x="1155" y="1051"/>
                  </a:lnTo>
                  <a:lnTo>
                    <a:pt x="1202" y="1054"/>
                  </a:lnTo>
                  <a:lnTo>
                    <a:pt x="1245" y="1064"/>
                  </a:lnTo>
                  <a:lnTo>
                    <a:pt x="1288" y="1080"/>
                  </a:lnTo>
                  <a:lnTo>
                    <a:pt x="1326" y="1101"/>
                  </a:lnTo>
                  <a:lnTo>
                    <a:pt x="1361" y="1128"/>
                  </a:lnTo>
                  <a:lnTo>
                    <a:pt x="1391" y="1159"/>
                  </a:lnTo>
                  <a:lnTo>
                    <a:pt x="1419" y="1194"/>
                  </a:lnTo>
                  <a:lnTo>
                    <a:pt x="1439" y="1233"/>
                  </a:lnTo>
                  <a:lnTo>
                    <a:pt x="1455" y="1275"/>
                  </a:lnTo>
                  <a:lnTo>
                    <a:pt x="1466" y="1319"/>
                  </a:lnTo>
                  <a:lnTo>
                    <a:pt x="1469" y="1366"/>
                  </a:lnTo>
                  <a:lnTo>
                    <a:pt x="1469" y="2320"/>
                  </a:lnTo>
                  <a:lnTo>
                    <a:pt x="1466" y="2344"/>
                  </a:lnTo>
                  <a:lnTo>
                    <a:pt x="1456" y="2366"/>
                  </a:lnTo>
                  <a:lnTo>
                    <a:pt x="1443" y="2385"/>
                  </a:lnTo>
                  <a:lnTo>
                    <a:pt x="1423" y="2399"/>
                  </a:lnTo>
                  <a:lnTo>
                    <a:pt x="1402" y="2409"/>
                  </a:lnTo>
                  <a:lnTo>
                    <a:pt x="1378" y="2412"/>
                  </a:lnTo>
                  <a:lnTo>
                    <a:pt x="949" y="2412"/>
                  </a:lnTo>
                  <a:lnTo>
                    <a:pt x="923" y="2409"/>
                  </a:lnTo>
                  <a:lnTo>
                    <a:pt x="902" y="2399"/>
                  </a:lnTo>
                  <a:lnTo>
                    <a:pt x="884" y="2385"/>
                  </a:lnTo>
                  <a:lnTo>
                    <a:pt x="870" y="2366"/>
                  </a:lnTo>
                  <a:lnTo>
                    <a:pt x="861" y="2344"/>
                  </a:lnTo>
                  <a:lnTo>
                    <a:pt x="857" y="2320"/>
                  </a:lnTo>
                  <a:lnTo>
                    <a:pt x="857" y="1658"/>
                  </a:lnTo>
                  <a:lnTo>
                    <a:pt x="372" y="1658"/>
                  </a:lnTo>
                  <a:lnTo>
                    <a:pt x="322" y="1655"/>
                  </a:lnTo>
                  <a:lnTo>
                    <a:pt x="273" y="1645"/>
                  </a:lnTo>
                  <a:lnTo>
                    <a:pt x="227" y="1629"/>
                  </a:lnTo>
                  <a:lnTo>
                    <a:pt x="185" y="1608"/>
                  </a:lnTo>
                  <a:lnTo>
                    <a:pt x="145" y="1581"/>
                  </a:lnTo>
                  <a:lnTo>
                    <a:pt x="110" y="1550"/>
                  </a:lnTo>
                  <a:lnTo>
                    <a:pt x="78" y="1513"/>
                  </a:lnTo>
                  <a:lnTo>
                    <a:pt x="52" y="1474"/>
                  </a:lnTo>
                  <a:lnTo>
                    <a:pt x="30" y="1431"/>
                  </a:lnTo>
                  <a:lnTo>
                    <a:pt x="14" y="1385"/>
                  </a:lnTo>
                  <a:lnTo>
                    <a:pt x="4" y="1336"/>
                  </a:lnTo>
                  <a:lnTo>
                    <a:pt x="0" y="1285"/>
                  </a:lnTo>
                  <a:lnTo>
                    <a:pt x="0" y="389"/>
                  </a:lnTo>
                  <a:lnTo>
                    <a:pt x="4" y="336"/>
                  </a:lnTo>
                  <a:lnTo>
                    <a:pt x="14" y="286"/>
                  </a:lnTo>
                  <a:lnTo>
                    <a:pt x="31" y="238"/>
                  </a:lnTo>
                  <a:lnTo>
                    <a:pt x="54" y="193"/>
                  </a:lnTo>
                  <a:lnTo>
                    <a:pt x="81" y="152"/>
                  </a:lnTo>
                  <a:lnTo>
                    <a:pt x="114" y="114"/>
                  </a:lnTo>
                  <a:lnTo>
                    <a:pt x="151" y="81"/>
                  </a:lnTo>
                  <a:lnTo>
                    <a:pt x="193" y="54"/>
                  </a:lnTo>
                  <a:lnTo>
                    <a:pt x="238" y="31"/>
                  </a:lnTo>
                  <a:lnTo>
                    <a:pt x="286" y="14"/>
                  </a:lnTo>
                  <a:lnTo>
                    <a:pt x="336" y="3"/>
                  </a:lnTo>
                  <a:lnTo>
                    <a:pt x="38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5" name="Freeform 969"/>
            <p:cNvSpPr/>
            <p:nvPr/>
          </p:nvSpPr>
          <p:spPr bwMode="auto">
            <a:xfrm>
              <a:off x="1222" y="606"/>
              <a:ext cx="144" cy="144"/>
            </a:xfrm>
            <a:custGeom>
              <a:avLst/>
              <a:gdLst>
                <a:gd name="T0" fmla="*/ 430 w 861"/>
                <a:gd name="T1" fmla="*/ 0 h 863"/>
                <a:gd name="T2" fmla="*/ 484 w 861"/>
                <a:gd name="T3" fmla="*/ 3 h 863"/>
                <a:gd name="T4" fmla="*/ 536 w 861"/>
                <a:gd name="T5" fmla="*/ 14 h 863"/>
                <a:gd name="T6" fmla="*/ 585 w 861"/>
                <a:gd name="T7" fmla="*/ 30 h 863"/>
                <a:gd name="T8" fmla="*/ 632 w 861"/>
                <a:gd name="T9" fmla="*/ 51 h 863"/>
                <a:gd name="T10" fmla="*/ 676 w 861"/>
                <a:gd name="T11" fmla="*/ 78 h 863"/>
                <a:gd name="T12" fmla="*/ 716 w 861"/>
                <a:gd name="T13" fmla="*/ 110 h 863"/>
                <a:gd name="T14" fmla="*/ 752 w 861"/>
                <a:gd name="T15" fmla="*/ 145 h 863"/>
                <a:gd name="T16" fmla="*/ 784 w 861"/>
                <a:gd name="T17" fmla="*/ 185 h 863"/>
                <a:gd name="T18" fmla="*/ 810 w 861"/>
                <a:gd name="T19" fmla="*/ 229 h 863"/>
                <a:gd name="T20" fmla="*/ 832 w 861"/>
                <a:gd name="T21" fmla="*/ 275 h 863"/>
                <a:gd name="T22" fmla="*/ 848 w 861"/>
                <a:gd name="T23" fmla="*/ 326 h 863"/>
                <a:gd name="T24" fmla="*/ 858 w 861"/>
                <a:gd name="T25" fmla="*/ 377 h 863"/>
                <a:gd name="T26" fmla="*/ 861 w 861"/>
                <a:gd name="T27" fmla="*/ 432 h 863"/>
                <a:gd name="T28" fmla="*/ 858 w 861"/>
                <a:gd name="T29" fmla="*/ 486 h 863"/>
                <a:gd name="T30" fmla="*/ 848 w 861"/>
                <a:gd name="T31" fmla="*/ 539 h 863"/>
                <a:gd name="T32" fmla="*/ 832 w 861"/>
                <a:gd name="T33" fmla="*/ 588 h 863"/>
                <a:gd name="T34" fmla="*/ 810 w 861"/>
                <a:gd name="T35" fmla="*/ 635 h 863"/>
                <a:gd name="T36" fmla="*/ 784 w 861"/>
                <a:gd name="T37" fmla="*/ 678 h 863"/>
                <a:gd name="T38" fmla="*/ 752 w 861"/>
                <a:gd name="T39" fmla="*/ 718 h 863"/>
                <a:gd name="T40" fmla="*/ 716 w 861"/>
                <a:gd name="T41" fmla="*/ 755 h 863"/>
                <a:gd name="T42" fmla="*/ 676 w 861"/>
                <a:gd name="T43" fmla="*/ 786 h 863"/>
                <a:gd name="T44" fmla="*/ 632 w 861"/>
                <a:gd name="T45" fmla="*/ 813 h 863"/>
                <a:gd name="T46" fmla="*/ 585 w 861"/>
                <a:gd name="T47" fmla="*/ 835 h 863"/>
                <a:gd name="T48" fmla="*/ 536 w 861"/>
                <a:gd name="T49" fmla="*/ 851 h 863"/>
                <a:gd name="T50" fmla="*/ 484 w 861"/>
                <a:gd name="T51" fmla="*/ 860 h 863"/>
                <a:gd name="T52" fmla="*/ 430 w 861"/>
                <a:gd name="T53" fmla="*/ 863 h 863"/>
                <a:gd name="T54" fmla="*/ 376 w 861"/>
                <a:gd name="T55" fmla="*/ 860 h 863"/>
                <a:gd name="T56" fmla="*/ 324 w 861"/>
                <a:gd name="T57" fmla="*/ 851 h 863"/>
                <a:gd name="T58" fmla="*/ 275 w 861"/>
                <a:gd name="T59" fmla="*/ 835 h 863"/>
                <a:gd name="T60" fmla="*/ 228 w 861"/>
                <a:gd name="T61" fmla="*/ 813 h 863"/>
                <a:gd name="T62" fmla="*/ 185 w 861"/>
                <a:gd name="T63" fmla="*/ 786 h 863"/>
                <a:gd name="T64" fmla="*/ 145 w 861"/>
                <a:gd name="T65" fmla="*/ 755 h 863"/>
                <a:gd name="T66" fmla="*/ 108 w 861"/>
                <a:gd name="T67" fmla="*/ 718 h 863"/>
                <a:gd name="T68" fmla="*/ 76 w 861"/>
                <a:gd name="T69" fmla="*/ 678 h 863"/>
                <a:gd name="T70" fmla="*/ 50 w 861"/>
                <a:gd name="T71" fmla="*/ 635 h 863"/>
                <a:gd name="T72" fmla="*/ 28 w 861"/>
                <a:gd name="T73" fmla="*/ 588 h 863"/>
                <a:gd name="T74" fmla="*/ 12 w 861"/>
                <a:gd name="T75" fmla="*/ 539 h 863"/>
                <a:gd name="T76" fmla="*/ 3 w 861"/>
                <a:gd name="T77" fmla="*/ 486 h 863"/>
                <a:gd name="T78" fmla="*/ 0 w 861"/>
                <a:gd name="T79" fmla="*/ 432 h 863"/>
                <a:gd name="T80" fmla="*/ 3 w 861"/>
                <a:gd name="T81" fmla="*/ 377 h 863"/>
                <a:gd name="T82" fmla="*/ 12 w 861"/>
                <a:gd name="T83" fmla="*/ 326 h 863"/>
                <a:gd name="T84" fmla="*/ 28 w 861"/>
                <a:gd name="T85" fmla="*/ 275 h 863"/>
                <a:gd name="T86" fmla="*/ 50 w 861"/>
                <a:gd name="T87" fmla="*/ 229 h 863"/>
                <a:gd name="T88" fmla="*/ 76 w 861"/>
                <a:gd name="T89" fmla="*/ 185 h 863"/>
                <a:gd name="T90" fmla="*/ 108 w 861"/>
                <a:gd name="T91" fmla="*/ 145 h 863"/>
                <a:gd name="T92" fmla="*/ 145 w 861"/>
                <a:gd name="T93" fmla="*/ 110 h 863"/>
                <a:gd name="T94" fmla="*/ 185 w 861"/>
                <a:gd name="T95" fmla="*/ 78 h 863"/>
                <a:gd name="T96" fmla="*/ 228 w 861"/>
                <a:gd name="T97" fmla="*/ 51 h 863"/>
                <a:gd name="T98" fmla="*/ 275 w 861"/>
                <a:gd name="T99" fmla="*/ 30 h 863"/>
                <a:gd name="T100" fmla="*/ 324 w 861"/>
                <a:gd name="T101" fmla="*/ 14 h 863"/>
                <a:gd name="T102" fmla="*/ 376 w 861"/>
                <a:gd name="T103" fmla="*/ 3 h 863"/>
                <a:gd name="T104" fmla="*/ 430 w 861"/>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863">
                  <a:moveTo>
                    <a:pt x="430" y="0"/>
                  </a:moveTo>
                  <a:lnTo>
                    <a:pt x="484" y="3"/>
                  </a:lnTo>
                  <a:lnTo>
                    <a:pt x="536" y="14"/>
                  </a:lnTo>
                  <a:lnTo>
                    <a:pt x="585" y="30"/>
                  </a:lnTo>
                  <a:lnTo>
                    <a:pt x="632" y="51"/>
                  </a:lnTo>
                  <a:lnTo>
                    <a:pt x="676" y="78"/>
                  </a:lnTo>
                  <a:lnTo>
                    <a:pt x="716" y="110"/>
                  </a:lnTo>
                  <a:lnTo>
                    <a:pt x="752" y="145"/>
                  </a:lnTo>
                  <a:lnTo>
                    <a:pt x="784" y="185"/>
                  </a:lnTo>
                  <a:lnTo>
                    <a:pt x="810" y="229"/>
                  </a:lnTo>
                  <a:lnTo>
                    <a:pt x="832" y="275"/>
                  </a:lnTo>
                  <a:lnTo>
                    <a:pt x="848" y="326"/>
                  </a:lnTo>
                  <a:lnTo>
                    <a:pt x="858" y="377"/>
                  </a:lnTo>
                  <a:lnTo>
                    <a:pt x="861" y="432"/>
                  </a:lnTo>
                  <a:lnTo>
                    <a:pt x="858" y="486"/>
                  </a:lnTo>
                  <a:lnTo>
                    <a:pt x="848" y="539"/>
                  </a:lnTo>
                  <a:lnTo>
                    <a:pt x="832" y="588"/>
                  </a:lnTo>
                  <a:lnTo>
                    <a:pt x="810" y="635"/>
                  </a:lnTo>
                  <a:lnTo>
                    <a:pt x="784" y="678"/>
                  </a:lnTo>
                  <a:lnTo>
                    <a:pt x="752" y="718"/>
                  </a:lnTo>
                  <a:lnTo>
                    <a:pt x="716" y="755"/>
                  </a:lnTo>
                  <a:lnTo>
                    <a:pt x="676" y="786"/>
                  </a:lnTo>
                  <a:lnTo>
                    <a:pt x="632" y="813"/>
                  </a:lnTo>
                  <a:lnTo>
                    <a:pt x="585" y="835"/>
                  </a:lnTo>
                  <a:lnTo>
                    <a:pt x="536" y="851"/>
                  </a:lnTo>
                  <a:lnTo>
                    <a:pt x="484" y="860"/>
                  </a:lnTo>
                  <a:lnTo>
                    <a:pt x="430" y="863"/>
                  </a:lnTo>
                  <a:lnTo>
                    <a:pt x="376" y="860"/>
                  </a:lnTo>
                  <a:lnTo>
                    <a:pt x="324" y="851"/>
                  </a:lnTo>
                  <a:lnTo>
                    <a:pt x="275" y="835"/>
                  </a:lnTo>
                  <a:lnTo>
                    <a:pt x="228" y="813"/>
                  </a:lnTo>
                  <a:lnTo>
                    <a:pt x="185" y="786"/>
                  </a:lnTo>
                  <a:lnTo>
                    <a:pt x="145" y="755"/>
                  </a:lnTo>
                  <a:lnTo>
                    <a:pt x="108" y="718"/>
                  </a:lnTo>
                  <a:lnTo>
                    <a:pt x="76" y="678"/>
                  </a:lnTo>
                  <a:lnTo>
                    <a:pt x="50" y="635"/>
                  </a:lnTo>
                  <a:lnTo>
                    <a:pt x="28" y="588"/>
                  </a:lnTo>
                  <a:lnTo>
                    <a:pt x="12" y="539"/>
                  </a:lnTo>
                  <a:lnTo>
                    <a:pt x="3" y="486"/>
                  </a:lnTo>
                  <a:lnTo>
                    <a:pt x="0" y="432"/>
                  </a:lnTo>
                  <a:lnTo>
                    <a:pt x="3" y="377"/>
                  </a:lnTo>
                  <a:lnTo>
                    <a:pt x="12" y="326"/>
                  </a:lnTo>
                  <a:lnTo>
                    <a:pt x="28" y="275"/>
                  </a:lnTo>
                  <a:lnTo>
                    <a:pt x="50" y="229"/>
                  </a:lnTo>
                  <a:lnTo>
                    <a:pt x="76" y="185"/>
                  </a:lnTo>
                  <a:lnTo>
                    <a:pt x="108" y="145"/>
                  </a:lnTo>
                  <a:lnTo>
                    <a:pt x="145" y="110"/>
                  </a:lnTo>
                  <a:lnTo>
                    <a:pt x="185" y="78"/>
                  </a:lnTo>
                  <a:lnTo>
                    <a:pt x="228" y="51"/>
                  </a:lnTo>
                  <a:lnTo>
                    <a:pt x="275" y="30"/>
                  </a:lnTo>
                  <a:lnTo>
                    <a:pt x="324" y="14"/>
                  </a:lnTo>
                  <a:lnTo>
                    <a:pt x="376" y="3"/>
                  </a:lnTo>
                  <a:lnTo>
                    <a:pt x="4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970"/>
            <p:cNvSpPr/>
            <p:nvPr/>
          </p:nvSpPr>
          <p:spPr bwMode="auto">
            <a:xfrm>
              <a:off x="1114" y="788"/>
              <a:ext cx="245" cy="402"/>
            </a:xfrm>
            <a:custGeom>
              <a:avLst/>
              <a:gdLst>
                <a:gd name="T0" fmla="*/ 1132 w 1468"/>
                <a:gd name="T1" fmla="*/ 3 h 2412"/>
                <a:gd name="T2" fmla="*/ 1232 w 1468"/>
                <a:gd name="T3" fmla="*/ 31 h 2412"/>
                <a:gd name="T4" fmla="*/ 1317 w 1468"/>
                <a:gd name="T5" fmla="*/ 81 h 2412"/>
                <a:gd name="T6" fmla="*/ 1387 w 1468"/>
                <a:gd name="T7" fmla="*/ 152 h 2412"/>
                <a:gd name="T8" fmla="*/ 1438 w 1468"/>
                <a:gd name="T9" fmla="*/ 238 h 2412"/>
                <a:gd name="T10" fmla="*/ 1465 w 1468"/>
                <a:gd name="T11" fmla="*/ 336 h 2412"/>
                <a:gd name="T12" fmla="*/ 1468 w 1468"/>
                <a:gd name="T13" fmla="*/ 1285 h 2412"/>
                <a:gd name="T14" fmla="*/ 1455 w 1468"/>
                <a:gd name="T15" fmla="*/ 1385 h 2412"/>
                <a:gd name="T16" fmla="*/ 1418 w 1468"/>
                <a:gd name="T17" fmla="*/ 1474 h 2412"/>
                <a:gd name="T18" fmla="*/ 1360 w 1468"/>
                <a:gd name="T19" fmla="*/ 1550 h 2412"/>
                <a:gd name="T20" fmla="*/ 1284 w 1468"/>
                <a:gd name="T21" fmla="*/ 1608 h 2412"/>
                <a:gd name="T22" fmla="*/ 1195 w 1468"/>
                <a:gd name="T23" fmla="*/ 1645 h 2412"/>
                <a:gd name="T24" fmla="*/ 1096 w 1468"/>
                <a:gd name="T25" fmla="*/ 1658 h 2412"/>
                <a:gd name="T26" fmla="*/ 612 w 1468"/>
                <a:gd name="T27" fmla="*/ 2320 h 2412"/>
                <a:gd name="T28" fmla="*/ 599 w 1468"/>
                <a:gd name="T29" fmla="*/ 2366 h 2412"/>
                <a:gd name="T30" fmla="*/ 566 w 1468"/>
                <a:gd name="T31" fmla="*/ 2399 h 2412"/>
                <a:gd name="T32" fmla="*/ 521 w 1468"/>
                <a:gd name="T33" fmla="*/ 2412 h 2412"/>
                <a:gd name="T34" fmla="*/ 67 w 1468"/>
                <a:gd name="T35" fmla="*/ 2409 h 2412"/>
                <a:gd name="T36" fmla="*/ 27 w 1468"/>
                <a:gd name="T37" fmla="*/ 2385 h 2412"/>
                <a:gd name="T38" fmla="*/ 3 w 1468"/>
                <a:gd name="T39" fmla="*/ 2344 h 2412"/>
                <a:gd name="T40" fmla="*/ 0 w 1468"/>
                <a:gd name="T41" fmla="*/ 1366 h 2412"/>
                <a:gd name="T42" fmla="*/ 13 w 1468"/>
                <a:gd name="T43" fmla="*/ 1275 h 2412"/>
                <a:gd name="T44" fmla="*/ 51 w 1468"/>
                <a:gd name="T45" fmla="*/ 1194 h 2412"/>
                <a:gd name="T46" fmla="*/ 108 w 1468"/>
                <a:gd name="T47" fmla="*/ 1128 h 2412"/>
                <a:gd name="T48" fmla="*/ 182 w 1468"/>
                <a:gd name="T49" fmla="*/ 1080 h 2412"/>
                <a:gd name="T50" fmla="*/ 267 w 1468"/>
                <a:gd name="T51" fmla="*/ 1054 h 2412"/>
                <a:gd name="T52" fmla="*/ 692 w 1468"/>
                <a:gd name="T53" fmla="*/ 1051 h 2412"/>
                <a:gd name="T54" fmla="*/ 695 w 1468"/>
                <a:gd name="T55" fmla="*/ 336 h 2412"/>
                <a:gd name="T56" fmla="*/ 723 w 1468"/>
                <a:gd name="T57" fmla="*/ 238 h 2412"/>
                <a:gd name="T58" fmla="*/ 773 w 1468"/>
                <a:gd name="T59" fmla="*/ 152 h 2412"/>
                <a:gd name="T60" fmla="*/ 843 w 1468"/>
                <a:gd name="T61" fmla="*/ 81 h 2412"/>
                <a:gd name="T62" fmla="*/ 929 w 1468"/>
                <a:gd name="T63" fmla="*/ 31 h 2412"/>
                <a:gd name="T64" fmla="*/ 1027 w 1468"/>
                <a:gd name="T65" fmla="*/ 3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8" h="2412">
                  <a:moveTo>
                    <a:pt x="1080" y="0"/>
                  </a:moveTo>
                  <a:lnTo>
                    <a:pt x="1132" y="3"/>
                  </a:lnTo>
                  <a:lnTo>
                    <a:pt x="1184" y="14"/>
                  </a:lnTo>
                  <a:lnTo>
                    <a:pt x="1232" y="31"/>
                  </a:lnTo>
                  <a:lnTo>
                    <a:pt x="1276" y="54"/>
                  </a:lnTo>
                  <a:lnTo>
                    <a:pt x="1317" y="81"/>
                  </a:lnTo>
                  <a:lnTo>
                    <a:pt x="1355" y="114"/>
                  </a:lnTo>
                  <a:lnTo>
                    <a:pt x="1387" y="152"/>
                  </a:lnTo>
                  <a:lnTo>
                    <a:pt x="1415" y="193"/>
                  </a:lnTo>
                  <a:lnTo>
                    <a:pt x="1438" y="238"/>
                  </a:lnTo>
                  <a:lnTo>
                    <a:pt x="1454" y="286"/>
                  </a:lnTo>
                  <a:lnTo>
                    <a:pt x="1465" y="336"/>
                  </a:lnTo>
                  <a:lnTo>
                    <a:pt x="1468" y="389"/>
                  </a:lnTo>
                  <a:lnTo>
                    <a:pt x="1468" y="1285"/>
                  </a:lnTo>
                  <a:lnTo>
                    <a:pt x="1465" y="1336"/>
                  </a:lnTo>
                  <a:lnTo>
                    <a:pt x="1455" y="1385"/>
                  </a:lnTo>
                  <a:lnTo>
                    <a:pt x="1439" y="1431"/>
                  </a:lnTo>
                  <a:lnTo>
                    <a:pt x="1418" y="1474"/>
                  </a:lnTo>
                  <a:lnTo>
                    <a:pt x="1390" y="1513"/>
                  </a:lnTo>
                  <a:lnTo>
                    <a:pt x="1360" y="1550"/>
                  </a:lnTo>
                  <a:lnTo>
                    <a:pt x="1324" y="1581"/>
                  </a:lnTo>
                  <a:lnTo>
                    <a:pt x="1284" y="1608"/>
                  </a:lnTo>
                  <a:lnTo>
                    <a:pt x="1241" y="1629"/>
                  </a:lnTo>
                  <a:lnTo>
                    <a:pt x="1195" y="1645"/>
                  </a:lnTo>
                  <a:lnTo>
                    <a:pt x="1147" y="1655"/>
                  </a:lnTo>
                  <a:lnTo>
                    <a:pt x="1096" y="1658"/>
                  </a:lnTo>
                  <a:lnTo>
                    <a:pt x="612" y="1658"/>
                  </a:lnTo>
                  <a:lnTo>
                    <a:pt x="612" y="2320"/>
                  </a:lnTo>
                  <a:lnTo>
                    <a:pt x="609" y="2344"/>
                  </a:lnTo>
                  <a:lnTo>
                    <a:pt x="599" y="2366"/>
                  </a:lnTo>
                  <a:lnTo>
                    <a:pt x="585" y="2385"/>
                  </a:lnTo>
                  <a:lnTo>
                    <a:pt x="566" y="2399"/>
                  </a:lnTo>
                  <a:lnTo>
                    <a:pt x="545" y="2409"/>
                  </a:lnTo>
                  <a:lnTo>
                    <a:pt x="521" y="2412"/>
                  </a:lnTo>
                  <a:lnTo>
                    <a:pt x="90" y="2412"/>
                  </a:lnTo>
                  <a:lnTo>
                    <a:pt x="67" y="2409"/>
                  </a:lnTo>
                  <a:lnTo>
                    <a:pt x="45" y="2399"/>
                  </a:lnTo>
                  <a:lnTo>
                    <a:pt x="27" y="2385"/>
                  </a:lnTo>
                  <a:lnTo>
                    <a:pt x="12" y="2366"/>
                  </a:lnTo>
                  <a:lnTo>
                    <a:pt x="3" y="2344"/>
                  </a:lnTo>
                  <a:lnTo>
                    <a:pt x="0" y="2320"/>
                  </a:lnTo>
                  <a:lnTo>
                    <a:pt x="0" y="1366"/>
                  </a:lnTo>
                  <a:lnTo>
                    <a:pt x="4" y="1319"/>
                  </a:lnTo>
                  <a:lnTo>
                    <a:pt x="13" y="1275"/>
                  </a:lnTo>
                  <a:lnTo>
                    <a:pt x="29" y="1233"/>
                  </a:lnTo>
                  <a:lnTo>
                    <a:pt x="51" y="1194"/>
                  </a:lnTo>
                  <a:lnTo>
                    <a:pt x="77" y="1159"/>
                  </a:lnTo>
                  <a:lnTo>
                    <a:pt x="108" y="1128"/>
                  </a:lnTo>
                  <a:lnTo>
                    <a:pt x="143" y="1101"/>
                  </a:lnTo>
                  <a:lnTo>
                    <a:pt x="182" y="1080"/>
                  </a:lnTo>
                  <a:lnTo>
                    <a:pt x="223" y="1064"/>
                  </a:lnTo>
                  <a:lnTo>
                    <a:pt x="267" y="1054"/>
                  </a:lnTo>
                  <a:lnTo>
                    <a:pt x="314" y="1051"/>
                  </a:lnTo>
                  <a:lnTo>
                    <a:pt x="692" y="1051"/>
                  </a:lnTo>
                  <a:lnTo>
                    <a:pt x="692" y="389"/>
                  </a:lnTo>
                  <a:lnTo>
                    <a:pt x="695" y="336"/>
                  </a:lnTo>
                  <a:lnTo>
                    <a:pt x="706" y="286"/>
                  </a:lnTo>
                  <a:lnTo>
                    <a:pt x="723" y="238"/>
                  </a:lnTo>
                  <a:lnTo>
                    <a:pt x="744" y="193"/>
                  </a:lnTo>
                  <a:lnTo>
                    <a:pt x="773" y="152"/>
                  </a:lnTo>
                  <a:lnTo>
                    <a:pt x="806" y="114"/>
                  </a:lnTo>
                  <a:lnTo>
                    <a:pt x="843" y="81"/>
                  </a:lnTo>
                  <a:lnTo>
                    <a:pt x="884" y="54"/>
                  </a:lnTo>
                  <a:lnTo>
                    <a:pt x="929" y="31"/>
                  </a:lnTo>
                  <a:lnTo>
                    <a:pt x="977" y="14"/>
                  </a:lnTo>
                  <a:lnTo>
                    <a:pt x="1027" y="3"/>
                  </a:lnTo>
                  <a:lnTo>
                    <a:pt x="108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7" name="Freeform 971"/>
            <p:cNvSpPr/>
            <p:nvPr/>
          </p:nvSpPr>
          <p:spPr bwMode="auto">
            <a:xfrm>
              <a:off x="928" y="854"/>
              <a:ext cx="252" cy="342"/>
            </a:xfrm>
            <a:custGeom>
              <a:avLst/>
              <a:gdLst>
                <a:gd name="T0" fmla="*/ 111 w 1510"/>
                <a:gd name="T1" fmla="*/ 0 h 2055"/>
                <a:gd name="T2" fmla="*/ 1399 w 1510"/>
                <a:gd name="T3" fmla="*/ 0 h 2055"/>
                <a:gd name="T4" fmla="*/ 1424 w 1510"/>
                <a:gd name="T5" fmla="*/ 2 h 2055"/>
                <a:gd name="T6" fmla="*/ 1447 w 1510"/>
                <a:gd name="T7" fmla="*/ 11 h 2055"/>
                <a:gd name="T8" fmla="*/ 1468 w 1510"/>
                <a:gd name="T9" fmla="*/ 24 h 2055"/>
                <a:gd name="T10" fmla="*/ 1486 w 1510"/>
                <a:gd name="T11" fmla="*/ 41 h 2055"/>
                <a:gd name="T12" fmla="*/ 1499 w 1510"/>
                <a:gd name="T13" fmla="*/ 61 h 2055"/>
                <a:gd name="T14" fmla="*/ 1507 w 1510"/>
                <a:gd name="T15" fmla="*/ 84 h 2055"/>
                <a:gd name="T16" fmla="*/ 1510 w 1510"/>
                <a:gd name="T17" fmla="*/ 111 h 2055"/>
                <a:gd name="T18" fmla="*/ 1507 w 1510"/>
                <a:gd name="T19" fmla="*/ 136 h 2055"/>
                <a:gd name="T20" fmla="*/ 1499 w 1510"/>
                <a:gd name="T21" fmla="*/ 159 h 2055"/>
                <a:gd name="T22" fmla="*/ 1486 w 1510"/>
                <a:gd name="T23" fmla="*/ 179 h 2055"/>
                <a:gd name="T24" fmla="*/ 1468 w 1510"/>
                <a:gd name="T25" fmla="*/ 196 h 2055"/>
                <a:gd name="T26" fmla="*/ 1447 w 1510"/>
                <a:gd name="T27" fmla="*/ 210 h 2055"/>
                <a:gd name="T28" fmla="*/ 1424 w 1510"/>
                <a:gd name="T29" fmla="*/ 218 h 2055"/>
                <a:gd name="T30" fmla="*/ 1399 w 1510"/>
                <a:gd name="T31" fmla="*/ 222 h 2055"/>
                <a:gd name="T32" fmla="*/ 865 w 1510"/>
                <a:gd name="T33" fmla="*/ 222 h 2055"/>
                <a:gd name="T34" fmla="*/ 865 w 1510"/>
                <a:gd name="T35" fmla="*/ 1944 h 2055"/>
                <a:gd name="T36" fmla="*/ 863 w 1510"/>
                <a:gd name="T37" fmla="*/ 1969 h 2055"/>
                <a:gd name="T38" fmla="*/ 854 w 1510"/>
                <a:gd name="T39" fmla="*/ 1993 h 2055"/>
                <a:gd name="T40" fmla="*/ 841 w 1510"/>
                <a:gd name="T41" fmla="*/ 2014 h 2055"/>
                <a:gd name="T42" fmla="*/ 824 w 1510"/>
                <a:gd name="T43" fmla="*/ 2031 h 2055"/>
                <a:gd name="T44" fmla="*/ 804 w 1510"/>
                <a:gd name="T45" fmla="*/ 2043 h 2055"/>
                <a:gd name="T46" fmla="*/ 780 w 1510"/>
                <a:gd name="T47" fmla="*/ 2053 h 2055"/>
                <a:gd name="T48" fmla="*/ 755 w 1510"/>
                <a:gd name="T49" fmla="*/ 2055 h 2055"/>
                <a:gd name="T50" fmla="*/ 729 w 1510"/>
                <a:gd name="T51" fmla="*/ 2053 h 2055"/>
                <a:gd name="T52" fmla="*/ 707 w 1510"/>
                <a:gd name="T53" fmla="*/ 2043 h 2055"/>
                <a:gd name="T54" fmla="*/ 686 w 1510"/>
                <a:gd name="T55" fmla="*/ 2031 h 2055"/>
                <a:gd name="T56" fmla="*/ 669 w 1510"/>
                <a:gd name="T57" fmla="*/ 2014 h 2055"/>
                <a:gd name="T58" fmla="*/ 655 w 1510"/>
                <a:gd name="T59" fmla="*/ 1993 h 2055"/>
                <a:gd name="T60" fmla="*/ 647 w 1510"/>
                <a:gd name="T61" fmla="*/ 1969 h 2055"/>
                <a:gd name="T62" fmla="*/ 644 w 1510"/>
                <a:gd name="T63" fmla="*/ 1944 h 2055"/>
                <a:gd name="T64" fmla="*/ 644 w 1510"/>
                <a:gd name="T65" fmla="*/ 222 h 2055"/>
                <a:gd name="T66" fmla="*/ 111 w 1510"/>
                <a:gd name="T67" fmla="*/ 222 h 2055"/>
                <a:gd name="T68" fmla="*/ 85 w 1510"/>
                <a:gd name="T69" fmla="*/ 218 h 2055"/>
                <a:gd name="T70" fmla="*/ 62 w 1510"/>
                <a:gd name="T71" fmla="*/ 210 h 2055"/>
                <a:gd name="T72" fmla="*/ 41 w 1510"/>
                <a:gd name="T73" fmla="*/ 196 h 2055"/>
                <a:gd name="T74" fmla="*/ 24 w 1510"/>
                <a:gd name="T75" fmla="*/ 179 h 2055"/>
                <a:gd name="T76" fmla="*/ 12 w 1510"/>
                <a:gd name="T77" fmla="*/ 159 h 2055"/>
                <a:gd name="T78" fmla="*/ 3 w 1510"/>
                <a:gd name="T79" fmla="*/ 136 h 2055"/>
                <a:gd name="T80" fmla="*/ 0 w 1510"/>
                <a:gd name="T81" fmla="*/ 111 h 2055"/>
                <a:gd name="T82" fmla="*/ 3 w 1510"/>
                <a:gd name="T83" fmla="*/ 84 h 2055"/>
                <a:gd name="T84" fmla="*/ 12 w 1510"/>
                <a:gd name="T85" fmla="*/ 61 h 2055"/>
                <a:gd name="T86" fmla="*/ 24 w 1510"/>
                <a:gd name="T87" fmla="*/ 41 h 2055"/>
                <a:gd name="T88" fmla="*/ 41 w 1510"/>
                <a:gd name="T89" fmla="*/ 24 h 2055"/>
                <a:gd name="T90" fmla="*/ 62 w 1510"/>
                <a:gd name="T91" fmla="*/ 11 h 2055"/>
                <a:gd name="T92" fmla="*/ 85 w 1510"/>
                <a:gd name="T93" fmla="*/ 2 h 2055"/>
                <a:gd name="T94" fmla="*/ 111 w 1510"/>
                <a:gd name="T95" fmla="*/ 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0" h="2055">
                  <a:moveTo>
                    <a:pt x="111" y="0"/>
                  </a:moveTo>
                  <a:lnTo>
                    <a:pt x="1399" y="0"/>
                  </a:lnTo>
                  <a:lnTo>
                    <a:pt x="1424" y="2"/>
                  </a:lnTo>
                  <a:lnTo>
                    <a:pt x="1447" y="11"/>
                  </a:lnTo>
                  <a:lnTo>
                    <a:pt x="1468" y="24"/>
                  </a:lnTo>
                  <a:lnTo>
                    <a:pt x="1486" y="41"/>
                  </a:lnTo>
                  <a:lnTo>
                    <a:pt x="1499" y="61"/>
                  </a:lnTo>
                  <a:lnTo>
                    <a:pt x="1507" y="84"/>
                  </a:lnTo>
                  <a:lnTo>
                    <a:pt x="1510" y="111"/>
                  </a:lnTo>
                  <a:lnTo>
                    <a:pt x="1507" y="136"/>
                  </a:lnTo>
                  <a:lnTo>
                    <a:pt x="1499" y="159"/>
                  </a:lnTo>
                  <a:lnTo>
                    <a:pt x="1486" y="179"/>
                  </a:lnTo>
                  <a:lnTo>
                    <a:pt x="1468" y="196"/>
                  </a:lnTo>
                  <a:lnTo>
                    <a:pt x="1447" y="210"/>
                  </a:lnTo>
                  <a:lnTo>
                    <a:pt x="1424" y="218"/>
                  </a:lnTo>
                  <a:lnTo>
                    <a:pt x="1399" y="222"/>
                  </a:lnTo>
                  <a:lnTo>
                    <a:pt x="865" y="222"/>
                  </a:lnTo>
                  <a:lnTo>
                    <a:pt x="865" y="1944"/>
                  </a:lnTo>
                  <a:lnTo>
                    <a:pt x="863" y="1969"/>
                  </a:lnTo>
                  <a:lnTo>
                    <a:pt x="854" y="1993"/>
                  </a:lnTo>
                  <a:lnTo>
                    <a:pt x="841" y="2014"/>
                  </a:lnTo>
                  <a:lnTo>
                    <a:pt x="824" y="2031"/>
                  </a:lnTo>
                  <a:lnTo>
                    <a:pt x="804" y="2043"/>
                  </a:lnTo>
                  <a:lnTo>
                    <a:pt x="780" y="2053"/>
                  </a:lnTo>
                  <a:lnTo>
                    <a:pt x="755" y="2055"/>
                  </a:lnTo>
                  <a:lnTo>
                    <a:pt x="729" y="2053"/>
                  </a:lnTo>
                  <a:lnTo>
                    <a:pt x="707" y="2043"/>
                  </a:lnTo>
                  <a:lnTo>
                    <a:pt x="686" y="2031"/>
                  </a:lnTo>
                  <a:lnTo>
                    <a:pt x="669" y="2014"/>
                  </a:lnTo>
                  <a:lnTo>
                    <a:pt x="655" y="1993"/>
                  </a:lnTo>
                  <a:lnTo>
                    <a:pt x="647" y="1969"/>
                  </a:lnTo>
                  <a:lnTo>
                    <a:pt x="644" y="1944"/>
                  </a:lnTo>
                  <a:lnTo>
                    <a:pt x="644" y="222"/>
                  </a:lnTo>
                  <a:lnTo>
                    <a:pt x="111" y="222"/>
                  </a:lnTo>
                  <a:lnTo>
                    <a:pt x="85" y="218"/>
                  </a:lnTo>
                  <a:lnTo>
                    <a:pt x="62" y="210"/>
                  </a:lnTo>
                  <a:lnTo>
                    <a:pt x="41" y="196"/>
                  </a:lnTo>
                  <a:lnTo>
                    <a:pt x="24" y="179"/>
                  </a:lnTo>
                  <a:lnTo>
                    <a:pt x="12" y="159"/>
                  </a:lnTo>
                  <a:lnTo>
                    <a:pt x="3" y="136"/>
                  </a:lnTo>
                  <a:lnTo>
                    <a:pt x="0" y="111"/>
                  </a:lnTo>
                  <a:lnTo>
                    <a:pt x="3" y="84"/>
                  </a:lnTo>
                  <a:lnTo>
                    <a:pt x="12" y="61"/>
                  </a:lnTo>
                  <a:lnTo>
                    <a:pt x="24" y="41"/>
                  </a:lnTo>
                  <a:lnTo>
                    <a:pt x="41" y="24"/>
                  </a:lnTo>
                  <a:lnTo>
                    <a:pt x="62" y="11"/>
                  </a:lnTo>
                  <a:lnTo>
                    <a:pt x="85" y="2"/>
                  </a:lnTo>
                  <a:lnTo>
                    <a:pt x="11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783" y="3191762"/>
            <a:ext cx="4177950" cy="1198880"/>
          </a:xfrm>
          <a:prstGeom prst="rect">
            <a:avLst/>
          </a:prstGeom>
        </p:spPr>
        <p:txBody>
          <a:bodyPr wrap="square">
            <a:spAutoFit/>
          </a:bodyPr>
          <a:lstStyle/>
          <a:p>
            <a:pPr>
              <a:lnSpc>
                <a:spcPct val="150000"/>
              </a:lnSpc>
            </a:pPr>
            <a:r>
              <a:rPr lang="zh-CN" altLang="en-US" sz="1600" dirty="0">
                <a:solidFill>
                  <a:schemeClr val="bg1"/>
                </a:solidFill>
                <a:cs typeface="+mn-ea"/>
                <a:sym typeface="+mn-lt"/>
              </a:rPr>
              <a:t>网络交易是通过网络信息媒介进行的买卖交易，具有网络信息的鲜明特征，归纳起来，主要有以下几个显著特点</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23" name="矩形 22"/>
          <p:cNvSpPr/>
          <p:nvPr/>
        </p:nvSpPr>
        <p:spPr>
          <a:xfrm>
            <a:off x="831381" y="2240408"/>
            <a:ext cx="4094480" cy="768350"/>
          </a:xfrm>
          <a:prstGeom prst="rect">
            <a:avLst/>
          </a:prstGeom>
        </p:spPr>
        <p:txBody>
          <a:bodyPr wrap="none">
            <a:spAutoFit/>
          </a:bodyPr>
          <a:lstStyle/>
          <a:p>
            <a:pPr algn="ctr"/>
            <a:r>
              <a:rPr lang="zh-CN" altLang="en-US" sz="4400" dirty="0">
                <a:solidFill>
                  <a:schemeClr val="bg1"/>
                </a:solidFill>
                <a:cs typeface="+mn-ea"/>
                <a:sym typeface="+mn-lt"/>
              </a:rPr>
              <a:t>网络交易的特点</a:t>
            </a:r>
          </a:p>
        </p:txBody>
      </p:sp>
      <p:sp>
        <p:nvSpPr>
          <p:cNvPr id="24" name="矩形 23"/>
          <p:cNvSpPr/>
          <p:nvPr/>
        </p:nvSpPr>
        <p:spPr>
          <a:xfrm>
            <a:off x="899303" y="2945541"/>
            <a:ext cx="2910840" cy="245110"/>
          </a:xfrm>
          <a:prstGeom prst="rect">
            <a:avLst/>
          </a:prstGeom>
        </p:spPr>
        <p:txBody>
          <a:bodyPr wrap="none">
            <a:spAutoFit/>
          </a:bodyPr>
          <a:lstStyle/>
          <a:p>
            <a:r>
              <a:rPr lang="en-US" altLang="zh-CN" sz="1000" dirty="0">
                <a:solidFill>
                  <a:schemeClr val="bg1"/>
                </a:solidFill>
                <a:cs typeface="+mn-ea"/>
                <a:sym typeface="+mn-lt"/>
              </a:rPr>
              <a:t>The Characteristics Of Network Transactions</a:t>
            </a:r>
            <a:endParaRPr lang="zh-CN" altLang="en-US" sz="1000" dirty="0">
              <a:solidFill>
                <a:schemeClr val="bg1"/>
              </a:solidFill>
              <a:cs typeface="+mn-ea"/>
              <a:sym typeface="+mn-lt"/>
            </a:endParaRPr>
          </a:p>
        </p:txBody>
      </p:sp>
      <p:grpSp>
        <p:nvGrpSpPr>
          <p:cNvPr id="35" name="组合 34"/>
          <p:cNvGrpSpPr/>
          <p:nvPr/>
        </p:nvGrpSpPr>
        <p:grpSpPr>
          <a:xfrm>
            <a:off x="5640214" y="868496"/>
            <a:ext cx="5420941" cy="738664"/>
            <a:chOff x="5856659" y="1039172"/>
            <a:chExt cx="5420941" cy="738664"/>
          </a:xfrm>
        </p:grpSpPr>
        <p:sp>
          <p:nvSpPr>
            <p:cNvPr id="4" name="矩形 3"/>
            <p:cNvSpPr/>
            <p:nvPr/>
          </p:nvSpPr>
          <p:spPr>
            <a:xfrm>
              <a:off x="5856659" y="1209942"/>
              <a:ext cx="954107" cy="400110"/>
            </a:xfrm>
            <a:prstGeom prst="rect">
              <a:avLst/>
            </a:prstGeom>
          </p:spPr>
          <p:txBody>
            <a:bodyPr wrap="none">
              <a:spAutoFit/>
            </a:bodyPr>
            <a:lstStyle/>
            <a:p>
              <a:r>
                <a:rPr lang="zh-CN" altLang="en-US" sz="2000" dirty="0">
                  <a:solidFill>
                    <a:schemeClr val="bg1"/>
                  </a:solidFill>
                  <a:cs typeface="+mn-ea"/>
                  <a:sym typeface="+mn-lt"/>
                </a:rPr>
                <a:t>风险性</a:t>
              </a:r>
            </a:p>
          </p:txBody>
        </p:sp>
        <p:sp>
          <p:nvSpPr>
            <p:cNvPr id="25" name="矩形 24"/>
            <p:cNvSpPr/>
            <p:nvPr/>
          </p:nvSpPr>
          <p:spPr>
            <a:xfrm>
              <a:off x="6810766" y="1039172"/>
              <a:ext cx="4466834" cy="738664"/>
            </a:xfrm>
            <a:prstGeom prst="rect">
              <a:avLst/>
            </a:prstGeom>
          </p:spPr>
          <p:txBody>
            <a:bodyPr wrap="square">
              <a:spAutoFit/>
            </a:bodyPr>
            <a:lstStyle/>
            <a:p>
              <a:r>
                <a:rPr lang="zh-CN" altLang="en-US" sz="1400" dirty="0">
                  <a:solidFill>
                    <a:schemeClr val="bg1"/>
                  </a:solidFill>
                  <a:cs typeface="+mn-ea"/>
                  <a:sym typeface="+mn-lt"/>
                </a:rPr>
                <a:t>消费者在网络交易过程中见不到实物，只能通过商品图片及相关视频资料的描述来了解相关信息，如果缺乏网购经验，在进行网络交易时存在被卖家欺骗的可能性。</a:t>
              </a:r>
            </a:p>
          </p:txBody>
        </p:sp>
      </p:grpSp>
      <p:grpSp>
        <p:nvGrpSpPr>
          <p:cNvPr id="3" name="组合 2"/>
          <p:cNvGrpSpPr/>
          <p:nvPr/>
        </p:nvGrpSpPr>
        <p:grpSpPr>
          <a:xfrm>
            <a:off x="5640214" y="1936237"/>
            <a:ext cx="5270234" cy="954107"/>
            <a:chOff x="6230886" y="1829557"/>
            <a:chExt cx="5270234" cy="954107"/>
          </a:xfrm>
        </p:grpSpPr>
        <p:sp>
          <p:nvSpPr>
            <p:cNvPr id="27" name="矩形 26"/>
            <p:cNvSpPr/>
            <p:nvPr/>
          </p:nvSpPr>
          <p:spPr>
            <a:xfrm>
              <a:off x="6230886" y="2112087"/>
              <a:ext cx="954107" cy="400110"/>
            </a:xfrm>
            <a:prstGeom prst="rect">
              <a:avLst/>
            </a:prstGeom>
          </p:spPr>
          <p:txBody>
            <a:bodyPr wrap="none">
              <a:spAutoFit/>
            </a:bodyPr>
            <a:lstStyle/>
            <a:p>
              <a:r>
                <a:rPr lang="zh-CN" altLang="en-US" sz="2000" dirty="0">
                  <a:solidFill>
                    <a:schemeClr val="bg1"/>
                  </a:solidFill>
                  <a:cs typeface="+mn-ea"/>
                  <a:sym typeface="+mn-lt"/>
                </a:rPr>
                <a:t>隐蔽性</a:t>
              </a:r>
            </a:p>
          </p:txBody>
        </p:sp>
        <p:sp>
          <p:nvSpPr>
            <p:cNvPr id="28" name="矩形 27"/>
            <p:cNvSpPr/>
            <p:nvPr/>
          </p:nvSpPr>
          <p:spPr>
            <a:xfrm>
              <a:off x="7184993" y="1829557"/>
              <a:ext cx="4316127" cy="954107"/>
            </a:xfrm>
            <a:prstGeom prst="rect">
              <a:avLst/>
            </a:prstGeom>
          </p:spPr>
          <p:txBody>
            <a:bodyPr wrap="square">
              <a:spAutoFit/>
            </a:bodyPr>
            <a:lstStyle/>
            <a:p>
              <a:r>
                <a:rPr lang="zh-CN" altLang="en-US" sz="1400" dirty="0">
                  <a:solidFill>
                    <a:schemeClr val="bg1"/>
                  </a:solidFill>
                  <a:cs typeface="+mn-ea"/>
                  <a:sym typeface="+mn-lt"/>
                </a:rPr>
                <a:t>网络交易的整个过程买卖双方并不见面，交易的证据是具有很强隐蔽性的电子证据，如若商家缺失诚信，电子证据容易被删除、修改、屏蔽等，给取证工作带来很大难度，故而网络交易存在比较隐蔽的消极一面</a:t>
              </a:r>
            </a:p>
          </p:txBody>
        </p:sp>
      </p:grpSp>
      <p:grpSp>
        <p:nvGrpSpPr>
          <p:cNvPr id="31" name="组合 30"/>
          <p:cNvGrpSpPr/>
          <p:nvPr/>
        </p:nvGrpSpPr>
        <p:grpSpPr>
          <a:xfrm>
            <a:off x="5640214" y="3038839"/>
            <a:ext cx="5136242" cy="954107"/>
            <a:chOff x="6364878" y="2932159"/>
            <a:chExt cx="5136242" cy="954107"/>
          </a:xfrm>
        </p:grpSpPr>
        <p:sp>
          <p:nvSpPr>
            <p:cNvPr id="29" name="矩形 28"/>
            <p:cNvSpPr/>
            <p:nvPr/>
          </p:nvSpPr>
          <p:spPr>
            <a:xfrm>
              <a:off x="6364878" y="3209158"/>
              <a:ext cx="954107" cy="400110"/>
            </a:xfrm>
            <a:prstGeom prst="rect">
              <a:avLst/>
            </a:prstGeom>
          </p:spPr>
          <p:txBody>
            <a:bodyPr wrap="none">
              <a:spAutoFit/>
            </a:bodyPr>
            <a:lstStyle/>
            <a:p>
              <a:r>
                <a:rPr lang="zh-CN" altLang="en-US" sz="2000" dirty="0">
                  <a:solidFill>
                    <a:schemeClr val="bg1"/>
                  </a:solidFill>
                  <a:cs typeface="+mn-ea"/>
                  <a:sym typeface="+mn-lt"/>
                </a:rPr>
                <a:t>时效性</a:t>
              </a:r>
            </a:p>
          </p:txBody>
        </p:sp>
        <p:sp>
          <p:nvSpPr>
            <p:cNvPr id="30" name="矩形 29"/>
            <p:cNvSpPr/>
            <p:nvPr/>
          </p:nvSpPr>
          <p:spPr>
            <a:xfrm>
              <a:off x="7318985" y="2932159"/>
              <a:ext cx="4182135" cy="954107"/>
            </a:xfrm>
            <a:prstGeom prst="rect">
              <a:avLst/>
            </a:prstGeom>
          </p:spPr>
          <p:txBody>
            <a:bodyPr wrap="square">
              <a:spAutoFit/>
            </a:bodyPr>
            <a:lstStyle/>
            <a:p>
              <a:r>
                <a:rPr lang="zh-CN" altLang="en-US" sz="1400" dirty="0">
                  <a:solidFill>
                    <a:schemeClr val="bg1"/>
                  </a:solidFill>
                  <a:cs typeface="+mn-ea"/>
                  <a:sym typeface="+mn-lt"/>
                </a:rPr>
                <a:t>网络的一大优势就是速度优势，网络交易的时效性非常强，对于商家来说，商品信息一经发布，即可被世界各地的消费者浏览到；对于消费者来说，只要按照操作步骤轻点鼠标即可完成网络交易</a:t>
              </a:r>
            </a:p>
          </p:txBody>
        </p:sp>
      </p:grpSp>
      <p:grpSp>
        <p:nvGrpSpPr>
          <p:cNvPr id="32" name="组合 31"/>
          <p:cNvGrpSpPr/>
          <p:nvPr/>
        </p:nvGrpSpPr>
        <p:grpSpPr>
          <a:xfrm>
            <a:off x="5640214" y="4308637"/>
            <a:ext cx="5270234" cy="738664"/>
            <a:chOff x="6364878" y="3033759"/>
            <a:chExt cx="5270234" cy="738664"/>
          </a:xfrm>
        </p:grpSpPr>
        <p:sp>
          <p:nvSpPr>
            <p:cNvPr id="33" name="矩形 32"/>
            <p:cNvSpPr/>
            <p:nvPr/>
          </p:nvSpPr>
          <p:spPr>
            <a:xfrm>
              <a:off x="6364878" y="3209158"/>
              <a:ext cx="954107" cy="400110"/>
            </a:xfrm>
            <a:prstGeom prst="rect">
              <a:avLst/>
            </a:prstGeom>
          </p:spPr>
          <p:txBody>
            <a:bodyPr wrap="none">
              <a:spAutoFit/>
            </a:bodyPr>
            <a:lstStyle/>
            <a:p>
              <a:r>
                <a:rPr lang="zh-CN" altLang="en-US" sz="2000" dirty="0">
                  <a:solidFill>
                    <a:schemeClr val="bg1"/>
                  </a:solidFill>
                  <a:cs typeface="+mn-ea"/>
                  <a:sym typeface="+mn-lt"/>
                </a:rPr>
                <a:t>全面性</a:t>
              </a:r>
            </a:p>
          </p:txBody>
        </p:sp>
        <p:sp>
          <p:nvSpPr>
            <p:cNvPr id="34" name="矩形 33"/>
            <p:cNvSpPr/>
            <p:nvPr/>
          </p:nvSpPr>
          <p:spPr>
            <a:xfrm>
              <a:off x="7318985" y="3033759"/>
              <a:ext cx="4316127" cy="738664"/>
            </a:xfrm>
            <a:prstGeom prst="rect">
              <a:avLst/>
            </a:prstGeom>
          </p:spPr>
          <p:txBody>
            <a:bodyPr wrap="square">
              <a:spAutoFit/>
            </a:bodyPr>
            <a:lstStyle/>
            <a:p>
              <a:r>
                <a:rPr lang="zh-CN" altLang="en-US" sz="1400" dirty="0">
                  <a:solidFill>
                    <a:schemeClr val="bg1"/>
                  </a:solidFill>
                  <a:cs typeface="+mn-ea"/>
                  <a:sym typeface="+mn-lt"/>
                </a:rPr>
                <a:t>网络交易的类型齐全，不仅有品种齐全的有形物品，如服装、生活用品、日用品等，还有为人们</a:t>
              </a:r>
            </a:p>
            <a:p>
              <a:r>
                <a:rPr lang="zh-CN" altLang="en-US" sz="1400" dirty="0">
                  <a:solidFill>
                    <a:schemeClr val="bg1"/>
                  </a:solidFill>
                  <a:cs typeface="+mn-ea"/>
                  <a:sym typeface="+mn-lt"/>
                </a:rPr>
                <a:t>生活提供便利的服务项目，诸如网上交费等。</a:t>
              </a:r>
            </a:p>
          </p:txBody>
        </p:sp>
      </p:grpSp>
      <p:grpSp>
        <p:nvGrpSpPr>
          <p:cNvPr id="36" name="组合 35"/>
          <p:cNvGrpSpPr/>
          <p:nvPr/>
        </p:nvGrpSpPr>
        <p:grpSpPr>
          <a:xfrm>
            <a:off x="5640214" y="5432796"/>
            <a:ext cx="5420941" cy="954107"/>
            <a:chOff x="5856659" y="1039172"/>
            <a:chExt cx="5420941" cy="954107"/>
          </a:xfrm>
        </p:grpSpPr>
        <p:sp>
          <p:nvSpPr>
            <p:cNvPr id="37" name="矩形 36"/>
            <p:cNvSpPr/>
            <p:nvPr/>
          </p:nvSpPr>
          <p:spPr>
            <a:xfrm>
              <a:off x="5856659" y="1209942"/>
              <a:ext cx="954107" cy="400110"/>
            </a:xfrm>
            <a:prstGeom prst="rect">
              <a:avLst/>
            </a:prstGeom>
          </p:spPr>
          <p:txBody>
            <a:bodyPr wrap="none">
              <a:spAutoFit/>
            </a:bodyPr>
            <a:lstStyle/>
            <a:p>
              <a:r>
                <a:rPr lang="zh-CN" altLang="en-US" sz="2000" dirty="0">
                  <a:solidFill>
                    <a:schemeClr val="bg1"/>
                  </a:solidFill>
                  <a:cs typeface="+mn-ea"/>
                  <a:sym typeface="+mn-lt"/>
                </a:rPr>
                <a:t>广泛性</a:t>
              </a:r>
            </a:p>
          </p:txBody>
        </p:sp>
        <p:sp>
          <p:nvSpPr>
            <p:cNvPr id="38" name="矩形 37"/>
            <p:cNvSpPr/>
            <p:nvPr/>
          </p:nvSpPr>
          <p:spPr>
            <a:xfrm>
              <a:off x="6810766" y="1039172"/>
              <a:ext cx="4466834" cy="954107"/>
            </a:xfrm>
            <a:prstGeom prst="rect">
              <a:avLst/>
            </a:prstGeom>
          </p:spPr>
          <p:txBody>
            <a:bodyPr wrap="square">
              <a:spAutoFit/>
            </a:bodyPr>
            <a:lstStyle/>
            <a:p>
              <a:r>
                <a:rPr lang="zh-CN" altLang="en-US" sz="1400" dirty="0">
                  <a:solidFill>
                    <a:schemeClr val="bg1"/>
                  </a:solidFill>
                  <a:cs typeface="+mn-ea"/>
                  <a:sym typeface="+mn-lt"/>
                </a:rPr>
                <a:t>网络交易不受地域和时间的限制，通过网络搜索引擎，就可以搜索到自己想要的商品信息，通过网络实时聊天工具，可以用文字、语音或视频面对面和商家进行交流，充分显示出了网络交易的一大魅力。</a:t>
              </a: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3489960" y="1254760"/>
            <a:ext cx="5212080" cy="768350"/>
          </a:xfrm>
          <a:prstGeom prst="rect">
            <a:avLst/>
          </a:prstGeom>
        </p:spPr>
        <p:txBody>
          <a:bodyPr wrap="none">
            <a:spAutoFit/>
          </a:bodyPr>
          <a:lstStyle/>
          <a:p>
            <a:pPr algn="ctr"/>
            <a:r>
              <a:rPr lang="zh-CN" altLang="en-US" sz="4400" dirty="0">
                <a:solidFill>
                  <a:schemeClr val="bg1"/>
                </a:solidFill>
                <a:cs typeface="+mn-ea"/>
                <a:sym typeface="+mn-lt"/>
              </a:rPr>
              <a:t>网络交易的安全防范</a:t>
            </a:r>
          </a:p>
        </p:txBody>
      </p:sp>
      <p:sp>
        <p:nvSpPr>
          <p:cNvPr id="69" name="íşļíḓê"/>
          <p:cNvSpPr/>
          <p:nvPr/>
        </p:nvSpPr>
        <p:spPr>
          <a:xfrm rot="5400000">
            <a:off x="3774000" y="4697269"/>
            <a:ext cx="4644000" cy="18000"/>
          </a:xfrm>
          <a:prstGeom prst="roundRect">
            <a:avLst>
              <a:gd name="adj" fmla="val 50000"/>
            </a:avLst>
          </a:prstGeom>
          <a:solidFill>
            <a:srgbClr val="2C798C"/>
          </a:solidFill>
          <a:ln w="25400" cap="flat" cmpd="sng">
            <a:gradFill>
              <a:gsLst>
                <a:gs pos="0">
                  <a:srgbClr val="9A0084">
                    <a:alpha val="60000"/>
                  </a:srgbClr>
                </a:gs>
                <a:gs pos="100000">
                  <a:srgbClr val="7030A0">
                    <a:alpha val="0"/>
                  </a:srgbClr>
                </a:gs>
              </a:gsLst>
              <a:lin ang="5400000" scaled="1"/>
            </a:grad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0" name="íś1ïde"/>
          <p:cNvSpPr/>
          <p:nvPr/>
        </p:nvSpPr>
        <p:spPr>
          <a:xfrm rot="5400000">
            <a:off x="5935019" y="2280132"/>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1" name="is1ïḍê"/>
          <p:cNvSpPr/>
          <p:nvPr/>
        </p:nvSpPr>
        <p:spPr>
          <a:xfrm rot="5400000">
            <a:off x="5935019" y="3815783"/>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2" name="îšḻïḑè"/>
          <p:cNvSpPr/>
          <p:nvPr/>
        </p:nvSpPr>
        <p:spPr>
          <a:xfrm rot="5400000">
            <a:off x="5935019" y="5351434"/>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 name="矩形 6"/>
          <p:cNvSpPr/>
          <p:nvPr/>
        </p:nvSpPr>
        <p:spPr>
          <a:xfrm>
            <a:off x="525145" y="2216150"/>
            <a:ext cx="5177155" cy="418191"/>
          </a:xfrm>
          <a:prstGeom prst="rect">
            <a:avLst/>
          </a:prstGeom>
        </p:spPr>
        <p:txBody>
          <a:bodyPr wrap="square">
            <a:spAutoFit/>
          </a:bodyPr>
          <a:lstStyle/>
          <a:p>
            <a:pPr algn="r">
              <a:lnSpc>
                <a:spcPct val="150000"/>
              </a:lnSpc>
              <a:buClrTx/>
              <a:buSzTx/>
              <a:buFontTx/>
            </a:pPr>
            <a:r>
              <a:rPr lang="zh-CN" altLang="en-US" sz="1600" dirty="0">
                <a:solidFill>
                  <a:schemeClr val="bg1"/>
                </a:solidFill>
                <a:cs typeface="+mn-ea"/>
                <a:sym typeface="+mn-lt"/>
              </a:rPr>
              <a:t>加强对计算机的防病毒措施，保障网购的安全环境</a:t>
            </a:r>
          </a:p>
        </p:txBody>
      </p:sp>
      <p:sp>
        <p:nvSpPr>
          <p:cNvPr id="8" name="矩形 7"/>
          <p:cNvSpPr/>
          <p:nvPr/>
        </p:nvSpPr>
        <p:spPr>
          <a:xfrm>
            <a:off x="6497955" y="2071370"/>
            <a:ext cx="5192395" cy="1198880"/>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网络木马病毒是网上银行、支付宝账户等网购支付系统最大的潜在威胁，一旦电脑感染木马病毒，不法分子就会通过木马病毒程序窃取到电脑里的重要信息</a:t>
            </a:r>
          </a:p>
        </p:txBody>
      </p:sp>
      <p:sp>
        <p:nvSpPr>
          <p:cNvPr id="73" name="矩形 72"/>
          <p:cNvSpPr/>
          <p:nvPr/>
        </p:nvSpPr>
        <p:spPr>
          <a:xfrm>
            <a:off x="6490335" y="3668395"/>
            <a:ext cx="4766310" cy="418191"/>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谨慎选择电子商务网站，不让钓鱼网站有机可乘</a:t>
            </a:r>
          </a:p>
        </p:txBody>
      </p:sp>
      <p:sp>
        <p:nvSpPr>
          <p:cNvPr id="74" name="矩形 73"/>
          <p:cNvSpPr/>
          <p:nvPr/>
        </p:nvSpPr>
        <p:spPr>
          <a:xfrm>
            <a:off x="523875" y="3399155"/>
            <a:ext cx="5177790" cy="787523"/>
          </a:xfrm>
          <a:prstGeom prst="rect">
            <a:avLst/>
          </a:prstGeom>
        </p:spPr>
        <p:txBody>
          <a:bodyPr wrap="square">
            <a:spAutoFit/>
          </a:bodyPr>
          <a:lstStyle/>
          <a:p>
            <a:pPr algn="r" fontAlgn="auto">
              <a:lnSpc>
                <a:spcPct val="150000"/>
              </a:lnSpc>
              <a:buClrTx/>
              <a:buSzTx/>
              <a:buFontTx/>
            </a:pPr>
            <a:r>
              <a:rPr lang="zh-CN" altLang="en-US" sz="1600" dirty="0">
                <a:solidFill>
                  <a:schemeClr val="bg1"/>
                </a:solidFill>
                <a:cs typeface="+mn-ea"/>
                <a:sym typeface="+mn-lt"/>
              </a:rPr>
              <a:t>钓鱼网站以假乱真，冒充正规网站欺骗消费者，已经成为了网购一族潜在的又一巨大安全威胁。</a:t>
            </a:r>
          </a:p>
        </p:txBody>
      </p:sp>
      <p:sp>
        <p:nvSpPr>
          <p:cNvPr id="75" name="矩形 74"/>
          <p:cNvSpPr/>
          <p:nvPr/>
        </p:nvSpPr>
        <p:spPr>
          <a:xfrm>
            <a:off x="1895192" y="5302481"/>
            <a:ext cx="3806740" cy="337185"/>
          </a:xfrm>
          <a:prstGeom prst="rect">
            <a:avLst/>
          </a:prstGeom>
        </p:spPr>
        <p:txBody>
          <a:bodyPr wrap="square">
            <a:spAutoFit/>
          </a:bodyPr>
          <a:lstStyle/>
          <a:p>
            <a:pPr algn="r"/>
            <a:r>
              <a:rPr lang="zh-CN" altLang="en-US" sz="1600" dirty="0">
                <a:solidFill>
                  <a:schemeClr val="bg1"/>
                </a:solidFill>
                <a:cs typeface="+mn-ea"/>
                <a:sym typeface="+mn-lt"/>
              </a:rPr>
              <a:t>谨言慎行，预防新型的诈骗陷阱</a:t>
            </a:r>
          </a:p>
        </p:txBody>
      </p:sp>
      <p:sp>
        <p:nvSpPr>
          <p:cNvPr id="76" name="矩形 75"/>
          <p:cNvSpPr/>
          <p:nvPr/>
        </p:nvSpPr>
        <p:spPr>
          <a:xfrm>
            <a:off x="6490335" y="4735830"/>
            <a:ext cx="5200015" cy="1568450"/>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网上交易的诈骗子段不断翻新花样，不法分子通过发送带有木马病毒的信息到模仿银行、淘宝等知名电子网站，通过高仿真冒充合法站点以及抓住人们对知名网站的信赖心理来迷惑消费者，从而成功实施诈骗</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íşļíḓê"/>
          <p:cNvSpPr/>
          <p:nvPr/>
        </p:nvSpPr>
        <p:spPr>
          <a:xfrm rot="5400000">
            <a:off x="1219510" y="38788"/>
            <a:ext cx="9752980" cy="18000"/>
          </a:xfrm>
          <a:prstGeom prst="roundRect">
            <a:avLst>
              <a:gd name="adj" fmla="val 50000"/>
            </a:avLst>
          </a:prstGeom>
          <a:solidFill>
            <a:srgbClr val="2C798C"/>
          </a:solidFill>
          <a:ln w="25400" cap="flat" cmpd="sng">
            <a:gradFill>
              <a:gsLst>
                <a:gs pos="0">
                  <a:srgbClr val="9A0084">
                    <a:alpha val="60000"/>
                  </a:srgbClr>
                </a:gs>
                <a:gs pos="100000">
                  <a:srgbClr val="7030A0">
                    <a:alpha val="0"/>
                  </a:srgbClr>
                </a:gs>
              </a:gsLst>
              <a:lin ang="5400000" scaled="1"/>
            </a:grad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0" name="íś1ïde"/>
          <p:cNvSpPr/>
          <p:nvPr/>
        </p:nvSpPr>
        <p:spPr>
          <a:xfrm rot="5400000">
            <a:off x="5935019" y="1711037"/>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1" name="is1ïḍê"/>
          <p:cNvSpPr/>
          <p:nvPr/>
        </p:nvSpPr>
        <p:spPr>
          <a:xfrm rot="5400000">
            <a:off x="5935019" y="3246688"/>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2" name="îšḻïḑè"/>
          <p:cNvSpPr/>
          <p:nvPr/>
        </p:nvSpPr>
        <p:spPr>
          <a:xfrm rot="5400000">
            <a:off x="5935019" y="4782339"/>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 name="矩形 6"/>
          <p:cNvSpPr/>
          <p:nvPr/>
        </p:nvSpPr>
        <p:spPr>
          <a:xfrm>
            <a:off x="1895192" y="1679109"/>
            <a:ext cx="3806740" cy="337185"/>
          </a:xfrm>
          <a:prstGeom prst="rect">
            <a:avLst/>
          </a:prstGeom>
        </p:spPr>
        <p:txBody>
          <a:bodyPr wrap="square">
            <a:spAutoFit/>
          </a:bodyPr>
          <a:lstStyle/>
          <a:p>
            <a:pPr algn="r"/>
            <a:r>
              <a:rPr lang="zh-CN" altLang="en-US" sz="1600" dirty="0">
                <a:solidFill>
                  <a:schemeClr val="bg1"/>
                </a:solidFill>
                <a:cs typeface="+mn-ea"/>
                <a:sym typeface="+mn-lt"/>
              </a:rPr>
              <a:t>选择安全合理的网络交易手段</a:t>
            </a:r>
          </a:p>
        </p:txBody>
      </p:sp>
      <p:sp>
        <p:nvSpPr>
          <p:cNvPr id="8" name="矩形 7"/>
          <p:cNvSpPr/>
          <p:nvPr/>
        </p:nvSpPr>
        <p:spPr>
          <a:xfrm>
            <a:off x="6322695" y="371475"/>
            <a:ext cx="5701665" cy="2676525"/>
          </a:xfrm>
          <a:prstGeom prst="rect">
            <a:avLst/>
          </a:prstGeom>
        </p:spPr>
        <p:txBody>
          <a:bodyPr wrap="square">
            <a:spAutoFit/>
          </a:bodyPr>
          <a:lstStyle/>
          <a:p>
            <a:pPr fontAlgn="auto">
              <a:lnSpc>
                <a:spcPct val="150000"/>
              </a:lnSpc>
            </a:pPr>
            <a:r>
              <a:rPr lang="zh-CN" altLang="en-US" sz="1600" dirty="0">
                <a:solidFill>
                  <a:schemeClr val="bg1"/>
                </a:solidFill>
                <a:cs typeface="+mn-ea"/>
                <a:sym typeface="+mn-lt"/>
              </a:rPr>
              <a:t>一般来说，正规的、成熟的、消费者口碑好的商家都支持货到付款，如果碰到先付款再发货的商家或者要求预付保证金，消费者要引起足够警惕，如果对方是知名网站，如航空公司、知名的专业销售网站和网上直营店经过核实后消费者可以通过网银或者邮局先进行付款</a:t>
            </a:r>
            <a:r>
              <a:rPr lang="en-US" altLang="zh-CN" sz="1600" dirty="0">
                <a:solidFill>
                  <a:schemeClr val="bg1"/>
                </a:solidFill>
                <a:cs typeface="+mn-ea"/>
                <a:sym typeface="+mn-lt"/>
              </a:rPr>
              <a:t>;</a:t>
            </a:r>
            <a:r>
              <a:rPr lang="zh-CN" altLang="en-US" sz="1600" dirty="0">
                <a:solidFill>
                  <a:schemeClr val="bg1"/>
                </a:solidFill>
                <a:cs typeface="+mn-ea"/>
                <a:sym typeface="+mn-lt"/>
              </a:rPr>
              <a:t>但如果是信誉度不高又不是非常知名的网站，尽量避免直接汇现金或转账支付，最好是坚持要求货到付款，检查后发现没有质量问题再支付，避免上当受骗。</a:t>
            </a:r>
          </a:p>
        </p:txBody>
      </p:sp>
      <p:sp>
        <p:nvSpPr>
          <p:cNvPr id="73" name="矩形 72"/>
          <p:cNvSpPr/>
          <p:nvPr/>
        </p:nvSpPr>
        <p:spPr>
          <a:xfrm>
            <a:off x="6368148" y="3204242"/>
            <a:ext cx="3806740" cy="337185"/>
          </a:xfrm>
          <a:prstGeom prst="rect">
            <a:avLst/>
          </a:prstGeom>
        </p:spPr>
        <p:txBody>
          <a:bodyPr wrap="square">
            <a:spAutoFit/>
          </a:bodyPr>
          <a:lstStyle/>
          <a:p>
            <a:r>
              <a:rPr lang="zh-CN" altLang="en-US" sz="1600" dirty="0">
                <a:solidFill>
                  <a:schemeClr val="bg1"/>
                </a:solidFill>
                <a:cs typeface="+mn-ea"/>
                <a:sym typeface="+mn-lt"/>
              </a:rPr>
              <a:t>谨防手机网络诈骗</a:t>
            </a:r>
          </a:p>
        </p:txBody>
      </p:sp>
      <p:sp>
        <p:nvSpPr>
          <p:cNvPr id="74" name="矩形 73"/>
          <p:cNvSpPr/>
          <p:nvPr/>
        </p:nvSpPr>
        <p:spPr>
          <a:xfrm>
            <a:off x="372110" y="3056255"/>
            <a:ext cx="5330190" cy="1198880"/>
          </a:xfrm>
          <a:prstGeom prst="rect">
            <a:avLst/>
          </a:prstGeom>
        </p:spPr>
        <p:txBody>
          <a:bodyPr wrap="square">
            <a:spAutoFit/>
          </a:bodyPr>
          <a:lstStyle/>
          <a:p>
            <a:pPr algn="r" fontAlgn="auto">
              <a:lnSpc>
                <a:spcPct val="150000"/>
              </a:lnSpc>
            </a:pPr>
            <a:r>
              <a:rPr lang="zh-CN" altLang="en-US" sz="1600" dirty="0">
                <a:solidFill>
                  <a:schemeClr val="bg1"/>
                </a:solidFill>
                <a:cs typeface="+mn-ea"/>
                <a:sym typeface="+mn-lt"/>
              </a:rPr>
              <a:t>在网络诈骗之外，一些不法分子更是瞄准了手机网络这个亟待开发的领域，近年来，于机诈骗短信花样繁多，严重损害了人民群众的利益，现就比较典型的案例介绍如下</a:t>
            </a:r>
            <a:r>
              <a:rPr lang="en-US" altLang="zh-CN" sz="1600" dirty="0">
                <a:solidFill>
                  <a:schemeClr val="bg1"/>
                </a:solidFill>
                <a:cs typeface="+mn-ea"/>
                <a:sym typeface="+mn-lt"/>
              </a:rPr>
              <a:t>:</a:t>
            </a:r>
          </a:p>
        </p:txBody>
      </p:sp>
      <p:sp>
        <p:nvSpPr>
          <p:cNvPr id="75" name="矩形 74"/>
          <p:cNvSpPr/>
          <p:nvPr/>
        </p:nvSpPr>
        <p:spPr>
          <a:xfrm>
            <a:off x="372110" y="4559935"/>
            <a:ext cx="5329555" cy="787523"/>
          </a:xfrm>
          <a:prstGeom prst="rect">
            <a:avLst/>
          </a:prstGeom>
        </p:spPr>
        <p:txBody>
          <a:bodyPr wrap="square">
            <a:spAutoFit/>
          </a:bodyPr>
          <a:lstStyle/>
          <a:p>
            <a:pPr algn="r" fontAlgn="auto">
              <a:lnSpc>
                <a:spcPct val="150000"/>
              </a:lnSpc>
            </a:pPr>
            <a:r>
              <a:rPr lang="zh-CN" altLang="en-US" sz="1600" dirty="0">
                <a:solidFill>
                  <a:schemeClr val="bg1"/>
                </a:solidFill>
                <a:cs typeface="+mn-ea"/>
                <a:sym typeface="+mn-lt"/>
              </a:rPr>
              <a:t>养成保护网络交易电子证据的好习惯，努力维护好自身的合法权益</a:t>
            </a:r>
          </a:p>
        </p:txBody>
      </p:sp>
      <p:sp>
        <p:nvSpPr>
          <p:cNvPr id="76" name="矩形 75"/>
          <p:cNvSpPr/>
          <p:nvPr/>
        </p:nvSpPr>
        <p:spPr>
          <a:xfrm>
            <a:off x="6368415" y="3545840"/>
            <a:ext cx="5655945" cy="3046095"/>
          </a:xfrm>
          <a:prstGeom prst="rect">
            <a:avLst/>
          </a:prstGeom>
        </p:spPr>
        <p:txBody>
          <a:bodyPr wrap="square">
            <a:spAutoFit/>
          </a:bodyPr>
          <a:lstStyle/>
          <a:p>
            <a:pPr algn="just" fontAlgn="auto">
              <a:lnSpc>
                <a:spcPct val="150000"/>
              </a:lnSpc>
            </a:pPr>
            <a:r>
              <a:rPr lang="zh-CN" altLang="en-US" sz="1600" dirty="0">
                <a:solidFill>
                  <a:schemeClr val="bg1"/>
                </a:solidFill>
                <a:cs typeface="+mn-ea"/>
                <a:sym typeface="+mn-lt"/>
              </a:rPr>
              <a:t>网络交易都是在电子信息交换的基础上完成，没有传统媒介真实的纸质证据，电子商务的一些潜在风险使网络交易呈现出了取证难、鉴定难的情况，如果不注意电子证据的保存，电子信息很容易被篡改或丢失，如若出现了交易纠纷，就很难维护消费者的权益。因此，为了自身的网络交易安全，维护好自身的合法权益，买家在完成交易后，应当保存相关电子交易的记录信息，一旦发生商品纠纷进行退换货时，可以向维权单位和部门提出维权申请，有效保护自己的切身利益。</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775441"/>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03</a:t>
            </a:r>
          </a:p>
          <a:p>
            <a:pPr algn="ctr" fontAlgn="auto">
              <a:lnSpc>
                <a:spcPct val="150000"/>
              </a:lnSpc>
            </a:pPr>
            <a:r>
              <a:rPr lang="zh-CN" altLang="en-US" sz="4000" dirty="0">
                <a:solidFill>
                  <a:schemeClr val="bg1"/>
                </a:solidFill>
                <a:cs typeface="+mn-ea"/>
                <a:sym typeface="+mn-lt"/>
              </a:rPr>
              <a:t>网络交友安全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29379" y="1067540"/>
            <a:ext cx="4333238" cy="768350"/>
          </a:xfrm>
          <a:prstGeom prst="rect">
            <a:avLst/>
          </a:prstGeom>
        </p:spPr>
        <p:txBody>
          <a:bodyPr wrap="square">
            <a:spAutoFit/>
          </a:bodyPr>
          <a:lstStyle/>
          <a:p>
            <a:pPr algn="dist"/>
            <a:r>
              <a:rPr lang="zh-CN" altLang="en-US" sz="4400" dirty="0">
                <a:solidFill>
                  <a:schemeClr val="bg1"/>
                </a:solidFill>
                <a:cs typeface="+mn-ea"/>
                <a:sym typeface="+mn-lt"/>
              </a:rPr>
              <a:t>网络交友的方式</a:t>
            </a:r>
          </a:p>
        </p:txBody>
      </p:sp>
      <p:sp>
        <p:nvSpPr>
          <p:cNvPr id="2" name="矩形 1"/>
          <p:cNvSpPr/>
          <p:nvPr/>
        </p:nvSpPr>
        <p:spPr>
          <a:xfrm>
            <a:off x="3926977" y="1776211"/>
            <a:ext cx="4338047" cy="338554"/>
          </a:xfrm>
          <a:prstGeom prst="rect">
            <a:avLst/>
          </a:prstGeom>
        </p:spPr>
        <p:txBody>
          <a:bodyPr wrap="none">
            <a:spAutoFit/>
          </a:bodyPr>
          <a:lstStyle/>
          <a:p>
            <a:pPr algn="ctr"/>
            <a:r>
              <a:rPr lang="zh-CN" altLang="en-US" sz="1600" dirty="0">
                <a:solidFill>
                  <a:schemeClr val="bg1"/>
                </a:solidFill>
                <a:cs typeface="+mn-ea"/>
                <a:sym typeface="+mn-lt"/>
              </a:rPr>
              <a:t>网络交友服务在过去的发展中经历了三个阶段</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8" name="等腰三角形 7"/>
          <p:cNvSpPr/>
          <p:nvPr/>
        </p:nvSpPr>
        <p:spPr>
          <a:xfrm flipV="1">
            <a:off x="5771907" y="2188834"/>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941408" y="2315844"/>
            <a:ext cx="10309184" cy="1074797"/>
            <a:chOff x="941408" y="1421114"/>
            <a:chExt cx="10309184" cy="1074797"/>
          </a:xfrm>
        </p:grpSpPr>
        <p:sp>
          <p:nvSpPr>
            <p:cNvPr id="3" name="矩形 2"/>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门户网站</a:t>
              </a:r>
            </a:p>
          </p:txBody>
        </p:sp>
        <p:sp>
          <p:nvSpPr>
            <p:cNvPr id="4" name="矩形 3"/>
            <p:cNvSpPr/>
            <p:nvPr/>
          </p:nvSpPr>
          <p:spPr>
            <a:xfrm>
              <a:off x="941408" y="1870740"/>
              <a:ext cx="10309184" cy="625171"/>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一阶段，互联网应用初期即时通讯、门户网站、论坛与社区类网站提供的有实际网络交友功能的服务，这个时期，网络交友没有被明确提出，通过网络认识朋友也没有大行其道，网络交友只是网民在使用互联网服务的时候一种附加功能</a:t>
              </a:r>
            </a:p>
          </p:txBody>
        </p:sp>
      </p:grpSp>
      <p:grpSp>
        <p:nvGrpSpPr>
          <p:cNvPr id="31" name="组合 30"/>
          <p:cNvGrpSpPr/>
          <p:nvPr/>
        </p:nvGrpSpPr>
        <p:grpSpPr>
          <a:xfrm>
            <a:off x="941408" y="3603756"/>
            <a:ext cx="10309184" cy="1382189"/>
            <a:chOff x="941408" y="1421114"/>
            <a:chExt cx="10309184" cy="1382189"/>
          </a:xfrm>
        </p:grpSpPr>
        <p:sp>
          <p:nvSpPr>
            <p:cNvPr id="32" name="矩形 31"/>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交友网站</a:t>
              </a:r>
            </a:p>
          </p:txBody>
        </p:sp>
        <p:sp>
          <p:nvSpPr>
            <p:cNvPr id="33" name="矩形 32"/>
            <p:cNvSpPr/>
            <p:nvPr/>
          </p:nvSpPr>
          <p:spPr>
            <a:xfrm>
              <a:off x="941408" y="1870740"/>
              <a:ext cx="10309184" cy="932563"/>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二阶段，专业的网络交友网站走进了网民的生活，网民访问这类网站就带有比较明确的交友目的。但是，这个时期的网络交友网站可以提供的交友功能还不多，只是在基本的会员库中提供对陌生网友的查询，这个时期的网络交友也因为一些不健康的因素，而在社会上受到很多非议</a:t>
              </a:r>
            </a:p>
          </p:txBody>
        </p:sp>
      </p:grpSp>
      <p:grpSp>
        <p:nvGrpSpPr>
          <p:cNvPr id="34" name="组合 33"/>
          <p:cNvGrpSpPr/>
          <p:nvPr/>
        </p:nvGrpSpPr>
        <p:grpSpPr>
          <a:xfrm>
            <a:off x="941408" y="5207352"/>
            <a:ext cx="10309184" cy="1074797"/>
            <a:chOff x="941408" y="1421114"/>
            <a:chExt cx="10309184" cy="1074797"/>
          </a:xfrm>
        </p:grpSpPr>
        <p:sp>
          <p:nvSpPr>
            <p:cNvPr id="35" name="矩形 34"/>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定向交友</a:t>
              </a:r>
            </a:p>
          </p:txBody>
        </p:sp>
        <p:sp>
          <p:nvSpPr>
            <p:cNvPr id="36" name="矩形 35"/>
            <p:cNvSpPr/>
            <p:nvPr/>
          </p:nvSpPr>
          <p:spPr>
            <a:xfrm>
              <a:off x="941408" y="1870740"/>
              <a:ext cx="10309184" cy="625171"/>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第三阶段，随着网络应用技术的完善，网络交友的应用功能也越来越丰富，即时通讯、门户网站、专业交友等网站适时提出了定向交友的服务模式，例如网络婚恋交友、商务圈交友、爱好交友等等。</a:t>
              </a:r>
            </a:p>
          </p:txBody>
        </p:sp>
      </p:grpSp>
      <p:sp>
        <p:nvSpPr>
          <p:cNvPr id="37" name="等腰三角形 36"/>
          <p:cNvSpPr/>
          <p:nvPr/>
        </p:nvSpPr>
        <p:spPr>
          <a:xfrm flipV="1">
            <a:off x="5771909" y="3478788"/>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等腰三角形 37"/>
          <p:cNvSpPr/>
          <p:nvPr/>
        </p:nvSpPr>
        <p:spPr>
          <a:xfrm flipV="1">
            <a:off x="5771909" y="5083194"/>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991360" y="1826240"/>
            <a:ext cx="8251134" cy="1584651"/>
            <a:chOff x="1991360" y="1684000"/>
            <a:chExt cx="8251134" cy="1492157"/>
          </a:xfrm>
        </p:grpSpPr>
        <p:cxnSp>
          <p:nvCxnSpPr>
            <p:cNvPr id="31" name="直接连接符 30"/>
            <p:cNvCxnSpPr/>
            <p:nvPr/>
          </p:nvCxnSpPr>
          <p:spPr>
            <a:xfrm flipH="1">
              <a:off x="6110474" y="1840039"/>
              <a:ext cx="0" cy="1291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a:off x="7573158" y="1884457"/>
              <a:ext cx="585321" cy="1291700"/>
              <a:chOff x="-772160" y="1280160"/>
              <a:chExt cx="1219200" cy="1219200"/>
            </a:xfrm>
          </p:grpSpPr>
          <p:cxnSp>
            <p:nvCxnSpPr>
              <p:cNvPr id="25" name="直接连接符 24"/>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064001" y="1884457"/>
              <a:ext cx="585321" cy="1291700"/>
              <a:chOff x="-772160" y="1280160"/>
              <a:chExt cx="1219200" cy="1219200"/>
            </a:xfrm>
          </p:grpSpPr>
          <p:cxnSp>
            <p:nvCxnSpPr>
              <p:cNvPr id="28" name="直接连接符 27"/>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991360" y="1684000"/>
              <a:ext cx="2669336" cy="1446881"/>
              <a:chOff x="-772160" y="1280160"/>
              <a:chExt cx="1219200" cy="1219200"/>
            </a:xfrm>
          </p:grpSpPr>
          <p:cxnSp>
            <p:nvCxnSpPr>
              <p:cNvPr id="5" name="直接连接符 4"/>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7573158" y="1684000"/>
              <a:ext cx="2669336" cy="1445173"/>
              <a:chOff x="-772160" y="1280160"/>
              <a:chExt cx="1219200" cy="1219200"/>
            </a:xfrm>
          </p:grpSpPr>
          <p:cxnSp>
            <p:nvCxnSpPr>
              <p:cNvPr id="22" name="直接连接符 21"/>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矩形 3"/>
          <p:cNvSpPr/>
          <p:nvPr/>
        </p:nvSpPr>
        <p:spPr>
          <a:xfrm>
            <a:off x="4044950" y="1223645"/>
            <a:ext cx="4101465" cy="768350"/>
          </a:xfrm>
          <a:prstGeom prst="rect">
            <a:avLst/>
          </a:prstGeom>
        </p:spPr>
        <p:txBody>
          <a:bodyPr wrap="square">
            <a:spAutoFit/>
          </a:bodyPr>
          <a:lstStyle/>
          <a:p>
            <a:pPr algn="ctr"/>
            <a:r>
              <a:rPr lang="zh-CN" altLang="en-US" sz="4400" dirty="0">
                <a:solidFill>
                  <a:schemeClr val="bg1"/>
                </a:solidFill>
                <a:cs typeface="+mn-ea"/>
                <a:sym typeface="+mn-lt"/>
              </a:rPr>
              <a:t>网络交友方式</a:t>
            </a:r>
          </a:p>
        </p:txBody>
      </p:sp>
      <p:sp>
        <p:nvSpPr>
          <p:cNvPr id="7" name="矩形 6"/>
          <p:cNvSpPr/>
          <p:nvPr/>
        </p:nvSpPr>
        <p:spPr>
          <a:xfrm>
            <a:off x="1463041" y="4380117"/>
            <a:ext cx="9265918" cy="1337945"/>
          </a:xfrm>
          <a:prstGeom prst="rect">
            <a:avLst/>
          </a:prstGeom>
        </p:spPr>
        <p:txBody>
          <a:bodyPr wrap="square">
            <a:spAutoFit/>
          </a:bodyPr>
          <a:lstStyle/>
          <a:p>
            <a:pPr algn="ctr">
              <a:lnSpc>
                <a:spcPct val="150000"/>
              </a:lnSpc>
            </a:pPr>
            <a:r>
              <a:rPr lang="zh-CN" altLang="en-US" dirty="0">
                <a:solidFill>
                  <a:schemeClr val="bg1"/>
                </a:solidFill>
                <a:cs typeface="+mn-ea"/>
                <a:sym typeface="+mn-lt"/>
              </a:rPr>
              <a:t>在形式众多的网络交友方式中</a:t>
            </a:r>
            <a:endParaRPr lang="en-US" altLang="zh-CN" dirty="0">
              <a:solidFill>
                <a:schemeClr val="bg1"/>
              </a:solidFill>
              <a:cs typeface="+mn-ea"/>
              <a:sym typeface="+mn-lt"/>
            </a:endParaRPr>
          </a:p>
          <a:p>
            <a:pPr algn="ctr">
              <a:lnSpc>
                <a:spcPct val="150000"/>
              </a:lnSpc>
            </a:pPr>
            <a:r>
              <a:rPr lang="zh-CN" altLang="en-US" dirty="0">
                <a:solidFill>
                  <a:schemeClr val="bg1"/>
                </a:solidFill>
                <a:cs typeface="+mn-ea"/>
                <a:sym typeface="+mn-lt"/>
              </a:rPr>
              <a:t>即时通信最受大学生的喜爱</a:t>
            </a:r>
            <a:endParaRPr lang="en-US" altLang="zh-CN" dirty="0">
              <a:solidFill>
                <a:schemeClr val="bg1"/>
              </a:solidFill>
              <a:cs typeface="+mn-ea"/>
              <a:sym typeface="+mn-lt"/>
            </a:endParaRPr>
          </a:p>
          <a:p>
            <a:pPr algn="ctr">
              <a:lnSpc>
                <a:spcPct val="150000"/>
              </a:lnSpc>
            </a:pPr>
            <a:r>
              <a:rPr lang="zh-CN" altLang="en-US" dirty="0">
                <a:solidFill>
                  <a:schemeClr val="bg1"/>
                </a:solidFill>
                <a:cs typeface="+mn-ea"/>
                <a:sym typeface="+mn-lt"/>
              </a:rPr>
              <a:t>交友方式主要有以下几类</a:t>
            </a:r>
          </a:p>
        </p:txBody>
      </p:sp>
      <p:grpSp>
        <p:nvGrpSpPr>
          <p:cNvPr id="18" name="组合 17"/>
          <p:cNvGrpSpPr/>
          <p:nvPr/>
        </p:nvGrpSpPr>
        <p:grpSpPr>
          <a:xfrm>
            <a:off x="1015346" y="3599099"/>
            <a:ext cx="10161308" cy="594521"/>
            <a:chOff x="1057027" y="4780009"/>
            <a:chExt cx="10161308" cy="594521"/>
          </a:xfrm>
        </p:grpSpPr>
        <p:sp>
          <p:nvSpPr>
            <p:cNvPr id="8" name="Shape 1794"/>
            <p:cNvSpPr/>
            <p:nvPr/>
          </p:nvSpPr>
          <p:spPr>
            <a:xfrm>
              <a:off x="1057027"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9" name="Shape 1796"/>
            <p:cNvSpPr/>
            <p:nvPr/>
          </p:nvSpPr>
          <p:spPr>
            <a:xfrm>
              <a:off x="3138660"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10" name="Shape 1798"/>
            <p:cNvSpPr/>
            <p:nvPr/>
          </p:nvSpPr>
          <p:spPr>
            <a:xfrm>
              <a:off x="5204064"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1" name="Shape 1800"/>
            <p:cNvSpPr/>
            <p:nvPr/>
          </p:nvSpPr>
          <p:spPr>
            <a:xfrm>
              <a:off x="7244697"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2" name="Shape 1802"/>
            <p:cNvSpPr/>
            <p:nvPr/>
          </p:nvSpPr>
          <p:spPr>
            <a:xfrm>
              <a:off x="9309246"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3" name="Text Placeholder 3"/>
            <p:cNvSpPr txBox="1"/>
            <p:nvPr/>
          </p:nvSpPr>
          <p:spPr>
            <a:xfrm>
              <a:off x="3146347" y="4870552"/>
              <a:ext cx="1892860" cy="412578"/>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dirty="0">
                  <a:solidFill>
                    <a:schemeClr val="bg1">
                      <a:lumMod val="95000"/>
                    </a:schemeClr>
                  </a:solidFill>
                  <a:cs typeface="+mn-ea"/>
                  <a:sym typeface="+mn-lt"/>
                </a:rPr>
                <a:t> 微博</a:t>
              </a:r>
              <a:endParaRPr lang="en-GB" altLang="zh-CN" sz="2000" b="1" dirty="0">
                <a:solidFill>
                  <a:schemeClr val="bg1"/>
                </a:solidFill>
                <a:cs typeface="+mn-ea"/>
                <a:sym typeface="+mn-lt"/>
              </a:endParaRPr>
            </a:p>
          </p:txBody>
        </p:sp>
        <p:sp>
          <p:nvSpPr>
            <p:cNvPr id="14" name="Text Placeholder 3"/>
            <p:cNvSpPr/>
            <p:nvPr/>
          </p:nvSpPr>
          <p:spPr>
            <a:xfrm>
              <a:off x="5212605" y="4870552"/>
              <a:ext cx="1892860" cy="412578"/>
            </a:xfrm>
            <a:prstGeom prst="rect">
              <a:avLst/>
            </a:prstGeom>
            <a:gradFill>
              <a:gsLst>
                <a:gs pos="0">
                  <a:srgbClr val="7030A0">
                    <a:alpha val="0"/>
                  </a:srgbClr>
                </a:gs>
                <a:gs pos="100000">
                  <a:srgbClr val="7030A0"/>
                </a:gs>
              </a:gsLst>
              <a:lin ang="13500000" scaled="0"/>
            </a:gradFill>
            <a:ln w="12700">
              <a:miter lim="400000"/>
            </a:ln>
          </p:spPr>
          <p:txBody>
            <a:bodyPr vert="horz" lIns="20088" tIns="20088" rIns="20088" bIns="20088" rtlCol="0" anchor="ctr">
              <a:noAutofit/>
            </a:bodyPr>
            <a:lstStyle/>
            <a:p>
              <a:pPr lvl="0" algn="ctr">
                <a:buClrTx/>
                <a:buSzTx/>
                <a:buFontTx/>
              </a:pPr>
              <a:r>
                <a:rPr sz="2000">
                  <a:solidFill>
                    <a:schemeClr val="bg1"/>
                  </a:solidFill>
                  <a:cs typeface="+mn-ea"/>
                  <a:sym typeface="+mn-lt"/>
                </a:rPr>
                <a:t> </a:t>
              </a:r>
              <a:r>
                <a:rPr lang="zh-CN" sz="2000">
                  <a:solidFill>
                    <a:schemeClr val="bg1"/>
                  </a:solidFill>
                  <a:cs typeface="+mn-ea"/>
                  <a:sym typeface="+mn-lt"/>
                </a:rPr>
                <a:t>短视频</a:t>
              </a:r>
              <a:r>
                <a:rPr lang="en-US" altLang="zh-CN" sz="2000">
                  <a:solidFill>
                    <a:schemeClr val="bg1"/>
                  </a:solidFill>
                  <a:cs typeface="+mn-ea"/>
                  <a:sym typeface="+mn-lt"/>
                </a:rPr>
                <a:t>APP</a:t>
              </a:r>
            </a:p>
          </p:txBody>
        </p:sp>
        <p:sp>
          <p:nvSpPr>
            <p:cNvPr id="15" name="Text Placeholder 3"/>
            <p:cNvSpPr txBox="1"/>
            <p:nvPr/>
          </p:nvSpPr>
          <p:spPr>
            <a:xfrm>
              <a:off x="7252384" y="4870552"/>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lumMod val="95000"/>
                    </a:schemeClr>
                  </a:solidFill>
                  <a:latin typeface="+mn-lt"/>
                  <a:ea typeface="+mn-ea"/>
                  <a:cs typeface="+mn-ea"/>
                  <a:sym typeface="+mn-lt"/>
                </a:rPr>
                <a:t> 游戏社区</a:t>
              </a:r>
              <a:endParaRPr lang="en-GB" altLang="zh-CN" sz="2000" b="1" dirty="0">
                <a:solidFill>
                  <a:schemeClr val="bg1"/>
                </a:solidFill>
                <a:latin typeface="+mn-lt"/>
                <a:ea typeface="+mn-ea"/>
                <a:cs typeface="+mn-ea"/>
                <a:sym typeface="+mn-lt"/>
              </a:endParaRPr>
            </a:p>
          </p:txBody>
        </p:sp>
        <p:sp>
          <p:nvSpPr>
            <p:cNvPr id="16" name="Text Placeholder 3"/>
            <p:cNvSpPr txBox="1"/>
            <p:nvPr/>
          </p:nvSpPr>
          <p:spPr>
            <a:xfrm>
              <a:off x="1080943" y="4870552"/>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lumMod val="95000"/>
                    </a:schemeClr>
                  </a:solidFill>
                  <a:latin typeface="+mn-lt"/>
                  <a:ea typeface="+mn-ea"/>
                  <a:cs typeface="+mn-ea"/>
                  <a:sym typeface="+mn-lt"/>
                </a:rPr>
                <a:t> </a:t>
              </a:r>
              <a:r>
                <a:rPr lang="en-US" altLang="zh-CN" sz="2000" dirty="0">
                  <a:solidFill>
                    <a:schemeClr val="bg1">
                      <a:lumMod val="95000"/>
                    </a:schemeClr>
                  </a:solidFill>
                  <a:latin typeface="+mn-lt"/>
                  <a:ea typeface="+mn-ea"/>
                  <a:cs typeface="+mn-ea"/>
                  <a:sym typeface="+mn-lt"/>
                </a:rPr>
                <a:t>QQ</a:t>
              </a:r>
              <a:r>
                <a:rPr lang="zh-CN" altLang="en-US" sz="2000" dirty="0">
                  <a:solidFill>
                    <a:schemeClr val="bg1">
                      <a:lumMod val="95000"/>
                    </a:schemeClr>
                  </a:solidFill>
                  <a:latin typeface="+mn-lt"/>
                  <a:ea typeface="+mn-ea"/>
                  <a:cs typeface="+mn-ea"/>
                  <a:sym typeface="+mn-lt"/>
                </a:rPr>
                <a:t>、微信</a:t>
              </a:r>
              <a:endParaRPr lang="en-GB" altLang="zh-CN" sz="2000" b="1" dirty="0">
                <a:solidFill>
                  <a:schemeClr val="bg1"/>
                </a:solidFill>
                <a:latin typeface="+mn-lt"/>
                <a:ea typeface="+mn-ea"/>
                <a:cs typeface="+mn-ea"/>
                <a:sym typeface="+mn-lt"/>
              </a:endParaRPr>
            </a:p>
          </p:txBody>
        </p:sp>
        <p:sp>
          <p:nvSpPr>
            <p:cNvPr id="17" name="Text Placeholder 3"/>
            <p:cNvSpPr txBox="1"/>
            <p:nvPr/>
          </p:nvSpPr>
          <p:spPr>
            <a:xfrm>
              <a:off x="9322913" y="4869698"/>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solidFill>
                  <a:latin typeface="+mn-lt"/>
                  <a:ea typeface="+mn-ea"/>
                  <a:cs typeface="+mn-ea"/>
                  <a:sym typeface="+mn-lt"/>
                </a:rPr>
                <a:t>社交网站</a:t>
              </a:r>
              <a:endParaRPr lang="en-GB" altLang="zh-CN" sz="20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89960" y="1498600"/>
            <a:ext cx="5212080" cy="768350"/>
          </a:xfrm>
          <a:prstGeom prst="rect">
            <a:avLst/>
          </a:prstGeom>
        </p:spPr>
        <p:txBody>
          <a:bodyPr wrap="none">
            <a:spAutoFit/>
          </a:bodyPr>
          <a:lstStyle/>
          <a:p>
            <a:pPr algn="ctr"/>
            <a:r>
              <a:rPr lang="zh-CN" altLang="en-US" sz="4400" dirty="0">
                <a:solidFill>
                  <a:schemeClr val="bg1"/>
                </a:solidFill>
                <a:cs typeface="+mn-ea"/>
                <a:sym typeface="+mn-lt"/>
              </a:rPr>
              <a:t>网络交友的安全隐患</a:t>
            </a:r>
          </a:p>
        </p:txBody>
      </p:sp>
      <p:sp>
        <p:nvSpPr>
          <p:cNvPr id="15" name="Shape 1794"/>
          <p:cNvSpPr/>
          <p:nvPr/>
        </p:nvSpPr>
        <p:spPr>
          <a:xfrm>
            <a:off x="-1" y="2475189"/>
            <a:ext cx="6096000" cy="3031531"/>
          </a:xfrm>
          <a:prstGeom prst="roundRect">
            <a:avLst>
              <a:gd name="adj" fmla="val 0"/>
            </a:avLst>
          </a:prstGeom>
          <a:gradFill>
            <a:gsLst>
              <a:gs pos="100000">
                <a:srgbClr val="7030A0">
                  <a:alpha val="0"/>
                </a:srgbClr>
              </a:gs>
              <a:gs pos="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16" name="Shape 1794"/>
          <p:cNvSpPr/>
          <p:nvPr/>
        </p:nvSpPr>
        <p:spPr>
          <a:xfrm>
            <a:off x="6095999" y="2475189"/>
            <a:ext cx="6096000" cy="303153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rgbClr val="7030A0"/>
              </a:solidFill>
              <a:cs typeface="+mn-ea"/>
              <a:sym typeface="+mn-lt"/>
            </a:endParaRPr>
          </a:p>
        </p:txBody>
      </p:sp>
      <p:grpSp>
        <p:nvGrpSpPr>
          <p:cNvPr id="19" name="组合 18"/>
          <p:cNvGrpSpPr/>
          <p:nvPr/>
        </p:nvGrpSpPr>
        <p:grpSpPr>
          <a:xfrm>
            <a:off x="955040" y="2949694"/>
            <a:ext cx="4744720" cy="2089447"/>
            <a:chOff x="955040" y="2644894"/>
            <a:chExt cx="4744720" cy="2089447"/>
          </a:xfrm>
        </p:grpSpPr>
        <p:sp>
          <p:nvSpPr>
            <p:cNvPr id="17" name="矩形 16"/>
            <p:cNvSpPr/>
            <p:nvPr/>
          </p:nvSpPr>
          <p:spPr>
            <a:xfrm>
              <a:off x="1850073" y="2644894"/>
              <a:ext cx="2954655" cy="461665"/>
            </a:xfrm>
            <a:prstGeom prst="rect">
              <a:avLst/>
            </a:prstGeom>
          </p:spPr>
          <p:txBody>
            <a:bodyPr wrap="none">
              <a:spAutoFit/>
            </a:bodyPr>
            <a:lstStyle/>
            <a:p>
              <a:r>
                <a:rPr lang="zh-CN" altLang="en-US" sz="2400" dirty="0">
                  <a:solidFill>
                    <a:schemeClr val="bg1"/>
                  </a:solidFill>
                  <a:cs typeface="+mn-ea"/>
                  <a:sym typeface="+mn-lt"/>
                </a:rPr>
                <a:t>动机不良，博取信任</a:t>
              </a:r>
            </a:p>
          </p:txBody>
        </p:sp>
        <p:sp>
          <p:nvSpPr>
            <p:cNvPr id="18" name="矩形 17"/>
            <p:cNvSpPr/>
            <p:nvPr/>
          </p:nvSpPr>
          <p:spPr>
            <a:xfrm>
              <a:off x="955040" y="3164681"/>
              <a:ext cx="4744720" cy="1569660"/>
            </a:xfrm>
            <a:prstGeom prst="rect">
              <a:avLst/>
            </a:prstGeom>
          </p:spPr>
          <p:txBody>
            <a:bodyPr wrap="square">
              <a:spAutoFit/>
            </a:bodyPr>
            <a:lstStyle/>
            <a:p>
              <a:r>
                <a:rPr lang="zh-CN" altLang="en-US" sz="1600" dirty="0">
                  <a:solidFill>
                    <a:schemeClr val="bg1"/>
                  </a:solidFill>
                  <a:cs typeface="+mn-ea"/>
                  <a:sym typeface="+mn-lt"/>
                </a:rPr>
                <a:t>尽管犯罪分子网上行骗的手法多样，但无论哪种诈骗子法，都有基本固定的一套诈骗方式：他们往往会在一些交友网站或</a:t>
              </a:r>
              <a:r>
                <a:rPr lang="en-US" altLang="zh-CN" sz="1600" dirty="0">
                  <a:solidFill>
                    <a:schemeClr val="bg1"/>
                  </a:solidFill>
                  <a:cs typeface="+mn-ea"/>
                  <a:sym typeface="+mn-lt"/>
                </a:rPr>
                <a:t>QQ</a:t>
              </a:r>
              <a:r>
                <a:rPr lang="zh-CN" altLang="en-US" sz="1600" dirty="0">
                  <a:solidFill>
                    <a:schemeClr val="bg1"/>
                  </a:solidFill>
                  <a:cs typeface="+mn-ea"/>
                  <a:sym typeface="+mn-lt"/>
                </a:rPr>
                <a:t>、微信等聊天网站上瞄准一些经济条件较好的女性或个性签名有明显的交友、失恋词语的女性作为目标，进行跟帖或聊天，并投其所好，出手大方，瓦解受害人的戒心。</a:t>
              </a:r>
            </a:p>
          </p:txBody>
        </p:sp>
      </p:grpSp>
      <p:grpSp>
        <p:nvGrpSpPr>
          <p:cNvPr id="20" name="组合 19"/>
          <p:cNvGrpSpPr/>
          <p:nvPr/>
        </p:nvGrpSpPr>
        <p:grpSpPr>
          <a:xfrm>
            <a:off x="6687831" y="2949694"/>
            <a:ext cx="4744720" cy="2089447"/>
            <a:chOff x="955040" y="2644894"/>
            <a:chExt cx="4744720" cy="2089447"/>
          </a:xfrm>
        </p:grpSpPr>
        <p:sp>
          <p:nvSpPr>
            <p:cNvPr id="21" name="矩形 20"/>
            <p:cNvSpPr/>
            <p:nvPr/>
          </p:nvSpPr>
          <p:spPr>
            <a:xfrm>
              <a:off x="1850073" y="2644894"/>
              <a:ext cx="2954655" cy="461665"/>
            </a:xfrm>
            <a:prstGeom prst="rect">
              <a:avLst/>
            </a:prstGeom>
          </p:spPr>
          <p:txBody>
            <a:bodyPr wrap="none">
              <a:spAutoFit/>
            </a:bodyPr>
            <a:lstStyle/>
            <a:p>
              <a:r>
                <a:rPr lang="zh-CN" altLang="en-US" sz="2400" dirty="0">
                  <a:solidFill>
                    <a:schemeClr val="bg1"/>
                  </a:solidFill>
                  <a:cs typeface="+mn-ea"/>
                  <a:sym typeface="+mn-lt"/>
                </a:rPr>
                <a:t>假借名义，骗钱骗色</a:t>
              </a:r>
            </a:p>
          </p:txBody>
        </p:sp>
        <p:sp>
          <p:nvSpPr>
            <p:cNvPr id="22" name="矩形 21"/>
            <p:cNvSpPr/>
            <p:nvPr/>
          </p:nvSpPr>
          <p:spPr>
            <a:xfrm>
              <a:off x="955040" y="3164681"/>
              <a:ext cx="4744720" cy="1569660"/>
            </a:xfrm>
            <a:prstGeom prst="rect">
              <a:avLst/>
            </a:prstGeom>
          </p:spPr>
          <p:txBody>
            <a:bodyPr wrap="square">
              <a:spAutoFit/>
            </a:bodyPr>
            <a:lstStyle/>
            <a:p>
              <a:r>
                <a:rPr lang="zh-CN" altLang="en-US" sz="1600" dirty="0">
                  <a:solidFill>
                    <a:schemeClr val="bg1"/>
                  </a:solidFill>
                  <a:cs typeface="+mn-ea"/>
                  <a:sym typeface="+mn-lt"/>
                </a:rPr>
                <a:t>网络交友中，动机不良的陌生人往往会将个人信息描述得十分优秀，大学生应谨慎选择交往对象，沟通之前首先查看对方资料，并想办法进行求证，可先在各大搜索网站进行相关查询，一般怀有不良交友动机者，会在很多地方留下此类联系方式，不要急着与之见面</a:t>
              </a:r>
            </a:p>
          </p:txBody>
        </p:sp>
      </p:grpSp>
      <p:grpSp>
        <p:nvGrpSpPr>
          <p:cNvPr id="25" name="组合 24"/>
          <p:cNvGrpSpPr/>
          <p:nvPr/>
        </p:nvGrpSpPr>
        <p:grpSpPr>
          <a:xfrm>
            <a:off x="5821679" y="3716635"/>
            <a:ext cx="548639" cy="548639"/>
            <a:chOff x="5801361" y="3271520"/>
            <a:chExt cx="589278" cy="589278"/>
          </a:xfrm>
        </p:grpSpPr>
        <p:sp>
          <p:nvSpPr>
            <p:cNvPr id="23" name="椭圆 22"/>
            <p:cNvSpPr/>
            <p:nvPr/>
          </p:nvSpPr>
          <p:spPr>
            <a:xfrm>
              <a:off x="5801361" y="3271520"/>
              <a:ext cx="589278" cy="589278"/>
            </a:xfrm>
            <a:prstGeom prst="ellipse">
              <a:avLst/>
            </a:prstGeom>
            <a:solidFill>
              <a:srgbClr val="0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加号 23"/>
            <p:cNvSpPr/>
            <p:nvPr/>
          </p:nvSpPr>
          <p:spPr>
            <a:xfrm>
              <a:off x="5829293" y="3299452"/>
              <a:ext cx="533414" cy="533414"/>
            </a:xfrm>
            <a:prstGeom prst="mathPlus">
              <a:avLst>
                <a:gd name="adj1" fmla="val 117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72043" y="1537335"/>
            <a:ext cx="7447280" cy="768350"/>
          </a:xfrm>
          <a:prstGeom prst="rect">
            <a:avLst/>
          </a:prstGeom>
        </p:spPr>
        <p:txBody>
          <a:bodyPr wrap="none">
            <a:spAutoFit/>
          </a:bodyPr>
          <a:lstStyle/>
          <a:p>
            <a:pPr algn="ctr"/>
            <a:r>
              <a:rPr lang="zh-CN" altLang="en-US" sz="4400" dirty="0">
                <a:solidFill>
                  <a:schemeClr val="bg1"/>
                </a:solidFill>
                <a:cs typeface="+mn-ea"/>
                <a:sym typeface="+mn-lt"/>
              </a:rPr>
              <a:t>增强安全意识，提高防范技巧</a:t>
            </a:r>
          </a:p>
        </p:txBody>
      </p:sp>
      <p:grpSp>
        <p:nvGrpSpPr>
          <p:cNvPr id="9" name="组合 8"/>
          <p:cNvGrpSpPr/>
          <p:nvPr/>
        </p:nvGrpSpPr>
        <p:grpSpPr>
          <a:xfrm>
            <a:off x="1053291" y="2565721"/>
            <a:ext cx="10085420" cy="3243156"/>
            <a:chOff x="1053291" y="2184721"/>
            <a:chExt cx="10085420" cy="3243156"/>
          </a:xfrm>
        </p:grpSpPr>
        <p:grpSp>
          <p:nvGrpSpPr>
            <p:cNvPr id="7" name="组合 6"/>
            <p:cNvGrpSpPr/>
            <p:nvPr/>
          </p:nvGrpSpPr>
          <p:grpSpPr>
            <a:xfrm>
              <a:off x="1053291" y="2184721"/>
              <a:ext cx="2384386" cy="3243156"/>
              <a:chOff x="1053291" y="2184721"/>
              <a:chExt cx="2384386" cy="3243156"/>
            </a:xfrm>
          </p:grpSpPr>
          <p:sp>
            <p:nvSpPr>
              <p:cNvPr id="2" name="矩形 1"/>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383710" y="4281591"/>
                <a:ext cx="1723549" cy="400110"/>
              </a:xfrm>
              <a:prstGeom prst="rect">
                <a:avLst/>
              </a:prstGeom>
            </p:spPr>
            <p:txBody>
              <a:bodyPr wrap="none">
                <a:spAutoFit/>
              </a:bodyPr>
              <a:lstStyle/>
              <a:p>
                <a:pPr algn="ctr"/>
                <a:r>
                  <a:rPr lang="zh-CN" altLang="en-US" sz="2000" dirty="0">
                    <a:solidFill>
                      <a:schemeClr val="bg1"/>
                    </a:solidFill>
                    <a:cs typeface="+mn-ea"/>
                    <a:sym typeface="+mn-lt"/>
                  </a:rPr>
                  <a:t>保守自己隐私</a:t>
                </a:r>
              </a:p>
            </p:txBody>
          </p:sp>
          <p:grpSp>
            <p:nvGrpSpPr>
              <p:cNvPr id="4" name="组合 3"/>
              <p:cNvGrpSpPr/>
              <p:nvPr/>
            </p:nvGrpSpPr>
            <p:grpSpPr>
              <a:xfrm>
                <a:off x="1464193" y="2184721"/>
                <a:ext cx="1562583" cy="1562583"/>
                <a:chOff x="2335997" y="2835798"/>
                <a:chExt cx="1562583" cy="1562583"/>
              </a:xfrm>
            </p:grpSpPr>
            <p:sp>
              <p:nvSpPr>
                <p:cNvPr id="3" name="椭圆 2"/>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第一步</a:t>
                  </a:r>
                </a:p>
              </p:txBody>
            </p:sp>
          </p:grpSp>
        </p:grpSp>
        <p:grpSp>
          <p:nvGrpSpPr>
            <p:cNvPr id="25" name="组合 24"/>
            <p:cNvGrpSpPr/>
            <p:nvPr/>
          </p:nvGrpSpPr>
          <p:grpSpPr>
            <a:xfrm>
              <a:off x="3620302" y="2184721"/>
              <a:ext cx="2384386" cy="3243156"/>
              <a:chOff x="1053291" y="2184721"/>
              <a:chExt cx="2384386" cy="3243156"/>
            </a:xfrm>
          </p:grpSpPr>
          <p:sp>
            <p:nvSpPr>
              <p:cNvPr id="39" name="矩形 38"/>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602520" y="4127703"/>
                <a:ext cx="1285929" cy="707886"/>
              </a:xfrm>
              <a:prstGeom prst="rect">
                <a:avLst/>
              </a:prstGeom>
            </p:spPr>
            <p:txBody>
              <a:bodyPr wrap="none">
                <a:spAutoFit/>
              </a:bodyPr>
              <a:lstStyle/>
              <a:p>
                <a:r>
                  <a:rPr lang="zh-CN" altLang="en-US" sz="2000" dirty="0">
                    <a:solidFill>
                      <a:schemeClr val="bg1"/>
                    </a:solidFill>
                    <a:cs typeface="+mn-ea"/>
                    <a:sym typeface="+mn-lt"/>
                  </a:rPr>
                  <a:t>提高警惕</a:t>
                </a:r>
                <a:endParaRPr lang="en-US" altLang="zh-CN" sz="2000" dirty="0">
                  <a:solidFill>
                    <a:schemeClr val="bg1"/>
                  </a:solidFill>
                  <a:cs typeface="+mn-ea"/>
                  <a:sym typeface="+mn-lt"/>
                </a:endParaRPr>
              </a:p>
              <a:p>
                <a:r>
                  <a:rPr lang="zh-CN" altLang="en-US" sz="2000" dirty="0">
                    <a:solidFill>
                      <a:schemeClr val="bg1"/>
                    </a:solidFill>
                    <a:cs typeface="+mn-ea"/>
                    <a:sym typeface="+mn-lt"/>
                  </a:rPr>
                  <a:t>留心观察 </a:t>
                </a:r>
              </a:p>
            </p:txBody>
          </p:sp>
          <p:grpSp>
            <p:nvGrpSpPr>
              <p:cNvPr id="41" name="组合 40"/>
              <p:cNvGrpSpPr/>
              <p:nvPr/>
            </p:nvGrpSpPr>
            <p:grpSpPr>
              <a:xfrm>
                <a:off x="1464193" y="2184721"/>
                <a:ext cx="1562583" cy="1562583"/>
                <a:chOff x="2335997" y="2835798"/>
                <a:chExt cx="1562583" cy="1562583"/>
              </a:xfrm>
            </p:grpSpPr>
            <p:sp>
              <p:nvSpPr>
                <p:cNvPr id="42" name="椭圆 41"/>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第二步</a:t>
                  </a:r>
                </a:p>
              </p:txBody>
            </p:sp>
          </p:grpSp>
        </p:grpSp>
        <p:grpSp>
          <p:nvGrpSpPr>
            <p:cNvPr id="44" name="组合 43"/>
            <p:cNvGrpSpPr/>
            <p:nvPr/>
          </p:nvGrpSpPr>
          <p:grpSpPr>
            <a:xfrm>
              <a:off x="6187313" y="2184721"/>
              <a:ext cx="2384386" cy="3243156"/>
              <a:chOff x="1053291" y="2184721"/>
              <a:chExt cx="2384386" cy="3243156"/>
            </a:xfrm>
          </p:grpSpPr>
          <p:sp>
            <p:nvSpPr>
              <p:cNvPr id="45" name="矩形 44"/>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383710" y="4127703"/>
                <a:ext cx="1723549" cy="707886"/>
              </a:xfrm>
              <a:prstGeom prst="rect">
                <a:avLst/>
              </a:prstGeom>
            </p:spPr>
            <p:txBody>
              <a:bodyPr wrap="none">
                <a:spAutoFit/>
              </a:bodyPr>
              <a:lstStyle/>
              <a:p>
                <a:pPr algn="ctr"/>
                <a:r>
                  <a:rPr lang="zh-CN" altLang="en-US" sz="2000" dirty="0">
                    <a:solidFill>
                      <a:schemeClr val="bg1"/>
                    </a:solidFill>
                    <a:cs typeface="+mn-ea"/>
                    <a:sym typeface="+mn-lt"/>
                  </a:rPr>
                  <a:t>不与网友发生</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金钱交易 </a:t>
                </a:r>
              </a:p>
            </p:txBody>
          </p:sp>
          <p:grpSp>
            <p:nvGrpSpPr>
              <p:cNvPr id="47" name="组合 46"/>
              <p:cNvGrpSpPr/>
              <p:nvPr/>
            </p:nvGrpSpPr>
            <p:grpSpPr>
              <a:xfrm>
                <a:off x="1464193" y="2184721"/>
                <a:ext cx="1562583" cy="1562583"/>
                <a:chOff x="2335997" y="2835798"/>
                <a:chExt cx="1562583" cy="1562583"/>
              </a:xfrm>
            </p:grpSpPr>
            <p:sp>
              <p:nvSpPr>
                <p:cNvPr id="48" name="椭圆 47"/>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第三步</a:t>
                  </a:r>
                </a:p>
              </p:txBody>
            </p:sp>
          </p:grpSp>
        </p:grpSp>
        <p:grpSp>
          <p:nvGrpSpPr>
            <p:cNvPr id="50" name="组合 49"/>
            <p:cNvGrpSpPr/>
            <p:nvPr/>
          </p:nvGrpSpPr>
          <p:grpSpPr>
            <a:xfrm>
              <a:off x="8754325" y="2184721"/>
              <a:ext cx="2384386" cy="3243156"/>
              <a:chOff x="1053291" y="2184721"/>
              <a:chExt cx="2384386" cy="3243156"/>
            </a:xfrm>
          </p:grpSpPr>
          <p:sp>
            <p:nvSpPr>
              <p:cNvPr id="51" name="矩形 50"/>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1255470" y="4127703"/>
                <a:ext cx="1980029" cy="707886"/>
              </a:xfrm>
              <a:prstGeom prst="rect">
                <a:avLst/>
              </a:prstGeom>
            </p:spPr>
            <p:txBody>
              <a:bodyPr wrap="none">
                <a:spAutoFit/>
              </a:bodyPr>
              <a:lstStyle/>
              <a:p>
                <a:pPr algn="ctr"/>
                <a:r>
                  <a:rPr lang="zh-CN" altLang="en-US" sz="2000" dirty="0">
                    <a:solidFill>
                      <a:schemeClr val="bg1"/>
                    </a:solidFill>
                    <a:cs typeface="+mn-ea"/>
                    <a:sym typeface="+mn-lt"/>
                  </a:rPr>
                  <a:t>控制约会的时间</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地点和尺度 </a:t>
                </a:r>
              </a:p>
            </p:txBody>
          </p:sp>
          <p:grpSp>
            <p:nvGrpSpPr>
              <p:cNvPr id="53" name="组合 52"/>
              <p:cNvGrpSpPr/>
              <p:nvPr/>
            </p:nvGrpSpPr>
            <p:grpSpPr>
              <a:xfrm>
                <a:off x="1464193" y="2184721"/>
                <a:ext cx="1562583" cy="1562583"/>
                <a:chOff x="2335997" y="2835798"/>
                <a:chExt cx="1562583" cy="1562583"/>
              </a:xfrm>
            </p:grpSpPr>
            <p:sp>
              <p:nvSpPr>
                <p:cNvPr id="54" name="椭圆 53"/>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第四步</a:t>
                  </a:r>
                </a:p>
              </p:txBody>
            </p:sp>
          </p:grpSp>
        </p:gr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7746"/>
            <a:ext cx="12192000" cy="5442508"/>
          </a:xfrm>
          <a:prstGeom prst="rect">
            <a:avLst/>
          </a:prstGeom>
        </p:spPr>
      </p:pic>
      <p:grpSp>
        <p:nvGrpSpPr>
          <p:cNvPr id="47" name="组合 46"/>
          <p:cNvGrpSpPr/>
          <p:nvPr/>
        </p:nvGrpSpPr>
        <p:grpSpPr>
          <a:xfrm>
            <a:off x="678610" y="4367030"/>
            <a:ext cx="10857865" cy="751657"/>
            <a:chOff x="808124" y="4581354"/>
            <a:chExt cx="10857865" cy="751657"/>
          </a:xfrm>
        </p:grpSpPr>
        <p:sp>
          <p:nvSpPr>
            <p:cNvPr id="26" name="矩形 25"/>
            <p:cNvSpPr/>
            <p:nvPr/>
          </p:nvSpPr>
          <p:spPr>
            <a:xfrm>
              <a:off x="808124" y="4686595"/>
              <a:ext cx="2954655" cy="646331"/>
            </a:xfrm>
            <a:prstGeom prst="rect">
              <a:avLst/>
            </a:prstGeom>
          </p:spPr>
          <p:txBody>
            <a:bodyPr wrap="none">
              <a:spAutoFit/>
            </a:bodyPr>
            <a:lstStyle/>
            <a:p>
              <a:r>
                <a:rPr lang="zh-CN" altLang="en-US" sz="3600" dirty="0">
                  <a:solidFill>
                    <a:schemeClr val="bg1"/>
                  </a:solidFill>
                  <a:cs typeface="+mn-ea"/>
                  <a:sym typeface="+mn-lt"/>
                </a:rPr>
                <a:t>网络行为安全</a:t>
              </a:r>
            </a:p>
          </p:txBody>
        </p:sp>
        <p:sp>
          <p:nvSpPr>
            <p:cNvPr id="38" name="矩形 37"/>
            <p:cNvSpPr/>
            <p:nvPr/>
          </p:nvSpPr>
          <p:spPr>
            <a:xfrm>
              <a:off x="4639079" y="4686680"/>
              <a:ext cx="2954655" cy="646331"/>
            </a:xfrm>
            <a:prstGeom prst="rect">
              <a:avLst/>
            </a:prstGeom>
          </p:spPr>
          <p:txBody>
            <a:bodyPr wrap="none">
              <a:spAutoFit/>
            </a:bodyPr>
            <a:lstStyle/>
            <a:p>
              <a:r>
                <a:rPr lang="zh-CN" altLang="en-US" sz="3600" dirty="0">
                  <a:solidFill>
                    <a:schemeClr val="bg1"/>
                  </a:solidFill>
                  <a:cs typeface="+mn-ea"/>
                  <a:sym typeface="+mn-lt"/>
                </a:rPr>
                <a:t>网络交易安全</a:t>
              </a:r>
            </a:p>
          </p:txBody>
        </p:sp>
        <p:sp>
          <p:nvSpPr>
            <p:cNvPr id="43" name="矩形 42"/>
            <p:cNvSpPr/>
            <p:nvPr/>
          </p:nvSpPr>
          <p:spPr>
            <a:xfrm>
              <a:off x="8711334" y="4581354"/>
              <a:ext cx="2954655" cy="646331"/>
            </a:xfrm>
            <a:prstGeom prst="rect">
              <a:avLst/>
            </a:prstGeom>
          </p:spPr>
          <p:txBody>
            <a:bodyPr wrap="none">
              <a:spAutoFit/>
            </a:bodyPr>
            <a:lstStyle/>
            <a:p>
              <a:r>
                <a:rPr lang="zh-CN" altLang="en-US" sz="3600" dirty="0">
                  <a:solidFill>
                    <a:schemeClr val="bg1"/>
                  </a:solidFill>
                  <a:cs typeface="+mn-ea"/>
                  <a:sym typeface="+mn-lt"/>
                </a:rPr>
                <a:t>网络交友安全</a:t>
              </a:r>
            </a:p>
          </p:txBody>
        </p:sp>
      </p:grpSp>
      <p:grpSp>
        <p:nvGrpSpPr>
          <p:cNvPr id="11" name="组合 10"/>
          <p:cNvGrpSpPr/>
          <p:nvPr/>
        </p:nvGrpSpPr>
        <p:grpSpPr>
          <a:xfrm>
            <a:off x="4808507" y="1789366"/>
            <a:ext cx="2440174" cy="2436616"/>
            <a:chOff x="3640138" y="3709988"/>
            <a:chExt cx="2176462" cy="2173287"/>
          </a:xfrm>
          <a:gradFill>
            <a:gsLst>
              <a:gs pos="0">
                <a:srgbClr val="FFE79B"/>
              </a:gs>
              <a:gs pos="100000">
                <a:schemeClr val="bg1"/>
              </a:gs>
            </a:gsLst>
            <a:path path="circle">
              <a:fillToRect r="100000" b="100000"/>
            </a:path>
          </a:gradFill>
        </p:grpSpPr>
        <p:sp>
          <p:nvSpPr>
            <p:cNvPr id="14"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63" name="组合 62"/>
          <p:cNvGrpSpPr/>
          <p:nvPr/>
        </p:nvGrpSpPr>
        <p:grpSpPr>
          <a:xfrm>
            <a:off x="8798263" y="1661212"/>
            <a:ext cx="2440174" cy="2436616"/>
            <a:chOff x="3640138" y="3709988"/>
            <a:chExt cx="2176462" cy="2173287"/>
          </a:xfrm>
          <a:gradFill>
            <a:gsLst>
              <a:gs pos="0">
                <a:srgbClr val="FFE79B"/>
              </a:gs>
              <a:gs pos="100000">
                <a:schemeClr val="bg1"/>
              </a:gs>
            </a:gsLst>
            <a:path path="circle">
              <a:fillToRect r="100000" b="100000"/>
            </a:path>
          </a:gradFill>
        </p:grpSpPr>
        <p:sp>
          <p:nvSpPr>
            <p:cNvPr id="64"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6"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8"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3"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4"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5"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6"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0"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1"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3"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04" name="组合 103"/>
          <p:cNvGrpSpPr/>
          <p:nvPr/>
        </p:nvGrpSpPr>
        <p:grpSpPr>
          <a:xfrm>
            <a:off x="894565" y="1755544"/>
            <a:ext cx="2440174" cy="2436616"/>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45" name="文本框 144"/>
          <p:cNvSpPr txBox="1"/>
          <p:nvPr/>
        </p:nvSpPr>
        <p:spPr>
          <a:xfrm>
            <a:off x="1504293" y="2664463"/>
            <a:ext cx="1168342" cy="645160"/>
          </a:xfrm>
          <a:prstGeom prst="rect">
            <a:avLst/>
          </a:prstGeom>
          <a:noFill/>
        </p:spPr>
        <p:txBody>
          <a:bodyPr wrap="square">
            <a:spAutoFit/>
          </a:bodyPr>
          <a:lstStyle/>
          <a:p>
            <a:pPr algn="ctr"/>
            <a:r>
              <a:rPr lang="en-US" altLang="zh-CN" sz="3600" dirty="0">
                <a:solidFill>
                  <a:schemeClr val="bg1"/>
                </a:solidFill>
                <a:cs typeface="+mn-ea"/>
                <a:sym typeface="+mn-lt"/>
              </a:rPr>
              <a:t>01</a:t>
            </a:r>
          </a:p>
        </p:txBody>
      </p:sp>
      <p:sp>
        <p:nvSpPr>
          <p:cNvPr id="146" name="文本框 145"/>
          <p:cNvSpPr txBox="1"/>
          <p:nvPr/>
        </p:nvSpPr>
        <p:spPr>
          <a:xfrm>
            <a:off x="5411286" y="2601894"/>
            <a:ext cx="1168342" cy="645160"/>
          </a:xfrm>
          <a:prstGeom prst="rect">
            <a:avLst/>
          </a:prstGeom>
          <a:noFill/>
        </p:spPr>
        <p:txBody>
          <a:bodyPr wrap="square">
            <a:spAutoFit/>
          </a:bodyPr>
          <a:lstStyle/>
          <a:p>
            <a:pPr algn="ctr"/>
            <a:r>
              <a:rPr lang="en-US" altLang="zh-CN" sz="3600" dirty="0">
                <a:solidFill>
                  <a:schemeClr val="bg1"/>
                </a:solidFill>
                <a:cs typeface="+mn-ea"/>
                <a:sym typeface="+mn-lt"/>
              </a:rPr>
              <a:t>02</a:t>
            </a:r>
          </a:p>
        </p:txBody>
      </p:sp>
      <p:sp>
        <p:nvSpPr>
          <p:cNvPr id="147" name="文本框 146"/>
          <p:cNvSpPr txBox="1"/>
          <p:nvPr/>
        </p:nvSpPr>
        <p:spPr>
          <a:xfrm>
            <a:off x="9470417" y="2541221"/>
            <a:ext cx="1168342" cy="645160"/>
          </a:xfrm>
          <a:prstGeom prst="rect">
            <a:avLst/>
          </a:prstGeom>
          <a:noFill/>
        </p:spPr>
        <p:txBody>
          <a:bodyPr wrap="square">
            <a:spAutoFit/>
          </a:bodyPr>
          <a:lstStyle/>
          <a:p>
            <a:pPr algn="ctr"/>
            <a:r>
              <a:rPr lang="en-US" altLang="zh-CN" sz="3600" dirty="0">
                <a:solidFill>
                  <a:schemeClr val="bg1"/>
                </a:solidFill>
                <a:cs typeface="+mn-ea"/>
                <a:sym typeface="+mn-lt"/>
              </a:rPr>
              <a:t>03</a:t>
            </a:r>
          </a:p>
        </p:txBody>
      </p:sp>
      <p:sp>
        <p:nvSpPr>
          <p:cNvPr id="148" name="文本框 147"/>
          <p:cNvSpPr txBox="1"/>
          <p:nvPr/>
        </p:nvSpPr>
        <p:spPr>
          <a:xfrm>
            <a:off x="5095240" y="419100"/>
            <a:ext cx="1859280" cy="1106805"/>
          </a:xfrm>
          <a:prstGeom prst="rect">
            <a:avLst/>
          </a:prstGeom>
          <a:noFill/>
        </p:spPr>
        <p:txBody>
          <a:bodyPr wrap="none" rtlCol="0">
            <a:spAutoFit/>
          </a:bodyPr>
          <a:lstStyle/>
          <a:p>
            <a:r>
              <a:rPr lang="zh-CN" altLang="en-US" sz="6600">
                <a:solidFill>
                  <a:schemeClr val="bg1"/>
                </a:solidFill>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71340" y="1595405"/>
            <a:ext cx="7977505" cy="1106805"/>
            <a:chOff x="1770219" y="1898337"/>
            <a:chExt cx="7977505" cy="1106805"/>
          </a:xfrm>
        </p:grpSpPr>
        <p:sp>
          <p:nvSpPr>
            <p:cNvPr id="11" name="矩形 9"/>
            <p:cNvSpPr>
              <a:spLocks noChangeArrowheads="1"/>
            </p:cNvSpPr>
            <p:nvPr/>
          </p:nvSpPr>
          <p:spPr bwMode="auto">
            <a:xfrm>
              <a:off x="4959824" y="2071692"/>
              <a:ext cx="4787900" cy="79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p>
              <a:pPr algn="dist"/>
              <a:r>
                <a:rPr lang="zh-CN" altLang="en-US" sz="4400" dirty="0">
                  <a:solidFill>
                    <a:schemeClr val="bg1"/>
                  </a:solidFill>
                  <a:cs typeface="+mn-ea"/>
                  <a:sym typeface="+mn-lt"/>
                </a:rPr>
                <a:t>网络使用安全讲座</a:t>
              </a:r>
            </a:p>
          </p:txBody>
        </p:sp>
        <p:sp>
          <p:nvSpPr>
            <p:cNvPr id="12" name="文本框 11"/>
            <p:cNvSpPr txBox="1"/>
            <p:nvPr/>
          </p:nvSpPr>
          <p:spPr>
            <a:xfrm>
              <a:off x="1770219" y="1898337"/>
              <a:ext cx="5662930" cy="1106805"/>
            </a:xfrm>
            <a:prstGeom prst="rect">
              <a:avLst/>
            </a:prstGeom>
            <a:noFill/>
          </p:spPr>
          <p:txBody>
            <a:bodyPr wrap="square" rtlCol="0">
              <a:spAutoFit/>
            </a:bodyPr>
            <a:lstStyle/>
            <a:p>
              <a:r>
                <a:rPr lang="zh-CN" altLang="en-US" sz="6600" dirty="0">
                  <a:solidFill>
                    <a:schemeClr val="bg1"/>
                  </a:solidFill>
                  <a:cs typeface="+mn-ea"/>
                  <a:sym typeface="+mn-lt"/>
                </a:rPr>
                <a:t>互联网</a:t>
              </a:r>
              <a:r>
                <a:rPr lang="en-US" altLang="zh-CN" sz="6600" dirty="0">
                  <a:solidFill>
                    <a:schemeClr val="bg1"/>
                  </a:solidFill>
                  <a:cs typeface="+mn-ea"/>
                  <a:sym typeface="+mn-lt"/>
                </a:rPr>
                <a:t>+</a:t>
              </a:r>
            </a:p>
          </p:txBody>
        </p:sp>
      </p:grpSp>
      <p:sp>
        <p:nvSpPr>
          <p:cNvPr id="14" name="矩形 13"/>
          <p:cNvSpPr/>
          <p:nvPr/>
        </p:nvSpPr>
        <p:spPr>
          <a:xfrm>
            <a:off x="2349500" y="2869565"/>
            <a:ext cx="7621270" cy="398780"/>
          </a:xfrm>
          <a:prstGeom prst="rect">
            <a:avLst/>
          </a:prstGeom>
        </p:spPr>
        <p:txBody>
          <a:bodyPr wrap="square">
            <a:spAutoFit/>
          </a:bodyPr>
          <a:lstStyle/>
          <a:p>
            <a:pPr algn="dist"/>
            <a:r>
              <a:rPr lang="zh-CN" altLang="en-US" sz="2000" dirty="0">
                <a:solidFill>
                  <a:schemeClr val="bg1"/>
                </a:solidFill>
                <a:cs typeface="+mn-ea"/>
                <a:sym typeface="+mn-lt"/>
              </a:rPr>
              <a:t>互联网</a:t>
            </a:r>
            <a:r>
              <a:rPr lang="en-US" altLang="zh-CN" sz="2000" dirty="0">
                <a:solidFill>
                  <a:schemeClr val="bg1"/>
                </a:solidFill>
                <a:cs typeface="+mn-ea"/>
                <a:sym typeface="+mn-lt"/>
              </a:rPr>
              <a:t>+ | </a:t>
            </a:r>
            <a:r>
              <a:rPr lang="zh-CN" altLang="en-US" sz="2000" dirty="0">
                <a:solidFill>
                  <a:schemeClr val="bg1"/>
                </a:solidFill>
                <a:cs typeface="+mn-ea"/>
                <a:sym typeface="+mn-lt"/>
              </a:rPr>
              <a:t>网络安全</a:t>
            </a:r>
            <a:r>
              <a:rPr lang="en-US" altLang="zh-CN" sz="2000" dirty="0">
                <a:solidFill>
                  <a:schemeClr val="bg1"/>
                </a:solidFill>
                <a:cs typeface="+mn-ea"/>
                <a:sym typeface="+mn-lt"/>
              </a:rPr>
              <a:t> | </a:t>
            </a:r>
            <a:r>
              <a:rPr lang="zh-CN" altLang="en-US" sz="2000" dirty="0">
                <a:solidFill>
                  <a:schemeClr val="bg1"/>
                </a:solidFill>
                <a:cs typeface="+mn-ea"/>
                <a:sym typeface="+mn-lt"/>
              </a:rPr>
              <a:t>网络使用</a:t>
            </a:r>
            <a:r>
              <a:rPr lang="en-US" altLang="zh-CN" sz="2000" dirty="0">
                <a:solidFill>
                  <a:schemeClr val="bg1"/>
                </a:solidFill>
                <a:cs typeface="+mn-ea"/>
                <a:sym typeface="+mn-lt"/>
              </a:rPr>
              <a:t> | </a:t>
            </a:r>
            <a:r>
              <a:rPr lang="zh-CN" altLang="en-US" sz="2000" dirty="0">
                <a:solidFill>
                  <a:schemeClr val="bg1"/>
                </a:solidFill>
                <a:cs typeface="+mn-ea"/>
                <a:sym typeface="+mn-lt"/>
              </a:rPr>
              <a:t>学生网络安全培训</a:t>
            </a:r>
          </a:p>
        </p:txBody>
      </p:sp>
      <p:sp>
        <p:nvSpPr>
          <p:cNvPr id="27" name="任意多边形: 形状 26"/>
          <p:cNvSpPr/>
          <p:nvPr/>
        </p:nvSpPr>
        <p:spPr>
          <a:xfrm flipH="1">
            <a:off x="3218815" y="3668395"/>
            <a:ext cx="331152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18" name="文本框 17"/>
          <p:cNvSpPr txBox="1"/>
          <p:nvPr/>
        </p:nvSpPr>
        <p:spPr>
          <a:xfrm>
            <a:off x="3545205" y="3712845"/>
            <a:ext cx="1827530" cy="368300"/>
          </a:xfrm>
          <a:prstGeom prst="rect">
            <a:avLst/>
          </a:prstGeom>
          <a:noFill/>
        </p:spPr>
        <p:txBody>
          <a:bodyPr wrap="square" rtlCol="0">
            <a:spAutoFit/>
          </a:bodyPr>
          <a:lstStyle/>
          <a:p>
            <a:pPr algn="dist"/>
            <a:r>
              <a:rPr lang="zh-CN" altLang="en-US" smtClean="0">
                <a:solidFill>
                  <a:schemeClr val="bg1"/>
                </a:solidFill>
                <a:cs typeface="+mn-ea"/>
                <a:sym typeface="+mn-lt"/>
              </a:rPr>
              <a:t>姓名：</a:t>
            </a:r>
            <a:r>
              <a:rPr lang="en-US" altLang="zh-CN" smtClean="0">
                <a:solidFill>
                  <a:schemeClr val="bg1"/>
                </a:solidFill>
                <a:cs typeface="+mn-ea"/>
                <a:sym typeface="+mn-lt"/>
              </a:rPr>
              <a:t>PPT818</a:t>
            </a:r>
            <a:endParaRPr lang="en-US" altLang="zh-CN" dirty="0">
              <a:solidFill>
                <a:schemeClr val="bg1"/>
              </a:solidFill>
              <a:cs typeface="+mn-ea"/>
              <a:sym typeface="+mn-lt"/>
            </a:endParaRPr>
          </a:p>
        </p:txBody>
      </p:sp>
      <p:sp>
        <p:nvSpPr>
          <p:cNvPr id="2" name="任意多边形: 形状 26"/>
          <p:cNvSpPr/>
          <p:nvPr/>
        </p:nvSpPr>
        <p:spPr>
          <a:xfrm flipV="1">
            <a:off x="5878830" y="3668395"/>
            <a:ext cx="329628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3" name="文本框 2"/>
          <p:cNvSpPr txBox="1"/>
          <p:nvPr/>
        </p:nvSpPr>
        <p:spPr>
          <a:xfrm>
            <a:off x="7110730" y="3714115"/>
            <a:ext cx="1827530" cy="368300"/>
          </a:xfrm>
          <a:prstGeom prst="rect">
            <a:avLst/>
          </a:prstGeom>
          <a:noFill/>
        </p:spPr>
        <p:txBody>
          <a:bodyPr wrap="square" rtlCol="0">
            <a:spAutoFit/>
          </a:bodyPr>
          <a:lstStyle/>
          <a:p>
            <a:pPr algn="dist"/>
            <a:r>
              <a:rPr lang="zh-CN" dirty="0">
                <a:solidFill>
                  <a:schemeClr val="bg1"/>
                </a:solidFill>
                <a:cs typeface="+mn-ea"/>
                <a:sym typeface="+mn-lt"/>
              </a:rPr>
              <a:t>日期：</a:t>
            </a:r>
            <a:r>
              <a:rPr lang="en-US" altLang="zh-CN" dirty="0" smtClean="0">
                <a:solidFill>
                  <a:schemeClr val="bg1"/>
                </a:solidFill>
                <a:cs typeface="+mn-ea"/>
                <a:sym typeface="+mn-lt"/>
              </a:rPr>
              <a:t>20XX</a:t>
            </a:r>
            <a:endParaRPr lang="en-US" altLang="zh-CN" dirty="0">
              <a:solidFill>
                <a:schemeClr val="bg1"/>
              </a:solidFill>
              <a:cs typeface="+mn-ea"/>
              <a:sym typeface="+mn-lt"/>
            </a:endParaRPr>
          </a:p>
        </p:txBody>
      </p:sp>
      <p:grpSp>
        <p:nvGrpSpPr>
          <p:cNvPr id="2066" name="组合 2065"/>
          <p:cNvGrpSpPr/>
          <p:nvPr/>
        </p:nvGrpSpPr>
        <p:grpSpPr>
          <a:xfrm>
            <a:off x="10697001" y="-487514"/>
            <a:ext cx="2328332" cy="1179924"/>
            <a:chOff x="10198100" y="3968750"/>
            <a:chExt cx="12195176" cy="6180138"/>
          </a:xfrm>
        </p:grpSpPr>
        <p:sp>
          <p:nvSpPr>
            <p:cNvPr id="239" name="AutoShape 3"/>
            <p:cNvSpPr>
              <a:spLocks noChangeAspect="1" noChangeArrowheads="1" noTextEdit="1"/>
            </p:cNvSpPr>
            <p:nvPr/>
          </p:nvSpPr>
          <p:spPr bwMode="auto">
            <a:xfrm>
              <a:off x="10198100" y="3968750"/>
              <a:ext cx="12192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5"/>
            <p:cNvSpPr/>
            <p:nvPr/>
          </p:nvSpPr>
          <p:spPr bwMode="auto">
            <a:xfrm>
              <a:off x="10198100" y="5710238"/>
              <a:ext cx="6097588" cy="1744663"/>
            </a:xfrm>
            <a:custGeom>
              <a:avLst/>
              <a:gdLst>
                <a:gd name="T0" fmla="*/ 0 w 2000"/>
                <a:gd name="T1" fmla="*/ 0 h 572"/>
                <a:gd name="T2" fmla="*/ 14 w 2000"/>
                <a:gd name="T3" fmla="*/ 66 h 572"/>
                <a:gd name="T4" fmla="*/ 49 w 2000"/>
                <a:gd name="T5" fmla="*/ 124 h 572"/>
                <a:gd name="T6" fmla="*/ 96 w 2000"/>
                <a:gd name="T7" fmla="*/ 173 h 572"/>
                <a:gd name="T8" fmla="*/ 122 w 2000"/>
                <a:gd name="T9" fmla="*/ 194 h 572"/>
                <a:gd name="T10" fmla="*/ 150 w 2000"/>
                <a:gd name="T11" fmla="*/ 214 h 572"/>
                <a:gd name="T12" fmla="*/ 267 w 2000"/>
                <a:gd name="T13" fmla="*/ 282 h 572"/>
                <a:gd name="T14" fmla="*/ 283 w 2000"/>
                <a:gd name="T15" fmla="*/ 289 h 572"/>
                <a:gd name="T16" fmla="*/ 298 w 2000"/>
                <a:gd name="T17" fmla="*/ 296 h 572"/>
                <a:gd name="T18" fmla="*/ 329 w 2000"/>
                <a:gd name="T19" fmla="*/ 310 h 572"/>
                <a:gd name="T20" fmla="*/ 345 w 2000"/>
                <a:gd name="T21" fmla="*/ 317 h 572"/>
                <a:gd name="T22" fmla="*/ 361 w 2000"/>
                <a:gd name="T23" fmla="*/ 323 h 572"/>
                <a:gd name="T24" fmla="*/ 392 w 2000"/>
                <a:gd name="T25" fmla="*/ 335 h 572"/>
                <a:gd name="T26" fmla="*/ 651 w 2000"/>
                <a:gd name="T27" fmla="*/ 417 h 572"/>
                <a:gd name="T28" fmla="*/ 917 w 2000"/>
                <a:gd name="T29" fmla="*/ 475 h 572"/>
                <a:gd name="T30" fmla="*/ 1051 w 2000"/>
                <a:gd name="T31" fmla="*/ 498 h 572"/>
                <a:gd name="T32" fmla="*/ 1118 w 2000"/>
                <a:gd name="T33" fmla="*/ 508 h 572"/>
                <a:gd name="T34" fmla="*/ 1152 w 2000"/>
                <a:gd name="T35" fmla="*/ 512 h 572"/>
                <a:gd name="T36" fmla="*/ 1186 w 2000"/>
                <a:gd name="T37" fmla="*/ 517 h 572"/>
                <a:gd name="T38" fmla="*/ 1219 w 2000"/>
                <a:gd name="T39" fmla="*/ 521 h 572"/>
                <a:gd name="T40" fmla="*/ 1253 w 2000"/>
                <a:gd name="T41" fmla="*/ 525 h 572"/>
                <a:gd name="T42" fmla="*/ 1321 w 2000"/>
                <a:gd name="T43" fmla="*/ 533 h 572"/>
                <a:gd name="T44" fmla="*/ 1456 w 2000"/>
                <a:gd name="T45" fmla="*/ 546 h 572"/>
                <a:gd name="T46" fmla="*/ 1592 w 2000"/>
                <a:gd name="T47" fmla="*/ 556 h 572"/>
                <a:gd name="T48" fmla="*/ 1660 w 2000"/>
                <a:gd name="T49" fmla="*/ 560 h 572"/>
                <a:gd name="T50" fmla="*/ 1694 w 2000"/>
                <a:gd name="T51" fmla="*/ 562 h 572"/>
                <a:gd name="T52" fmla="*/ 1728 w 2000"/>
                <a:gd name="T53" fmla="*/ 564 h 572"/>
                <a:gd name="T54" fmla="*/ 1796 w 2000"/>
                <a:gd name="T55" fmla="*/ 567 h 572"/>
                <a:gd name="T56" fmla="*/ 1864 w 2000"/>
                <a:gd name="T57" fmla="*/ 569 h 572"/>
                <a:gd name="T58" fmla="*/ 1898 w 2000"/>
                <a:gd name="T59" fmla="*/ 570 h 572"/>
                <a:gd name="T60" fmla="*/ 1932 w 2000"/>
                <a:gd name="T61" fmla="*/ 570 h 572"/>
                <a:gd name="T62" fmla="*/ 2000 w 2000"/>
                <a:gd name="T63" fmla="*/ 572 h 572"/>
                <a:gd name="T64" fmla="*/ 1932 w 2000"/>
                <a:gd name="T65" fmla="*/ 572 h 572"/>
                <a:gd name="T66" fmla="*/ 1898 w 2000"/>
                <a:gd name="T67" fmla="*/ 572 h 572"/>
                <a:gd name="T68" fmla="*/ 1864 w 2000"/>
                <a:gd name="T69" fmla="*/ 572 h 572"/>
                <a:gd name="T70" fmla="*/ 1796 w 2000"/>
                <a:gd name="T71" fmla="*/ 571 h 572"/>
                <a:gd name="T72" fmla="*/ 1728 w 2000"/>
                <a:gd name="T73" fmla="*/ 569 h 572"/>
                <a:gd name="T74" fmla="*/ 1694 w 2000"/>
                <a:gd name="T75" fmla="*/ 568 h 572"/>
                <a:gd name="T76" fmla="*/ 1660 w 2000"/>
                <a:gd name="T77" fmla="*/ 567 h 572"/>
                <a:gd name="T78" fmla="*/ 1591 w 2000"/>
                <a:gd name="T79" fmla="*/ 564 h 572"/>
                <a:gd name="T80" fmla="*/ 1455 w 2000"/>
                <a:gd name="T81" fmla="*/ 555 h 572"/>
                <a:gd name="T82" fmla="*/ 1184 w 2000"/>
                <a:gd name="T83" fmla="*/ 528 h 572"/>
                <a:gd name="T84" fmla="*/ 1150 w 2000"/>
                <a:gd name="T85" fmla="*/ 523 h 572"/>
                <a:gd name="T86" fmla="*/ 1117 w 2000"/>
                <a:gd name="T87" fmla="*/ 519 h 572"/>
                <a:gd name="T88" fmla="*/ 1049 w 2000"/>
                <a:gd name="T89" fmla="*/ 509 h 572"/>
                <a:gd name="T90" fmla="*/ 915 w 2000"/>
                <a:gd name="T91" fmla="*/ 486 h 572"/>
                <a:gd name="T92" fmla="*/ 649 w 2000"/>
                <a:gd name="T93" fmla="*/ 427 h 572"/>
                <a:gd name="T94" fmla="*/ 389 w 2000"/>
                <a:gd name="T95" fmla="*/ 344 h 572"/>
                <a:gd name="T96" fmla="*/ 357 w 2000"/>
                <a:gd name="T97" fmla="*/ 331 h 572"/>
                <a:gd name="T98" fmla="*/ 341 w 2000"/>
                <a:gd name="T99" fmla="*/ 324 h 572"/>
                <a:gd name="T100" fmla="*/ 326 w 2000"/>
                <a:gd name="T101" fmla="*/ 317 h 572"/>
                <a:gd name="T102" fmla="*/ 295 w 2000"/>
                <a:gd name="T103" fmla="*/ 303 h 572"/>
                <a:gd name="T104" fmla="*/ 279 w 2000"/>
                <a:gd name="T105" fmla="*/ 296 h 572"/>
                <a:gd name="T106" fmla="*/ 264 w 2000"/>
                <a:gd name="T107" fmla="*/ 288 h 572"/>
                <a:gd name="T108" fmla="*/ 147 w 2000"/>
                <a:gd name="T109" fmla="*/ 219 h 572"/>
                <a:gd name="T110" fmla="*/ 119 w 2000"/>
                <a:gd name="T111" fmla="*/ 198 h 572"/>
                <a:gd name="T112" fmla="*/ 93 w 2000"/>
                <a:gd name="T113" fmla="*/ 176 h 572"/>
                <a:gd name="T114" fmla="*/ 47 w 2000"/>
                <a:gd name="T115" fmla="*/ 126 h 572"/>
                <a:gd name="T116" fmla="*/ 13 w 2000"/>
                <a:gd name="T117" fmla="*/ 67 h 572"/>
                <a:gd name="T118" fmla="*/ 0 w 2000"/>
                <a:gd name="T11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 h="572">
                  <a:moveTo>
                    <a:pt x="0" y="0"/>
                  </a:moveTo>
                  <a:cubicBezTo>
                    <a:pt x="0" y="23"/>
                    <a:pt x="5" y="46"/>
                    <a:pt x="14" y="66"/>
                  </a:cubicBezTo>
                  <a:cubicBezTo>
                    <a:pt x="23" y="87"/>
                    <a:pt x="35" y="107"/>
                    <a:pt x="49" y="124"/>
                  </a:cubicBezTo>
                  <a:cubicBezTo>
                    <a:pt x="63" y="142"/>
                    <a:pt x="79" y="158"/>
                    <a:pt x="96" y="173"/>
                  </a:cubicBezTo>
                  <a:cubicBezTo>
                    <a:pt x="105" y="180"/>
                    <a:pt x="113" y="188"/>
                    <a:pt x="122" y="194"/>
                  </a:cubicBezTo>
                  <a:cubicBezTo>
                    <a:pt x="150" y="214"/>
                    <a:pt x="150" y="214"/>
                    <a:pt x="150" y="214"/>
                  </a:cubicBezTo>
                  <a:cubicBezTo>
                    <a:pt x="187" y="239"/>
                    <a:pt x="227" y="262"/>
                    <a:pt x="267" y="282"/>
                  </a:cubicBezTo>
                  <a:cubicBezTo>
                    <a:pt x="283" y="289"/>
                    <a:pt x="283" y="289"/>
                    <a:pt x="283" y="289"/>
                  </a:cubicBezTo>
                  <a:cubicBezTo>
                    <a:pt x="288" y="292"/>
                    <a:pt x="293" y="294"/>
                    <a:pt x="298" y="296"/>
                  </a:cubicBezTo>
                  <a:cubicBezTo>
                    <a:pt x="329" y="310"/>
                    <a:pt x="329" y="310"/>
                    <a:pt x="329" y="310"/>
                  </a:cubicBezTo>
                  <a:cubicBezTo>
                    <a:pt x="334" y="312"/>
                    <a:pt x="340" y="314"/>
                    <a:pt x="345" y="317"/>
                  </a:cubicBezTo>
                  <a:cubicBezTo>
                    <a:pt x="361" y="323"/>
                    <a:pt x="361" y="323"/>
                    <a:pt x="361" y="323"/>
                  </a:cubicBezTo>
                  <a:cubicBezTo>
                    <a:pt x="392" y="335"/>
                    <a:pt x="392" y="335"/>
                    <a:pt x="392" y="335"/>
                  </a:cubicBezTo>
                  <a:cubicBezTo>
                    <a:pt x="477" y="367"/>
                    <a:pt x="564" y="394"/>
                    <a:pt x="651" y="417"/>
                  </a:cubicBezTo>
                  <a:cubicBezTo>
                    <a:pt x="739" y="439"/>
                    <a:pt x="828" y="458"/>
                    <a:pt x="917" y="475"/>
                  </a:cubicBezTo>
                  <a:cubicBezTo>
                    <a:pt x="961" y="483"/>
                    <a:pt x="1006" y="490"/>
                    <a:pt x="1051" y="498"/>
                  </a:cubicBezTo>
                  <a:cubicBezTo>
                    <a:pt x="1118" y="508"/>
                    <a:pt x="1118" y="508"/>
                    <a:pt x="1118" y="508"/>
                  </a:cubicBezTo>
                  <a:cubicBezTo>
                    <a:pt x="1129" y="509"/>
                    <a:pt x="1141" y="511"/>
                    <a:pt x="1152" y="512"/>
                  </a:cubicBezTo>
                  <a:cubicBezTo>
                    <a:pt x="1186" y="517"/>
                    <a:pt x="1186" y="517"/>
                    <a:pt x="1186" y="517"/>
                  </a:cubicBezTo>
                  <a:cubicBezTo>
                    <a:pt x="1219" y="521"/>
                    <a:pt x="1219" y="521"/>
                    <a:pt x="1219" y="521"/>
                  </a:cubicBezTo>
                  <a:cubicBezTo>
                    <a:pt x="1253" y="525"/>
                    <a:pt x="1253" y="525"/>
                    <a:pt x="1253" y="525"/>
                  </a:cubicBezTo>
                  <a:cubicBezTo>
                    <a:pt x="1276" y="528"/>
                    <a:pt x="1298" y="530"/>
                    <a:pt x="1321" y="533"/>
                  </a:cubicBezTo>
                  <a:cubicBezTo>
                    <a:pt x="1366" y="537"/>
                    <a:pt x="1411" y="542"/>
                    <a:pt x="1456" y="546"/>
                  </a:cubicBezTo>
                  <a:cubicBezTo>
                    <a:pt x="1501" y="550"/>
                    <a:pt x="1547" y="553"/>
                    <a:pt x="1592" y="556"/>
                  </a:cubicBezTo>
                  <a:cubicBezTo>
                    <a:pt x="1660" y="560"/>
                    <a:pt x="1660" y="560"/>
                    <a:pt x="1660" y="560"/>
                  </a:cubicBezTo>
                  <a:cubicBezTo>
                    <a:pt x="1694" y="562"/>
                    <a:pt x="1694" y="562"/>
                    <a:pt x="1694" y="562"/>
                  </a:cubicBezTo>
                  <a:cubicBezTo>
                    <a:pt x="1728" y="564"/>
                    <a:pt x="1728" y="564"/>
                    <a:pt x="1728" y="564"/>
                  </a:cubicBezTo>
                  <a:cubicBezTo>
                    <a:pt x="1796" y="567"/>
                    <a:pt x="1796" y="567"/>
                    <a:pt x="1796" y="567"/>
                  </a:cubicBezTo>
                  <a:cubicBezTo>
                    <a:pt x="1864" y="569"/>
                    <a:pt x="1864" y="569"/>
                    <a:pt x="1864" y="569"/>
                  </a:cubicBezTo>
                  <a:cubicBezTo>
                    <a:pt x="1898" y="570"/>
                    <a:pt x="1898" y="570"/>
                    <a:pt x="1898" y="570"/>
                  </a:cubicBezTo>
                  <a:cubicBezTo>
                    <a:pt x="1932" y="570"/>
                    <a:pt x="1932" y="570"/>
                    <a:pt x="1932" y="570"/>
                  </a:cubicBezTo>
                  <a:cubicBezTo>
                    <a:pt x="2000" y="572"/>
                    <a:pt x="2000" y="572"/>
                    <a:pt x="2000" y="572"/>
                  </a:cubicBezTo>
                  <a:cubicBezTo>
                    <a:pt x="1932" y="572"/>
                    <a:pt x="1932" y="572"/>
                    <a:pt x="1932" y="572"/>
                  </a:cubicBezTo>
                  <a:cubicBezTo>
                    <a:pt x="1898" y="572"/>
                    <a:pt x="1898" y="572"/>
                    <a:pt x="1898" y="572"/>
                  </a:cubicBezTo>
                  <a:cubicBezTo>
                    <a:pt x="1864" y="572"/>
                    <a:pt x="1864" y="572"/>
                    <a:pt x="1864" y="572"/>
                  </a:cubicBezTo>
                  <a:cubicBezTo>
                    <a:pt x="1796" y="571"/>
                    <a:pt x="1796" y="571"/>
                    <a:pt x="1796" y="571"/>
                  </a:cubicBezTo>
                  <a:cubicBezTo>
                    <a:pt x="1728" y="569"/>
                    <a:pt x="1728" y="569"/>
                    <a:pt x="1728" y="569"/>
                  </a:cubicBezTo>
                  <a:cubicBezTo>
                    <a:pt x="1694" y="568"/>
                    <a:pt x="1694" y="568"/>
                    <a:pt x="1694" y="568"/>
                  </a:cubicBezTo>
                  <a:cubicBezTo>
                    <a:pt x="1660" y="567"/>
                    <a:pt x="1660" y="567"/>
                    <a:pt x="1660" y="567"/>
                  </a:cubicBezTo>
                  <a:cubicBezTo>
                    <a:pt x="1591" y="564"/>
                    <a:pt x="1591" y="564"/>
                    <a:pt x="1591" y="564"/>
                  </a:cubicBezTo>
                  <a:cubicBezTo>
                    <a:pt x="1546" y="561"/>
                    <a:pt x="1501" y="559"/>
                    <a:pt x="1455" y="555"/>
                  </a:cubicBezTo>
                  <a:cubicBezTo>
                    <a:pt x="1365" y="549"/>
                    <a:pt x="1274" y="539"/>
                    <a:pt x="1184" y="528"/>
                  </a:cubicBezTo>
                  <a:cubicBezTo>
                    <a:pt x="1150" y="523"/>
                    <a:pt x="1150" y="523"/>
                    <a:pt x="1150" y="523"/>
                  </a:cubicBezTo>
                  <a:cubicBezTo>
                    <a:pt x="1139" y="522"/>
                    <a:pt x="1128" y="520"/>
                    <a:pt x="1117" y="519"/>
                  </a:cubicBezTo>
                  <a:cubicBezTo>
                    <a:pt x="1049" y="509"/>
                    <a:pt x="1049" y="509"/>
                    <a:pt x="1049" y="509"/>
                  </a:cubicBezTo>
                  <a:cubicBezTo>
                    <a:pt x="1004" y="502"/>
                    <a:pt x="959" y="495"/>
                    <a:pt x="915" y="486"/>
                  </a:cubicBezTo>
                  <a:cubicBezTo>
                    <a:pt x="825" y="470"/>
                    <a:pt x="737" y="450"/>
                    <a:pt x="649" y="427"/>
                  </a:cubicBezTo>
                  <a:cubicBezTo>
                    <a:pt x="561" y="404"/>
                    <a:pt x="473" y="377"/>
                    <a:pt x="389" y="344"/>
                  </a:cubicBezTo>
                  <a:cubicBezTo>
                    <a:pt x="357" y="331"/>
                    <a:pt x="357" y="331"/>
                    <a:pt x="357" y="331"/>
                  </a:cubicBezTo>
                  <a:cubicBezTo>
                    <a:pt x="341" y="324"/>
                    <a:pt x="341" y="324"/>
                    <a:pt x="341" y="324"/>
                  </a:cubicBezTo>
                  <a:cubicBezTo>
                    <a:pt x="336" y="322"/>
                    <a:pt x="331" y="320"/>
                    <a:pt x="326" y="317"/>
                  </a:cubicBezTo>
                  <a:cubicBezTo>
                    <a:pt x="295" y="303"/>
                    <a:pt x="295" y="303"/>
                    <a:pt x="295" y="303"/>
                  </a:cubicBezTo>
                  <a:cubicBezTo>
                    <a:pt x="290" y="301"/>
                    <a:pt x="284" y="299"/>
                    <a:pt x="279" y="296"/>
                  </a:cubicBezTo>
                  <a:cubicBezTo>
                    <a:pt x="264" y="288"/>
                    <a:pt x="264" y="288"/>
                    <a:pt x="264" y="288"/>
                  </a:cubicBezTo>
                  <a:cubicBezTo>
                    <a:pt x="223" y="268"/>
                    <a:pt x="184" y="245"/>
                    <a:pt x="147" y="219"/>
                  </a:cubicBezTo>
                  <a:cubicBezTo>
                    <a:pt x="119" y="198"/>
                    <a:pt x="119" y="198"/>
                    <a:pt x="119" y="198"/>
                  </a:cubicBezTo>
                  <a:cubicBezTo>
                    <a:pt x="110" y="191"/>
                    <a:pt x="102" y="184"/>
                    <a:pt x="93" y="176"/>
                  </a:cubicBezTo>
                  <a:cubicBezTo>
                    <a:pt x="76" y="161"/>
                    <a:pt x="60" y="144"/>
                    <a:pt x="47" y="126"/>
                  </a:cubicBezTo>
                  <a:cubicBezTo>
                    <a:pt x="33" y="108"/>
                    <a:pt x="21" y="88"/>
                    <a:pt x="13" y="67"/>
                  </a:cubicBezTo>
                  <a:cubicBezTo>
                    <a:pt x="4" y="46"/>
                    <a:pt x="0"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
            <p:cNvSpPr/>
            <p:nvPr/>
          </p:nvSpPr>
          <p:spPr bwMode="auto">
            <a:xfrm>
              <a:off x="10207625" y="5621338"/>
              <a:ext cx="6402388" cy="1830388"/>
            </a:xfrm>
            <a:custGeom>
              <a:avLst/>
              <a:gdLst>
                <a:gd name="T0" fmla="*/ 22 w 2100"/>
                <a:gd name="T1" fmla="*/ 67 h 600"/>
                <a:gd name="T2" fmla="*/ 88 w 2100"/>
                <a:gd name="T3" fmla="*/ 150 h 600"/>
                <a:gd name="T4" fmla="*/ 169 w 2100"/>
                <a:gd name="T5" fmla="*/ 220 h 600"/>
                <a:gd name="T6" fmla="*/ 226 w 2100"/>
                <a:gd name="T7" fmla="*/ 261 h 600"/>
                <a:gd name="T8" fmla="*/ 288 w 2100"/>
                <a:gd name="T9" fmla="*/ 296 h 600"/>
                <a:gd name="T10" fmla="*/ 385 w 2100"/>
                <a:gd name="T11" fmla="*/ 341 h 600"/>
                <a:gd name="T12" fmla="*/ 450 w 2100"/>
                <a:gd name="T13" fmla="*/ 368 h 600"/>
                <a:gd name="T14" fmla="*/ 551 w 2100"/>
                <a:gd name="T15" fmla="*/ 402 h 600"/>
                <a:gd name="T16" fmla="*/ 688 w 2100"/>
                <a:gd name="T17" fmla="*/ 441 h 600"/>
                <a:gd name="T18" fmla="*/ 791 w 2100"/>
                <a:gd name="T19" fmla="*/ 469 h 600"/>
                <a:gd name="T20" fmla="*/ 861 w 2100"/>
                <a:gd name="T21" fmla="*/ 485 h 600"/>
                <a:gd name="T22" fmla="*/ 878 w 2100"/>
                <a:gd name="T23" fmla="*/ 488 h 600"/>
                <a:gd name="T24" fmla="*/ 965 w 2100"/>
                <a:gd name="T25" fmla="*/ 504 h 600"/>
                <a:gd name="T26" fmla="*/ 1106 w 2100"/>
                <a:gd name="T27" fmla="*/ 528 h 600"/>
                <a:gd name="T28" fmla="*/ 1212 w 2100"/>
                <a:gd name="T29" fmla="*/ 542 h 600"/>
                <a:gd name="T30" fmla="*/ 1282 w 2100"/>
                <a:gd name="T31" fmla="*/ 549 h 600"/>
                <a:gd name="T32" fmla="*/ 1389 w 2100"/>
                <a:gd name="T33" fmla="*/ 556 h 600"/>
                <a:gd name="T34" fmla="*/ 1602 w 2100"/>
                <a:gd name="T35" fmla="*/ 574 h 600"/>
                <a:gd name="T36" fmla="*/ 1815 w 2100"/>
                <a:gd name="T37" fmla="*/ 586 h 600"/>
                <a:gd name="T38" fmla="*/ 1958 w 2100"/>
                <a:gd name="T39" fmla="*/ 594 h 600"/>
                <a:gd name="T40" fmla="*/ 2029 w 2100"/>
                <a:gd name="T41" fmla="*/ 598 h 600"/>
                <a:gd name="T42" fmla="*/ 1815 w 2100"/>
                <a:gd name="T43" fmla="*/ 592 h 600"/>
                <a:gd name="T44" fmla="*/ 1708 w 2100"/>
                <a:gd name="T45" fmla="*/ 588 h 600"/>
                <a:gd name="T46" fmla="*/ 1673 w 2100"/>
                <a:gd name="T47" fmla="*/ 586 h 600"/>
                <a:gd name="T48" fmla="*/ 1530 w 2100"/>
                <a:gd name="T49" fmla="*/ 577 h 600"/>
                <a:gd name="T50" fmla="*/ 1317 w 2100"/>
                <a:gd name="T51" fmla="*/ 562 h 600"/>
                <a:gd name="T52" fmla="*/ 1246 w 2100"/>
                <a:gd name="T53" fmla="*/ 557 h 600"/>
                <a:gd name="T54" fmla="*/ 1175 w 2100"/>
                <a:gd name="T55" fmla="*/ 548 h 600"/>
                <a:gd name="T56" fmla="*/ 1034 w 2100"/>
                <a:gd name="T57" fmla="*/ 528 h 600"/>
                <a:gd name="T58" fmla="*/ 893 w 2100"/>
                <a:gd name="T59" fmla="*/ 503 h 600"/>
                <a:gd name="T60" fmla="*/ 867 w 2100"/>
                <a:gd name="T61" fmla="*/ 498 h 600"/>
                <a:gd name="T62" fmla="*/ 823 w 2100"/>
                <a:gd name="T63" fmla="*/ 488 h 600"/>
                <a:gd name="T64" fmla="*/ 754 w 2100"/>
                <a:gd name="T65" fmla="*/ 470 h 600"/>
                <a:gd name="T66" fmla="*/ 617 w 2100"/>
                <a:gd name="T67" fmla="*/ 432 h 600"/>
                <a:gd name="T68" fmla="*/ 480 w 2100"/>
                <a:gd name="T69" fmla="*/ 389 h 600"/>
                <a:gd name="T70" fmla="*/ 414 w 2100"/>
                <a:gd name="T71" fmla="*/ 364 h 600"/>
                <a:gd name="T72" fmla="*/ 349 w 2100"/>
                <a:gd name="T73" fmla="*/ 334 h 600"/>
                <a:gd name="T74" fmla="*/ 253 w 2100"/>
                <a:gd name="T75" fmla="*/ 285 h 600"/>
                <a:gd name="T76" fmla="*/ 193 w 2100"/>
                <a:gd name="T77" fmla="*/ 246 h 600"/>
                <a:gd name="T78" fmla="*/ 111 w 2100"/>
                <a:gd name="T79" fmla="*/ 178 h 600"/>
                <a:gd name="T80" fmla="*/ 60 w 2100"/>
                <a:gd name="T81" fmla="*/ 127 h 600"/>
                <a:gd name="T82" fmla="*/ 0 w 2100"/>
                <a:gd name="T8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0">
                  <a:moveTo>
                    <a:pt x="0" y="0"/>
                  </a:moveTo>
                  <a:cubicBezTo>
                    <a:pt x="2" y="24"/>
                    <a:pt x="11" y="46"/>
                    <a:pt x="22" y="67"/>
                  </a:cubicBezTo>
                  <a:cubicBezTo>
                    <a:pt x="34" y="88"/>
                    <a:pt x="48" y="107"/>
                    <a:pt x="63" y="125"/>
                  </a:cubicBezTo>
                  <a:cubicBezTo>
                    <a:pt x="71" y="134"/>
                    <a:pt x="79" y="142"/>
                    <a:pt x="88" y="150"/>
                  </a:cubicBezTo>
                  <a:cubicBezTo>
                    <a:pt x="114" y="175"/>
                    <a:pt x="114" y="175"/>
                    <a:pt x="114" y="175"/>
                  </a:cubicBezTo>
                  <a:cubicBezTo>
                    <a:pt x="131" y="191"/>
                    <a:pt x="150" y="205"/>
                    <a:pt x="169" y="220"/>
                  </a:cubicBezTo>
                  <a:cubicBezTo>
                    <a:pt x="178" y="227"/>
                    <a:pt x="187" y="234"/>
                    <a:pt x="197" y="241"/>
                  </a:cubicBezTo>
                  <a:cubicBezTo>
                    <a:pt x="206" y="248"/>
                    <a:pt x="216" y="255"/>
                    <a:pt x="226" y="261"/>
                  </a:cubicBezTo>
                  <a:cubicBezTo>
                    <a:pt x="236" y="267"/>
                    <a:pt x="247" y="273"/>
                    <a:pt x="257" y="279"/>
                  </a:cubicBezTo>
                  <a:cubicBezTo>
                    <a:pt x="267" y="285"/>
                    <a:pt x="277" y="291"/>
                    <a:pt x="288" y="296"/>
                  </a:cubicBezTo>
                  <a:cubicBezTo>
                    <a:pt x="309" y="307"/>
                    <a:pt x="330" y="317"/>
                    <a:pt x="352" y="327"/>
                  </a:cubicBezTo>
                  <a:cubicBezTo>
                    <a:pt x="385" y="341"/>
                    <a:pt x="385" y="341"/>
                    <a:pt x="385" y="341"/>
                  </a:cubicBezTo>
                  <a:cubicBezTo>
                    <a:pt x="395" y="346"/>
                    <a:pt x="406" y="351"/>
                    <a:pt x="417" y="355"/>
                  </a:cubicBezTo>
                  <a:cubicBezTo>
                    <a:pt x="428" y="360"/>
                    <a:pt x="439" y="364"/>
                    <a:pt x="450" y="368"/>
                  </a:cubicBezTo>
                  <a:cubicBezTo>
                    <a:pt x="484" y="380"/>
                    <a:pt x="484" y="380"/>
                    <a:pt x="484" y="380"/>
                  </a:cubicBezTo>
                  <a:cubicBezTo>
                    <a:pt x="506" y="388"/>
                    <a:pt x="529" y="395"/>
                    <a:pt x="551" y="402"/>
                  </a:cubicBezTo>
                  <a:cubicBezTo>
                    <a:pt x="574" y="409"/>
                    <a:pt x="597" y="415"/>
                    <a:pt x="620" y="422"/>
                  </a:cubicBezTo>
                  <a:cubicBezTo>
                    <a:pt x="688" y="441"/>
                    <a:pt x="688" y="441"/>
                    <a:pt x="688" y="441"/>
                  </a:cubicBezTo>
                  <a:cubicBezTo>
                    <a:pt x="711" y="448"/>
                    <a:pt x="734" y="454"/>
                    <a:pt x="757" y="460"/>
                  </a:cubicBezTo>
                  <a:cubicBezTo>
                    <a:pt x="791" y="469"/>
                    <a:pt x="791" y="469"/>
                    <a:pt x="791" y="469"/>
                  </a:cubicBezTo>
                  <a:cubicBezTo>
                    <a:pt x="826" y="477"/>
                    <a:pt x="826" y="477"/>
                    <a:pt x="826" y="477"/>
                  </a:cubicBezTo>
                  <a:cubicBezTo>
                    <a:pt x="861" y="485"/>
                    <a:pt x="861" y="485"/>
                    <a:pt x="861" y="485"/>
                  </a:cubicBezTo>
                  <a:cubicBezTo>
                    <a:pt x="869" y="487"/>
                    <a:pt x="869" y="487"/>
                    <a:pt x="869" y="487"/>
                  </a:cubicBezTo>
                  <a:cubicBezTo>
                    <a:pt x="878" y="488"/>
                    <a:pt x="878" y="488"/>
                    <a:pt x="878" y="488"/>
                  </a:cubicBezTo>
                  <a:cubicBezTo>
                    <a:pt x="895" y="491"/>
                    <a:pt x="895" y="491"/>
                    <a:pt x="895" y="491"/>
                  </a:cubicBezTo>
                  <a:cubicBezTo>
                    <a:pt x="919" y="496"/>
                    <a:pt x="942" y="500"/>
                    <a:pt x="965" y="504"/>
                  </a:cubicBezTo>
                  <a:cubicBezTo>
                    <a:pt x="1036" y="517"/>
                    <a:pt x="1036" y="517"/>
                    <a:pt x="1036" y="517"/>
                  </a:cubicBezTo>
                  <a:cubicBezTo>
                    <a:pt x="1059" y="521"/>
                    <a:pt x="1082" y="525"/>
                    <a:pt x="1106" y="528"/>
                  </a:cubicBezTo>
                  <a:cubicBezTo>
                    <a:pt x="1129" y="531"/>
                    <a:pt x="1153" y="534"/>
                    <a:pt x="1176" y="537"/>
                  </a:cubicBezTo>
                  <a:cubicBezTo>
                    <a:pt x="1212" y="542"/>
                    <a:pt x="1212" y="542"/>
                    <a:pt x="1212" y="542"/>
                  </a:cubicBezTo>
                  <a:cubicBezTo>
                    <a:pt x="1223" y="543"/>
                    <a:pt x="1235" y="545"/>
                    <a:pt x="1247" y="546"/>
                  </a:cubicBezTo>
                  <a:cubicBezTo>
                    <a:pt x="1259" y="547"/>
                    <a:pt x="1270" y="548"/>
                    <a:pt x="1282" y="549"/>
                  </a:cubicBezTo>
                  <a:cubicBezTo>
                    <a:pt x="1294" y="550"/>
                    <a:pt x="1306" y="550"/>
                    <a:pt x="1318" y="551"/>
                  </a:cubicBezTo>
                  <a:cubicBezTo>
                    <a:pt x="1389" y="556"/>
                    <a:pt x="1389" y="556"/>
                    <a:pt x="1389" y="556"/>
                  </a:cubicBezTo>
                  <a:cubicBezTo>
                    <a:pt x="1436" y="560"/>
                    <a:pt x="1483" y="564"/>
                    <a:pt x="1531" y="568"/>
                  </a:cubicBezTo>
                  <a:cubicBezTo>
                    <a:pt x="1555" y="570"/>
                    <a:pt x="1578" y="572"/>
                    <a:pt x="1602" y="574"/>
                  </a:cubicBezTo>
                  <a:cubicBezTo>
                    <a:pt x="1673" y="579"/>
                    <a:pt x="1673" y="579"/>
                    <a:pt x="1673" y="579"/>
                  </a:cubicBezTo>
                  <a:cubicBezTo>
                    <a:pt x="1720" y="582"/>
                    <a:pt x="1768" y="584"/>
                    <a:pt x="1815" y="586"/>
                  </a:cubicBezTo>
                  <a:cubicBezTo>
                    <a:pt x="1886" y="591"/>
                    <a:pt x="1886" y="591"/>
                    <a:pt x="1886" y="591"/>
                  </a:cubicBezTo>
                  <a:cubicBezTo>
                    <a:pt x="1958" y="594"/>
                    <a:pt x="1958" y="594"/>
                    <a:pt x="1958" y="594"/>
                  </a:cubicBezTo>
                  <a:cubicBezTo>
                    <a:pt x="1993" y="596"/>
                    <a:pt x="1993" y="596"/>
                    <a:pt x="1993" y="596"/>
                  </a:cubicBezTo>
                  <a:cubicBezTo>
                    <a:pt x="2005" y="597"/>
                    <a:pt x="2017" y="597"/>
                    <a:pt x="2029" y="598"/>
                  </a:cubicBezTo>
                  <a:cubicBezTo>
                    <a:pt x="2100" y="600"/>
                    <a:pt x="2100" y="600"/>
                    <a:pt x="2100" y="600"/>
                  </a:cubicBezTo>
                  <a:cubicBezTo>
                    <a:pt x="2005" y="600"/>
                    <a:pt x="1910" y="596"/>
                    <a:pt x="1815" y="592"/>
                  </a:cubicBezTo>
                  <a:cubicBezTo>
                    <a:pt x="1744" y="589"/>
                    <a:pt x="1744" y="589"/>
                    <a:pt x="1744" y="589"/>
                  </a:cubicBezTo>
                  <a:cubicBezTo>
                    <a:pt x="1708" y="588"/>
                    <a:pt x="1708" y="588"/>
                    <a:pt x="1708" y="588"/>
                  </a:cubicBezTo>
                  <a:cubicBezTo>
                    <a:pt x="1690" y="587"/>
                    <a:pt x="1690" y="587"/>
                    <a:pt x="1690" y="587"/>
                  </a:cubicBezTo>
                  <a:cubicBezTo>
                    <a:pt x="1673" y="586"/>
                    <a:pt x="1673" y="586"/>
                    <a:pt x="1673" y="586"/>
                  </a:cubicBezTo>
                  <a:cubicBezTo>
                    <a:pt x="1601" y="582"/>
                    <a:pt x="1601" y="582"/>
                    <a:pt x="1601" y="582"/>
                  </a:cubicBezTo>
                  <a:cubicBezTo>
                    <a:pt x="1578" y="581"/>
                    <a:pt x="1554" y="579"/>
                    <a:pt x="1530" y="577"/>
                  </a:cubicBezTo>
                  <a:cubicBezTo>
                    <a:pt x="1388" y="566"/>
                    <a:pt x="1388" y="566"/>
                    <a:pt x="1388" y="566"/>
                  </a:cubicBezTo>
                  <a:cubicBezTo>
                    <a:pt x="1317" y="562"/>
                    <a:pt x="1317" y="562"/>
                    <a:pt x="1317" y="562"/>
                  </a:cubicBezTo>
                  <a:cubicBezTo>
                    <a:pt x="1305" y="561"/>
                    <a:pt x="1293" y="560"/>
                    <a:pt x="1281" y="560"/>
                  </a:cubicBezTo>
                  <a:cubicBezTo>
                    <a:pt x="1270" y="559"/>
                    <a:pt x="1258" y="558"/>
                    <a:pt x="1246" y="557"/>
                  </a:cubicBezTo>
                  <a:cubicBezTo>
                    <a:pt x="1234" y="556"/>
                    <a:pt x="1222" y="554"/>
                    <a:pt x="1210" y="553"/>
                  </a:cubicBezTo>
                  <a:cubicBezTo>
                    <a:pt x="1175" y="548"/>
                    <a:pt x="1175" y="548"/>
                    <a:pt x="1175" y="548"/>
                  </a:cubicBezTo>
                  <a:cubicBezTo>
                    <a:pt x="1151" y="545"/>
                    <a:pt x="1128" y="543"/>
                    <a:pt x="1104" y="539"/>
                  </a:cubicBezTo>
                  <a:cubicBezTo>
                    <a:pt x="1080" y="536"/>
                    <a:pt x="1057" y="532"/>
                    <a:pt x="1034" y="528"/>
                  </a:cubicBezTo>
                  <a:cubicBezTo>
                    <a:pt x="963" y="516"/>
                    <a:pt x="963" y="516"/>
                    <a:pt x="963" y="516"/>
                  </a:cubicBezTo>
                  <a:cubicBezTo>
                    <a:pt x="940" y="512"/>
                    <a:pt x="917" y="507"/>
                    <a:pt x="893" y="503"/>
                  </a:cubicBezTo>
                  <a:cubicBezTo>
                    <a:pt x="876" y="500"/>
                    <a:pt x="876" y="500"/>
                    <a:pt x="876" y="500"/>
                  </a:cubicBezTo>
                  <a:cubicBezTo>
                    <a:pt x="867" y="498"/>
                    <a:pt x="867" y="498"/>
                    <a:pt x="867" y="498"/>
                  </a:cubicBezTo>
                  <a:cubicBezTo>
                    <a:pt x="858" y="496"/>
                    <a:pt x="858" y="496"/>
                    <a:pt x="858" y="496"/>
                  </a:cubicBezTo>
                  <a:cubicBezTo>
                    <a:pt x="823" y="488"/>
                    <a:pt x="823" y="488"/>
                    <a:pt x="823" y="488"/>
                  </a:cubicBezTo>
                  <a:cubicBezTo>
                    <a:pt x="789" y="480"/>
                    <a:pt x="789" y="480"/>
                    <a:pt x="789" y="480"/>
                  </a:cubicBezTo>
                  <a:cubicBezTo>
                    <a:pt x="754" y="470"/>
                    <a:pt x="754" y="470"/>
                    <a:pt x="754" y="470"/>
                  </a:cubicBezTo>
                  <a:cubicBezTo>
                    <a:pt x="731" y="464"/>
                    <a:pt x="708" y="458"/>
                    <a:pt x="685" y="452"/>
                  </a:cubicBezTo>
                  <a:cubicBezTo>
                    <a:pt x="617" y="432"/>
                    <a:pt x="617" y="432"/>
                    <a:pt x="617" y="432"/>
                  </a:cubicBezTo>
                  <a:cubicBezTo>
                    <a:pt x="594" y="425"/>
                    <a:pt x="571" y="419"/>
                    <a:pt x="548" y="412"/>
                  </a:cubicBezTo>
                  <a:cubicBezTo>
                    <a:pt x="526" y="404"/>
                    <a:pt x="503" y="398"/>
                    <a:pt x="480" y="389"/>
                  </a:cubicBezTo>
                  <a:cubicBezTo>
                    <a:pt x="447" y="377"/>
                    <a:pt x="447" y="377"/>
                    <a:pt x="447" y="377"/>
                  </a:cubicBezTo>
                  <a:cubicBezTo>
                    <a:pt x="436" y="373"/>
                    <a:pt x="425" y="369"/>
                    <a:pt x="414" y="364"/>
                  </a:cubicBezTo>
                  <a:cubicBezTo>
                    <a:pt x="403" y="359"/>
                    <a:pt x="392" y="354"/>
                    <a:pt x="381" y="349"/>
                  </a:cubicBezTo>
                  <a:cubicBezTo>
                    <a:pt x="349" y="334"/>
                    <a:pt x="349" y="334"/>
                    <a:pt x="349" y="334"/>
                  </a:cubicBezTo>
                  <a:cubicBezTo>
                    <a:pt x="327" y="324"/>
                    <a:pt x="305" y="314"/>
                    <a:pt x="284" y="303"/>
                  </a:cubicBezTo>
                  <a:cubicBezTo>
                    <a:pt x="274" y="297"/>
                    <a:pt x="264" y="291"/>
                    <a:pt x="253" y="285"/>
                  </a:cubicBezTo>
                  <a:cubicBezTo>
                    <a:pt x="243" y="279"/>
                    <a:pt x="233" y="273"/>
                    <a:pt x="223" y="267"/>
                  </a:cubicBezTo>
                  <a:cubicBezTo>
                    <a:pt x="213" y="260"/>
                    <a:pt x="203" y="254"/>
                    <a:pt x="193" y="246"/>
                  </a:cubicBezTo>
                  <a:cubicBezTo>
                    <a:pt x="184" y="239"/>
                    <a:pt x="174" y="231"/>
                    <a:pt x="165" y="224"/>
                  </a:cubicBezTo>
                  <a:cubicBezTo>
                    <a:pt x="147" y="209"/>
                    <a:pt x="128" y="194"/>
                    <a:pt x="111" y="178"/>
                  </a:cubicBezTo>
                  <a:cubicBezTo>
                    <a:pt x="85" y="153"/>
                    <a:pt x="85" y="153"/>
                    <a:pt x="85" y="153"/>
                  </a:cubicBezTo>
                  <a:cubicBezTo>
                    <a:pt x="76" y="145"/>
                    <a:pt x="68" y="136"/>
                    <a:pt x="60" y="127"/>
                  </a:cubicBezTo>
                  <a:cubicBezTo>
                    <a:pt x="45" y="109"/>
                    <a:pt x="32" y="89"/>
                    <a:pt x="21" y="68"/>
                  </a:cubicBezTo>
                  <a:cubicBezTo>
                    <a:pt x="10" y="47"/>
                    <a:pt x="2"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
            <p:cNvSpPr/>
            <p:nvPr/>
          </p:nvSpPr>
          <p:spPr bwMode="auto">
            <a:xfrm>
              <a:off x="10228263" y="5534025"/>
              <a:ext cx="6689725" cy="1912938"/>
            </a:xfrm>
            <a:custGeom>
              <a:avLst/>
              <a:gdLst>
                <a:gd name="T0" fmla="*/ 33 w 2194"/>
                <a:gd name="T1" fmla="*/ 67 h 627"/>
                <a:gd name="T2" fmla="*/ 55 w 2194"/>
                <a:gd name="T3" fmla="*/ 96 h 627"/>
                <a:gd name="T4" fmla="*/ 131 w 2194"/>
                <a:gd name="T5" fmla="*/ 178 h 627"/>
                <a:gd name="T6" fmla="*/ 186 w 2194"/>
                <a:gd name="T7" fmla="*/ 228 h 627"/>
                <a:gd name="T8" fmla="*/ 242 w 2194"/>
                <a:gd name="T9" fmla="*/ 278 h 627"/>
                <a:gd name="T10" fmla="*/ 318 w 2194"/>
                <a:gd name="T11" fmla="*/ 330 h 627"/>
                <a:gd name="T12" fmla="*/ 367 w 2194"/>
                <a:gd name="T13" fmla="*/ 357 h 627"/>
                <a:gd name="T14" fmla="*/ 433 w 2194"/>
                <a:gd name="T15" fmla="*/ 391 h 627"/>
                <a:gd name="T16" fmla="*/ 571 w 2194"/>
                <a:gd name="T17" fmla="*/ 445 h 627"/>
                <a:gd name="T18" fmla="*/ 715 w 2194"/>
                <a:gd name="T19" fmla="*/ 486 h 627"/>
                <a:gd name="T20" fmla="*/ 858 w 2194"/>
                <a:gd name="T21" fmla="*/ 526 h 627"/>
                <a:gd name="T22" fmla="*/ 1004 w 2194"/>
                <a:gd name="T23" fmla="*/ 557 h 627"/>
                <a:gd name="T24" fmla="*/ 1115 w 2194"/>
                <a:gd name="T25" fmla="*/ 572 h 627"/>
                <a:gd name="T26" fmla="*/ 1189 w 2194"/>
                <a:gd name="T27" fmla="*/ 580 h 627"/>
                <a:gd name="T28" fmla="*/ 1226 w 2194"/>
                <a:gd name="T29" fmla="*/ 584 h 627"/>
                <a:gd name="T30" fmla="*/ 1374 w 2194"/>
                <a:gd name="T31" fmla="*/ 591 h 627"/>
                <a:gd name="T32" fmla="*/ 1449 w 2194"/>
                <a:gd name="T33" fmla="*/ 590 h 627"/>
                <a:gd name="T34" fmla="*/ 1524 w 2194"/>
                <a:gd name="T35" fmla="*/ 591 h 627"/>
                <a:gd name="T36" fmla="*/ 1673 w 2194"/>
                <a:gd name="T37" fmla="*/ 598 h 627"/>
                <a:gd name="T38" fmla="*/ 1822 w 2194"/>
                <a:gd name="T39" fmla="*/ 604 h 627"/>
                <a:gd name="T40" fmla="*/ 2194 w 2194"/>
                <a:gd name="T41" fmla="*/ 627 h 627"/>
                <a:gd name="T42" fmla="*/ 1822 w 2194"/>
                <a:gd name="T43" fmla="*/ 611 h 627"/>
                <a:gd name="T44" fmla="*/ 1672 w 2194"/>
                <a:gd name="T45" fmla="*/ 607 h 627"/>
                <a:gd name="T46" fmla="*/ 1523 w 2194"/>
                <a:gd name="T47" fmla="*/ 601 h 627"/>
                <a:gd name="T48" fmla="*/ 1449 w 2194"/>
                <a:gd name="T49" fmla="*/ 600 h 627"/>
                <a:gd name="T50" fmla="*/ 1374 w 2194"/>
                <a:gd name="T51" fmla="*/ 601 h 627"/>
                <a:gd name="T52" fmla="*/ 1225 w 2194"/>
                <a:gd name="T53" fmla="*/ 595 h 627"/>
                <a:gd name="T54" fmla="*/ 1188 w 2194"/>
                <a:gd name="T55" fmla="*/ 592 h 627"/>
                <a:gd name="T56" fmla="*/ 1113 w 2194"/>
                <a:gd name="T57" fmla="*/ 583 h 627"/>
                <a:gd name="T58" fmla="*/ 1002 w 2194"/>
                <a:gd name="T59" fmla="*/ 569 h 627"/>
                <a:gd name="T60" fmla="*/ 856 w 2194"/>
                <a:gd name="T61" fmla="*/ 538 h 627"/>
                <a:gd name="T62" fmla="*/ 712 w 2194"/>
                <a:gd name="T63" fmla="*/ 497 h 627"/>
                <a:gd name="T64" fmla="*/ 568 w 2194"/>
                <a:gd name="T65" fmla="*/ 455 h 627"/>
                <a:gd name="T66" fmla="*/ 396 w 2194"/>
                <a:gd name="T67" fmla="*/ 382 h 627"/>
                <a:gd name="T68" fmla="*/ 331 w 2194"/>
                <a:gd name="T69" fmla="*/ 346 h 627"/>
                <a:gd name="T70" fmla="*/ 298 w 2194"/>
                <a:gd name="T71" fmla="*/ 327 h 627"/>
                <a:gd name="T72" fmla="*/ 210 w 2194"/>
                <a:gd name="T73" fmla="*/ 258 h 627"/>
                <a:gd name="T74" fmla="*/ 155 w 2194"/>
                <a:gd name="T75" fmla="*/ 207 h 627"/>
                <a:gd name="T76" fmla="*/ 76 w 2194"/>
                <a:gd name="T77" fmla="*/ 127 h 627"/>
                <a:gd name="T78" fmla="*/ 42 w 2194"/>
                <a:gd name="T79" fmla="*/ 83 h 627"/>
                <a:gd name="T80" fmla="*/ 0 w 2194"/>
                <a:gd name="T81"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4" h="627">
                  <a:moveTo>
                    <a:pt x="0" y="0"/>
                  </a:moveTo>
                  <a:cubicBezTo>
                    <a:pt x="6" y="24"/>
                    <a:pt x="18" y="46"/>
                    <a:pt x="33" y="67"/>
                  </a:cubicBezTo>
                  <a:cubicBezTo>
                    <a:pt x="36" y="72"/>
                    <a:pt x="40" y="77"/>
                    <a:pt x="43" y="82"/>
                  </a:cubicBezTo>
                  <a:cubicBezTo>
                    <a:pt x="55" y="96"/>
                    <a:pt x="55" y="96"/>
                    <a:pt x="55" y="96"/>
                  </a:cubicBezTo>
                  <a:cubicBezTo>
                    <a:pt x="63" y="106"/>
                    <a:pt x="70" y="116"/>
                    <a:pt x="79" y="125"/>
                  </a:cubicBezTo>
                  <a:cubicBezTo>
                    <a:pt x="95" y="144"/>
                    <a:pt x="113" y="161"/>
                    <a:pt x="131" y="178"/>
                  </a:cubicBezTo>
                  <a:cubicBezTo>
                    <a:pt x="140" y="187"/>
                    <a:pt x="149" y="195"/>
                    <a:pt x="158" y="203"/>
                  </a:cubicBezTo>
                  <a:cubicBezTo>
                    <a:pt x="168" y="212"/>
                    <a:pt x="177" y="220"/>
                    <a:pt x="186" y="228"/>
                  </a:cubicBezTo>
                  <a:cubicBezTo>
                    <a:pt x="214" y="253"/>
                    <a:pt x="214" y="253"/>
                    <a:pt x="214" y="253"/>
                  </a:cubicBezTo>
                  <a:cubicBezTo>
                    <a:pt x="223" y="262"/>
                    <a:pt x="232" y="270"/>
                    <a:pt x="242" y="278"/>
                  </a:cubicBezTo>
                  <a:cubicBezTo>
                    <a:pt x="261" y="293"/>
                    <a:pt x="282" y="307"/>
                    <a:pt x="303" y="320"/>
                  </a:cubicBezTo>
                  <a:cubicBezTo>
                    <a:pt x="308" y="324"/>
                    <a:pt x="313" y="327"/>
                    <a:pt x="318" y="330"/>
                  </a:cubicBezTo>
                  <a:cubicBezTo>
                    <a:pt x="324" y="333"/>
                    <a:pt x="329" y="336"/>
                    <a:pt x="335" y="339"/>
                  </a:cubicBezTo>
                  <a:cubicBezTo>
                    <a:pt x="367" y="357"/>
                    <a:pt x="367" y="357"/>
                    <a:pt x="367" y="357"/>
                  </a:cubicBezTo>
                  <a:cubicBezTo>
                    <a:pt x="378" y="363"/>
                    <a:pt x="389" y="369"/>
                    <a:pt x="400" y="374"/>
                  </a:cubicBezTo>
                  <a:cubicBezTo>
                    <a:pt x="433" y="391"/>
                    <a:pt x="433" y="391"/>
                    <a:pt x="433" y="391"/>
                  </a:cubicBezTo>
                  <a:cubicBezTo>
                    <a:pt x="455" y="403"/>
                    <a:pt x="478" y="412"/>
                    <a:pt x="501" y="421"/>
                  </a:cubicBezTo>
                  <a:cubicBezTo>
                    <a:pt x="524" y="430"/>
                    <a:pt x="548" y="438"/>
                    <a:pt x="571" y="445"/>
                  </a:cubicBezTo>
                  <a:cubicBezTo>
                    <a:pt x="595" y="452"/>
                    <a:pt x="619" y="459"/>
                    <a:pt x="643" y="466"/>
                  </a:cubicBezTo>
                  <a:cubicBezTo>
                    <a:pt x="715" y="486"/>
                    <a:pt x="715" y="486"/>
                    <a:pt x="715" y="486"/>
                  </a:cubicBezTo>
                  <a:cubicBezTo>
                    <a:pt x="739" y="493"/>
                    <a:pt x="763" y="500"/>
                    <a:pt x="787" y="507"/>
                  </a:cubicBezTo>
                  <a:cubicBezTo>
                    <a:pt x="858" y="526"/>
                    <a:pt x="858" y="526"/>
                    <a:pt x="858" y="526"/>
                  </a:cubicBezTo>
                  <a:cubicBezTo>
                    <a:pt x="931" y="543"/>
                    <a:pt x="931" y="543"/>
                    <a:pt x="931" y="543"/>
                  </a:cubicBezTo>
                  <a:cubicBezTo>
                    <a:pt x="955" y="549"/>
                    <a:pt x="979" y="553"/>
                    <a:pt x="1004" y="557"/>
                  </a:cubicBezTo>
                  <a:cubicBezTo>
                    <a:pt x="1028" y="560"/>
                    <a:pt x="1053" y="563"/>
                    <a:pt x="1078" y="567"/>
                  </a:cubicBezTo>
                  <a:cubicBezTo>
                    <a:pt x="1115" y="572"/>
                    <a:pt x="1115" y="572"/>
                    <a:pt x="1115" y="572"/>
                  </a:cubicBezTo>
                  <a:cubicBezTo>
                    <a:pt x="1152" y="576"/>
                    <a:pt x="1152" y="576"/>
                    <a:pt x="1152" y="576"/>
                  </a:cubicBezTo>
                  <a:cubicBezTo>
                    <a:pt x="1189" y="580"/>
                    <a:pt x="1189" y="580"/>
                    <a:pt x="1189" y="580"/>
                  </a:cubicBezTo>
                  <a:cubicBezTo>
                    <a:pt x="1207" y="583"/>
                    <a:pt x="1207" y="583"/>
                    <a:pt x="1207" y="583"/>
                  </a:cubicBezTo>
                  <a:cubicBezTo>
                    <a:pt x="1226" y="584"/>
                    <a:pt x="1226" y="584"/>
                    <a:pt x="1226" y="584"/>
                  </a:cubicBezTo>
                  <a:cubicBezTo>
                    <a:pt x="1250" y="587"/>
                    <a:pt x="1275" y="588"/>
                    <a:pt x="1300" y="590"/>
                  </a:cubicBezTo>
                  <a:cubicBezTo>
                    <a:pt x="1325" y="591"/>
                    <a:pt x="1349" y="591"/>
                    <a:pt x="1374" y="591"/>
                  </a:cubicBezTo>
                  <a:cubicBezTo>
                    <a:pt x="1411" y="590"/>
                    <a:pt x="1411" y="590"/>
                    <a:pt x="1411" y="590"/>
                  </a:cubicBezTo>
                  <a:cubicBezTo>
                    <a:pt x="1424" y="590"/>
                    <a:pt x="1436" y="590"/>
                    <a:pt x="1449" y="590"/>
                  </a:cubicBezTo>
                  <a:cubicBezTo>
                    <a:pt x="1461" y="590"/>
                    <a:pt x="1474" y="590"/>
                    <a:pt x="1486" y="590"/>
                  </a:cubicBezTo>
                  <a:cubicBezTo>
                    <a:pt x="1524" y="591"/>
                    <a:pt x="1524" y="591"/>
                    <a:pt x="1524" y="591"/>
                  </a:cubicBezTo>
                  <a:cubicBezTo>
                    <a:pt x="1549" y="592"/>
                    <a:pt x="1573" y="593"/>
                    <a:pt x="1598" y="594"/>
                  </a:cubicBezTo>
                  <a:cubicBezTo>
                    <a:pt x="1673" y="598"/>
                    <a:pt x="1673" y="598"/>
                    <a:pt x="1673" y="598"/>
                  </a:cubicBezTo>
                  <a:cubicBezTo>
                    <a:pt x="1698" y="599"/>
                    <a:pt x="1723" y="600"/>
                    <a:pt x="1747" y="601"/>
                  </a:cubicBezTo>
                  <a:cubicBezTo>
                    <a:pt x="1772" y="602"/>
                    <a:pt x="1797" y="603"/>
                    <a:pt x="1822" y="604"/>
                  </a:cubicBezTo>
                  <a:cubicBezTo>
                    <a:pt x="1847" y="605"/>
                    <a:pt x="1872" y="606"/>
                    <a:pt x="1897" y="608"/>
                  </a:cubicBezTo>
                  <a:cubicBezTo>
                    <a:pt x="1996" y="615"/>
                    <a:pt x="2095" y="623"/>
                    <a:pt x="2194" y="627"/>
                  </a:cubicBezTo>
                  <a:cubicBezTo>
                    <a:pt x="2095" y="625"/>
                    <a:pt x="1996" y="618"/>
                    <a:pt x="1896" y="613"/>
                  </a:cubicBezTo>
                  <a:cubicBezTo>
                    <a:pt x="1871" y="612"/>
                    <a:pt x="1847" y="612"/>
                    <a:pt x="1822" y="611"/>
                  </a:cubicBezTo>
                  <a:cubicBezTo>
                    <a:pt x="1797" y="610"/>
                    <a:pt x="1772" y="609"/>
                    <a:pt x="1747" y="609"/>
                  </a:cubicBezTo>
                  <a:cubicBezTo>
                    <a:pt x="1722" y="608"/>
                    <a:pt x="1697" y="608"/>
                    <a:pt x="1672" y="607"/>
                  </a:cubicBezTo>
                  <a:cubicBezTo>
                    <a:pt x="1598" y="604"/>
                    <a:pt x="1598" y="604"/>
                    <a:pt x="1598" y="604"/>
                  </a:cubicBezTo>
                  <a:cubicBezTo>
                    <a:pt x="1573" y="603"/>
                    <a:pt x="1548" y="602"/>
                    <a:pt x="1523" y="601"/>
                  </a:cubicBezTo>
                  <a:cubicBezTo>
                    <a:pt x="1486" y="600"/>
                    <a:pt x="1486" y="600"/>
                    <a:pt x="1486" y="600"/>
                  </a:cubicBezTo>
                  <a:cubicBezTo>
                    <a:pt x="1474" y="600"/>
                    <a:pt x="1461" y="600"/>
                    <a:pt x="1449" y="600"/>
                  </a:cubicBezTo>
                  <a:cubicBezTo>
                    <a:pt x="1436" y="600"/>
                    <a:pt x="1424" y="600"/>
                    <a:pt x="1412" y="600"/>
                  </a:cubicBezTo>
                  <a:cubicBezTo>
                    <a:pt x="1374" y="601"/>
                    <a:pt x="1374" y="601"/>
                    <a:pt x="1374" y="601"/>
                  </a:cubicBezTo>
                  <a:cubicBezTo>
                    <a:pt x="1349" y="602"/>
                    <a:pt x="1324" y="602"/>
                    <a:pt x="1299" y="601"/>
                  </a:cubicBezTo>
                  <a:cubicBezTo>
                    <a:pt x="1274" y="599"/>
                    <a:pt x="1250" y="598"/>
                    <a:pt x="1225" y="595"/>
                  </a:cubicBezTo>
                  <a:cubicBezTo>
                    <a:pt x="1206" y="594"/>
                    <a:pt x="1206" y="594"/>
                    <a:pt x="1206" y="594"/>
                  </a:cubicBezTo>
                  <a:cubicBezTo>
                    <a:pt x="1188" y="592"/>
                    <a:pt x="1188" y="592"/>
                    <a:pt x="1188" y="592"/>
                  </a:cubicBezTo>
                  <a:cubicBezTo>
                    <a:pt x="1150" y="587"/>
                    <a:pt x="1150" y="587"/>
                    <a:pt x="1150" y="587"/>
                  </a:cubicBezTo>
                  <a:cubicBezTo>
                    <a:pt x="1113" y="583"/>
                    <a:pt x="1113" y="583"/>
                    <a:pt x="1113" y="583"/>
                  </a:cubicBezTo>
                  <a:cubicBezTo>
                    <a:pt x="1076" y="578"/>
                    <a:pt x="1076" y="578"/>
                    <a:pt x="1076" y="578"/>
                  </a:cubicBezTo>
                  <a:cubicBezTo>
                    <a:pt x="1052" y="575"/>
                    <a:pt x="1027" y="572"/>
                    <a:pt x="1002" y="569"/>
                  </a:cubicBezTo>
                  <a:cubicBezTo>
                    <a:pt x="977" y="565"/>
                    <a:pt x="953" y="560"/>
                    <a:pt x="928" y="555"/>
                  </a:cubicBezTo>
                  <a:cubicBezTo>
                    <a:pt x="856" y="538"/>
                    <a:pt x="856" y="538"/>
                    <a:pt x="856" y="538"/>
                  </a:cubicBezTo>
                  <a:cubicBezTo>
                    <a:pt x="783" y="518"/>
                    <a:pt x="783" y="518"/>
                    <a:pt x="783" y="518"/>
                  </a:cubicBezTo>
                  <a:cubicBezTo>
                    <a:pt x="760" y="511"/>
                    <a:pt x="736" y="504"/>
                    <a:pt x="712" y="497"/>
                  </a:cubicBezTo>
                  <a:cubicBezTo>
                    <a:pt x="640" y="476"/>
                    <a:pt x="640" y="476"/>
                    <a:pt x="640" y="476"/>
                  </a:cubicBezTo>
                  <a:cubicBezTo>
                    <a:pt x="616" y="470"/>
                    <a:pt x="592" y="462"/>
                    <a:pt x="568" y="455"/>
                  </a:cubicBezTo>
                  <a:cubicBezTo>
                    <a:pt x="521" y="440"/>
                    <a:pt x="474" y="423"/>
                    <a:pt x="429" y="400"/>
                  </a:cubicBezTo>
                  <a:cubicBezTo>
                    <a:pt x="396" y="382"/>
                    <a:pt x="396" y="382"/>
                    <a:pt x="396" y="382"/>
                  </a:cubicBezTo>
                  <a:cubicBezTo>
                    <a:pt x="385" y="376"/>
                    <a:pt x="374" y="371"/>
                    <a:pt x="363" y="365"/>
                  </a:cubicBezTo>
                  <a:cubicBezTo>
                    <a:pt x="331" y="346"/>
                    <a:pt x="331" y="346"/>
                    <a:pt x="331" y="346"/>
                  </a:cubicBezTo>
                  <a:cubicBezTo>
                    <a:pt x="325" y="343"/>
                    <a:pt x="320" y="340"/>
                    <a:pt x="314" y="337"/>
                  </a:cubicBezTo>
                  <a:cubicBezTo>
                    <a:pt x="309" y="333"/>
                    <a:pt x="304" y="330"/>
                    <a:pt x="298" y="327"/>
                  </a:cubicBezTo>
                  <a:cubicBezTo>
                    <a:pt x="277" y="313"/>
                    <a:pt x="257" y="299"/>
                    <a:pt x="238" y="283"/>
                  </a:cubicBezTo>
                  <a:cubicBezTo>
                    <a:pt x="228" y="275"/>
                    <a:pt x="219" y="266"/>
                    <a:pt x="210" y="258"/>
                  </a:cubicBezTo>
                  <a:cubicBezTo>
                    <a:pt x="182" y="233"/>
                    <a:pt x="182" y="233"/>
                    <a:pt x="182" y="233"/>
                  </a:cubicBezTo>
                  <a:cubicBezTo>
                    <a:pt x="173" y="224"/>
                    <a:pt x="164" y="216"/>
                    <a:pt x="155" y="207"/>
                  </a:cubicBezTo>
                  <a:cubicBezTo>
                    <a:pt x="146" y="199"/>
                    <a:pt x="137" y="190"/>
                    <a:pt x="128" y="181"/>
                  </a:cubicBezTo>
                  <a:cubicBezTo>
                    <a:pt x="110" y="164"/>
                    <a:pt x="92" y="146"/>
                    <a:pt x="76" y="127"/>
                  </a:cubicBezTo>
                  <a:cubicBezTo>
                    <a:pt x="68" y="118"/>
                    <a:pt x="61" y="108"/>
                    <a:pt x="53" y="98"/>
                  </a:cubicBezTo>
                  <a:cubicBezTo>
                    <a:pt x="42" y="83"/>
                    <a:pt x="42" y="83"/>
                    <a:pt x="42" y="83"/>
                  </a:cubicBezTo>
                  <a:cubicBezTo>
                    <a:pt x="38" y="78"/>
                    <a:pt x="35" y="73"/>
                    <a:pt x="31" y="68"/>
                  </a:cubicBezTo>
                  <a:cubicBezTo>
                    <a:pt x="17" y="47"/>
                    <a:pt x="6"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8"/>
            <p:cNvSpPr/>
            <p:nvPr/>
          </p:nvSpPr>
          <p:spPr bwMode="auto">
            <a:xfrm>
              <a:off x="10267950" y="5445125"/>
              <a:ext cx="6958013" cy="2012950"/>
            </a:xfrm>
            <a:custGeom>
              <a:avLst/>
              <a:gdLst>
                <a:gd name="T0" fmla="*/ 18 w 2282"/>
                <a:gd name="T1" fmla="*/ 35 h 660"/>
                <a:gd name="T2" fmla="*/ 66 w 2282"/>
                <a:gd name="T3" fmla="*/ 97 h 660"/>
                <a:gd name="T4" fmla="*/ 117 w 2282"/>
                <a:gd name="T5" fmla="*/ 156 h 660"/>
                <a:gd name="T6" fmla="*/ 158 w 2282"/>
                <a:gd name="T7" fmla="*/ 198 h 660"/>
                <a:gd name="T8" fmla="*/ 199 w 2282"/>
                <a:gd name="T9" fmla="*/ 239 h 660"/>
                <a:gd name="T10" fmla="*/ 313 w 2282"/>
                <a:gd name="T11" fmla="*/ 346 h 660"/>
                <a:gd name="T12" fmla="*/ 408 w 2282"/>
                <a:gd name="T13" fmla="*/ 414 h 660"/>
                <a:gd name="T14" fmla="*/ 442 w 2282"/>
                <a:gd name="T15" fmla="*/ 434 h 660"/>
                <a:gd name="T16" fmla="*/ 510 w 2282"/>
                <a:gd name="T17" fmla="*/ 471 h 660"/>
                <a:gd name="T18" fmla="*/ 564 w 2282"/>
                <a:gd name="T19" fmla="*/ 494 h 660"/>
                <a:gd name="T20" fmla="*/ 618 w 2282"/>
                <a:gd name="T21" fmla="*/ 515 h 660"/>
                <a:gd name="T22" fmla="*/ 692 w 2282"/>
                <a:gd name="T23" fmla="*/ 540 h 660"/>
                <a:gd name="T24" fmla="*/ 805 w 2282"/>
                <a:gd name="T25" fmla="*/ 571 h 660"/>
                <a:gd name="T26" fmla="*/ 918 w 2282"/>
                <a:gd name="T27" fmla="*/ 602 h 660"/>
                <a:gd name="T28" fmla="*/ 995 w 2282"/>
                <a:gd name="T29" fmla="*/ 617 h 660"/>
                <a:gd name="T30" fmla="*/ 1033 w 2282"/>
                <a:gd name="T31" fmla="*/ 625 h 660"/>
                <a:gd name="T32" fmla="*/ 1188 w 2282"/>
                <a:gd name="T33" fmla="*/ 642 h 660"/>
                <a:gd name="T34" fmla="*/ 1207 w 2282"/>
                <a:gd name="T35" fmla="*/ 643 h 660"/>
                <a:gd name="T36" fmla="*/ 1266 w 2282"/>
                <a:gd name="T37" fmla="*/ 646 h 660"/>
                <a:gd name="T38" fmla="*/ 1422 w 2282"/>
                <a:gd name="T39" fmla="*/ 646 h 660"/>
                <a:gd name="T40" fmla="*/ 1499 w 2282"/>
                <a:gd name="T41" fmla="*/ 639 h 660"/>
                <a:gd name="T42" fmla="*/ 1656 w 2282"/>
                <a:gd name="T43" fmla="*/ 631 h 660"/>
                <a:gd name="T44" fmla="*/ 1695 w 2282"/>
                <a:gd name="T45" fmla="*/ 630 h 660"/>
                <a:gd name="T46" fmla="*/ 1813 w 2282"/>
                <a:gd name="T47" fmla="*/ 630 h 660"/>
                <a:gd name="T48" fmla="*/ 1969 w 2282"/>
                <a:gd name="T49" fmla="*/ 633 h 660"/>
                <a:gd name="T50" fmla="*/ 2203 w 2282"/>
                <a:gd name="T51" fmla="*/ 649 h 660"/>
                <a:gd name="T52" fmla="*/ 2086 w 2282"/>
                <a:gd name="T53" fmla="*/ 643 h 660"/>
                <a:gd name="T54" fmla="*/ 1969 w 2282"/>
                <a:gd name="T55" fmla="*/ 638 h 660"/>
                <a:gd name="T56" fmla="*/ 1813 w 2282"/>
                <a:gd name="T57" fmla="*/ 637 h 660"/>
                <a:gd name="T58" fmla="*/ 1695 w 2282"/>
                <a:gd name="T59" fmla="*/ 639 h 660"/>
                <a:gd name="T60" fmla="*/ 1656 w 2282"/>
                <a:gd name="T61" fmla="*/ 640 h 660"/>
                <a:gd name="T62" fmla="*/ 1500 w 2282"/>
                <a:gd name="T63" fmla="*/ 650 h 660"/>
                <a:gd name="T64" fmla="*/ 1422 w 2282"/>
                <a:gd name="T65" fmla="*/ 657 h 660"/>
                <a:gd name="T66" fmla="*/ 1265 w 2282"/>
                <a:gd name="T67" fmla="*/ 658 h 660"/>
                <a:gd name="T68" fmla="*/ 1207 w 2282"/>
                <a:gd name="T69" fmla="*/ 655 h 660"/>
                <a:gd name="T70" fmla="*/ 1187 w 2282"/>
                <a:gd name="T71" fmla="*/ 654 h 660"/>
                <a:gd name="T72" fmla="*/ 1031 w 2282"/>
                <a:gd name="T73" fmla="*/ 637 h 660"/>
                <a:gd name="T74" fmla="*/ 992 w 2282"/>
                <a:gd name="T75" fmla="*/ 629 h 660"/>
                <a:gd name="T76" fmla="*/ 916 w 2282"/>
                <a:gd name="T77" fmla="*/ 613 h 660"/>
                <a:gd name="T78" fmla="*/ 802 w 2282"/>
                <a:gd name="T79" fmla="*/ 582 h 660"/>
                <a:gd name="T80" fmla="*/ 689 w 2282"/>
                <a:gd name="T81" fmla="*/ 550 h 660"/>
                <a:gd name="T82" fmla="*/ 615 w 2282"/>
                <a:gd name="T83" fmla="*/ 525 h 660"/>
                <a:gd name="T84" fmla="*/ 560 w 2282"/>
                <a:gd name="T85" fmla="*/ 504 h 660"/>
                <a:gd name="T86" fmla="*/ 506 w 2282"/>
                <a:gd name="T87" fmla="*/ 480 h 660"/>
                <a:gd name="T88" fmla="*/ 437 w 2282"/>
                <a:gd name="T89" fmla="*/ 441 h 660"/>
                <a:gd name="T90" fmla="*/ 404 w 2282"/>
                <a:gd name="T91" fmla="*/ 421 h 660"/>
                <a:gd name="T92" fmla="*/ 308 w 2282"/>
                <a:gd name="T93" fmla="*/ 352 h 660"/>
                <a:gd name="T94" fmla="*/ 195 w 2282"/>
                <a:gd name="T95" fmla="*/ 243 h 660"/>
                <a:gd name="T96" fmla="*/ 154 w 2282"/>
                <a:gd name="T97" fmla="*/ 201 h 660"/>
                <a:gd name="T98" fmla="*/ 115 w 2282"/>
                <a:gd name="T99" fmla="*/ 158 h 660"/>
                <a:gd name="T100" fmla="*/ 64 w 2282"/>
                <a:gd name="T101" fmla="*/ 99 h 660"/>
                <a:gd name="T102" fmla="*/ 18 w 2282"/>
                <a:gd name="T103" fmla="*/ 3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2" h="660">
                  <a:moveTo>
                    <a:pt x="0" y="0"/>
                  </a:moveTo>
                  <a:cubicBezTo>
                    <a:pt x="5" y="13"/>
                    <a:pt x="11" y="24"/>
                    <a:pt x="18" y="35"/>
                  </a:cubicBezTo>
                  <a:cubicBezTo>
                    <a:pt x="26" y="46"/>
                    <a:pt x="32" y="57"/>
                    <a:pt x="41" y="67"/>
                  </a:cubicBezTo>
                  <a:cubicBezTo>
                    <a:pt x="49" y="77"/>
                    <a:pt x="57" y="87"/>
                    <a:pt x="66" y="97"/>
                  </a:cubicBezTo>
                  <a:cubicBezTo>
                    <a:pt x="74" y="107"/>
                    <a:pt x="83" y="117"/>
                    <a:pt x="91" y="126"/>
                  </a:cubicBezTo>
                  <a:cubicBezTo>
                    <a:pt x="117" y="156"/>
                    <a:pt x="117" y="156"/>
                    <a:pt x="117" y="156"/>
                  </a:cubicBezTo>
                  <a:cubicBezTo>
                    <a:pt x="126" y="165"/>
                    <a:pt x="135" y="174"/>
                    <a:pt x="144" y="184"/>
                  </a:cubicBezTo>
                  <a:cubicBezTo>
                    <a:pt x="158" y="198"/>
                    <a:pt x="158" y="198"/>
                    <a:pt x="158" y="198"/>
                  </a:cubicBezTo>
                  <a:cubicBezTo>
                    <a:pt x="172" y="212"/>
                    <a:pt x="172" y="212"/>
                    <a:pt x="172" y="212"/>
                  </a:cubicBezTo>
                  <a:cubicBezTo>
                    <a:pt x="199" y="239"/>
                    <a:pt x="199" y="239"/>
                    <a:pt x="199" y="239"/>
                  </a:cubicBezTo>
                  <a:cubicBezTo>
                    <a:pt x="255" y="295"/>
                    <a:pt x="255" y="295"/>
                    <a:pt x="255" y="295"/>
                  </a:cubicBezTo>
                  <a:cubicBezTo>
                    <a:pt x="273" y="313"/>
                    <a:pt x="293" y="330"/>
                    <a:pt x="313" y="346"/>
                  </a:cubicBezTo>
                  <a:cubicBezTo>
                    <a:pt x="333" y="363"/>
                    <a:pt x="354" y="378"/>
                    <a:pt x="376" y="392"/>
                  </a:cubicBezTo>
                  <a:cubicBezTo>
                    <a:pt x="386" y="400"/>
                    <a:pt x="397" y="407"/>
                    <a:pt x="408" y="414"/>
                  </a:cubicBezTo>
                  <a:cubicBezTo>
                    <a:pt x="414" y="417"/>
                    <a:pt x="419" y="421"/>
                    <a:pt x="425" y="424"/>
                  </a:cubicBezTo>
                  <a:cubicBezTo>
                    <a:pt x="442" y="434"/>
                    <a:pt x="442" y="434"/>
                    <a:pt x="442" y="434"/>
                  </a:cubicBezTo>
                  <a:cubicBezTo>
                    <a:pt x="476" y="453"/>
                    <a:pt x="476" y="453"/>
                    <a:pt x="476" y="453"/>
                  </a:cubicBezTo>
                  <a:cubicBezTo>
                    <a:pt x="487" y="459"/>
                    <a:pt x="498" y="466"/>
                    <a:pt x="510" y="471"/>
                  </a:cubicBezTo>
                  <a:cubicBezTo>
                    <a:pt x="522" y="477"/>
                    <a:pt x="534" y="482"/>
                    <a:pt x="546" y="487"/>
                  </a:cubicBezTo>
                  <a:cubicBezTo>
                    <a:pt x="551" y="490"/>
                    <a:pt x="558" y="492"/>
                    <a:pt x="564" y="494"/>
                  </a:cubicBezTo>
                  <a:cubicBezTo>
                    <a:pt x="582" y="501"/>
                    <a:pt x="582" y="501"/>
                    <a:pt x="582" y="501"/>
                  </a:cubicBezTo>
                  <a:cubicBezTo>
                    <a:pt x="618" y="515"/>
                    <a:pt x="618" y="515"/>
                    <a:pt x="618" y="515"/>
                  </a:cubicBezTo>
                  <a:cubicBezTo>
                    <a:pt x="630" y="520"/>
                    <a:pt x="643" y="524"/>
                    <a:pt x="655" y="528"/>
                  </a:cubicBezTo>
                  <a:cubicBezTo>
                    <a:pt x="667" y="532"/>
                    <a:pt x="680" y="536"/>
                    <a:pt x="692" y="540"/>
                  </a:cubicBezTo>
                  <a:cubicBezTo>
                    <a:pt x="730" y="550"/>
                    <a:pt x="730" y="550"/>
                    <a:pt x="730" y="550"/>
                  </a:cubicBezTo>
                  <a:cubicBezTo>
                    <a:pt x="755" y="557"/>
                    <a:pt x="780" y="564"/>
                    <a:pt x="805" y="571"/>
                  </a:cubicBezTo>
                  <a:cubicBezTo>
                    <a:pt x="830" y="579"/>
                    <a:pt x="855" y="586"/>
                    <a:pt x="880" y="592"/>
                  </a:cubicBezTo>
                  <a:cubicBezTo>
                    <a:pt x="893" y="596"/>
                    <a:pt x="906" y="599"/>
                    <a:pt x="918" y="602"/>
                  </a:cubicBezTo>
                  <a:cubicBezTo>
                    <a:pt x="931" y="604"/>
                    <a:pt x="944" y="607"/>
                    <a:pt x="956" y="610"/>
                  </a:cubicBezTo>
                  <a:cubicBezTo>
                    <a:pt x="995" y="617"/>
                    <a:pt x="995" y="617"/>
                    <a:pt x="995" y="617"/>
                  </a:cubicBezTo>
                  <a:cubicBezTo>
                    <a:pt x="1014" y="621"/>
                    <a:pt x="1014" y="621"/>
                    <a:pt x="1014" y="621"/>
                  </a:cubicBezTo>
                  <a:cubicBezTo>
                    <a:pt x="1033" y="625"/>
                    <a:pt x="1033" y="625"/>
                    <a:pt x="1033" y="625"/>
                  </a:cubicBezTo>
                  <a:cubicBezTo>
                    <a:pt x="1059" y="629"/>
                    <a:pt x="1084" y="633"/>
                    <a:pt x="1110" y="635"/>
                  </a:cubicBezTo>
                  <a:cubicBezTo>
                    <a:pt x="1188" y="642"/>
                    <a:pt x="1188" y="642"/>
                    <a:pt x="1188" y="642"/>
                  </a:cubicBezTo>
                  <a:cubicBezTo>
                    <a:pt x="1198" y="643"/>
                    <a:pt x="1198" y="643"/>
                    <a:pt x="1198" y="643"/>
                  </a:cubicBezTo>
                  <a:cubicBezTo>
                    <a:pt x="1207" y="643"/>
                    <a:pt x="1207" y="643"/>
                    <a:pt x="1207" y="643"/>
                  </a:cubicBezTo>
                  <a:cubicBezTo>
                    <a:pt x="1227" y="644"/>
                    <a:pt x="1227" y="644"/>
                    <a:pt x="1227" y="644"/>
                  </a:cubicBezTo>
                  <a:cubicBezTo>
                    <a:pt x="1266" y="646"/>
                    <a:pt x="1266" y="646"/>
                    <a:pt x="1266" y="646"/>
                  </a:cubicBezTo>
                  <a:cubicBezTo>
                    <a:pt x="1292" y="648"/>
                    <a:pt x="1318" y="649"/>
                    <a:pt x="1344" y="649"/>
                  </a:cubicBezTo>
                  <a:cubicBezTo>
                    <a:pt x="1370" y="648"/>
                    <a:pt x="1396" y="648"/>
                    <a:pt x="1422" y="646"/>
                  </a:cubicBezTo>
                  <a:cubicBezTo>
                    <a:pt x="1435" y="645"/>
                    <a:pt x="1448" y="644"/>
                    <a:pt x="1460" y="643"/>
                  </a:cubicBezTo>
                  <a:cubicBezTo>
                    <a:pt x="1499" y="639"/>
                    <a:pt x="1499" y="639"/>
                    <a:pt x="1499" y="639"/>
                  </a:cubicBezTo>
                  <a:cubicBezTo>
                    <a:pt x="1525" y="637"/>
                    <a:pt x="1552" y="635"/>
                    <a:pt x="1578" y="634"/>
                  </a:cubicBezTo>
                  <a:cubicBezTo>
                    <a:pt x="1656" y="631"/>
                    <a:pt x="1656" y="631"/>
                    <a:pt x="1656" y="631"/>
                  </a:cubicBezTo>
                  <a:cubicBezTo>
                    <a:pt x="1676" y="631"/>
                    <a:pt x="1676" y="631"/>
                    <a:pt x="1676" y="631"/>
                  </a:cubicBezTo>
                  <a:cubicBezTo>
                    <a:pt x="1682" y="630"/>
                    <a:pt x="1689" y="630"/>
                    <a:pt x="1695" y="630"/>
                  </a:cubicBezTo>
                  <a:cubicBezTo>
                    <a:pt x="1734" y="630"/>
                    <a:pt x="1734" y="630"/>
                    <a:pt x="1734" y="630"/>
                  </a:cubicBezTo>
                  <a:cubicBezTo>
                    <a:pt x="1760" y="630"/>
                    <a:pt x="1786" y="630"/>
                    <a:pt x="1813" y="630"/>
                  </a:cubicBezTo>
                  <a:cubicBezTo>
                    <a:pt x="1891" y="630"/>
                    <a:pt x="1891" y="630"/>
                    <a:pt x="1891" y="630"/>
                  </a:cubicBezTo>
                  <a:cubicBezTo>
                    <a:pt x="1917" y="630"/>
                    <a:pt x="1943" y="631"/>
                    <a:pt x="1969" y="633"/>
                  </a:cubicBezTo>
                  <a:cubicBezTo>
                    <a:pt x="2073" y="638"/>
                    <a:pt x="2177" y="646"/>
                    <a:pt x="2282" y="652"/>
                  </a:cubicBezTo>
                  <a:cubicBezTo>
                    <a:pt x="2203" y="649"/>
                    <a:pt x="2203" y="649"/>
                    <a:pt x="2203" y="649"/>
                  </a:cubicBezTo>
                  <a:cubicBezTo>
                    <a:pt x="2177" y="648"/>
                    <a:pt x="2151" y="647"/>
                    <a:pt x="2125" y="645"/>
                  </a:cubicBezTo>
                  <a:cubicBezTo>
                    <a:pt x="2086" y="643"/>
                    <a:pt x="2086" y="643"/>
                    <a:pt x="2086" y="643"/>
                  </a:cubicBezTo>
                  <a:cubicBezTo>
                    <a:pt x="2047" y="642"/>
                    <a:pt x="2047" y="642"/>
                    <a:pt x="2047" y="642"/>
                  </a:cubicBezTo>
                  <a:cubicBezTo>
                    <a:pt x="1969" y="638"/>
                    <a:pt x="1969" y="638"/>
                    <a:pt x="1969" y="638"/>
                  </a:cubicBezTo>
                  <a:cubicBezTo>
                    <a:pt x="1943" y="637"/>
                    <a:pt x="1917" y="637"/>
                    <a:pt x="1891" y="637"/>
                  </a:cubicBezTo>
                  <a:cubicBezTo>
                    <a:pt x="1813" y="637"/>
                    <a:pt x="1813" y="637"/>
                    <a:pt x="1813" y="637"/>
                  </a:cubicBezTo>
                  <a:cubicBezTo>
                    <a:pt x="1787" y="637"/>
                    <a:pt x="1760" y="638"/>
                    <a:pt x="1734" y="638"/>
                  </a:cubicBezTo>
                  <a:cubicBezTo>
                    <a:pt x="1695" y="639"/>
                    <a:pt x="1695" y="639"/>
                    <a:pt x="1695" y="639"/>
                  </a:cubicBezTo>
                  <a:cubicBezTo>
                    <a:pt x="1689" y="639"/>
                    <a:pt x="1682" y="639"/>
                    <a:pt x="1676" y="640"/>
                  </a:cubicBezTo>
                  <a:cubicBezTo>
                    <a:pt x="1656" y="640"/>
                    <a:pt x="1656" y="640"/>
                    <a:pt x="1656" y="640"/>
                  </a:cubicBezTo>
                  <a:cubicBezTo>
                    <a:pt x="1578" y="644"/>
                    <a:pt x="1578" y="644"/>
                    <a:pt x="1578" y="644"/>
                  </a:cubicBezTo>
                  <a:cubicBezTo>
                    <a:pt x="1552" y="645"/>
                    <a:pt x="1526" y="647"/>
                    <a:pt x="1500" y="650"/>
                  </a:cubicBezTo>
                  <a:cubicBezTo>
                    <a:pt x="1461" y="654"/>
                    <a:pt x="1461" y="654"/>
                    <a:pt x="1461" y="654"/>
                  </a:cubicBezTo>
                  <a:cubicBezTo>
                    <a:pt x="1448" y="655"/>
                    <a:pt x="1435" y="656"/>
                    <a:pt x="1422" y="657"/>
                  </a:cubicBezTo>
                  <a:cubicBezTo>
                    <a:pt x="1396" y="658"/>
                    <a:pt x="1370" y="659"/>
                    <a:pt x="1344" y="659"/>
                  </a:cubicBezTo>
                  <a:cubicBezTo>
                    <a:pt x="1318" y="660"/>
                    <a:pt x="1291" y="659"/>
                    <a:pt x="1265" y="658"/>
                  </a:cubicBezTo>
                  <a:cubicBezTo>
                    <a:pt x="1226" y="656"/>
                    <a:pt x="1226" y="656"/>
                    <a:pt x="1226" y="656"/>
                  </a:cubicBezTo>
                  <a:cubicBezTo>
                    <a:pt x="1207" y="655"/>
                    <a:pt x="1207" y="655"/>
                    <a:pt x="1207" y="655"/>
                  </a:cubicBezTo>
                  <a:cubicBezTo>
                    <a:pt x="1197" y="654"/>
                    <a:pt x="1197" y="654"/>
                    <a:pt x="1197" y="654"/>
                  </a:cubicBezTo>
                  <a:cubicBezTo>
                    <a:pt x="1187" y="654"/>
                    <a:pt x="1187" y="654"/>
                    <a:pt x="1187" y="654"/>
                  </a:cubicBezTo>
                  <a:cubicBezTo>
                    <a:pt x="1109" y="647"/>
                    <a:pt x="1109" y="647"/>
                    <a:pt x="1109" y="647"/>
                  </a:cubicBezTo>
                  <a:cubicBezTo>
                    <a:pt x="1083" y="645"/>
                    <a:pt x="1057" y="641"/>
                    <a:pt x="1031" y="637"/>
                  </a:cubicBezTo>
                  <a:cubicBezTo>
                    <a:pt x="1012" y="633"/>
                    <a:pt x="1012" y="633"/>
                    <a:pt x="1012" y="633"/>
                  </a:cubicBezTo>
                  <a:cubicBezTo>
                    <a:pt x="992" y="629"/>
                    <a:pt x="992" y="629"/>
                    <a:pt x="992" y="629"/>
                  </a:cubicBezTo>
                  <a:cubicBezTo>
                    <a:pt x="954" y="621"/>
                    <a:pt x="954" y="621"/>
                    <a:pt x="954" y="621"/>
                  </a:cubicBezTo>
                  <a:cubicBezTo>
                    <a:pt x="941" y="618"/>
                    <a:pt x="928" y="616"/>
                    <a:pt x="916" y="613"/>
                  </a:cubicBezTo>
                  <a:cubicBezTo>
                    <a:pt x="903" y="610"/>
                    <a:pt x="890" y="607"/>
                    <a:pt x="878" y="604"/>
                  </a:cubicBezTo>
                  <a:cubicBezTo>
                    <a:pt x="852" y="597"/>
                    <a:pt x="827" y="589"/>
                    <a:pt x="802" y="582"/>
                  </a:cubicBezTo>
                  <a:cubicBezTo>
                    <a:pt x="777" y="575"/>
                    <a:pt x="752" y="568"/>
                    <a:pt x="727" y="561"/>
                  </a:cubicBezTo>
                  <a:cubicBezTo>
                    <a:pt x="689" y="550"/>
                    <a:pt x="689" y="550"/>
                    <a:pt x="689" y="550"/>
                  </a:cubicBezTo>
                  <a:cubicBezTo>
                    <a:pt x="677" y="546"/>
                    <a:pt x="664" y="542"/>
                    <a:pt x="652" y="538"/>
                  </a:cubicBezTo>
                  <a:cubicBezTo>
                    <a:pt x="639" y="534"/>
                    <a:pt x="627" y="530"/>
                    <a:pt x="615" y="525"/>
                  </a:cubicBezTo>
                  <a:cubicBezTo>
                    <a:pt x="578" y="511"/>
                    <a:pt x="578" y="511"/>
                    <a:pt x="578" y="511"/>
                  </a:cubicBezTo>
                  <a:cubicBezTo>
                    <a:pt x="560" y="504"/>
                    <a:pt x="560" y="504"/>
                    <a:pt x="560" y="504"/>
                  </a:cubicBezTo>
                  <a:cubicBezTo>
                    <a:pt x="554" y="502"/>
                    <a:pt x="547" y="499"/>
                    <a:pt x="541" y="497"/>
                  </a:cubicBezTo>
                  <a:cubicBezTo>
                    <a:pt x="529" y="491"/>
                    <a:pt x="517" y="486"/>
                    <a:pt x="506" y="480"/>
                  </a:cubicBezTo>
                  <a:cubicBezTo>
                    <a:pt x="494" y="474"/>
                    <a:pt x="482" y="468"/>
                    <a:pt x="471" y="461"/>
                  </a:cubicBezTo>
                  <a:cubicBezTo>
                    <a:pt x="437" y="441"/>
                    <a:pt x="437" y="441"/>
                    <a:pt x="437" y="441"/>
                  </a:cubicBezTo>
                  <a:cubicBezTo>
                    <a:pt x="420" y="432"/>
                    <a:pt x="420" y="432"/>
                    <a:pt x="420" y="432"/>
                  </a:cubicBezTo>
                  <a:cubicBezTo>
                    <a:pt x="415" y="428"/>
                    <a:pt x="409" y="425"/>
                    <a:pt x="404" y="421"/>
                  </a:cubicBezTo>
                  <a:cubicBezTo>
                    <a:pt x="393" y="414"/>
                    <a:pt x="382" y="407"/>
                    <a:pt x="371" y="399"/>
                  </a:cubicBezTo>
                  <a:cubicBezTo>
                    <a:pt x="349" y="385"/>
                    <a:pt x="328" y="369"/>
                    <a:pt x="308" y="352"/>
                  </a:cubicBezTo>
                  <a:cubicBezTo>
                    <a:pt x="288" y="335"/>
                    <a:pt x="269" y="318"/>
                    <a:pt x="250" y="299"/>
                  </a:cubicBezTo>
                  <a:cubicBezTo>
                    <a:pt x="195" y="243"/>
                    <a:pt x="195" y="243"/>
                    <a:pt x="195" y="243"/>
                  </a:cubicBezTo>
                  <a:cubicBezTo>
                    <a:pt x="168" y="215"/>
                    <a:pt x="168" y="215"/>
                    <a:pt x="168" y="215"/>
                  </a:cubicBezTo>
                  <a:cubicBezTo>
                    <a:pt x="154" y="201"/>
                    <a:pt x="154" y="201"/>
                    <a:pt x="154" y="201"/>
                  </a:cubicBezTo>
                  <a:cubicBezTo>
                    <a:pt x="141" y="187"/>
                    <a:pt x="141" y="187"/>
                    <a:pt x="141" y="187"/>
                  </a:cubicBezTo>
                  <a:cubicBezTo>
                    <a:pt x="132" y="177"/>
                    <a:pt x="123" y="168"/>
                    <a:pt x="115" y="158"/>
                  </a:cubicBezTo>
                  <a:cubicBezTo>
                    <a:pt x="89" y="128"/>
                    <a:pt x="89" y="128"/>
                    <a:pt x="89" y="128"/>
                  </a:cubicBezTo>
                  <a:cubicBezTo>
                    <a:pt x="80" y="119"/>
                    <a:pt x="72" y="109"/>
                    <a:pt x="64" y="99"/>
                  </a:cubicBezTo>
                  <a:cubicBezTo>
                    <a:pt x="55" y="88"/>
                    <a:pt x="47" y="79"/>
                    <a:pt x="39" y="68"/>
                  </a:cubicBezTo>
                  <a:cubicBezTo>
                    <a:pt x="31" y="58"/>
                    <a:pt x="25" y="46"/>
                    <a:pt x="18" y="35"/>
                  </a:cubicBezTo>
                  <a:cubicBezTo>
                    <a:pt x="10" y="25"/>
                    <a:pt x="4"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9"/>
            <p:cNvSpPr/>
            <p:nvPr/>
          </p:nvSpPr>
          <p:spPr bwMode="auto">
            <a:xfrm>
              <a:off x="10323513" y="5359400"/>
              <a:ext cx="7200900" cy="2239963"/>
            </a:xfrm>
            <a:custGeom>
              <a:avLst/>
              <a:gdLst>
                <a:gd name="T0" fmla="*/ 10 w 2362"/>
                <a:gd name="T1" fmla="*/ 18 h 734"/>
                <a:gd name="T2" fmla="*/ 21 w 2362"/>
                <a:gd name="T3" fmla="*/ 35 h 734"/>
                <a:gd name="T4" fmla="*/ 39 w 2362"/>
                <a:gd name="T5" fmla="*/ 60 h 734"/>
                <a:gd name="T6" fmla="*/ 59 w 2362"/>
                <a:gd name="T7" fmla="*/ 84 h 734"/>
                <a:gd name="T8" fmla="*/ 98 w 2362"/>
                <a:gd name="T9" fmla="*/ 131 h 734"/>
                <a:gd name="T10" fmla="*/ 266 w 2362"/>
                <a:gd name="T11" fmla="*/ 311 h 734"/>
                <a:gd name="T12" fmla="*/ 448 w 2362"/>
                <a:gd name="T13" fmla="*/ 475 h 734"/>
                <a:gd name="T14" fmla="*/ 737 w 2362"/>
                <a:gd name="T15" fmla="*/ 625 h 734"/>
                <a:gd name="T16" fmla="*/ 835 w 2362"/>
                <a:gd name="T17" fmla="*/ 656 h 734"/>
                <a:gd name="T18" fmla="*/ 894 w 2362"/>
                <a:gd name="T19" fmla="*/ 671 h 734"/>
                <a:gd name="T20" fmla="*/ 934 w 2362"/>
                <a:gd name="T21" fmla="*/ 680 h 734"/>
                <a:gd name="T22" fmla="*/ 1055 w 2362"/>
                <a:gd name="T23" fmla="*/ 702 h 734"/>
                <a:gd name="T24" fmla="*/ 1136 w 2362"/>
                <a:gd name="T25" fmla="*/ 712 h 734"/>
                <a:gd name="T26" fmla="*/ 1381 w 2362"/>
                <a:gd name="T27" fmla="*/ 720 h 734"/>
                <a:gd name="T28" fmla="*/ 1584 w 2362"/>
                <a:gd name="T29" fmla="*/ 697 h 734"/>
                <a:gd name="T30" fmla="*/ 1665 w 2362"/>
                <a:gd name="T31" fmla="*/ 686 h 734"/>
                <a:gd name="T32" fmla="*/ 1747 w 2362"/>
                <a:gd name="T33" fmla="*/ 677 h 734"/>
                <a:gd name="T34" fmla="*/ 1788 w 2362"/>
                <a:gd name="T35" fmla="*/ 674 h 734"/>
                <a:gd name="T36" fmla="*/ 1952 w 2362"/>
                <a:gd name="T37" fmla="*/ 666 h 734"/>
                <a:gd name="T38" fmla="*/ 1993 w 2362"/>
                <a:gd name="T39" fmla="*/ 666 h 734"/>
                <a:gd name="T40" fmla="*/ 2362 w 2362"/>
                <a:gd name="T41" fmla="*/ 675 h 734"/>
                <a:gd name="T42" fmla="*/ 1993 w 2362"/>
                <a:gd name="T43" fmla="*/ 672 h 734"/>
                <a:gd name="T44" fmla="*/ 1952 w 2362"/>
                <a:gd name="T45" fmla="*/ 673 h 734"/>
                <a:gd name="T46" fmla="*/ 1788 w 2362"/>
                <a:gd name="T47" fmla="*/ 682 h 734"/>
                <a:gd name="T48" fmla="*/ 1748 w 2362"/>
                <a:gd name="T49" fmla="*/ 686 h 734"/>
                <a:gd name="T50" fmla="*/ 1666 w 2362"/>
                <a:gd name="T51" fmla="*/ 695 h 734"/>
                <a:gd name="T52" fmla="*/ 1585 w 2362"/>
                <a:gd name="T53" fmla="*/ 708 h 734"/>
                <a:gd name="T54" fmla="*/ 1381 w 2362"/>
                <a:gd name="T55" fmla="*/ 731 h 734"/>
                <a:gd name="T56" fmla="*/ 1134 w 2362"/>
                <a:gd name="T57" fmla="*/ 724 h 734"/>
                <a:gd name="T58" fmla="*/ 1053 w 2362"/>
                <a:gd name="T59" fmla="*/ 713 h 734"/>
                <a:gd name="T60" fmla="*/ 931 w 2362"/>
                <a:gd name="T61" fmla="*/ 691 h 734"/>
                <a:gd name="T62" fmla="*/ 891 w 2362"/>
                <a:gd name="T63" fmla="*/ 682 h 734"/>
                <a:gd name="T64" fmla="*/ 831 w 2362"/>
                <a:gd name="T65" fmla="*/ 667 h 734"/>
                <a:gd name="T66" fmla="*/ 734 w 2362"/>
                <a:gd name="T67" fmla="*/ 635 h 734"/>
                <a:gd name="T68" fmla="*/ 317 w 2362"/>
                <a:gd name="T69" fmla="*/ 375 h 734"/>
                <a:gd name="T70" fmla="*/ 205 w 2362"/>
                <a:gd name="T71" fmla="*/ 255 h 734"/>
                <a:gd name="T72" fmla="*/ 70 w 2362"/>
                <a:gd name="T73" fmla="*/ 101 h 734"/>
                <a:gd name="T74" fmla="*/ 44 w 2362"/>
                <a:gd name="T75" fmla="*/ 69 h 734"/>
                <a:gd name="T76" fmla="*/ 32 w 2362"/>
                <a:gd name="T77" fmla="*/ 53 h 734"/>
                <a:gd name="T78" fmla="*/ 15 w 2362"/>
                <a:gd name="T79" fmla="*/ 27 h 734"/>
                <a:gd name="T80" fmla="*/ 0 w 2362"/>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734">
                  <a:moveTo>
                    <a:pt x="0" y="0"/>
                  </a:moveTo>
                  <a:cubicBezTo>
                    <a:pt x="3" y="6"/>
                    <a:pt x="6" y="12"/>
                    <a:pt x="10" y="18"/>
                  </a:cubicBezTo>
                  <a:cubicBezTo>
                    <a:pt x="12" y="21"/>
                    <a:pt x="13" y="24"/>
                    <a:pt x="15" y="27"/>
                  </a:cubicBezTo>
                  <a:cubicBezTo>
                    <a:pt x="17" y="30"/>
                    <a:pt x="19" y="32"/>
                    <a:pt x="21" y="35"/>
                  </a:cubicBezTo>
                  <a:cubicBezTo>
                    <a:pt x="33" y="52"/>
                    <a:pt x="33" y="52"/>
                    <a:pt x="33" y="52"/>
                  </a:cubicBezTo>
                  <a:cubicBezTo>
                    <a:pt x="35" y="54"/>
                    <a:pt x="37" y="57"/>
                    <a:pt x="39" y="60"/>
                  </a:cubicBezTo>
                  <a:cubicBezTo>
                    <a:pt x="46" y="68"/>
                    <a:pt x="46" y="68"/>
                    <a:pt x="46" y="68"/>
                  </a:cubicBezTo>
                  <a:cubicBezTo>
                    <a:pt x="59" y="84"/>
                    <a:pt x="59" y="84"/>
                    <a:pt x="59" y="84"/>
                  </a:cubicBezTo>
                  <a:cubicBezTo>
                    <a:pt x="63" y="89"/>
                    <a:pt x="67" y="95"/>
                    <a:pt x="72" y="100"/>
                  </a:cubicBezTo>
                  <a:cubicBezTo>
                    <a:pt x="98" y="131"/>
                    <a:pt x="98" y="131"/>
                    <a:pt x="98" y="131"/>
                  </a:cubicBezTo>
                  <a:cubicBezTo>
                    <a:pt x="135" y="172"/>
                    <a:pt x="172" y="212"/>
                    <a:pt x="210" y="251"/>
                  </a:cubicBezTo>
                  <a:cubicBezTo>
                    <a:pt x="266" y="311"/>
                    <a:pt x="266" y="311"/>
                    <a:pt x="266" y="311"/>
                  </a:cubicBezTo>
                  <a:cubicBezTo>
                    <a:pt x="285" y="331"/>
                    <a:pt x="303" y="351"/>
                    <a:pt x="323" y="370"/>
                  </a:cubicBezTo>
                  <a:cubicBezTo>
                    <a:pt x="362" y="408"/>
                    <a:pt x="404" y="443"/>
                    <a:pt x="448" y="475"/>
                  </a:cubicBezTo>
                  <a:cubicBezTo>
                    <a:pt x="493" y="506"/>
                    <a:pt x="539" y="534"/>
                    <a:pt x="588" y="559"/>
                  </a:cubicBezTo>
                  <a:cubicBezTo>
                    <a:pt x="636" y="584"/>
                    <a:pt x="686" y="606"/>
                    <a:pt x="737" y="625"/>
                  </a:cubicBezTo>
                  <a:cubicBezTo>
                    <a:pt x="763" y="634"/>
                    <a:pt x="789" y="642"/>
                    <a:pt x="815" y="650"/>
                  </a:cubicBezTo>
                  <a:cubicBezTo>
                    <a:pt x="821" y="652"/>
                    <a:pt x="828" y="654"/>
                    <a:pt x="835" y="656"/>
                  </a:cubicBezTo>
                  <a:cubicBezTo>
                    <a:pt x="854" y="661"/>
                    <a:pt x="854" y="661"/>
                    <a:pt x="854" y="661"/>
                  </a:cubicBezTo>
                  <a:cubicBezTo>
                    <a:pt x="894" y="671"/>
                    <a:pt x="894" y="671"/>
                    <a:pt x="894" y="671"/>
                  </a:cubicBezTo>
                  <a:cubicBezTo>
                    <a:pt x="914" y="676"/>
                    <a:pt x="914" y="676"/>
                    <a:pt x="914" y="676"/>
                  </a:cubicBezTo>
                  <a:cubicBezTo>
                    <a:pt x="934" y="680"/>
                    <a:pt x="934" y="680"/>
                    <a:pt x="934" y="680"/>
                  </a:cubicBezTo>
                  <a:cubicBezTo>
                    <a:pt x="974" y="688"/>
                    <a:pt x="974" y="688"/>
                    <a:pt x="974" y="688"/>
                  </a:cubicBezTo>
                  <a:cubicBezTo>
                    <a:pt x="1001" y="694"/>
                    <a:pt x="1028" y="697"/>
                    <a:pt x="1055" y="702"/>
                  </a:cubicBezTo>
                  <a:cubicBezTo>
                    <a:pt x="1068" y="704"/>
                    <a:pt x="1081" y="706"/>
                    <a:pt x="1095" y="708"/>
                  </a:cubicBezTo>
                  <a:cubicBezTo>
                    <a:pt x="1109" y="709"/>
                    <a:pt x="1122" y="711"/>
                    <a:pt x="1136" y="712"/>
                  </a:cubicBezTo>
                  <a:cubicBezTo>
                    <a:pt x="1163" y="715"/>
                    <a:pt x="1190" y="717"/>
                    <a:pt x="1217" y="719"/>
                  </a:cubicBezTo>
                  <a:cubicBezTo>
                    <a:pt x="1272" y="722"/>
                    <a:pt x="1326" y="723"/>
                    <a:pt x="1381" y="720"/>
                  </a:cubicBezTo>
                  <a:cubicBezTo>
                    <a:pt x="1435" y="718"/>
                    <a:pt x="1489" y="713"/>
                    <a:pt x="1543" y="704"/>
                  </a:cubicBezTo>
                  <a:cubicBezTo>
                    <a:pt x="1557" y="702"/>
                    <a:pt x="1570" y="700"/>
                    <a:pt x="1584" y="697"/>
                  </a:cubicBezTo>
                  <a:cubicBezTo>
                    <a:pt x="1597" y="695"/>
                    <a:pt x="1611" y="693"/>
                    <a:pt x="1624" y="691"/>
                  </a:cubicBezTo>
                  <a:cubicBezTo>
                    <a:pt x="1638" y="689"/>
                    <a:pt x="1651" y="687"/>
                    <a:pt x="1665" y="686"/>
                  </a:cubicBezTo>
                  <a:cubicBezTo>
                    <a:pt x="1706" y="681"/>
                    <a:pt x="1706" y="681"/>
                    <a:pt x="1706" y="681"/>
                  </a:cubicBezTo>
                  <a:cubicBezTo>
                    <a:pt x="1747" y="677"/>
                    <a:pt x="1747" y="677"/>
                    <a:pt x="1747" y="677"/>
                  </a:cubicBezTo>
                  <a:cubicBezTo>
                    <a:pt x="1767" y="675"/>
                    <a:pt x="1767" y="675"/>
                    <a:pt x="1767" y="675"/>
                  </a:cubicBezTo>
                  <a:cubicBezTo>
                    <a:pt x="1788" y="674"/>
                    <a:pt x="1788" y="674"/>
                    <a:pt x="1788" y="674"/>
                  </a:cubicBezTo>
                  <a:cubicBezTo>
                    <a:pt x="1870" y="669"/>
                    <a:pt x="1870" y="669"/>
                    <a:pt x="1870" y="669"/>
                  </a:cubicBezTo>
                  <a:cubicBezTo>
                    <a:pt x="1952" y="666"/>
                    <a:pt x="1952" y="666"/>
                    <a:pt x="1952" y="666"/>
                  </a:cubicBezTo>
                  <a:cubicBezTo>
                    <a:pt x="1972" y="666"/>
                    <a:pt x="1972" y="666"/>
                    <a:pt x="1972" y="666"/>
                  </a:cubicBezTo>
                  <a:cubicBezTo>
                    <a:pt x="1993" y="666"/>
                    <a:pt x="1993" y="666"/>
                    <a:pt x="1993" y="666"/>
                  </a:cubicBezTo>
                  <a:cubicBezTo>
                    <a:pt x="2034" y="666"/>
                    <a:pt x="2034" y="666"/>
                    <a:pt x="2034" y="666"/>
                  </a:cubicBezTo>
                  <a:cubicBezTo>
                    <a:pt x="2143" y="666"/>
                    <a:pt x="2253" y="669"/>
                    <a:pt x="2362" y="675"/>
                  </a:cubicBezTo>
                  <a:cubicBezTo>
                    <a:pt x="2253" y="672"/>
                    <a:pt x="2143" y="670"/>
                    <a:pt x="2034" y="671"/>
                  </a:cubicBezTo>
                  <a:cubicBezTo>
                    <a:pt x="1993" y="672"/>
                    <a:pt x="1993" y="672"/>
                    <a:pt x="1993" y="672"/>
                  </a:cubicBezTo>
                  <a:cubicBezTo>
                    <a:pt x="1973" y="672"/>
                    <a:pt x="1973" y="672"/>
                    <a:pt x="1973" y="672"/>
                  </a:cubicBezTo>
                  <a:cubicBezTo>
                    <a:pt x="1952" y="673"/>
                    <a:pt x="1952" y="673"/>
                    <a:pt x="1952" y="673"/>
                  </a:cubicBezTo>
                  <a:cubicBezTo>
                    <a:pt x="1870" y="676"/>
                    <a:pt x="1870" y="676"/>
                    <a:pt x="1870" y="676"/>
                  </a:cubicBezTo>
                  <a:cubicBezTo>
                    <a:pt x="1788" y="682"/>
                    <a:pt x="1788" y="682"/>
                    <a:pt x="1788" y="682"/>
                  </a:cubicBezTo>
                  <a:cubicBezTo>
                    <a:pt x="1768" y="684"/>
                    <a:pt x="1768" y="684"/>
                    <a:pt x="1768" y="684"/>
                  </a:cubicBezTo>
                  <a:cubicBezTo>
                    <a:pt x="1748" y="686"/>
                    <a:pt x="1748" y="686"/>
                    <a:pt x="1748" y="686"/>
                  </a:cubicBezTo>
                  <a:cubicBezTo>
                    <a:pt x="1707" y="691"/>
                    <a:pt x="1707" y="691"/>
                    <a:pt x="1707" y="691"/>
                  </a:cubicBezTo>
                  <a:cubicBezTo>
                    <a:pt x="1666" y="695"/>
                    <a:pt x="1666" y="695"/>
                    <a:pt x="1666" y="695"/>
                  </a:cubicBezTo>
                  <a:cubicBezTo>
                    <a:pt x="1653" y="697"/>
                    <a:pt x="1639" y="699"/>
                    <a:pt x="1626" y="701"/>
                  </a:cubicBezTo>
                  <a:cubicBezTo>
                    <a:pt x="1612" y="703"/>
                    <a:pt x="1599" y="705"/>
                    <a:pt x="1585" y="708"/>
                  </a:cubicBezTo>
                  <a:cubicBezTo>
                    <a:pt x="1572" y="710"/>
                    <a:pt x="1558" y="712"/>
                    <a:pt x="1545" y="715"/>
                  </a:cubicBezTo>
                  <a:cubicBezTo>
                    <a:pt x="1491" y="723"/>
                    <a:pt x="1436" y="729"/>
                    <a:pt x="1381" y="731"/>
                  </a:cubicBezTo>
                  <a:cubicBezTo>
                    <a:pt x="1326" y="734"/>
                    <a:pt x="1271" y="733"/>
                    <a:pt x="1216" y="730"/>
                  </a:cubicBezTo>
                  <a:cubicBezTo>
                    <a:pt x="1189" y="729"/>
                    <a:pt x="1162" y="727"/>
                    <a:pt x="1134" y="724"/>
                  </a:cubicBezTo>
                  <a:cubicBezTo>
                    <a:pt x="1121" y="723"/>
                    <a:pt x="1107" y="721"/>
                    <a:pt x="1094" y="719"/>
                  </a:cubicBezTo>
                  <a:cubicBezTo>
                    <a:pt x="1080" y="718"/>
                    <a:pt x="1066" y="716"/>
                    <a:pt x="1053" y="713"/>
                  </a:cubicBezTo>
                  <a:cubicBezTo>
                    <a:pt x="1026" y="709"/>
                    <a:pt x="998" y="706"/>
                    <a:pt x="972" y="700"/>
                  </a:cubicBezTo>
                  <a:cubicBezTo>
                    <a:pt x="931" y="691"/>
                    <a:pt x="931" y="691"/>
                    <a:pt x="931" y="691"/>
                  </a:cubicBezTo>
                  <a:cubicBezTo>
                    <a:pt x="911" y="687"/>
                    <a:pt x="911" y="687"/>
                    <a:pt x="911" y="687"/>
                  </a:cubicBezTo>
                  <a:cubicBezTo>
                    <a:pt x="891" y="682"/>
                    <a:pt x="891" y="682"/>
                    <a:pt x="891" y="682"/>
                  </a:cubicBezTo>
                  <a:cubicBezTo>
                    <a:pt x="851" y="672"/>
                    <a:pt x="851" y="672"/>
                    <a:pt x="851" y="672"/>
                  </a:cubicBezTo>
                  <a:cubicBezTo>
                    <a:pt x="831" y="667"/>
                    <a:pt x="831" y="667"/>
                    <a:pt x="831" y="667"/>
                  </a:cubicBezTo>
                  <a:cubicBezTo>
                    <a:pt x="825" y="665"/>
                    <a:pt x="818" y="663"/>
                    <a:pt x="812" y="661"/>
                  </a:cubicBezTo>
                  <a:cubicBezTo>
                    <a:pt x="785" y="653"/>
                    <a:pt x="759" y="644"/>
                    <a:pt x="734" y="635"/>
                  </a:cubicBezTo>
                  <a:cubicBezTo>
                    <a:pt x="630" y="597"/>
                    <a:pt x="532" y="547"/>
                    <a:pt x="443" y="482"/>
                  </a:cubicBezTo>
                  <a:cubicBezTo>
                    <a:pt x="398" y="450"/>
                    <a:pt x="356" y="414"/>
                    <a:pt x="317" y="375"/>
                  </a:cubicBezTo>
                  <a:cubicBezTo>
                    <a:pt x="298" y="356"/>
                    <a:pt x="279" y="336"/>
                    <a:pt x="261" y="316"/>
                  </a:cubicBezTo>
                  <a:cubicBezTo>
                    <a:pt x="205" y="255"/>
                    <a:pt x="205" y="255"/>
                    <a:pt x="205" y="255"/>
                  </a:cubicBezTo>
                  <a:cubicBezTo>
                    <a:pt x="168" y="215"/>
                    <a:pt x="132" y="174"/>
                    <a:pt x="96" y="133"/>
                  </a:cubicBezTo>
                  <a:cubicBezTo>
                    <a:pt x="70" y="101"/>
                    <a:pt x="70" y="101"/>
                    <a:pt x="70" y="101"/>
                  </a:cubicBezTo>
                  <a:cubicBezTo>
                    <a:pt x="65" y="96"/>
                    <a:pt x="61" y="91"/>
                    <a:pt x="57" y="85"/>
                  </a:cubicBezTo>
                  <a:cubicBezTo>
                    <a:pt x="44" y="69"/>
                    <a:pt x="44" y="69"/>
                    <a:pt x="44" y="69"/>
                  </a:cubicBezTo>
                  <a:cubicBezTo>
                    <a:pt x="38" y="61"/>
                    <a:pt x="38" y="61"/>
                    <a:pt x="38" y="61"/>
                  </a:cubicBezTo>
                  <a:cubicBezTo>
                    <a:pt x="36" y="58"/>
                    <a:pt x="34" y="55"/>
                    <a:pt x="32" y="53"/>
                  </a:cubicBezTo>
                  <a:cubicBezTo>
                    <a:pt x="20" y="36"/>
                    <a:pt x="20" y="36"/>
                    <a:pt x="20" y="36"/>
                  </a:cubicBezTo>
                  <a:cubicBezTo>
                    <a:pt x="19" y="33"/>
                    <a:pt x="17" y="30"/>
                    <a:pt x="15" y="27"/>
                  </a:cubicBezTo>
                  <a:cubicBezTo>
                    <a:pt x="13" y="24"/>
                    <a:pt x="11" y="21"/>
                    <a:pt x="9" y="18"/>
                  </a:cubicBezTo>
                  <a:cubicBezTo>
                    <a:pt x="6" y="12"/>
                    <a:pt x="3"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0"/>
            <p:cNvSpPr/>
            <p:nvPr/>
          </p:nvSpPr>
          <p:spPr bwMode="auto">
            <a:xfrm>
              <a:off x="10390188" y="5276850"/>
              <a:ext cx="7429500" cy="2501900"/>
            </a:xfrm>
            <a:custGeom>
              <a:avLst/>
              <a:gdLst>
                <a:gd name="T0" fmla="*/ 12 w 2437"/>
                <a:gd name="T1" fmla="*/ 17 h 820"/>
                <a:gd name="T2" fmla="*/ 51 w 2437"/>
                <a:gd name="T3" fmla="*/ 69 h 820"/>
                <a:gd name="T4" fmla="*/ 105 w 2437"/>
                <a:gd name="T5" fmla="*/ 136 h 820"/>
                <a:gd name="T6" fmla="*/ 133 w 2437"/>
                <a:gd name="T7" fmla="*/ 169 h 820"/>
                <a:gd name="T8" fmla="*/ 218 w 2437"/>
                <a:gd name="T9" fmla="*/ 266 h 820"/>
                <a:gd name="T10" fmla="*/ 457 w 2437"/>
                <a:gd name="T11" fmla="*/ 513 h 820"/>
                <a:gd name="T12" fmla="*/ 742 w 2437"/>
                <a:gd name="T13" fmla="*/ 703 h 820"/>
                <a:gd name="T14" fmla="*/ 1069 w 2437"/>
                <a:gd name="T15" fmla="*/ 797 h 820"/>
                <a:gd name="T16" fmla="*/ 1262 w 2437"/>
                <a:gd name="T17" fmla="*/ 808 h 820"/>
                <a:gd name="T18" fmla="*/ 1326 w 2437"/>
                <a:gd name="T19" fmla="*/ 807 h 820"/>
                <a:gd name="T20" fmla="*/ 1412 w 2437"/>
                <a:gd name="T21" fmla="*/ 803 h 820"/>
                <a:gd name="T22" fmla="*/ 1497 w 2437"/>
                <a:gd name="T23" fmla="*/ 793 h 820"/>
                <a:gd name="T24" fmla="*/ 1561 w 2437"/>
                <a:gd name="T25" fmla="*/ 784 h 820"/>
                <a:gd name="T26" fmla="*/ 1666 w 2437"/>
                <a:gd name="T27" fmla="*/ 762 h 820"/>
                <a:gd name="T28" fmla="*/ 1836 w 2437"/>
                <a:gd name="T29" fmla="*/ 730 h 820"/>
                <a:gd name="T30" fmla="*/ 2007 w 2437"/>
                <a:gd name="T31" fmla="*/ 708 h 820"/>
                <a:gd name="T32" fmla="*/ 2092 w 2437"/>
                <a:gd name="T33" fmla="*/ 700 h 820"/>
                <a:gd name="T34" fmla="*/ 2351 w 2437"/>
                <a:gd name="T35" fmla="*/ 692 h 820"/>
                <a:gd name="T36" fmla="*/ 2093 w 2437"/>
                <a:gd name="T37" fmla="*/ 706 h 820"/>
                <a:gd name="T38" fmla="*/ 2007 w 2437"/>
                <a:gd name="T39" fmla="*/ 715 h 820"/>
                <a:gd name="T40" fmla="*/ 1837 w 2437"/>
                <a:gd name="T41" fmla="*/ 738 h 820"/>
                <a:gd name="T42" fmla="*/ 1668 w 2437"/>
                <a:gd name="T43" fmla="*/ 772 h 820"/>
                <a:gd name="T44" fmla="*/ 1563 w 2437"/>
                <a:gd name="T45" fmla="*/ 794 h 820"/>
                <a:gd name="T46" fmla="*/ 1499 w 2437"/>
                <a:gd name="T47" fmla="*/ 803 h 820"/>
                <a:gd name="T48" fmla="*/ 1413 w 2437"/>
                <a:gd name="T49" fmla="*/ 813 h 820"/>
                <a:gd name="T50" fmla="*/ 1327 w 2437"/>
                <a:gd name="T51" fmla="*/ 818 h 820"/>
                <a:gd name="T52" fmla="*/ 1262 w 2437"/>
                <a:gd name="T53" fmla="*/ 820 h 820"/>
                <a:gd name="T54" fmla="*/ 1068 w 2437"/>
                <a:gd name="T55" fmla="*/ 809 h 820"/>
                <a:gd name="T56" fmla="*/ 737 w 2437"/>
                <a:gd name="T57" fmla="*/ 713 h 820"/>
                <a:gd name="T58" fmla="*/ 451 w 2437"/>
                <a:gd name="T59" fmla="*/ 520 h 820"/>
                <a:gd name="T60" fmla="*/ 214 w 2437"/>
                <a:gd name="T61" fmla="*/ 269 h 820"/>
                <a:gd name="T62" fmla="*/ 130 w 2437"/>
                <a:gd name="T63" fmla="*/ 171 h 820"/>
                <a:gd name="T64" fmla="*/ 103 w 2437"/>
                <a:gd name="T65" fmla="*/ 138 h 820"/>
                <a:gd name="T66" fmla="*/ 50 w 2437"/>
                <a:gd name="T67" fmla="*/ 70 h 820"/>
                <a:gd name="T68" fmla="*/ 12 w 2437"/>
                <a:gd name="T69" fmla="*/ 17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7" h="820">
                  <a:moveTo>
                    <a:pt x="0" y="0"/>
                  </a:moveTo>
                  <a:cubicBezTo>
                    <a:pt x="12" y="17"/>
                    <a:pt x="12" y="17"/>
                    <a:pt x="12" y="17"/>
                  </a:cubicBezTo>
                  <a:cubicBezTo>
                    <a:pt x="16" y="23"/>
                    <a:pt x="21" y="29"/>
                    <a:pt x="25" y="35"/>
                  </a:cubicBezTo>
                  <a:cubicBezTo>
                    <a:pt x="34" y="46"/>
                    <a:pt x="42" y="57"/>
                    <a:pt x="51" y="69"/>
                  </a:cubicBezTo>
                  <a:cubicBezTo>
                    <a:pt x="78" y="102"/>
                    <a:pt x="78" y="102"/>
                    <a:pt x="78" y="102"/>
                  </a:cubicBezTo>
                  <a:cubicBezTo>
                    <a:pt x="105" y="136"/>
                    <a:pt x="105" y="136"/>
                    <a:pt x="105" y="136"/>
                  </a:cubicBezTo>
                  <a:cubicBezTo>
                    <a:pt x="119" y="152"/>
                    <a:pt x="119" y="152"/>
                    <a:pt x="119" y="152"/>
                  </a:cubicBezTo>
                  <a:cubicBezTo>
                    <a:pt x="133" y="169"/>
                    <a:pt x="133" y="169"/>
                    <a:pt x="133" y="169"/>
                  </a:cubicBezTo>
                  <a:cubicBezTo>
                    <a:pt x="161" y="201"/>
                    <a:pt x="161" y="201"/>
                    <a:pt x="161" y="201"/>
                  </a:cubicBezTo>
                  <a:cubicBezTo>
                    <a:pt x="218" y="266"/>
                    <a:pt x="218" y="266"/>
                    <a:pt x="218" y="266"/>
                  </a:cubicBezTo>
                  <a:cubicBezTo>
                    <a:pt x="334" y="394"/>
                    <a:pt x="334" y="394"/>
                    <a:pt x="334" y="394"/>
                  </a:cubicBezTo>
                  <a:cubicBezTo>
                    <a:pt x="372" y="436"/>
                    <a:pt x="414" y="476"/>
                    <a:pt x="457" y="513"/>
                  </a:cubicBezTo>
                  <a:cubicBezTo>
                    <a:pt x="500" y="551"/>
                    <a:pt x="546" y="585"/>
                    <a:pt x="593" y="617"/>
                  </a:cubicBezTo>
                  <a:cubicBezTo>
                    <a:pt x="641" y="649"/>
                    <a:pt x="690" y="678"/>
                    <a:pt x="742" y="703"/>
                  </a:cubicBezTo>
                  <a:cubicBezTo>
                    <a:pt x="793" y="727"/>
                    <a:pt x="846" y="749"/>
                    <a:pt x="901" y="764"/>
                  </a:cubicBezTo>
                  <a:cubicBezTo>
                    <a:pt x="956" y="780"/>
                    <a:pt x="1013" y="790"/>
                    <a:pt x="1069" y="797"/>
                  </a:cubicBezTo>
                  <a:cubicBezTo>
                    <a:pt x="1126" y="805"/>
                    <a:pt x="1183" y="808"/>
                    <a:pt x="1240" y="808"/>
                  </a:cubicBezTo>
                  <a:cubicBezTo>
                    <a:pt x="1262" y="808"/>
                    <a:pt x="1262" y="808"/>
                    <a:pt x="1262" y="808"/>
                  </a:cubicBezTo>
                  <a:cubicBezTo>
                    <a:pt x="1283" y="808"/>
                    <a:pt x="1283" y="808"/>
                    <a:pt x="1283" y="808"/>
                  </a:cubicBezTo>
                  <a:cubicBezTo>
                    <a:pt x="1326" y="807"/>
                    <a:pt x="1326" y="807"/>
                    <a:pt x="1326" y="807"/>
                  </a:cubicBezTo>
                  <a:cubicBezTo>
                    <a:pt x="1340" y="806"/>
                    <a:pt x="1355" y="806"/>
                    <a:pt x="1369" y="805"/>
                  </a:cubicBezTo>
                  <a:cubicBezTo>
                    <a:pt x="1383" y="805"/>
                    <a:pt x="1398" y="804"/>
                    <a:pt x="1412" y="803"/>
                  </a:cubicBezTo>
                  <a:cubicBezTo>
                    <a:pt x="1426" y="801"/>
                    <a:pt x="1440" y="800"/>
                    <a:pt x="1455" y="798"/>
                  </a:cubicBezTo>
                  <a:cubicBezTo>
                    <a:pt x="1469" y="797"/>
                    <a:pt x="1483" y="795"/>
                    <a:pt x="1497" y="793"/>
                  </a:cubicBezTo>
                  <a:cubicBezTo>
                    <a:pt x="1540" y="787"/>
                    <a:pt x="1540" y="787"/>
                    <a:pt x="1540" y="787"/>
                  </a:cubicBezTo>
                  <a:cubicBezTo>
                    <a:pt x="1561" y="784"/>
                    <a:pt x="1561" y="784"/>
                    <a:pt x="1561" y="784"/>
                  </a:cubicBezTo>
                  <a:cubicBezTo>
                    <a:pt x="1582" y="780"/>
                    <a:pt x="1582" y="780"/>
                    <a:pt x="1582" y="780"/>
                  </a:cubicBezTo>
                  <a:cubicBezTo>
                    <a:pt x="1610" y="775"/>
                    <a:pt x="1638" y="769"/>
                    <a:pt x="1666" y="762"/>
                  </a:cubicBezTo>
                  <a:cubicBezTo>
                    <a:pt x="1694" y="756"/>
                    <a:pt x="1722" y="750"/>
                    <a:pt x="1751" y="744"/>
                  </a:cubicBezTo>
                  <a:cubicBezTo>
                    <a:pt x="1836" y="730"/>
                    <a:pt x="1836" y="730"/>
                    <a:pt x="1836" y="730"/>
                  </a:cubicBezTo>
                  <a:cubicBezTo>
                    <a:pt x="1864" y="725"/>
                    <a:pt x="1892" y="721"/>
                    <a:pt x="1921" y="717"/>
                  </a:cubicBezTo>
                  <a:cubicBezTo>
                    <a:pt x="1949" y="714"/>
                    <a:pt x="1978" y="711"/>
                    <a:pt x="2007" y="708"/>
                  </a:cubicBezTo>
                  <a:cubicBezTo>
                    <a:pt x="2049" y="704"/>
                    <a:pt x="2049" y="704"/>
                    <a:pt x="2049" y="704"/>
                  </a:cubicBezTo>
                  <a:cubicBezTo>
                    <a:pt x="2064" y="703"/>
                    <a:pt x="2078" y="702"/>
                    <a:pt x="2092" y="700"/>
                  </a:cubicBezTo>
                  <a:cubicBezTo>
                    <a:pt x="2150" y="695"/>
                    <a:pt x="2207" y="693"/>
                    <a:pt x="2265" y="692"/>
                  </a:cubicBezTo>
                  <a:cubicBezTo>
                    <a:pt x="2293" y="692"/>
                    <a:pt x="2322" y="692"/>
                    <a:pt x="2351" y="692"/>
                  </a:cubicBezTo>
                  <a:cubicBezTo>
                    <a:pt x="2437" y="696"/>
                    <a:pt x="2437" y="696"/>
                    <a:pt x="2437" y="696"/>
                  </a:cubicBezTo>
                  <a:cubicBezTo>
                    <a:pt x="2322" y="692"/>
                    <a:pt x="2207" y="695"/>
                    <a:pt x="2093" y="706"/>
                  </a:cubicBezTo>
                  <a:cubicBezTo>
                    <a:pt x="2079" y="708"/>
                    <a:pt x="2064" y="709"/>
                    <a:pt x="2050" y="710"/>
                  </a:cubicBezTo>
                  <a:cubicBezTo>
                    <a:pt x="2007" y="715"/>
                    <a:pt x="2007" y="715"/>
                    <a:pt x="2007" y="715"/>
                  </a:cubicBezTo>
                  <a:cubicBezTo>
                    <a:pt x="1979" y="718"/>
                    <a:pt x="1950" y="721"/>
                    <a:pt x="1922" y="725"/>
                  </a:cubicBezTo>
                  <a:cubicBezTo>
                    <a:pt x="1893" y="729"/>
                    <a:pt x="1865" y="733"/>
                    <a:pt x="1837" y="738"/>
                  </a:cubicBezTo>
                  <a:cubicBezTo>
                    <a:pt x="1752" y="754"/>
                    <a:pt x="1752" y="754"/>
                    <a:pt x="1752" y="754"/>
                  </a:cubicBezTo>
                  <a:cubicBezTo>
                    <a:pt x="1724" y="759"/>
                    <a:pt x="1696" y="765"/>
                    <a:pt x="1668" y="772"/>
                  </a:cubicBezTo>
                  <a:cubicBezTo>
                    <a:pt x="1641" y="779"/>
                    <a:pt x="1612" y="785"/>
                    <a:pt x="1584" y="790"/>
                  </a:cubicBezTo>
                  <a:cubicBezTo>
                    <a:pt x="1563" y="794"/>
                    <a:pt x="1563" y="794"/>
                    <a:pt x="1563" y="794"/>
                  </a:cubicBezTo>
                  <a:cubicBezTo>
                    <a:pt x="1541" y="797"/>
                    <a:pt x="1541" y="797"/>
                    <a:pt x="1541" y="797"/>
                  </a:cubicBezTo>
                  <a:cubicBezTo>
                    <a:pt x="1499" y="803"/>
                    <a:pt x="1499" y="803"/>
                    <a:pt x="1499" y="803"/>
                  </a:cubicBezTo>
                  <a:cubicBezTo>
                    <a:pt x="1484" y="805"/>
                    <a:pt x="1470" y="807"/>
                    <a:pt x="1456" y="809"/>
                  </a:cubicBezTo>
                  <a:cubicBezTo>
                    <a:pt x="1442" y="811"/>
                    <a:pt x="1427" y="812"/>
                    <a:pt x="1413" y="813"/>
                  </a:cubicBezTo>
                  <a:cubicBezTo>
                    <a:pt x="1398" y="815"/>
                    <a:pt x="1384" y="816"/>
                    <a:pt x="1370" y="816"/>
                  </a:cubicBezTo>
                  <a:cubicBezTo>
                    <a:pt x="1355" y="817"/>
                    <a:pt x="1341" y="817"/>
                    <a:pt x="1327" y="818"/>
                  </a:cubicBezTo>
                  <a:cubicBezTo>
                    <a:pt x="1283" y="819"/>
                    <a:pt x="1283" y="819"/>
                    <a:pt x="1283" y="819"/>
                  </a:cubicBezTo>
                  <a:cubicBezTo>
                    <a:pt x="1262" y="820"/>
                    <a:pt x="1262" y="820"/>
                    <a:pt x="1262" y="820"/>
                  </a:cubicBezTo>
                  <a:cubicBezTo>
                    <a:pt x="1240" y="820"/>
                    <a:pt x="1240" y="820"/>
                    <a:pt x="1240" y="820"/>
                  </a:cubicBezTo>
                  <a:cubicBezTo>
                    <a:pt x="1183" y="820"/>
                    <a:pt x="1125" y="817"/>
                    <a:pt x="1068" y="809"/>
                  </a:cubicBezTo>
                  <a:cubicBezTo>
                    <a:pt x="1011" y="802"/>
                    <a:pt x="954" y="791"/>
                    <a:pt x="898" y="775"/>
                  </a:cubicBezTo>
                  <a:cubicBezTo>
                    <a:pt x="843" y="759"/>
                    <a:pt x="789" y="738"/>
                    <a:pt x="737" y="713"/>
                  </a:cubicBezTo>
                  <a:cubicBezTo>
                    <a:pt x="685" y="688"/>
                    <a:pt x="635" y="658"/>
                    <a:pt x="588" y="626"/>
                  </a:cubicBezTo>
                  <a:cubicBezTo>
                    <a:pt x="540" y="593"/>
                    <a:pt x="494" y="558"/>
                    <a:pt x="451" y="520"/>
                  </a:cubicBezTo>
                  <a:cubicBezTo>
                    <a:pt x="408" y="482"/>
                    <a:pt x="366" y="442"/>
                    <a:pt x="328" y="399"/>
                  </a:cubicBezTo>
                  <a:cubicBezTo>
                    <a:pt x="214" y="269"/>
                    <a:pt x="214" y="269"/>
                    <a:pt x="214" y="269"/>
                  </a:cubicBezTo>
                  <a:cubicBezTo>
                    <a:pt x="158" y="204"/>
                    <a:pt x="158" y="204"/>
                    <a:pt x="158" y="204"/>
                  </a:cubicBezTo>
                  <a:cubicBezTo>
                    <a:pt x="130" y="171"/>
                    <a:pt x="130" y="171"/>
                    <a:pt x="130" y="171"/>
                  </a:cubicBezTo>
                  <a:cubicBezTo>
                    <a:pt x="116" y="155"/>
                    <a:pt x="116" y="155"/>
                    <a:pt x="116" y="155"/>
                  </a:cubicBezTo>
                  <a:cubicBezTo>
                    <a:pt x="103" y="138"/>
                    <a:pt x="103" y="138"/>
                    <a:pt x="103" y="138"/>
                  </a:cubicBezTo>
                  <a:cubicBezTo>
                    <a:pt x="76" y="104"/>
                    <a:pt x="76" y="104"/>
                    <a:pt x="76" y="104"/>
                  </a:cubicBezTo>
                  <a:cubicBezTo>
                    <a:pt x="50" y="70"/>
                    <a:pt x="50" y="70"/>
                    <a:pt x="50" y="70"/>
                  </a:cubicBezTo>
                  <a:cubicBezTo>
                    <a:pt x="41" y="58"/>
                    <a:pt x="33" y="47"/>
                    <a:pt x="24" y="35"/>
                  </a:cubicBezTo>
                  <a:cubicBezTo>
                    <a:pt x="20" y="29"/>
                    <a:pt x="16" y="23"/>
                    <a:pt x="12" y="1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1"/>
            <p:cNvSpPr/>
            <p:nvPr/>
          </p:nvSpPr>
          <p:spPr bwMode="auto">
            <a:xfrm>
              <a:off x="10472738" y="5194300"/>
              <a:ext cx="7637463" cy="2840038"/>
            </a:xfrm>
            <a:custGeom>
              <a:avLst/>
              <a:gdLst>
                <a:gd name="T0" fmla="*/ 0 w 2505"/>
                <a:gd name="T1" fmla="*/ 0 h 931"/>
                <a:gd name="T2" fmla="*/ 58 w 2505"/>
                <a:gd name="T3" fmla="*/ 69 h 931"/>
                <a:gd name="T4" fmla="*/ 114 w 2505"/>
                <a:gd name="T5" fmla="*/ 140 h 931"/>
                <a:gd name="T6" fmla="*/ 171 w 2505"/>
                <a:gd name="T7" fmla="*/ 211 h 931"/>
                <a:gd name="T8" fmla="*/ 185 w 2505"/>
                <a:gd name="T9" fmla="*/ 229 h 931"/>
                <a:gd name="T10" fmla="*/ 199 w 2505"/>
                <a:gd name="T11" fmla="*/ 246 h 931"/>
                <a:gd name="T12" fmla="*/ 228 w 2505"/>
                <a:gd name="T13" fmla="*/ 281 h 931"/>
                <a:gd name="T14" fmla="*/ 345 w 2505"/>
                <a:gd name="T15" fmla="*/ 420 h 931"/>
                <a:gd name="T16" fmla="*/ 466 w 2505"/>
                <a:gd name="T17" fmla="*/ 554 h 931"/>
                <a:gd name="T18" fmla="*/ 599 w 2505"/>
                <a:gd name="T19" fmla="*/ 676 h 931"/>
                <a:gd name="T20" fmla="*/ 745 w 2505"/>
                <a:gd name="T21" fmla="*/ 782 h 931"/>
                <a:gd name="T22" fmla="*/ 906 w 2505"/>
                <a:gd name="T23" fmla="*/ 863 h 931"/>
                <a:gd name="T24" fmla="*/ 1080 w 2505"/>
                <a:gd name="T25" fmla="*/ 908 h 931"/>
                <a:gd name="T26" fmla="*/ 1259 w 2505"/>
                <a:gd name="T27" fmla="*/ 918 h 931"/>
                <a:gd name="T28" fmla="*/ 1349 w 2505"/>
                <a:gd name="T29" fmla="*/ 913 h 931"/>
                <a:gd name="T30" fmla="*/ 1439 w 2505"/>
                <a:gd name="T31" fmla="*/ 902 h 931"/>
                <a:gd name="T32" fmla="*/ 1616 w 2505"/>
                <a:gd name="T33" fmla="*/ 868 h 931"/>
                <a:gd name="T34" fmla="*/ 1704 w 2505"/>
                <a:gd name="T35" fmla="*/ 845 h 931"/>
                <a:gd name="T36" fmla="*/ 1747 w 2505"/>
                <a:gd name="T37" fmla="*/ 832 h 931"/>
                <a:gd name="T38" fmla="*/ 1790 w 2505"/>
                <a:gd name="T39" fmla="*/ 819 h 931"/>
                <a:gd name="T40" fmla="*/ 2143 w 2505"/>
                <a:gd name="T41" fmla="*/ 736 h 931"/>
                <a:gd name="T42" fmla="*/ 2324 w 2505"/>
                <a:gd name="T43" fmla="*/ 714 h 931"/>
                <a:gd name="T44" fmla="*/ 2505 w 2505"/>
                <a:gd name="T45" fmla="*/ 715 h 931"/>
                <a:gd name="T46" fmla="*/ 2145 w 2505"/>
                <a:gd name="T47" fmla="*/ 742 h 931"/>
                <a:gd name="T48" fmla="*/ 1793 w 2505"/>
                <a:gd name="T49" fmla="*/ 828 h 931"/>
                <a:gd name="T50" fmla="*/ 1750 w 2505"/>
                <a:gd name="T51" fmla="*/ 841 h 931"/>
                <a:gd name="T52" fmla="*/ 1707 w 2505"/>
                <a:gd name="T53" fmla="*/ 855 h 931"/>
                <a:gd name="T54" fmla="*/ 1619 w 2505"/>
                <a:gd name="T55" fmla="*/ 878 h 931"/>
                <a:gd name="T56" fmla="*/ 1440 w 2505"/>
                <a:gd name="T57" fmla="*/ 913 h 931"/>
                <a:gd name="T58" fmla="*/ 1350 w 2505"/>
                <a:gd name="T59" fmla="*/ 924 h 931"/>
                <a:gd name="T60" fmla="*/ 1259 w 2505"/>
                <a:gd name="T61" fmla="*/ 930 h 931"/>
                <a:gd name="T62" fmla="*/ 1078 w 2505"/>
                <a:gd name="T63" fmla="*/ 919 h 931"/>
                <a:gd name="T64" fmla="*/ 901 w 2505"/>
                <a:gd name="T65" fmla="*/ 874 h 931"/>
                <a:gd name="T66" fmla="*/ 739 w 2505"/>
                <a:gd name="T67" fmla="*/ 791 h 931"/>
                <a:gd name="T68" fmla="*/ 592 w 2505"/>
                <a:gd name="T69" fmla="*/ 684 h 931"/>
                <a:gd name="T70" fmla="*/ 460 w 2505"/>
                <a:gd name="T71" fmla="*/ 560 h 931"/>
                <a:gd name="T72" fmla="*/ 339 w 2505"/>
                <a:gd name="T73" fmla="*/ 425 h 931"/>
                <a:gd name="T74" fmla="*/ 224 w 2505"/>
                <a:gd name="T75" fmla="*/ 285 h 931"/>
                <a:gd name="T76" fmla="*/ 195 w 2505"/>
                <a:gd name="T77" fmla="*/ 249 h 931"/>
                <a:gd name="T78" fmla="*/ 181 w 2505"/>
                <a:gd name="T79" fmla="*/ 232 h 931"/>
                <a:gd name="T80" fmla="*/ 167 w 2505"/>
                <a:gd name="T81" fmla="*/ 214 h 931"/>
                <a:gd name="T82" fmla="*/ 112 w 2505"/>
                <a:gd name="T83" fmla="*/ 142 h 931"/>
                <a:gd name="T84" fmla="*/ 0 w 2505"/>
                <a:gd name="T85"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5" h="931">
                  <a:moveTo>
                    <a:pt x="0" y="0"/>
                  </a:moveTo>
                  <a:cubicBezTo>
                    <a:pt x="58" y="69"/>
                    <a:pt x="58" y="69"/>
                    <a:pt x="58" y="69"/>
                  </a:cubicBezTo>
                  <a:cubicBezTo>
                    <a:pt x="77" y="93"/>
                    <a:pt x="96" y="116"/>
                    <a:pt x="114" y="140"/>
                  </a:cubicBezTo>
                  <a:cubicBezTo>
                    <a:pt x="171" y="211"/>
                    <a:pt x="171" y="211"/>
                    <a:pt x="171" y="211"/>
                  </a:cubicBezTo>
                  <a:cubicBezTo>
                    <a:pt x="185" y="229"/>
                    <a:pt x="185" y="229"/>
                    <a:pt x="185" y="229"/>
                  </a:cubicBezTo>
                  <a:cubicBezTo>
                    <a:pt x="199" y="246"/>
                    <a:pt x="199" y="246"/>
                    <a:pt x="199" y="246"/>
                  </a:cubicBezTo>
                  <a:cubicBezTo>
                    <a:pt x="228" y="281"/>
                    <a:pt x="228" y="281"/>
                    <a:pt x="228" y="281"/>
                  </a:cubicBezTo>
                  <a:cubicBezTo>
                    <a:pt x="267" y="327"/>
                    <a:pt x="306" y="374"/>
                    <a:pt x="345" y="420"/>
                  </a:cubicBezTo>
                  <a:cubicBezTo>
                    <a:pt x="383" y="466"/>
                    <a:pt x="424" y="511"/>
                    <a:pt x="466" y="554"/>
                  </a:cubicBezTo>
                  <a:cubicBezTo>
                    <a:pt x="508" y="597"/>
                    <a:pt x="553" y="637"/>
                    <a:pt x="599" y="676"/>
                  </a:cubicBezTo>
                  <a:cubicBezTo>
                    <a:pt x="645" y="714"/>
                    <a:pt x="694" y="751"/>
                    <a:pt x="745" y="782"/>
                  </a:cubicBezTo>
                  <a:cubicBezTo>
                    <a:pt x="796" y="814"/>
                    <a:pt x="850" y="841"/>
                    <a:pt x="906" y="863"/>
                  </a:cubicBezTo>
                  <a:cubicBezTo>
                    <a:pt x="962" y="885"/>
                    <a:pt x="1020" y="899"/>
                    <a:pt x="1080" y="908"/>
                  </a:cubicBezTo>
                  <a:cubicBezTo>
                    <a:pt x="1139" y="916"/>
                    <a:pt x="1199" y="920"/>
                    <a:pt x="1259" y="918"/>
                  </a:cubicBezTo>
                  <a:cubicBezTo>
                    <a:pt x="1289" y="918"/>
                    <a:pt x="1319" y="916"/>
                    <a:pt x="1349" y="913"/>
                  </a:cubicBezTo>
                  <a:cubicBezTo>
                    <a:pt x="1379" y="910"/>
                    <a:pt x="1409" y="906"/>
                    <a:pt x="1439" y="902"/>
                  </a:cubicBezTo>
                  <a:cubicBezTo>
                    <a:pt x="1498" y="893"/>
                    <a:pt x="1558" y="882"/>
                    <a:pt x="1616" y="868"/>
                  </a:cubicBezTo>
                  <a:cubicBezTo>
                    <a:pt x="1646" y="861"/>
                    <a:pt x="1675" y="853"/>
                    <a:pt x="1704" y="845"/>
                  </a:cubicBezTo>
                  <a:cubicBezTo>
                    <a:pt x="1718" y="841"/>
                    <a:pt x="1732" y="836"/>
                    <a:pt x="1747" y="832"/>
                  </a:cubicBezTo>
                  <a:cubicBezTo>
                    <a:pt x="1790" y="819"/>
                    <a:pt x="1790" y="819"/>
                    <a:pt x="1790" y="819"/>
                  </a:cubicBezTo>
                  <a:cubicBezTo>
                    <a:pt x="1907" y="785"/>
                    <a:pt x="2024" y="757"/>
                    <a:pt x="2143" y="736"/>
                  </a:cubicBezTo>
                  <a:cubicBezTo>
                    <a:pt x="2203" y="725"/>
                    <a:pt x="2263" y="718"/>
                    <a:pt x="2324" y="714"/>
                  </a:cubicBezTo>
                  <a:cubicBezTo>
                    <a:pt x="2384" y="711"/>
                    <a:pt x="2444" y="711"/>
                    <a:pt x="2505" y="715"/>
                  </a:cubicBezTo>
                  <a:cubicBezTo>
                    <a:pt x="2384" y="709"/>
                    <a:pt x="2263" y="719"/>
                    <a:pt x="2145" y="742"/>
                  </a:cubicBezTo>
                  <a:cubicBezTo>
                    <a:pt x="2026" y="764"/>
                    <a:pt x="1908" y="793"/>
                    <a:pt x="1793" y="828"/>
                  </a:cubicBezTo>
                  <a:cubicBezTo>
                    <a:pt x="1750" y="841"/>
                    <a:pt x="1750" y="841"/>
                    <a:pt x="1750" y="841"/>
                  </a:cubicBezTo>
                  <a:cubicBezTo>
                    <a:pt x="1735" y="846"/>
                    <a:pt x="1721" y="850"/>
                    <a:pt x="1707" y="855"/>
                  </a:cubicBezTo>
                  <a:cubicBezTo>
                    <a:pt x="1677" y="863"/>
                    <a:pt x="1648" y="871"/>
                    <a:pt x="1619" y="878"/>
                  </a:cubicBezTo>
                  <a:cubicBezTo>
                    <a:pt x="1560" y="892"/>
                    <a:pt x="1500" y="904"/>
                    <a:pt x="1440" y="913"/>
                  </a:cubicBezTo>
                  <a:cubicBezTo>
                    <a:pt x="1410" y="917"/>
                    <a:pt x="1380" y="921"/>
                    <a:pt x="1350" y="924"/>
                  </a:cubicBezTo>
                  <a:cubicBezTo>
                    <a:pt x="1320" y="927"/>
                    <a:pt x="1290" y="929"/>
                    <a:pt x="1259" y="930"/>
                  </a:cubicBezTo>
                  <a:cubicBezTo>
                    <a:pt x="1199" y="931"/>
                    <a:pt x="1138" y="928"/>
                    <a:pt x="1078" y="919"/>
                  </a:cubicBezTo>
                  <a:cubicBezTo>
                    <a:pt x="1018" y="911"/>
                    <a:pt x="958" y="896"/>
                    <a:pt x="901" y="874"/>
                  </a:cubicBezTo>
                  <a:cubicBezTo>
                    <a:pt x="845" y="852"/>
                    <a:pt x="791" y="824"/>
                    <a:pt x="739" y="791"/>
                  </a:cubicBezTo>
                  <a:cubicBezTo>
                    <a:pt x="688" y="759"/>
                    <a:pt x="639" y="723"/>
                    <a:pt x="592" y="684"/>
                  </a:cubicBezTo>
                  <a:cubicBezTo>
                    <a:pt x="546" y="645"/>
                    <a:pt x="502" y="604"/>
                    <a:pt x="460" y="560"/>
                  </a:cubicBezTo>
                  <a:cubicBezTo>
                    <a:pt x="417" y="517"/>
                    <a:pt x="377" y="471"/>
                    <a:pt x="339" y="425"/>
                  </a:cubicBezTo>
                  <a:cubicBezTo>
                    <a:pt x="300" y="378"/>
                    <a:pt x="262" y="332"/>
                    <a:pt x="224" y="285"/>
                  </a:cubicBezTo>
                  <a:cubicBezTo>
                    <a:pt x="195" y="249"/>
                    <a:pt x="195" y="249"/>
                    <a:pt x="195" y="249"/>
                  </a:cubicBezTo>
                  <a:cubicBezTo>
                    <a:pt x="181" y="232"/>
                    <a:pt x="181" y="232"/>
                    <a:pt x="181" y="232"/>
                  </a:cubicBezTo>
                  <a:cubicBezTo>
                    <a:pt x="167" y="214"/>
                    <a:pt x="167" y="214"/>
                    <a:pt x="167" y="214"/>
                  </a:cubicBezTo>
                  <a:cubicBezTo>
                    <a:pt x="112" y="142"/>
                    <a:pt x="112" y="142"/>
                    <a:pt x="112" y="142"/>
                  </a:cubicBezTo>
                  <a:cubicBezTo>
                    <a:pt x="75" y="94"/>
                    <a:pt x="37"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2"/>
            <p:cNvSpPr/>
            <p:nvPr/>
          </p:nvSpPr>
          <p:spPr bwMode="auto">
            <a:xfrm>
              <a:off x="10566400" y="5113338"/>
              <a:ext cx="7826375" cy="3205163"/>
            </a:xfrm>
            <a:custGeom>
              <a:avLst/>
              <a:gdLst>
                <a:gd name="T0" fmla="*/ 123 w 2567"/>
                <a:gd name="T1" fmla="*/ 146 h 1051"/>
                <a:gd name="T2" fmla="*/ 478 w 2567"/>
                <a:gd name="T3" fmla="*/ 595 h 1051"/>
                <a:gd name="T4" fmla="*/ 609 w 2567"/>
                <a:gd name="T5" fmla="*/ 733 h 1051"/>
                <a:gd name="T6" fmla="*/ 643 w 2567"/>
                <a:gd name="T7" fmla="*/ 766 h 1051"/>
                <a:gd name="T8" fmla="*/ 751 w 2567"/>
                <a:gd name="T9" fmla="*/ 859 h 1051"/>
                <a:gd name="T10" fmla="*/ 911 w 2567"/>
                <a:gd name="T11" fmla="*/ 961 h 1051"/>
                <a:gd name="T12" fmla="*/ 1182 w 2567"/>
                <a:gd name="T13" fmla="*/ 1037 h 1051"/>
                <a:gd name="T14" fmla="*/ 1371 w 2567"/>
                <a:gd name="T15" fmla="*/ 1031 h 1051"/>
                <a:gd name="T16" fmla="*/ 1511 w 2567"/>
                <a:gd name="T17" fmla="*/ 1003 h 1051"/>
                <a:gd name="T18" fmla="*/ 1649 w 2567"/>
                <a:gd name="T19" fmla="*/ 965 h 1051"/>
                <a:gd name="T20" fmla="*/ 1828 w 2567"/>
                <a:gd name="T21" fmla="*/ 902 h 1051"/>
                <a:gd name="T22" fmla="*/ 2212 w 2567"/>
                <a:gd name="T23" fmla="*/ 771 h 1051"/>
                <a:gd name="T24" fmla="*/ 2282 w 2567"/>
                <a:gd name="T25" fmla="*/ 755 h 1051"/>
                <a:gd name="T26" fmla="*/ 2471 w 2567"/>
                <a:gd name="T27" fmla="*/ 730 h 1051"/>
                <a:gd name="T28" fmla="*/ 2377 w 2567"/>
                <a:gd name="T29" fmla="*/ 742 h 1051"/>
                <a:gd name="T30" fmla="*/ 2237 w 2567"/>
                <a:gd name="T31" fmla="*/ 770 h 1051"/>
                <a:gd name="T32" fmla="*/ 2191 w 2567"/>
                <a:gd name="T33" fmla="*/ 784 h 1051"/>
                <a:gd name="T34" fmla="*/ 1742 w 2567"/>
                <a:gd name="T35" fmla="*/ 944 h 1051"/>
                <a:gd name="T36" fmla="*/ 1697 w 2567"/>
                <a:gd name="T37" fmla="*/ 960 h 1051"/>
                <a:gd name="T38" fmla="*/ 1560 w 2567"/>
                <a:gd name="T39" fmla="*/ 1001 h 1051"/>
                <a:gd name="T40" fmla="*/ 1467 w 2567"/>
                <a:gd name="T41" fmla="*/ 1025 h 1051"/>
                <a:gd name="T42" fmla="*/ 1277 w 2567"/>
                <a:gd name="T43" fmla="*/ 1050 h 1051"/>
                <a:gd name="T44" fmla="*/ 1086 w 2567"/>
                <a:gd name="T45" fmla="*/ 1036 h 1051"/>
                <a:gd name="T46" fmla="*/ 823 w 2567"/>
                <a:gd name="T47" fmla="*/ 923 h 1051"/>
                <a:gd name="T48" fmla="*/ 671 w 2567"/>
                <a:gd name="T49" fmla="*/ 806 h 1051"/>
                <a:gd name="T50" fmla="*/ 618 w 2567"/>
                <a:gd name="T51" fmla="*/ 757 h 1051"/>
                <a:gd name="T52" fmla="*/ 534 w 2567"/>
                <a:gd name="T53" fmla="*/ 672 h 1051"/>
                <a:gd name="T54" fmla="*/ 350 w 2567"/>
                <a:gd name="T55" fmla="*/ 453 h 1051"/>
                <a:gd name="T56" fmla="*/ 291 w 2567"/>
                <a:gd name="T57" fmla="*/ 378 h 1051"/>
                <a:gd name="T58" fmla="*/ 234 w 2567"/>
                <a:gd name="T59" fmla="*/ 302 h 1051"/>
                <a:gd name="T60" fmla="*/ 62 w 2567"/>
                <a:gd name="T61" fmla="*/ 73 h 1051"/>
                <a:gd name="T62" fmla="*/ 16 w 2567"/>
                <a:gd name="T63" fmla="*/ 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7" h="1051">
                  <a:moveTo>
                    <a:pt x="0" y="0"/>
                  </a:moveTo>
                  <a:cubicBezTo>
                    <a:pt x="45" y="45"/>
                    <a:pt x="83" y="96"/>
                    <a:pt x="123" y="146"/>
                  </a:cubicBezTo>
                  <a:cubicBezTo>
                    <a:pt x="162" y="197"/>
                    <a:pt x="199" y="248"/>
                    <a:pt x="238" y="298"/>
                  </a:cubicBezTo>
                  <a:cubicBezTo>
                    <a:pt x="316" y="399"/>
                    <a:pt x="394" y="499"/>
                    <a:pt x="478" y="595"/>
                  </a:cubicBezTo>
                  <a:cubicBezTo>
                    <a:pt x="498" y="619"/>
                    <a:pt x="520" y="642"/>
                    <a:pt x="542" y="665"/>
                  </a:cubicBezTo>
                  <a:cubicBezTo>
                    <a:pt x="564" y="688"/>
                    <a:pt x="586" y="710"/>
                    <a:pt x="609" y="733"/>
                  </a:cubicBezTo>
                  <a:cubicBezTo>
                    <a:pt x="626" y="750"/>
                    <a:pt x="626" y="750"/>
                    <a:pt x="626" y="750"/>
                  </a:cubicBezTo>
                  <a:cubicBezTo>
                    <a:pt x="643" y="766"/>
                    <a:pt x="643" y="766"/>
                    <a:pt x="643" y="766"/>
                  </a:cubicBezTo>
                  <a:cubicBezTo>
                    <a:pt x="654" y="777"/>
                    <a:pt x="666" y="788"/>
                    <a:pt x="678" y="798"/>
                  </a:cubicBezTo>
                  <a:cubicBezTo>
                    <a:pt x="702" y="819"/>
                    <a:pt x="726" y="839"/>
                    <a:pt x="751" y="859"/>
                  </a:cubicBezTo>
                  <a:cubicBezTo>
                    <a:pt x="776" y="878"/>
                    <a:pt x="802" y="896"/>
                    <a:pt x="829" y="913"/>
                  </a:cubicBezTo>
                  <a:cubicBezTo>
                    <a:pt x="855" y="931"/>
                    <a:pt x="883" y="947"/>
                    <a:pt x="911" y="961"/>
                  </a:cubicBezTo>
                  <a:cubicBezTo>
                    <a:pt x="967" y="990"/>
                    <a:pt x="1027" y="1012"/>
                    <a:pt x="1088" y="1024"/>
                  </a:cubicBezTo>
                  <a:cubicBezTo>
                    <a:pt x="1119" y="1031"/>
                    <a:pt x="1151" y="1035"/>
                    <a:pt x="1182" y="1037"/>
                  </a:cubicBezTo>
                  <a:cubicBezTo>
                    <a:pt x="1213" y="1040"/>
                    <a:pt x="1245" y="1039"/>
                    <a:pt x="1277" y="1038"/>
                  </a:cubicBezTo>
                  <a:cubicBezTo>
                    <a:pt x="1308" y="1037"/>
                    <a:pt x="1340" y="1035"/>
                    <a:pt x="1371" y="1031"/>
                  </a:cubicBezTo>
                  <a:cubicBezTo>
                    <a:pt x="1403" y="1027"/>
                    <a:pt x="1434" y="1021"/>
                    <a:pt x="1465" y="1014"/>
                  </a:cubicBezTo>
                  <a:cubicBezTo>
                    <a:pt x="1480" y="1011"/>
                    <a:pt x="1496" y="1007"/>
                    <a:pt x="1511" y="1003"/>
                  </a:cubicBezTo>
                  <a:cubicBezTo>
                    <a:pt x="1557" y="991"/>
                    <a:pt x="1557" y="991"/>
                    <a:pt x="1557" y="991"/>
                  </a:cubicBezTo>
                  <a:cubicBezTo>
                    <a:pt x="1588" y="983"/>
                    <a:pt x="1618" y="975"/>
                    <a:pt x="1649" y="965"/>
                  </a:cubicBezTo>
                  <a:cubicBezTo>
                    <a:pt x="1679" y="955"/>
                    <a:pt x="1709" y="946"/>
                    <a:pt x="1739" y="934"/>
                  </a:cubicBezTo>
                  <a:cubicBezTo>
                    <a:pt x="1769" y="923"/>
                    <a:pt x="1798" y="913"/>
                    <a:pt x="1828" y="902"/>
                  </a:cubicBezTo>
                  <a:cubicBezTo>
                    <a:pt x="1947" y="856"/>
                    <a:pt x="2067" y="813"/>
                    <a:pt x="2189" y="778"/>
                  </a:cubicBezTo>
                  <a:cubicBezTo>
                    <a:pt x="2212" y="771"/>
                    <a:pt x="2212" y="771"/>
                    <a:pt x="2212" y="771"/>
                  </a:cubicBezTo>
                  <a:cubicBezTo>
                    <a:pt x="2220" y="769"/>
                    <a:pt x="2228" y="767"/>
                    <a:pt x="2235" y="765"/>
                  </a:cubicBezTo>
                  <a:cubicBezTo>
                    <a:pt x="2251" y="761"/>
                    <a:pt x="2266" y="758"/>
                    <a:pt x="2282" y="755"/>
                  </a:cubicBezTo>
                  <a:cubicBezTo>
                    <a:pt x="2313" y="748"/>
                    <a:pt x="2345" y="743"/>
                    <a:pt x="2376" y="738"/>
                  </a:cubicBezTo>
                  <a:cubicBezTo>
                    <a:pt x="2408" y="734"/>
                    <a:pt x="2439" y="731"/>
                    <a:pt x="2471" y="730"/>
                  </a:cubicBezTo>
                  <a:cubicBezTo>
                    <a:pt x="2503" y="729"/>
                    <a:pt x="2535" y="730"/>
                    <a:pt x="2567" y="733"/>
                  </a:cubicBezTo>
                  <a:cubicBezTo>
                    <a:pt x="2503" y="729"/>
                    <a:pt x="2439" y="732"/>
                    <a:pt x="2377" y="742"/>
                  </a:cubicBezTo>
                  <a:cubicBezTo>
                    <a:pt x="2345" y="746"/>
                    <a:pt x="2314" y="752"/>
                    <a:pt x="2283" y="759"/>
                  </a:cubicBezTo>
                  <a:cubicBezTo>
                    <a:pt x="2268" y="763"/>
                    <a:pt x="2252" y="766"/>
                    <a:pt x="2237" y="770"/>
                  </a:cubicBezTo>
                  <a:cubicBezTo>
                    <a:pt x="2229" y="772"/>
                    <a:pt x="2221" y="774"/>
                    <a:pt x="2214" y="777"/>
                  </a:cubicBezTo>
                  <a:cubicBezTo>
                    <a:pt x="2191" y="784"/>
                    <a:pt x="2191" y="784"/>
                    <a:pt x="2191" y="784"/>
                  </a:cubicBezTo>
                  <a:cubicBezTo>
                    <a:pt x="2069" y="820"/>
                    <a:pt x="1950" y="864"/>
                    <a:pt x="1832" y="910"/>
                  </a:cubicBezTo>
                  <a:cubicBezTo>
                    <a:pt x="1802" y="922"/>
                    <a:pt x="1772" y="933"/>
                    <a:pt x="1742" y="944"/>
                  </a:cubicBezTo>
                  <a:cubicBezTo>
                    <a:pt x="1720" y="952"/>
                    <a:pt x="1720" y="952"/>
                    <a:pt x="1720" y="952"/>
                  </a:cubicBezTo>
                  <a:cubicBezTo>
                    <a:pt x="1697" y="960"/>
                    <a:pt x="1697" y="960"/>
                    <a:pt x="1697" y="960"/>
                  </a:cubicBezTo>
                  <a:cubicBezTo>
                    <a:pt x="1682" y="965"/>
                    <a:pt x="1667" y="970"/>
                    <a:pt x="1652" y="975"/>
                  </a:cubicBezTo>
                  <a:cubicBezTo>
                    <a:pt x="1621" y="985"/>
                    <a:pt x="1590" y="993"/>
                    <a:pt x="1560" y="1001"/>
                  </a:cubicBezTo>
                  <a:cubicBezTo>
                    <a:pt x="1514" y="1014"/>
                    <a:pt x="1514" y="1014"/>
                    <a:pt x="1514" y="1014"/>
                  </a:cubicBezTo>
                  <a:cubicBezTo>
                    <a:pt x="1498" y="1018"/>
                    <a:pt x="1483" y="1021"/>
                    <a:pt x="1467" y="1025"/>
                  </a:cubicBezTo>
                  <a:cubicBezTo>
                    <a:pt x="1436" y="1032"/>
                    <a:pt x="1405" y="1038"/>
                    <a:pt x="1373" y="1042"/>
                  </a:cubicBezTo>
                  <a:cubicBezTo>
                    <a:pt x="1341" y="1046"/>
                    <a:pt x="1309" y="1049"/>
                    <a:pt x="1277" y="1050"/>
                  </a:cubicBezTo>
                  <a:cubicBezTo>
                    <a:pt x="1245" y="1051"/>
                    <a:pt x="1213" y="1051"/>
                    <a:pt x="1181" y="1049"/>
                  </a:cubicBezTo>
                  <a:cubicBezTo>
                    <a:pt x="1149" y="1047"/>
                    <a:pt x="1117" y="1042"/>
                    <a:pt x="1086" y="1036"/>
                  </a:cubicBezTo>
                  <a:cubicBezTo>
                    <a:pt x="1023" y="1023"/>
                    <a:pt x="962" y="1001"/>
                    <a:pt x="905" y="971"/>
                  </a:cubicBezTo>
                  <a:cubicBezTo>
                    <a:pt x="877" y="957"/>
                    <a:pt x="850" y="940"/>
                    <a:pt x="823" y="923"/>
                  </a:cubicBezTo>
                  <a:cubicBezTo>
                    <a:pt x="796" y="905"/>
                    <a:pt x="770" y="887"/>
                    <a:pt x="745" y="867"/>
                  </a:cubicBezTo>
                  <a:cubicBezTo>
                    <a:pt x="719" y="848"/>
                    <a:pt x="695" y="827"/>
                    <a:pt x="671" y="806"/>
                  </a:cubicBezTo>
                  <a:cubicBezTo>
                    <a:pt x="659" y="795"/>
                    <a:pt x="647" y="785"/>
                    <a:pt x="636" y="774"/>
                  </a:cubicBezTo>
                  <a:cubicBezTo>
                    <a:pt x="618" y="757"/>
                    <a:pt x="618" y="757"/>
                    <a:pt x="618" y="757"/>
                  </a:cubicBezTo>
                  <a:cubicBezTo>
                    <a:pt x="602" y="740"/>
                    <a:pt x="602" y="740"/>
                    <a:pt x="602" y="740"/>
                  </a:cubicBezTo>
                  <a:cubicBezTo>
                    <a:pt x="579" y="718"/>
                    <a:pt x="557" y="695"/>
                    <a:pt x="534" y="672"/>
                  </a:cubicBezTo>
                  <a:cubicBezTo>
                    <a:pt x="513" y="649"/>
                    <a:pt x="491" y="625"/>
                    <a:pt x="471" y="601"/>
                  </a:cubicBezTo>
                  <a:cubicBezTo>
                    <a:pt x="430" y="552"/>
                    <a:pt x="389" y="503"/>
                    <a:pt x="350" y="453"/>
                  </a:cubicBezTo>
                  <a:cubicBezTo>
                    <a:pt x="320" y="415"/>
                    <a:pt x="320" y="415"/>
                    <a:pt x="320" y="415"/>
                  </a:cubicBezTo>
                  <a:cubicBezTo>
                    <a:pt x="291" y="378"/>
                    <a:pt x="291" y="378"/>
                    <a:pt x="291" y="378"/>
                  </a:cubicBezTo>
                  <a:cubicBezTo>
                    <a:pt x="262" y="340"/>
                    <a:pt x="262" y="340"/>
                    <a:pt x="262" y="340"/>
                  </a:cubicBezTo>
                  <a:cubicBezTo>
                    <a:pt x="234" y="302"/>
                    <a:pt x="234" y="302"/>
                    <a:pt x="234" y="302"/>
                  </a:cubicBezTo>
                  <a:cubicBezTo>
                    <a:pt x="195" y="251"/>
                    <a:pt x="159" y="199"/>
                    <a:pt x="120" y="148"/>
                  </a:cubicBezTo>
                  <a:cubicBezTo>
                    <a:pt x="101" y="123"/>
                    <a:pt x="82" y="98"/>
                    <a:pt x="62" y="73"/>
                  </a:cubicBezTo>
                  <a:cubicBezTo>
                    <a:pt x="32" y="36"/>
                    <a:pt x="32" y="36"/>
                    <a:pt x="32" y="36"/>
                  </a:cubicBezTo>
                  <a:cubicBezTo>
                    <a:pt x="27" y="29"/>
                    <a:pt x="22" y="23"/>
                    <a:pt x="16" y="1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3"/>
            <p:cNvSpPr/>
            <p:nvPr/>
          </p:nvSpPr>
          <p:spPr bwMode="auto">
            <a:xfrm>
              <a:off x="10677525" y="5033963"/>
              <a:ext cx="7989888" cy="3589338"/>
            </a:xfrm>
            <a:custGeom>
              <a:avLst/>
              <a:gdLst>
                <a:gd name="T0" fmla="*/ 0 w 2621"/>
                <a:gd name="T1" fmla="*/ 0 h 1177"/>
                <a:gd name="T2" fmla="*/ 67 w 2621"/>
                <a:gd name="T3" fmla="*/ 75 h 1177"/>
                <a:gd name="T4" fmla="*/ 97 w 2621"/>
                <a:gd name="T5" fmla="*/ 115 h 1177"/>
                <a:gd name="T6" fmla="*/ 127 w 2621"/>
                <a:gd name="T7" fmla="*/ 155 h 1177"/>
                <a:gd name="T8" fmla="*/ 245 w 2621"/>
                <a:gd name="T9" fmla="*/ 317 h 1177"/>
                <a:gd name="T10" fmla="*/ 489 w 2621"/>
                <a:gd name="T11" fmla="*/ 635 h 1177"/>
                <a:gd name="T12" fmla="*/ 554 w 2621"/>
                <a:gd name="T13" fmla="*/ 712 h 1177"/>
                <a:gd name="T14" fmla="*/ 587 w 2621"/>
                <a:gd name="T15" fmla="*/ 750 h 1177"/>
                <a:gd name="T16" fmla="*/ 620 w 2621"/>
                <a:gd name="T17" fmla="*/ 787 h 1177"/>
                <a:gd name="T18" fmla="*/ 762 w 2621"/>
                <a:gd name="T19" fmla="*/ 928 h 1177"/>
                <a:gd name="T20" fmla="*/ 918 w 2621"/>
                <a:gd name="T21" fmla="*/ 1052 h 1177"/>
                <a:gd name="T22" fmla="*/ 1096 w 2621"/>
                <a:gd name="T23" fmla="*/ 1139 h 1177"/>
                <a:gd name="T24" fmla="*/ 1292 w 2621"/>
                <a:gd name="T25" fmla="*/ 1161 h 1177"/>
                <a:gd name="T26" fmla="*/ 1489 w 2621"/>
                <a:gd name="T27" fmla="*/ 1128 h 1177"/>
                <a:gd name="T28" fmla="*/ 1678 w 2621"/>
                <a:gd name="T29" fmla="*/ 1065 h 1177"/>
                <a:gd name="T30" fmla="*/ 1771 w 2621"/>
                <a:gd name="T31" fmla="*/ 1027 h 1177"/>
                <a:gd name="T32" fmla="*/ 1863 w 2621"/>
                <a:gd name="T33" fmla="*/ 987 h 1177"/>
                <a:gd name="T34" fmla="*/ 2231 w 2621"/>
                <a:gd name="T35" fmla="*/ 827 h 1177"/>
                <a:gd name="T36" fmla="*/ 2278 w 2621"/>
                <a:gd name="T37" fmla="*/ 809 h 1177"/>
                <a:gd name="T38" fmla="*/ 2326 w 2621"/>
                <a:gd name="T39" fmla="*/ 793 h 1177"/>
                <a:gd name="T40" fmla="*/ 2422 w 2621"/>
                <a:gd name="T41" fmla="*/ 766 h 1177"/>
                <a:gd name="T42" fmla="*/ 2621 w 2621"/>
                <a:gd name="T43" fmla="*/ 749 h 1177"/>
                <a:gd name="T44" fmla="*/ 2521 w 2621"/>
                <a:gd name="T45" fmla="*/ 751 h 1177"/>
                <a:gd name="T46" fmla="*/ 2423 w 2621"/>
                <a:gd name="T47" fmla="*/ 769 h 1177"/>
                <a:gd name="T48" fmla="*/ 2327 w 2621"/>
                <a:gd name="T49" fmla="*/ 798 h 1177"/>
                <a:gd name="T50" fmla="*/ 2280 w 2621"/>
                <a:gd name="T51" fmla="*/ 814 h 1177"/>
                <a:gd name="T52" fmla="*/ 2233 w 2621"/>
                <a:gd name="T53" fmla="*/ 833 h 1177"/>
                <a:gd name="T54" fmla="*/ 1867 w 2621"/>
                <a:gd name="T55" fmla="*/ 995 h 1177"/>
                <a:gd name="T56" fmla="*/ 1775 w 2621"/>
                <a:gd name="T57" fmla="*/ 1036 h 1177"/>
                <a:gd name="T58" fmla="*/ 1682 w 2621"/>
                <a:gd name="T59" fmla="*/ 1074 h 1177"/>
                <a:gd name="T60" fmla="*/ 1491 w 2621"/>
                <a:gd name="T61" fmla="*/ 1139 h 1177"/>
                <a:gd name="T62" fmla="*/ 1293 w 2621"/>
                <a:gd name="T63" fmla="*/ 1173 h 1177"/>
                <a:gd name="T64" fmla="*/ 1093 w 2621"/>
                <a:gd name="T65" fmla="*/ 1151 h 1177"/>
                <a:gd name="T66" fmla="*/ 912 w 2621"/>
                <a:gd name="T67" fmla="*/ 1061 h 1177"/>
                <a:gd name="T68" fmla="*/ 754 w 2621"/>
                <a:gd name="T69" fmla="*/ 936 h 1177"/>
                <a:gd name="T70" fmla="*/ 612 w 2621"/>
                <a:gd name="T71" fmla="*/ 794 h 1177"/>
                <a:gd name="T72" fmla="*/ 579 w 2621"/>
                <a:gd name="T73" fmla="*/ 757 h 1177"/>
                <a:gd name="T74" fmla="*/ 546 w 2621"/>
                <a:gd name="T75" fmla="*/ 718 h 1177"/>
                <a:gd name="T76" fmla="*/ 482 w 2621"/>
                <a:gd name="T77" fmla="*/ 641 h 1177"/>
                <a:gd name="T78" fmla="*/ 241 w 2621"/>
                <a:gd name="T79" fmla="*/ 321 h 1177"/>
                <a:gd name="T80" fmla="*/ 125 w 2621"/>
                <a:gd name="T81" fmla="*/ 157 h 1177"/>
                <a:gd name="T82" fmla="*/ 95 w 2621"/>
                <a:gd name="T83" fmla="*/ 116 h 1177"/>
                <a:gd name="T84" fmla="*/ 65 w 2621"/>
                <a:gd name="T85" fmla="*/ 76 h 1177"/>
                <a:gd name="T86" fmla="*/ 0 w 2621"/>
                <a:gd name="T87" fmla="*/ 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1" h="1177">
                  <a:moveTo>
                    <a:pt x="0" y="0"/>
                  </a:moveTo>
                  <a:cubicBezTo>
                    <a:pt x="26" y="22"/>
                    <a:pt x="45" y="49"/>
                    <a:pt x="67" y="75"/>
                  </a:cubicBezTo>
                  <a:cubicBezTo>
                    <a:pt x="77" y="88"/>
                    <a:pt x="87" y="101"/>
                    <a:pt x="97" y="115"/>
                  </a:cubicBezTo>
                  <a:cubicBezTo>
                    <a:pt x="107" y="128"/>
                    <a:pt x="117" y="141"/>
                    <a:pt x="127" y="155"/>
                  </a:cubicBezTo>
                  <a:cubicBezTo>
                    <a:pt x="245" y="317"/>
                    <a:pt x="245" y="317"/>
                    <a:pt x="245" y="317"/>
                  </a:cubicBezTo>
                  <a:cubicBezTo>
                    <a:pt x="324" y="425"/>
                    <a:pt x="404" y="533"/>
                    <a:pt x="489" y="635"/>
                  </a:cubicBezTo>
                  <a:cubicBezTo>
                    <a:pt x="510" y="662"/>
                    <a:pt x="532" y="687"/>
                    <a:pt x="554" y="712"/>
                  </a:cubicBezTo>
                  <a:cubicBezTo>
                    <a:pt x="587" y="750"/>
                    <a:pt x="587" y="750"/>
                    <a:pt x="587" y="750"/>
                  </a:cubicBezTo>
                  <a:cubicBezTo>
                    <a:pt x="597" y="762"/>
                    <a:pt x="609" y="775"/>
                    <a:pt x="620" y="787"/>
                  </a:cubicBezTo>
                  <a:cubicBezTo>
                    <a:pt x="665" y="836"/>
                    <a:pt x="712" y="884"/>
                    <a:pt x="762" y="928"/>
                  </a:cubicBezTo>
                  <a:cubicBezTo>
                    <a:pt x="811" y="973"/>
                    <a:pt x="863" y="1015"/>
                    <a:pt x="918" y="1052"/>
                  </a:cubicBezTo>
                  <a:cubicBezTo>
                    <a:pt x="974" y="1088"/>
                    <a:pt x="1033" y="1120"/>
                    <a:pt x="1096" y="1139"/>
                  </a:cubicBezTo>
                  <a:cubicBezTo>
                    <a:pt x="1159" y="1159"/>
                    <a:pt x="1226" y="1165"/>
                    <a:pt x="1292" y="1161"/>
                  </a:cubicBezTo>
                  <a:cubicBezTo>
                    <a:pt x="1359" y="1158"/>
                    <a:pt x="1424" y="1145"/>
                    <a:pt x="1489" y="1128"/>
                  </a:cubicBezTo>
                  <a:cubicBezTo>
                    <a:pt x="1553" y="1111"/>
                    <a:pt x="1616" y="1089"/>
                    <a:pt x="1678" y="1065"/>
                  </a:cubicBezTo>
                  <a:cubicBezTo>
                    <a:pt x="1771" y="1027"/>
                    <a:pt x="1771" y="1027"/>
                    <a:pt x="1771" y="1027"/>
                  </a:cubicBezTo>
                  <a:cubicBezTo>
                    <a:pt x="1802" y="1014"/>
                    <a:pt x="1832" y="1000"/>
                    <a:pt x="1863" y="987"/>
                  </a:cubicBezTo>
                  <a:cubicBezTo>
                    <a:pt x="1985" y="933"/>
                    <a:pt x="2106" y="876"/>
                    <a:pt x="2231" y="827"/>
                  </a:cubicBezTo>
                  <a:cubicBezTo>
                    <a:pt x="2247" y="821"/>
                    <a:pt x="2262" y="815"/>
                    <a:pt x="2278" y="809"/>
                  </a:cubicBezTo>
                  <a:cubicBezTo>
                    <a:pt x="2294" y="804"/>
                    <a:pt x="2310" y="798"/>
                    <a:pt x="2326" y="793"/>
                  </a:cubicBezTo>
                  <a:cubicBezTo>
                    <a:pt x="2357" y="783"/>
                    <a:pt x="2390" y="774"/>
                    <a:pt x="2422" y="766"/>
                  </a:cubicBezTo>
                  <a:cubicBezTo>
                    <a:pt x="2487" y="751"/>
                    <a:pt x="2555" y="742"/>
                    <a:pt x="2621" y="749"/>
                  </a:cubicBezTo>
                  <a:cubicBezTo>
                    <a:pt x="2588" y="746"/>
                    <a:pt x="2555" y="747"/>
                    <a:pt x="2521" y="751"/>
                  </a:cubicBezTo>
                  <a:cubicBezTo>
                    <a:pt x="2488" y="755"/>
                    <a:pt x="2455" y="761"/>
                    <a:pt x="2423" y="769"/>
                  </a:cubicBezTo>
                  <a:cubicBezTo>
                    <a:pt x="2391" y="777"/>
                    <a:pt x="2359" y="787"/>
                    <a:pt x="2327" y="798"/>
                  </a:cubicBezTo>
                  <a:cubicBezTo>
                    <a:pt x="2311" y="803"/>
                    <a:pt x="2296" y="809"/>
                    <a:pt x="2280" y="814"/>
                  </a:cubicBezTo>
                  <a:cubicBezTo>
                    <a:pt x="2264" y="820"/>
                    <a:pt x="2249" y="827"/>
                    <a:pt x="2233" y="833"/>
                  </a:cubicBezTo>
                  <a:cubicBezTo>
                    <a:pt x="2109" y="882"/>
                    <a:pt x="1989" y="940"/>
                    <a:pt x="1867" y="995"/>
                  </a:cubicBezTo>
                  <a:cubicBezTo>
                    <a:pt x="1836" y="1009"/>
                    <a:pt x="1806" y="1023"/>
                    <a:pt x="1775" y="1036"/>
                  </a:cubicBezTo>
                  <a:cubicBezTo>
                    <a:pt x="1682" y="1074"/>
                    <a:pt x="1682" y="1074"/>
                    <a:pt x="1682" y="1074"/>
                  </a:cubicBezTo>
                  <a:cubicBezTo>
                    <a:pt x="1620" y="1099"/>
                    <a:pt x="1556" y="1121"/>
                    <a:pt x="1491" y="1139"/>
                  </a:cubicBezTo>
                  <a:cubicBezTo>
                    <a:pt x="1427" y="1156"/>
                    <a:pt x="1360" y="1169"/>
                    <a:pt x="1293" y="1173"/>
                  </a:cubicBezTo>
                  <a:cubicBezTo>
                    <a:pt x="1226" y="1177"/>
                    <a:pt x="1157" y="1171"/>
                    <a:pt x="1093" y="1151"/>
                  </a:cubicBezTo>
                  <a:cubicBezTo>
                    <a:pt x="1028" y="1131"/>
                    <a:pt x="968" y="1099"/>
                    <a:pt x="912" y="1061"/>
                  </a:cubicBezTo>
                  <a:cubicBezTo>
                    <a:pt x="856" y="1024"/>
                    <a:pt x="804" y="982"/>
                    <a:pt x="754" y="936"/>
                  </a:cubicBezTo>
                  <a:cubicBezTo>
                    <a:pt x="705" y="891"/>
                    <a:pt x="658" y="843"/>
                    <a:pt x="612" y="794"/>
                  </a:cubicBezTo>
                  <a:cubicBezTo>
                    <a:pt x="601" y="782"/>
                    <a:pt x="590" y="769"/>
                    <a:pt x="579" y="757"/>
                  </a:cubicBezTo>
                  <a:cubicBezTo>
                    <a:pt x="546" y="718"/>
                    <a:pt x="546" y="718"/>
                    <a:pt x="546" y="718"/>
                  </a:cubicBezTo>
                  <a:cubicBezTo>
                    <a:pt x="525" y="693"/>
                    <a:pt x="502" y="668"/>
                    <a:pt x="482" y="641"/>
                  </a:cubicBezTo>
                  <a:cubicBezTo>
                    <a:pt x="397" y="537"/>
                    <a:pt x="318" y="429"/>
                    <a:pt x="241" y="321"/>
                  </a:cubicBezTo>
                  <a:cubicBezTo>
                    <a:pt x="125" y="157"/>
                    <a:pt x="125" y="157"/>
                    <a:pt x="125" y="157"/>
                  </a:cubicBezTo>
                  <a:cubicBezTo>
                    <a:pt x="115" y="143"/>
                    <a:pt x="105" y="130"/>
                    <a:pt x="95" y="116"/>
                  </a:cubicBezTo>
                  <a:cubicBezTo>
                    <a:pt x="85" y="103"/>
                    <a:pt x="76" y="89"/>
                    <a:pt x="65" y="76"/>
                  </a:cubicBezTo>
                  <a:cubicBezTo>
                    <a:pt x="44" y="50"/>
                    <a:pt x="25" y="2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
            <p:cNvSpPr/>
            <p:nvPr/>
          </p:nvSpPr>
          <p:spPr bwMode="auto">
            <a:xfrm>
              <a:off x="10798175" y="4957763"/>
              <a:ext cx="8140700" cy="3962400"/>
            </a:xfrm>
            <a:custGeom>
              <a:avLst/>
              <a:gdLst>
                <a:gd name="T0" fmla="*/ 38 w 2670"/>
                <a:gd name="T1" fmla="*/ 37 h 1299"/>
                <a:gd name="T2" fmla="*/ 87 w 2670"/>
                <a:gd name="T3" fmla="*/ 99 h 1299"/>
                <a:gd name="T4" fmla="*/ 133 w 2670"/>
                <a:gd name="T5" fmla="*/ 163 h 1299"/>
                <a:gd name="T6" fmla="*/ 314 w 2670"/>
                <a:gd name="T7" fmla="*/ 422 h 1299"/>
                <a:gd name="T8" fmla="*/ 391 w 2670"/>
                <a:gd name="T9" fmla="*/ 529 h 1299"/>
                <a:gd name="T10" fmla="*/ 438 w 2670"/>
                <a:gd name="T11" fmla="*/ 592 h 1299"/>
                <a:gd name="T12" fmla="*/ 501 w 2670"/>
                <a:gd name="T13" fmla="*/ 676 h 1299"/>
                <a:gd name="T14" fmla="*/ 775 w 2670"/>
                <a:gd name="T15" fmla="*/ 995 h 1299"/>
                <a:gd name="T16" fmla="*/ 1015 w 2670"/>
                <a:gd name="T17" fmla="*/ 1198 h 1299"/>
                <a:gd name="T18" fmla="*/ 1205 w 2670"/>
                <a:gd name="T19" fmla="*/ 1280 h 1299"/>
                <a:gd name="T20" fmla="*/ 1361 w 2670"/>
                <a:gd name="T21" fmla="*/ 1282 h 1299"/>
                <a:gd name="T22" fmla="*/ 1513 w 2670"/>
                <a:gd name="T23" fmla="*/ 1245 h 1299"/>
                <a:gd name="T24" fmla="*/ 1803 w 2670"/>
                <a:gd name="T25" fmla="*/ 1121 h 1299"/>
                <a:gd name="T26" fmla="*/ 1896 w 2670"/>
                <a:gd name="T27" fmla="*/ 1073 h 1299"/>
                <a:gd name="T28" fmla="*/ 1990 w 2670"/>
                <a:gd name="T29" fmla="*/ 1024 h 1299"/>
                <a:gd name="T30" fmla="*/ 2082 w 2670"/>
                <a:gd name="T31" fmla="*/ 974 h 1299"/>
                <a:gd name="T32" fmla="*/ 2269 w 2670"/>
                <a:gd name="T33" fmla="*/ 877 h 1299"/>
                <a:gd name="T34" fmla="*/ 2565 w 2670"/>
                <a:gd name="T35" fmla="*/ 767 h 1299"/>
                <a:gd name="T36" fmla="*/ 2565 w 2670"/>
                <a:gd name="T37" fmla="*/ 769 h 1299"/>
                <a:gd name="T38" fmla="*/ 2272 w 2670"/>
                <a:gd name="T39" fmla="*/ 882 h 1299"/>
                <a:gd name="T40" fmla="*/ 2179 w 2670"/>
                <a:gd name="T41" fmla="*/ 931 h 1299"/>
                <a:gd name="T42" fmla="*/ 2040 w 2670"/>
                <a:gd name="T43" fmla="*/ 1006 h 1299"/>
                <a:gd name="T44" fmla="*/ 1947 w 2670"/>
                <a:gd name="T45" fmla="*/ 1057 h 1299"/>
                <a:gd name="T46" fmla="*/ 1854 w 2670"/>
                <a:gd name="T47" fmla="*/ 1106 h 1299"/>
                <a:gd name="T48" fmla="*/ 1760 w 2670"/>
                <a:gd name="T49" fmla="*/ 1154 h 1299"/>
                <a:gd name="T50" fmla="*/ 1517 w 2670"/>
                <a:gd name="T51" fmla="*/ 1256 h 1299"/>
                <a:gd name="T52" fmla="*/ 1362 w 2670"/>
                <a:gd name="T53" fmla="*/ 1293 h 1299"/>
                <a:gd name="T54" fmla="*/ 1203 w 2670"/>
                <a:gd name="T55" fmla="*/ 1291 h 1299"/>
                <a:gd name="T56" fmla="*/ 1009 w 2670"/>
                <a:gd name="T57" fmla="*/ 1208 h 1299"/>
                <a:gd name="T58" fmla="*/ 767 w 2670"/>
                <a:gd name="T59" fmla="*/ 1003 h 1299"/>
                <a:gd name="T60" fmla="*/ 494 w 2670"/>
                <a:gd name="T61" fmla="*/ 682 h 1299"/>
                <a:gd name="T62" fmla="*/ 131 w 2670"/>
                <a:gd name="T63" fmla="*/ 164 h 1299"/>
                <a:gd name="T64" fmla="*/ 85 w 2670"/>
                <a:gd name="T65" fmla="*/ 100 h 1299"/>
                <a:gd name="T66" fmla="*/ 37 w 2670"/>
                <a:gd name="T67" fmla="*/ 37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0" h="1299">
                  <a:moveTo>
                    <a:pt x="0" y="0"/>
                  </a:moveTo>
                  <a:cubicBezTo>
                    <a:pt x="14" y="10"/>
                    <a:pt x="26" y="23"/>
                    <a:pt x="38" y="37"/>
                  </a:cubicBezTo>
                  <a:cubicBezTo>
                    <a:pt x="49" y="50"/>
                    <a:pt x="60" y="64"/>
                    <a:pt x="71" y="78"/>
                  </a:cubicBezTo>
                  <a:cubicBezTo>
                    <a:pt x="76" y="84"/>
                    <a:pt x="81" y="92"/>
                    <a:pt x="87" y="99"/>
                  </a:cubicBezTo>
                  <a:cubicBezTo>
                    <a:pt x="102" y="120"/>
                    <a:pt x="102" y="120"/>
                    <a:pt x="102" y="120"/>
                  </a:cubicBezTo>
                  <a:cubicBezTo>
                    <a:pt x="113" y="134"/>
                    <a:pt x="123" y="148"/>
                    <a:pt x="133" y="163"/>
                  </a:cubicBezTo>
                  <a:cubicBezTo>
                    <a:pt x="254" y="335"/>
                    <a:pt x="254" y="335"/>
                    <a:pt x="254" y="335"/>
                  </a:cubicBezTo>
                  <a:cubicBezTo>
                    <a:pt x="314" y="422"/>
                    <a:pt x="314" y="422"/>
                    <a:pt x="314" y="422"/>
                  </a:cubicBezTo>
                  <a:cubicBezTo>
                    <a:pt x="375" y="507"/>
                    <a:pt x="375" y="507"/>
                    <a:pt x="375" y="507"/>
                  </a:cubicBezTo>
                  <a:cubicBezTo>
                    <a:pt x="381" y="515"/>
                    <a:pt x="386" y="522"/>
                    <a:pt x="391" y="529"/>
                  </a:cubicBezTo>
                  <a:cubicBezTo>
                    <a:pt x="406" y="550"/>
                    <a:pt x="406" y="550"/>
                    <a:pt x="406" y="550"/>
                  </a:cubicBezTo>
                  <a:cubicBezTo>
                    <a:pt x="438" y="592"/>
                    <a:pt x="438" y="592"/>
                    <a:pt x="438" y="592"/>
                  </a:cubicBezTo>
                  <a:cubicBezTo>
                    <a:pt x="448" y="606"/>
                    <a:pt x="458" y="621"/>
                    <a:pt x="469" y="635"/>
                  </a:cubicBezTo>
                  <a:cubicBezTo>
                    <a:pt x="501" y="676"/>
                    <a:pt x="501" y="676"/>
                    <a:pt x="501" y="676"/>
                  </a:cubicBezTo>
                  <a:cubicBezTo>
                    <a:pt x="544" y="732"/>
                    <a:pt x="589" y="786"/>
                    <a:pt x="633" y="840"/>
                  </a:cubicBezTo>
                  <a:cubicBezTo>
                    <a:pt x="679" y="894"/>
                    <a:pt x="726" y="945"/>
                    <a:pt x="775" y="995"/>
                  </a:cubicBezTo>
                  <a:cubicBezTo>
                    <a:pt x="824" y="1045"/>
                    <a:pt x="875" y="1093"/>
                    <a:pt x="930" y="1137"/>
                  </a:cubicBezTo>
                  <a:cubicBezTo>
                    <a:pt x="957" y="1159"/>
                    <a:pt x="986" y="1179"/>
                    <a:pt x="1015" y="1198"/>
                  </a:cubicBezTo>
                  <a:cubicBezTo>
                    <a:pt x="1044" y="1217"/>
                    <a:pt x="1075" y="1234"/>
                    <a:pt x="1107" y="1248"/>
                  </a:cubicBezTo>
                  <a:cubicBezTo>
                    <a:pt x="1138" y="1262"/>
                    <a:pt x="1171" y="1274"/>
                    <a:pt x="1205" y="1280"/>
                  </a:cubicBezTo>
                  <a:cubicBezTo>
                    <a:pt x="1239" y="1286"/>
                    <a:pt x="1274" y="1288"/>
                    <a:pt x="1309" y="1286"/>
                  </a:cubicBezTo>
                  <a:cubicBezTo>
                    <a:pt x="1326" y="1285"/>
                    <a:pt x="1344" y="1284"/>
                    <a:pt x="1361" y="1282"/>
                  </a:cubicBezTo>
                  <a:cubicBezTo>
                    <a:pt x="1378" y="1280"/>
                    <a:pt x="1395" y="1277"/>
                    <a:pt x="1412" y="1273"/>
                  </a:cubicBezTo>
                  <a:cubicBezTo>
                    <a:pt x="1446" y="1266"/>
                    <a:pt x="1480" y="1256"/>
                    <a:pt x="1513" y="1245"/>
                  </a:cubicBezTo>
                  <a:cubicBezTo>
                    <a:pt x="1580" y="1224"/>
                    <a:pt x="1645" y="1198"/>
                    <a:pt x="1708" y="1168"/>
                  </a:cubicBezTo>
                  <a:cubicBezTo>
                    <a:pt x="1740" y="1153"/>
                    <a:pt x="1771" y="1137"/>
                    <a:pt x="1803" y="1121"/>
                  </a:cubicBezTo>
                  <a:cubicBezTo>
                    <a:pt x="1818" y="1113"/>
                    <a:pt x="1834" y="1105"/>
                    <a:pt x="1850" y="1097"/>
                  </a:cubicBezTo>
                  <a:cubicBezTo>
                    <a:pt x="1896" y="1073"/>
                    <a:pt x="1896" y="1073"/>
                    <a:pt x="1896" y="1073"/>
                  </a:cubicBezTo>
                  <a:cubicBezTo>
                    <a:pt x="1943" y="1049"/>
                    <a:pt x="1943" y="1049"/>
                    <a:pt x="1943" y="1049"/>
                  </a:cubicBezTo>
                  <a:cubicBezTo>
                    <a:pt x="1990" y="1024"/>
                    <a:pt x="1990" y="1024"/>
                    <a:pt x="1990" y="1024"/>
                  </a:cubicBezTo>
                  <a:cubicBezTo>
                    <a:pt x="2036" y="999"/>
                    <a:pt x="2036" y="999"/>
                    <a:pt x="2036" y="999"/>
                  </a:cubicBezTo>
                  <a:cubicBezTo>
                    <a:pt x="2082" y="974"/>
                    <a:pt x="2082" y="974"/>
                    <a:pt x="2082" y="974"/>
                  </a:cubicBezTo>
                  <a:cubicBezTo>
                    <a:pt x="2113" y="958"/>
                    <a:pt x="2144" y="941"/>
                    <a:pt x="2175" y="925"/>
                  </a:cubicBezTo>
                  <a:cubicBezTo>
                    <a:pt x="2207" y="908"/>
                    <a:pt x="2237" y="892"/>
                    <a:pt x="2269" y="877"/>
                  </a:cubicBezTo>
                  <a:cubicBezTo>
                    <a:pt x="2333" y="846"/>
                    <a:pt x="2396" y="816"/>
                    <a:pt x="2463" y="793"/>
                  </a:cubicBezTo>
                  <a:cubicBezTo>
                    <a:pt x="2496" y="782"/>
                    <a:pt x="2530" y="773"/>
                    <a:pt x="2565" y="767"/>
                  </a:cubicBezTo>
                  <a:cubicBezTo>
                    <a:pt x="2600" y="761"/>
                    <a:pt x="2635" y="758"/>
                    <a:pt x="2670" y="763"/>
                  </a:cubicBezTo>
                  <a:cubicBezTo>
                    <a:pt x="2635" y="759"/>
                    <a:pt x="2600" y="762"/>
                    <a:pt x="2565" y="769"/>
                  </a:cubicBezTo>
                  <a:cubicBezTo>
                    <a:pt x="2531" y="775"/>
                    <a:pt x="2497" y="785"/>
                    <a:pt x="2464" y="796"/>
                  </a:cubicBezTo>
                  <a:cubicBezTo>
                    <a:pt x="2398" y="820"/>
                    <a:pt x="2335" y="851"/>
                    <a:pt x="2272" y="882"/>
                  </a:cubicBezTo>
                  <a:cubicBezTo>
                    <a:pt x="2256" y="890"/>
                    <a:pt x="2240" y="897"/>
                    <a:pt x="2225" y="906"/>
                  </a:cubicBezTo>
                  <a:cubicBezTo>
                    <a:pt x="2179" y="931"/>
                    <a:pt x="2179" y="931"/>
                    <a:pt x="2179" y="931"/>
                  </a:cubicBezTo>
                  <a:cubicBezTo>
                    <a:pt x="2148" y="947"/>
                    <a:pt x="2117" y="964"/>
                    <a:pt x="2086" y="981"/>
                  </a:cubicBezTo>
                  <a:cubicBezTo>
                    <a:pt x="2040" y="1006"/>
                    <a:pt x="2040" y="1006"/>
                    <a:pt x="2040" y="1006"/>
                  </a:cubicBezTo>
                  <a:cubicBezTo>
                    <a:pt x="1994" y="1031"/>
                    <a:pt x="1994" y="1031"/>
                    <a:pt x="1994" y="1031"/>
                  </a:cubicBezTo>
                  <a:cubicBezTo>
                    <a:pt x="1947" y="1057"/>
                    <a:pt x="1947" y="1057"/>
                    <a:pt x="1947" y="1057"/>
                  </a:cubicBezTo>
                  <a:cubicBezTo>
                    <a:pt x="1901" y="1081"/>
                    <a:pt x="1901" y="1081"/>
                    <a:pt x="1901" y="1081"/>
                  </a:cubicBezTo>
                  <a:cubicBezTo>
                    <a:pt x="1854" y="1106"/>
                    <a:pt x="1854" y="1106"/>
                    <a:pt x="1854" y="1106"/>
                  </a:cubicBezTo>
                  <a:cubicBezTo>
                    <a:pt x="1839" y="1114"/>
                    <a:pt x="1823" y="1122"/>
                    <a:pt x="1807" y="1130"/>
                  </a:cubicBezTo>
                  <a:cubicBezTo>
                    <a:pt x="1760" y="1154"/>
                    <a:pt x="1760" y="1154"/>
                    <a:pt x="1760" y="1154"/>
                  </a:cubicBezTo>
                  <a:cubicBezTo>
                    <a:pt x="1745" y="1162"/>
                    <a:pt x="1729" y="1170"/>
                    <a:pt x="1713" y="1177"/>
                  </a:cubicBezTo>
                  <a:cubicBezTo>
                    <a:pt x="1649" y="1207"/>
                    <a:pt x="1584" y="1234"/>
                    <a:pt x="1517" y="1256"/>
                  </a:cubicBezTo>
                  <a:cubicBezTo>
                    <a:pt x="1483" y="1267"/>
                    <a:pt x="1449" y="1277"/>
                    <a:pt x="1415" y="1284"/>
                  </a:cubicBezTo>
                  <a:cubicBezTo>
                    <a:pt x="1397" y="1288"/>
                    <a:pt x="1380" y="1291"/>
                    <a:pt x="1362" y="1293"/>
                  </a:cubicBezTo>
                  <a:cubicBezTo>
                    <a:pt x="1345" y="1295"/>
                    <a:pt x="1327" y="1297"/>
                    <a:pt x="1309" y="1298"/>
                  </a:cubicBezTo>
                  <a:cubicBezTo>
                    <a:pt x="1274" y="1299"/>
                    <a:pt x="1238" y="1298"/>
                    <a:pt x="1203" y="1291"/>
                  </a:cubicBezTo>
                  <a:cubicBezTo>
                    <a:pt x="1168" y="1285"/>
                    <a:pt x="1134" y="1274"/>
                    <a:pt x="1102" y="1259"/>
                  </a:cubicBezTo>
                  <a:cubicBezTo>
                    <a:pt x="1069" y="1244"/>
                    <a:pt x="1038" y="1227"/>
                    <a:pt x="1009" y="1208"/>
                  </a:cubicBezTo>
                  <a:cubicBezTo>
                    <a:pt x="979" y="1189"/>
                    <a:pt x="950" y="1168"/>
                    <a:pt x="923" y="1146"/>
                  </a:cubicBezTo>
                  <a:cubicBezTo>
                    <a:pt x="868" y="1102"/>
                    <a:pt x="817" y="1053"/>
                    <a:pt x="767" y="1003"/>
                  </a:cubicBezTo>
                  <a:cubicBezTo>
                    <a:pt x="718" y="953"/>
                    <a:pt x="671" y="901"/>
                    <a:pt x="625" y="847"/>
                  </a:cubicBezTo>
                  <a:cubicBezTo>
                    <a:pt x="581" y="792"/>
                    <a:pt x="536" y="738"/>
                    <a:pt x="494" y="682"/>
                  </a:cubicBezTo>
                  <a:cubicBezTo>
                    <a:pt x="409" y="570"/>
                    <a:pt x="328" y="455"/>
                    <a:pt x="249" y="339"/>
                  </a:cubicBezTo>
                  <a:cubicBezTo>
                    <a:pt x="131" y="164"/>
                    <a:pt x="131" y="164"/>
                    <a:pt x="131" y="164"/>
                  </a:cubicBezTo>
                  <a:cubicBezTo>
                    <a:pt x="121" y="150"/>
                    <a:pt x="110" y="136"/>
                    <a:pt x="100" y="121"/>
                  </a:cubicBezTo>
                  <a:cubicBezTo>
                    <a:pt x="85" y="100"/>
                    <a:pt x="85" y="100"/>
                    <a:pt x="85" y="100"/>
                  </a:cubicBezTo>
                  <a:cubicBezTo>
                    <a:pt x="80" y="93"/>
                    <a:pt x="75" y="86"/>
                    <a:pt x="69" y="79"/>
                  </a:cubicBezTo>
                  <a:cubicBezTo>
                    <a:pt x="59" y="65"/>
                    <a:pt x="48" y="51"/>
                    <a:pt x="37" y="37"/>
                  </a:cubicBezTo>
                  <a:cubicBezTo>
                    <a:pt x="26" y="24"/>
                    <a:pt x="14"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5"/>
            <p:cNvSpPr/>
            <p:nvPr/>
          </p:nvSpPr>
          <p:spPr bwMode="auto">
            <a:xfrm>
              <a:off x="10933113" y="4881563"/>
              <a:ext cx="8267700" cy="4340225"/>
            </a:xfrm>
            <a:custGeom>
              <a:avLst/>
              <a:gdLst>
                <a:gd name="T0" fmla="*/ 22 w 2712"/>
                <a:gd name="T1" fmla="*/ 17 h 1423"/>
                <a:gd name="T2" fmla="*/ 77 w 2712"/>
                <a:gd name="T3" fmla="*/ 79 h 1423"/>
                <a:gd name="T4" fmla="*/ 94 w 2712"/>
                <a:gd name="T5" fmla="*/ 101 h 1423"/>
                <a:gd name="T6" fmla="*/ 143 w 2712"/>
                <a:gd name="T7" fmla="*/ 168 h 1423"/>
                <a:gd name="T8" fmla="*/ 267 w 2712"/>
                <a:gd name="T9" fmla="*/ 351 h 1423"/>
                <a:gd name="T10" fmla="*/ 582 w 2712"/>
                <a:gd name="T11" fmla="*/ 805 h 1423"/>
                <a:gd name="T12" fmla="*/ 666 w 2712"/>
                <a:gd name="T13" fmla="*/ 915 h 1423"/>
                <a:gd name="T14" fmla="*/ 718 w 2712"/>
                <a:gd name="T15" fmla="*/ 979 h 1423"/>
                <a:gd name="T16" fmla="*/ 790 w 2712"/>
                <a:gd name="T17" fmla="*/ 1063 h 1423"/>
                <a:gd name="T18" fmla="*/ 1121 w 2712"/>
                <a:gd name="T19" fmla="*/ 1350 h 1423"/>
                <a:gd name="T20" fmla="*/ 1328 w 2712"/>
                <a:gd name="T21" fmla="*/ 1411 h 1423"/>
                <a:gd name="T22" fmla="*/ 1542 w 2712"/>
                <a:gd name="T23" fmla="*/ 1369 h 1423"/>
                <a:gd name="T24" fmla="*/ 1741 w 2712"/>
                <a:gd name="T25" fmla="*/ 1276 h 1423"/>
                <a:gd name="T26" fmla="*/ 1836 w 2712"/>
                <a:gd name="T27" fmla="*/ 1220 h 1423"/>
                <a:gd name="T28" fmla="*/ 2118 w 2712"/>
                <a:gd name="T29" fmla="*/ 1044 h 1423"/>
                <a:gd name="T30" fmla="*/ 2351 w 2712"/>
                <a:gd name="T31" fmla="*/ 896 h 1423"/>
                <a:gd name="T32" fmla="*/ 2498 w 2712"/>
                <a:gd name="T33" fmla="*/ 819 h 1423"/>
                <a:gd name="T34" fmla="*/ 2712 w 2712"/>
                <a:gd name="T35" fmla="*/ 775 h 1423"/>
                <a:gd name="T36" fmla="*/ 2499 w 2712"/>
                <a:gd name="T37" fmla="*/ 822 h 1423"/>
                <a:gd name="T38" fmla="*/ 2354 w 2712"/>
                <a:gd name="T39" fmla="*/ 901 h 1423"/>
                <a:gd name="T40" fmla="*/ 2122 w 2712"/>
                <a:gd name="T41" fmla="*/ 1051 h 1423"/>
                <a:gd name="T42" fmla="*/ 1842 w 2712"/>
                <a:gd name="T43" fmla="*/ 1228 h 1423"/>
                <a:gd name="T44" fmla="*/ 1648 w 2712"/>
                <a:gd name="T45" fmla="*/ 1337 h 1423"/>
                <a:gd name="T46" fmla="*/ 1439 w 2712"/>
                <a:gd name="T47" fmla="*/ 1411 h 1423"/>
                <a:gd name="T48" fmla="*/ 1217 w 2712"/>
                <a:gd name="T49" fmla="*/ 1405 h 1423"/>
                <a:gd name="T50" fmla="*/ 937 w 2712"/>
                <a:gd name="T51" fmla="*/ 1228 h 1423"/>
                <a:gd name="T52" fmla="*/ 745 w 2712"/>
                <a:gd name="T53" fmla="*/ 1028 h 1423"/>
                <a:gd name="T54" fmla="*/ 675 w 2712"/>
                <a:gd name="T55" fmla="*/ 943 h 1423"/>
                <a:gd name="T56" fmla="*/ 641 w 2712"/>
                <a:gd name="T57" fmla="*/ 899 h 1423"/>
                <a:gd name="T58" fmla="*/ 509 w 2712"/>
                <a:gd name="T59" fmla="*/ 722 h 1423"/>
                <a:gd name="T60" fmla="*/ 202 w 2712"/>
                <a:gd name="T61" fmla="*/ 262 h 1423"/>
                <a:gd name="T62" fmla="*/ 108 w 2712"/>
                <a:gd name="T63" fmla="*/ 125 h 1423"/>
                <a:gd name="T64" fmla="*/ 84 w 2712"/>
                <a:gd name="T65" fmla="*/ 91 h 1423"/>
                <a:gd name="T66" fmla="*/ 41 w 2712"/>
                <a:gd name="T67" fmla="*/ 37 h 1423"/>
                <a:gd name="T68" fmla="*/ 0 w 2712"/>
                <a:gd name="T6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2" h="1423">
                  <a:moveTo>
                    <a:pt x="0" y="0"/>
                  </a:moveTo>
                  <a:cubicBezTo>
                    <a:pt x="8" y="5"/>
                    <a:pt x="15" y="11"/>
                    <a:pt x="22" y="17"/>
                  </a:cubicBezTo>
                  <a:cubicBezTo>
                    <a:pt x="29" y="23"/>
                    <a:pt x="35" y="30"/>
                    <a:pt x="41" y="37"/>
                  </a:cubicBezTo>
                  <a:cubicBezTo>
                    <a:pt x="54" y="51"/>
                    <a:pt x="66" y="65"/>
                    <a:pt x="77" y="79"/>
                  </a:cubicBezTo>
                  <a:cubicBezTo>
                    <a:pt x="86" y="90"/>
                    <a:pt x="86" y="90"/>
                    <a:pt x="86" y="90"/>
                  </a:cubicBezTo>
                  <a:cubicBezTo>
                    <a:pt x="94" y="101"/>
                    <a:pt x="94" y="101"/>
                    <a:pt x="94" y="101"/>
                  </a:cubicBezTo>
                  <a:cubicBezTo>
                    <a:pt x="110" y="124"/>
                    <a:pt x="110" y="124"/>
                    <a:pt x="110" y="124"/>
                  </a:cubicBezTo>
                  <a:cubicBezTo>
                    <a:pt x="121" y="139"/>
                    <a:pt x="132" y="153"/>
                    <a:pt x="143" y="168"/>
                  </a:cubicBezTo>
                  <a:cubicBezTo>
                    <a:pt x="205" y="259"/>
                    <a:pt x="205" y="259"/>
                    <a:pt x="205" y="259"/>
                  </a:cubicBezTo>
                  <a:cubicBezTo>
                    <a:pt x="267" y="351"/>
                    <a:pt x="267" y="351"/>
                    <a:pt x="267" y="351"/>
                  </a:cubicBezTo>
                  <a:cubicBezTo>
                    <a:pt x="348" y="474"/>
                    <a:pt x="430" y="597"/>
                    <a:pt x="516" y="716"/>
                  </a:cubicBezTo>
                  <a:cubicBezTo>
                    <a:pt x="582" y="805"/>
                    <a:pt x="582" y="805"/>
                    <a:pt x="582" y="805"/>
                  </a:cubicBezTo>
                  <a:cubicBezTo>
                    <a:pt x="649" y="893"/>
                    <a:pt x="649" y="893"/>
                    <a:pt x="649" y="893"/>
                  </a:cubicBezTo>
                  <a:cubicBezTo>
                    <a:pt x="666" y="915"/>
                    <a:pt x="666" y="915"/>
                    <a:pt x="666" y="915"/>
                  </a:cubicBezTo>
                  <a:cubicBezTo>
                    <a:pt x="683" y="936"/>
                    <a:pt x="683" y="936"/>
                    <a:pt x="683" y="936"/>
                  </a:cubicBezTo>
                  <a:cubicBezTo>
                    <a:pt x="718" y="979"/>
                    <a:pt x="718" y="979"/>
                    <a:pt x="718" y="979"/>
                  </a:cubicBezTo>
                  <a:cubicBezTo>
                    <a:pt x="754" y="1021"/>
                    <a:pt x="754" y="1021"/>
                    <a:pt x="754" y="1021"/>
                  </a:cubicBezTo>
                  <a:cubicBezTo>
                    <a:pt x="765" y="1035"/>
                    <a:pt x="778" y="1049"/>
                    <a:pt x="790" y="1063"/>
                  </a:cubicBezTo>
                  <a:cubicBezTo>
                    <a:pt x="839" y="1118"/>
                    <a:pt x="890" y="1171"/>
                    <a:pt x="945" y="1220"/>
                  </a:cubicBezTo>
                  <a:cubicBezTo>
                    <a:pt x="999" y="1269"/>
                    <a:pt x="1057" y="1314"/>
                    <a:pt x="1121" y="1350"/>
                  </a:cubicBezTo>
                  <a:cubicBezTo>
                    <a:pt x="1153" y="1368"/>
                    <a:pt x="1186" y="1383"/>
                    <a:pt x="1221" y="1394"/>
                  </a:cubicBezTo>
                  <a:cubicBezTo>
                    <a:pt x="1256" y="1405"/>
                    <a:pt x="1292" y="1410"/>
                    <a:pt x="1328" y="1411"/>
                  </a:cubicBezTo>
                  <a:cubicBezTo>
                    <a:pt x="1365" y="1411"/>
                    <a:pt x="1401" y="1407"/>
                    <a:pt x="1437" y="1400"/>
                  </a:cubicBezTo>
                  <a:cubicBezTo>
                    <a:pt x="1473" y="1392"/>
                    <a:pt x="1508" y="1382"/>
                    <a:pt x="1542" y="1369"/>
                  </a:cubicBezTo>
                  <a:cubicBezTo>
                    <a:pt x="1577" y="1357"/>
                    <a:pt x="1611" y="1343"/>
                    <a:pt x="1644" y="1327"/>
                  </a:cubicBezTo>
                  <a:cubicBezTo>
                    <a:pt x="1677" y="1311"/>
                    <a:pt x="1709" y="1294"/>
                    <a:pt x="1741" y="1276"/>
                  </a:cubicBezTo>
                  <a:cubicBezTo>
                    <a:pt x="1758" y="1267"/>
                    <a:pt x="1773" y="1258"/>
                    <a:pt x="1789" y="1249"/>
                  </a:cubicBezTo>
                  <a:cubicBezTo>
                    <a:pt x="1805" y="1239"/>
                    <a:pt x="1821" y="1229"/>
                    <a:pt x="1836" y="1220"/>
                  </a:cubicBezTo>
                  <a:cubicBezTo>
                    <a:pt x="1868" y="1201"/>
                    <a:pt x="1899" y="1181"/>
                    <a:pt x="1931" y="1162"/>
                  </a:cubicBezTo>
                  <a:cubicBezTo>
                    <a:pt x="1993" y="1123"/>
                    <a:pt x="2056" y="1084"/>
                    <a:pt x="2118" y="1044"/>
                  </a:cubicBezTo>
                  <a:cubicBezTo>
                    <a:pt x="2179" y="1004"/>
                    <a:pt x="2241" y="964"/>
                    <a:pt x="2304" y="925"/>
                  </a:cubicBezTo>
                  <a:cubicBezTo>
                    <a:pt x="2351" y="896"/>
                    <a:pt x="2351" y="896"/>
                    <a:pt x="2351" y="896"/>
                  </a:cubicBezTo>
                  <a:cubicBezTo>
                    <a:pt x="2367" y="887"/>
                    <a:pt x="2383" y="877"/>
                    <a:pt x="2399" y="868"/>
                  </a:cubicBezTo>
                  <a:cubicBezTo>
                    <a:pt x="2431" y="850"/>
                    <a:pt x="2464" y="833"/>
                    <a:pt x="2498" y="819"/>
                  </a:cubicBezTo>
                  <a:cubicBezTo>
                    <a:pt x="2532" y="804"/>
                    <a:pt x="2567" y="791"/>
                    <a:pt x="2602" y="782"/>
                  </a:cubicBezTo>
                  <a:cubicBezTo>
                    <a:pt x="2638" y="774"/>
                    <a:pt x="2676" y="770"/>
                    <a:pt x="2712" y="775"/>
                  </a:cubicBezTo>
                  <a:cubicBezTo>
                    <a:pt x="2676" y="770"/>
                    <a:pt x="2638" y="775"/>
                    <a:pt x="2603" y="784"/>
                  </a:cubicBezTo>
                  <a:cubicBezTo>
                    <a:pt x="2567" y="793"/>
                    <a:pt x="2533" y="806"/>
                    <a:pt x="2499" y="822"/>
                  </a:cubicBezTo>
                  <a:cubicBezTo>
                    <a:pt x="2466" y="837"/>
                    <a:pt x="2433" y="854"/>
                    <a:pt x="2401" y="872"/>
                  </a:cubicBezTo>
                  <a:cubicBezTo>
                    <a:pt x="2385" y="881"/>
                    <a:pt x="2370" y="891"/>
                    <a:pt x="2354" y="901"/>
                  </a:cubicBezTo>
                  <a:cubicBezTo>
                    <a:pt x="2307" y="930"/>
                    <a:pt x="2307" y="930"/>
                    <a:pt x="2307" y="930"/>
                  </a:cubicBezTo>
                  <a:cubicBezTo>
                    <a:pt x="2245" y="969"/>
                    <a:pt x="2183" y="1010"/>
                    <a:pt x="2122" y="1051"/>
                  </a:cubicBezTo>
                  <a:cubicBezTo>
                    <a:pt x="2060" y="1091"/>
                    <a:pt x="1998" y="1131"/>
                    <a:pt x="1935" y="1170"/>
                  </a:cubicBezTo>
                  <a:cubicBezTo>
                    <a:pt x="1904" y="1190"/>
                    <a:pt x="1873" y="1209"/>
                    <a:pt x="1842" y="1228"/>
                  </a:cubicBezTo>
                  <a:cubicBezTo>
                    <a:pt x="1810" y="1248"/>
                    <a:pt x="1779" y="1267"/>
                    <a:pt x="1747" y="1285"/>
                  </a:cubicBezTo>
                  <a:cubicBezTo>
                    <a:pt x="1714" y="1303"/>
                    <a:pt x="1682" y="1321"/>
                    <a:pt x="1648" y="1337"/>
                  </a:cubicBezTo>
                  <a:cubicBezTo>
                    <a:pt x="1615" y="1352"/>
                    <a:pt x="1581" y="1367"/>
                    <a:pt x="1546" y="1379"/>
                  </a:cubicBezTo>
                  <a:cubicBezTo>
                    <a:pt x="1511" y="1392"/>
                    <a:pt x="1475" y="1403"/>
                    <a:pt x="1439" y="1411"/>
                  </a:cubicBezTo>
                  <a:cubicBezTo>
                    <a:pt x="1403" y="1418"/>
                    <a:pt x="1365" y="1423"/>
                    <a:pt x="1328" y="1422"/>
                  </a:cubicBezTo>
                  <a:cubicBezTo>
                    <a:pt x="1291" y="1422"/>
                    <a:pt x="1253" y="1416"/>
                    <a:pt x="1217" y="1405"/>
                  </a:cubicBezTo>
                  <a:cubicBezTo>
                    <a:pt x="1182" y="1394"/>
                    <a:pt x="1148" y="1379"/>
                    <a:pt x="1115" y="1361"/>
                  </a:cubicBezTo>
                  <a:cubicBezTo>
                    <a:pt x="1050" y="1324"/>
                    <a:pt x="992" y="1278"/>
                    <a:pt x="937" y="1228"/>
                  </a:cubicBezTo>
                  <a:cubicBezTo>
                    <a:pt x="882" y="1179"/>
                    <a:pt x="831" y="1125"/>
                    <a:pt x="782" y="1070"/>
                  </a:cubicBezTo>
                  <a:cubicBezTo>
                    <a:pt x="770" y="1056"/>
                    <a:pt x="757" y="1042"/>
                    <a:pt x="745" y="1028"/>
                  </a:cubicBezTo>
                  <a:cubicBezTo>
                    <a:pt x="710" y="986"/>
                    <a:pt x="710" y="986"/>
                    <a:pt x="710" y="986"/>
                  </a:cubicBezTo>
                  <a:cubicBezTo>
                    <a:pt x="675" y="943"/>
                    <a:pt x="675" y="943"/>
                    <a:pt x="675" y="943"/>
                  </a:cubicBezTo>
                  <a:cubicBezTo>
                    <a:pt x="658" y="921"/>
                    <a:pt x="658" y="921"/>
                    <a:pt x="658" y="921"/>
                  </a:cubicBezTo>
                  <a:cubicBezTo>
                    <a:pt x="641" y="899"/>
                    <a:pt x="641" y="899"/>
                    <a:pt x="641" y="899"/>
                  </a:cubicBezTo>
                  <a:cubicBezTo>
                    <a:pt x="573" y="811"/>
                    <a:pt x="573" y="811"/>
                    <a:pt x="573" y="811"/>
                  </a:cubicBezTo>
                  <a:cubicBezTo>
                    <a:pt x="509" y="722"/>
                    <a:pt x="509" y="722"/>
                    <a:pt x="509" y="722"/>
                  </a:cubicBezTo>
                  <a:cubicBezTo>
                    <a:pt x="423" y="602"/>
                    <a:pt x="342" y="478"/>
                    <a:pt x="262" y="355"/>
                  </a:cubicBezTo>
                  <a:cubicBezTo>
                    <a:pt x="202" y="262"/>
                    <a:pt x="202" y="262"/>
                    <a:pt x="202" y="262"/>
                  </a:cubicBezTo>
                  <a:cubicBezTo>
                    <a:pt x="140" y="170"/>
                    <a:pt x="140" y="170"/>
                    <a:pt x="140" y="170"/>
                  </a:cubicBezTo>
                  <a:cubicBezTo>
                    <a:pt x="130" y="155"/>
                    <a:pt x="119" y="140"/>
                    <a:pt x="108" y="125"/>
                  </a:cubicBezTo>
                  <a:cubicBezTo>
                    <a:pt x="92" y="103"/>
                    <a:pt x="92" y="103"/>
                    <a:pt x="92" y="103"/>
                  </a:cubicBezTo>
                  <a:cubicBezTo>
                    <a:pt x="84" y="91"/>
                    <a:pt x="84" y="91"/>
                    <a:pt x="84" y="91"/>
                  </a:cubicBezTo>
                  <a:cubicBezTo>
                    <a:pt x="76" y="80"/>
                    <a:pt x="76" y="80"/>
                    <a:pt x="76" y="80"/>
                  </a:cubicBezTo>
                  <a:cubicBezTo>
                    <a:pt x="64" y="66"/>
                    <a:pt x="53" y="51"/>
                    <a:pt x="41" y="37"/>
                  </a:cubicBezTo>
                  <a:cubicBezTo>
                    <a:pt x="35" y="31"/>
                    <a:pt x="28" y="24"/>
                    <a:pt x="22" y="18"/>
                  </a:cubicBezTo>
                  <a:cubicBezTo>
                    <a:pt x="15"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6"/>
            <p:cNvSpPr/>
            <p:nvPr/>
          </p:nvSpPr>
          <p:spPr bwMode="auto">
            <a:xfrm>
              <a:off x="11082338" y="4806950"/>
              <a:ext cx="8375650" cy="4695825"/>
            </a:xfrm>
            <a:custGeom>
              <a:avLst/>
              <a:gdLst>
                <a:gd name="T0" fmla="*/ 23 w 2747"/>
                <a:gd name="T1" fmla="*/ 17 h 1539"/>
                <a:gd name="T2" fmla="*/ 82 w 2747"/>
                <a:gd name="T3" fmla="*/ 80 h 1539"/>
                <a:gd name="T4" fmla="*/ 100 w 2747"/>
                <a:gd name="T5" fmla="*/ 103 h 1539"/>
                <a:gd name="T6" fmla="*/ 151 w 2747"/>
                <a:gd name="T7" fmla="*/ 173 h 1539"/>
                <a:gd name="T8" fmla="*/ 279 w 2747"/>
                <a:gd name="T9" fmla="*/ 366 h 1539"/>
                <a:gd name="T10" fmla="*/ 597 w 2747"/>
                <a:gd name="T11" fmla="*/ 848 h 1539"/>
                <a:gd name="T12" fmla="*/ 665 w 2747"/>
                <a:gd name="T13" fmla="*/ 942 h 1539"/>
                <a:gd name="T14" fmla="*/ 734 w 2747"/>
                <a:gd name="T15" fmla="*/ 1034 h 1539"/>
                <a:gd name="T16" fmla="*/ 806 w 2747"/>
                <a:gd name="T17" fmla="*/ 1125 h 1539"/>
                <a:gd name="T18" fmla="*/ 1045 w 2747"/>
                <a:gd name="T19" fmla="*/ 1374 h 1539"/>
                <a:gd name="T20" fmla="*/ 1237 w 2747"/>
                <a:gd name="T21" fmla="*/ 1497 h 1539"/>
                <a:gd name="T22" fmla="*/ 1461 w 2747"/>
                <a:gd name="T23" fmla="*/ 1519 h 1539"/>
                <a:gd name="T24" fmla="*/ 1676 w 2747"/>
                <a:gd name="T25" fmla="*/ 1439 h 1539"/>
                <a:gd name="T26" fmla="*/ 1750 w 2747"/>
                <a:gd name="T27" fmla="*/ 1396 h 1539"/>
                <a:gd name="T28" fmla="*/ 1775 w 2747"/>
                <a:gd name="T29" fmla="*/ 1380 h 1539"/>
                <a:gd name="T30" fmla="*/ 1847 w 2747"/>
                <a:gd name="T31" fmla="*/ 1332 h 1539"/>
                <a:gd name="T32" fmla="*/ 1964 w 2747"/>
                <a:gd name="T33" fmla="*/ 1249 h 1539"/>
                <a:gd name="T34" fmla="*/ 2151 w 2747"/>
                <a:gd name="T35" fmla="*/ 1113 h 1539"/>
                <a:gd name="T36" fmla="*/ 2527 w 2747"/>
                <a:gd name="T37" fmla="*/ 843 h 1539"/>
                <a:gd name="T38" fmla="*/ 2633 w 2747"/>
                <a:gd name="T39" fmla="*/ 796 h 1539"/>
                <a:gd name="T40" fmla="*/ 2633 w 2747"/>
                <a:gd name="T41" fmla="*/ 798 h 1539"/>
                <a:gd name="T42" fmla="*/ 2339 w 2747"/>
                <a:gd name="T43" fmla="*/ 977 h 1539"/>
                <a:gd name="T44" fmla="*/ 2063 w 2747"/>
                <a:gd name="T45" fmla="*/ 1188 h 1539"/>
                <a:gd name="T46" fmla="*/ 1876 w 2747"/>
                <a:gd name="T47" fmla="*/ 1324 h 1539"/>
                <a:gd name="T48" fmla="*/ 1828 w 2747"/>
                <a:gd name="T49" fmla="*/ 1357 h 1539"/>
                <a:gd name="T50" fmla="*/ 1768 w 2747"/>
                <a:gd name="T51" fmla="*/ 1397 h 1539"/>
                <a:gd name="T52" fmla="*/ 1731 w 2747"/>
                <a:gd name="T53" fmla="*/ 1420 h 1539"/>
                <a:gd name="T54" fmla="*/ 1575 w 2747"/>
                <a:gd name="T55" fmla="*/ 1497 h 1539"/>
                <a:gd name="T56" fmla="*/ 1346 w 2747"/>
                <a:gd name="T57" fmla="*/ 1536 h 1539"/>
                <a:gd name="T58" fmla="*/ 1130 w 2747"/>
                <a:gd name="T59" fmla="*/ 1453 h 1539"/>
                <a:gd name="T60" fmla="*/ 952 w 2747"/>
                <a:gd name="T61" fmla="*/ 1305 h 1539"/>
                <a:gd name="T62" fmla="*/ 524 w 2747"/>
                <a:gd name="T63" fmla="*/ 759 h 1539"/>
                <a:gd name="T64" fmla="*/ 213 w 2747"/>
                <a:gd name="T65" fmla="*/ 271 h 1539"/>
                <a:gd name="T66" fmla="*/ 115 w 2747"/>
                <a:gd name="T67" fmla="*/ 128 h 1539"/>
                <a:gd name="T68" fmla="*/ 90 w 2747"/>
                <a:gd name="T69" fmla="*/ 93 h 1539"/>
                <a:gd name="T70" fmla="*/ 44 w 2747"/>
                <a:gd name="T71" fmla="*/ 37 h 1539"/>
                <a:gd name="T72" fmla="*/ 0 w 2747"/>
                <a:gd name="T7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7" h="1539">
                  <a:moveTo>
                    <a:pt x="0" y="0"/>
                  </a:moveTo>
                  <a:cubicBezTo>
                    <a:pt x="8" y="5"/>
                    <a:pt x="16" y="11"/>
                    <a:pt x="23" y="17"/>
                  </a:cubicBezTo>
                  <a:cubicBezTo>
                    <a:pt x="30" y="23"/>
                    <a:pt x="37" y="30"/>
                    <a:pt x="44" y="37"/>
                  </a:cubicBezTo>
                  <a:cubicBezTo>
                    <a:pt x="58" y="50"/>
                    <a:pt x="70" y="65"/>
                    <a:pt x="82" y="80"/>
                  </a:cubicBezTo>
                  <a:cubicBezTo>
                    <a:pt x="91" y="92"/>
                    <a:pt x="91" y="92"/>
                    <a:pt x="91" y="92"/>
                  </a:cubicBezTo>
                  <a:cubicBezTo>
                    <a:pt x="100" y="103"/>
                    <a:pt x="100" y="103"/>
                    <a:pt x="100" y="103"/>
                  </a:cubicBezTo>
                  <a:cubicBezTo>
                    <a:pt x="117" y="126"/>
                    <a:pt x="117" y="126"/>
                    <a:pt x="117" y="126"/>
                  </a:cubicBezTo>
                  <a:cubicBezTo>
                    <a:pt x="151" y="173"/>
                    <a:pt x="151" y="173"/>
                    <a:pt x="151" y="173"/>
                  </a:cubicBezTo>
                  <a:cubicBezTo>
                    <a:pt x="216" y="269"/>
                    <a:pt x="216" y="269"/>
                    <a:pt x="216" y="269"/>
                  </a:cubicBezTo>
                  <a:cubicBezTo>
                    <a:pt x="279" y="366"/>
                    <a:pt x="279" y="366"/>
                    <a:pt x="279" y="366"/>
                  </a:cubicBezTo>
                  <a:cubicBezTo>
                    <a:pt x="362" y="496"/>
                    <a:pt x="445" y="626"/>
                    <a:pt x="531" y="754"/>
                  </a:cubicBezTo>
                  <a:cubicBezTo>
                    <a:pt x="597" y="848"/>
                    <a:pt x="597" y="848"/>
                    <a:pt x="597" y="848"/>
                  </a:cubicBezTo>
                  <a:cubicBezTo>
                    <a:pt x="608" y="864"/>
                    <a:pt x="619" y="880"/>
                    <a:pt x="631" y="895"/>
                  </a:cubicBezTo>
                  <a:cubicBezTo>
                    <a:pt x="665" y="942"/>
                    <a:pt x="665" y="942"/>
                    <a:pt x="665" y="942"/>
                  </a:cubicBezTo>
                  <a:cubicBezTo>
                    <a:pt x="699" y="989"/>
                    <a:pt x="699" y="989"/>
                    <a:pt x="699" y="989"/>
                  </a:cubicBezTo>
                  <a:cubicBezTo>
                    <a:pt x="734" y="1034"/>
                    <a:pt x="734" y="1034"/>
                    <a:pt x="734" y="1034"/>
                  </a:cubicBezTo>
                  <a:cubicBezTo>
                    <a:pt x="770" y="1080"/>
                    <a:pt x="770" y="1080"/>
                    <a:pt x="770" y="1080"/>
                  </a:cubicBezTo>
                  <a:cubicBezTo>
                    <a:pt x="782" y="1095"/>
                    <a:pt x="793" y="1110"/>
                    <a:pt x="806" y="1125"/>
                  </a:cubicBezTo>
                  <a:cubicBezTo>
                    <a:pt x="854" y="1185"/>
                    <a:pt x="905" y="1242"/>
                    <a:pt x="960" y="1296"/>
                  </a:cubicBezTo>
                  <a:cubicBezTo>
                    <a:pt x="987" y="1323"/>
                    <a:pt x="1016" y="1349"/>
                    <a:pt x="1045" y="1374"/>
                  </a:cubicBezTo>
                  <a:cubicBezTo>
                    <a:pt x="1074" y="1399"/>
                    <a:pt x="1105" y="1422"/>
                    <a:pt x="1137" y="1443"/>
                  </a:cubicBezTo>
                  <a:cubicBezTo>
                    <a:pt x="1169" y="1464"/>
                    <a:pt x="1202" y="1483"/>
                    <a:pt x="1237" y="1497"/>
                  </a:cubicBezTo>
                  <a:cubicBezTo>
                    <a:pt x="1273" y="1512"/>
                    <a:pt x="1310" y="1521"/>
                    <a:pt x="1347" y="1525"/>
                  </a:cubicBezTo>
                  <a:cubicBezTo>
                    <a:pt x="1385" y="1528"/>
                    <a:pt x="1424" y="1526"/>
                    <a:pt x="1461" y="1519"/>
                  </a:cubicBezTo>
                  <a:cubicBezTo>
                    <a:pt x="1498" y="1511"/>
                    <a:pt x="1535" y="1500"/>
                    <a:pt x="1571" y="1487"/>
                  </a:cubicBezTo>
                  <a:cubicBezTo>
                    <a:pt x="1607" y="1473"/>
                    <a:pt x="1642" y="1457"/>
                    <a:pt x="1676" y="1439"/>
                  </a:cubicBezTo>
                  <a:cubicBezTo>
                    <a:pt x="1693" y="1430"/>
                    <a:pt x="1709" y="1421"/>
                    <a:pt x="1726" y="1411"/>
                  </a:cubicBezTo>
                  <a:cubicBezTo>
                    <a:pt x="1734" y="1406"/>
                    <a:pt x="1742" y="1401"/>
                    <a:pt x="1750" y="1396"/>
                  </a:cubicBezTo>
                  <a:cubicBezTo>
                    <a:pt x="1763" y="1388"/>
                    <a:pt x="1763" y="1388"/>
                    <a:pt x="1763" y="1388"/>
                  </a:cubicBezTo>
                  <a:cubicBezTo>
                    <a:pt x="1775" y="1380"/>
                    <a:pt x="1775" y="1380"/>
                    <a:pt x="1775" y="1380"/>
                  </a:cubicBezTo>
                  <a:cubicBezTo>
                    <a:pt x="1823" y="1348"/>
                    <a:pt x="1823" y="1348"/>
                    <a:pt x="1823" y="1348"/>
                  </a:cubicBezTo>
                  <a:cubicBezTo>
                    <a:pt x="1847" y="1332"/>
                    <a:pt x="1847" y="1332"/>
                    <a:pt x="1847" y="1332"/>
                  </a:cubicBezTo>
                  <a:cubicBezTo>
                    <a:pt x="1855" y="1327"/>
                    <a:pt x="1863" y="1322"/>
                    <a:pt x="1870" y="1316"/>
                  </a:cubicBezTo>
                  <a:cubicBezTo>
                    <a:pt x="1964" y="1249"/>
                    <a:pt x="1964" y="1249"/>
                    <a:pt x="1964" y="1249"/>
                  </a:cubicBezTo>
                  <a:cubicBezTo>
                    <a:pt x="2058" y="1181"/>
                    <a:pt x="2058" y="1181"/>
                    <a:pt x="2058" y="1181"/>
                  </a:cubicBezTo>
                  <a:cubicBezTo>
                    <a:pt x="2151" y="1113"/>
                    <a:pt x="2151" y="1113"/>
                    <a:pt x="2151" y="1113"/>
                  </a:cubicBezTo>
                  <a:cubicBezTo>
                    <a:pt x="2335" y="972"/>
                    <a:pt x="2335" y="972"/>
                    <a:pt x="2335" y="972"/>
                  </a:cubicBezTo>
                  <a:cubicBezTo>
                    <a:pt x="2396" y="926"/>
                    <a:pt x="2459" y="880"/>
                    <a:pt x="2527" y="843"/>
                  </a:cubicBezTo>
                  <a:cubicBezTo>
                    <a:pt x="2544" y="834"/>
                    <a:pt x="2561" y="825"/>
                    <a:pt x="2579" y="817"/>
                  </a:cubicBezTo>
                  <a:cubicBezTo>
                    <a:pt x="2596" y="809"/>
                    <a:pt x="2614" y="802"/>
                    <a:pt x="2633" y="796"/>
                  </a:cubicBezTo>
                  <a:cubicBezTo>
                    <a:pt x="2670" y="785"/>
                    <a:pt x="2709" y="779"/>
                    <a:pt x="2747" y="785"/>
                  </a:cubicBezTo>
                  <a:cubicBezTo>
                    <a:pt x="2709" y="780"/>
                    <a:pt x="2670" y="786"/>
                    <a:pt x="2633" y="798"/>
                  </a:cubicBezTo>
                  <a:cubicBezTo>
                    <a:pt x="2597" y="810"/>
                    <a:pt x="2562" y="827"/>
                    <a:pt x="2529" y="846"/>
                  </a:cubicBezTo>
                  <a:cubicBezTo>
                    <a:pt x="2462" y="884"/>
                    <a:pt x="2399" y="930"/>
                    <a:pt x="2339" y="977"/>
                  </a:cubicBezTo>
                  <a:cubicBezTo>
                    <a:pt x="2156" y="1119"/>
                    <a:pt x="2156" y="1119"/>
                    <a:pt x="2156" y="1119"/>
                  </a:cubicBezTo>
                  <a:cubicBezTo>
                    <a:pt x="2063" y="1188"/>
                    <a:pt x="2063" y="1188"/>
                    <a:pt x="2063" y="1188"/>
                  </a:cubicBezTo>
                  <a:cubicBezTo>
                    <a:pt x="1970" y="1256"/>
                    <a:pt x="1970" y="1256"/>
                    <a:pt x="1970" y="1256"/>
                  </a:cubicBezTo>
                  <a:cubicBezTo>
                    <a:pt x="1876" y="1324"/>
                    <a:pt x="1876" y="1324"/>
                    <a:pt x="1876" y="1324"/>
                  </a:cubicBezTo>
                  <a:cubicBezTo>
                    <a:pt x="1868" y="1330"/>
                    <a:pt x="1860" y="1335"/>
                    <a:pt x="1852" y="1341"/>
                  </a:cubicBezTo>
                  <a:cubicBezTo>
                    <a:pt x="1828" y="1357"/>
                    <a:pt x="1828" y="1357"/>
                    <a:pt x="1828" y="1357"/>
                  </a:cubicBezTo>
                  <a:cubicBezTo>
                    <a:pt x="1780" y="1389"/>
                    <a:pt x="1780" y="1389"/>
                    <a:pt x="1780" y="1389"/>
                  </a:cubicBezTo>
                  <a:cubicBezTo>
                    <a:pt x="1768" y="1397"/>
                    <a:pt x="1768" y="1397"/>
                    <a:pt x="1768" y="1397"/>
                  </a:cubicBezTo>
                  <a:cubicBezTo>
                    <a:pt x="1756" y="1405"/>
                    <a:pt x="1756" y="1405"/>
                    <a:pt x="1756" y="1405"/>
                  </a:cubicBezTo>
                  <a:cubicBezTo>
                    <a:pt x="1748" y="1410"/>
                    <a:pt x="1739" y="1415"/>
                    <a:pt x="1731" y="1420"/>
                  </a:cubicBezTo>
                  <a:cubicBezTo>
                    <a:pt x="1715" y="1430"/>
                    <a:pt x="1698" y="1440"/>
                    <a:pt x="1681" y="1449"/>
                  </a:cubicBezTo>
                  <a:cubicBezTo>
                    <a:pt x="1646" y="1467"/>
                    <a:pt x="1611" y="1483"/>
                    <a:pt x="1575" y="1497"/>
                  </a:cubicBezTo>
                  <a:cubicBezTo>
                    <a:pt x="1539" y="1511"/>
                    <a:pt x="1501" y="1522"/>
                    <a:pt x="1463" y="1530"/>
                  </a:cubicBezTo>
                  <a:cubicBezTo>
                    <a:pt x="1425" y="1537"/>
                    <a:pt x="1385" y="1539"/>
                    <a:pt x="1346" y="1536"/>
                  </a:cubicBezTo>
                  <a:cubicBezTo>
                    <a:pt x="1307" y="1533"/>
                    <a:pt x="1269" y="1523"/>
                    <a:pt x="1233" y="1508"/>
                  </a:cubicBezTo>
                  <a:cubicBezTo>
                    <a:pt x="1197" y="1493"/>
                    <a:pt x="1162" y="1475"/>
                    <a:pt x="1130" y="1453"/>
                  </a:cubicBezTo>
                  <a:cubicBezTo>
                    <a:pt x="1098" y="1432"/>
                    <a:pt x="1067" y="1408"/>
                    <a:pt x="1037" y="1383"/>
                  </a:cubicBezTo>
                  <a:cubicBezTo>
                    <a:pt x="1008" y="1358"/>
                    <a:pt x="979" y="1332"/>
                    <a:pt x="952" y="1305"/>
                  </a:cubicBezTo>
                  <a:cubicBezTo>
                    <a:pt x="897" y="1250"/>
                    <a:pt x="846" y="1192"/>
                    <a:pt x="797" y="1132"/>
                  </a:cubicBezTo>
                  <a:cubicBezTo>
                    <a:pt x="701" y="1011"/>
                    <a:pt x="609" y="887"/>
                    <a:pt x="524" y="759"/>
                  </a:cubicBezTo>
                  <a:cubicBezTo>
                    <a:pt x="438" y="630"/>
                    <a:pt x="356" y="500"/>
                    <a:pt x="274" y="369"/>
                  </a:cubicBezTo>
                  <a:cubicBezTo>
                    <a:pt x="213" y="271"/>
                    <a:pt x="213" y="271"/>
                    <a:pt x="213" y="271"/>
                  </a:cubicBezTo>
                  <a:cubicBezTo>
                    <a:pt x="149" y="175"/>
                    <a:pt x="149" y="175"/>
                    <a:pt x="149" y="175"/>
                  </a:cubicBezTo>
                  <a:cubicBezTo>
                    <a:pt x="115" y="128"/>
                    <a:pt x="115" y="128"/>
                    <a:pt x="115" y="128"/>
                  </a:cubicBezTo>
                  <a:cubicBezTo>
                    <a:pt x="98" y="104"/>
                    <a:pt x="98" y="104"/>
                    <a:pt x="98" y="104"/>
                  </a:cubicBezTo>
                  <a:cubicBezTo>
                    <a:pt x="90" y="93"/>
                    <a:pt x="90" y="93"/>
                    <a:pt x="90" y="93"/>
                  </a:cubicBezTo>
                  <a:cubicBezTo>
                    <a:pt x="81" y="81"/>
                    <a:pt x="81" y="81"/>
                    <a:pt x="81" y="81"/>
                  </a:cubicBezTo>
                  <a:cubicBezTo>
                    <a:pt x="69" y="66"/>
                    <a:pt x="57" y="51"/>
                    <a:pt x="44" y="37"/>
                  </a:cubicBezTo>
                  <a:cubicBezTo>
                    <a:pt x="37" y="30"/>
                    <a:pt x="30" y="23"/>
                    <a:pt x="23" y="17"/>
                  </a:cubicBezTo>
                  <a:cubicBezTo>
                    <a:pt x="16"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7"/>
            <p:cNvSpPr/>
            <p:nvPr/>
          </p:nvSpPr>
          <p:spPr bwMode="auto">
            <a:xfrm>
              <a:off x="11241088" y="4737100"/>
              <a:ext cx="8462963" cy="5005388"/>
            </a:xfrm>
            <a:custGeom>
              <a:avLst/>
              <a:gdLst>
                <a:gd name="T0" fmla="*/ 25 w 2776"/>
                <a:gd name="T1" fmla="*/ 16 h 1641"/>
                <a:gd name="T2" fmla="*/ 86 w 2776"/>
                <a:gd name="T3" fmla="*/ 82 h 1641"/>
                <a:gd name="T4" fmla="*/ 225 w 2776"/>
                <a:gd name="T5" fmla="*/ 279 h 1641"/>
                <a:gd name="T6" fmla="*/ 547 w 2776"/>
                <a:gd name="T7" fmla="*/ 786 h 1641"/>
                <a:gd name="T8" fmla="*/ 978 w 2776"/>
                <a:gd name="T9" fmla="*/ 1361 h 1641"/>
                <a:gd name="T10" fmla="*/ 1254 w 2776"/>
                <a:gd name="T11" fmla="*/ 1587 h 1641"/>
                <a:gd name="T12" fmla="*/ 1484 w 2776"/>
                <a:gd name="T13" fmla="*/ 1623 h 1641"/>
                <a:gd name="T14" fmla="*/ 1806 w 2776"/>
                <a:gd name="T15" fmla="*/ 1472 h 1641"/>
                <a:gd name="T16" fmla="*/ 1997 w 2776"/>
                <a:gd name="T17" fmla="*/ 1327 h 1641"/>
                <a:gd name="T18" fmla="*/ 2115 w 2776"/>
                <a:gd name="T19" fmla="*/ 1234 h 1641"/>
                <a:gd name="T20" fmla="*/ 2185 w 2776"/>
                <a:gd name="T21" fmla="*/ 1177 h 1641"/>
                <a:gd name="T22" fmla="*/ 2230 w 2776"/>
                <a:gd name="T23" fmla="*/ 1138 h 1641"/>
                <a:gd name="T24" fmla="*/ 2366 w 2776"/>
                <a:gd name="T25" fmla="*/ 1020 h 1641"/>
                <a:gd name="T26" fmla="*/ 2412 w 2776"/>
                <a:gd name="T27" fmla="*/ 981 h 1641"/>
                <a:gd name="T28" fmla="*/ 2481 w 2776"/>
                <a:gd name="T29" fmla="*/ 923 h 1641"/>
                <a:gd name="T30" fmla="*/ 2554 w 2776"/>
                <a:gd name="T31" fmla="*/ 870 h 1641"/>
                <a:gd name="T32" fmla="*/ 2716 w 2776"/>
                <a:gd name="T33" fmla="*/ 794 h 1641"/>
                <a:gd name="T34" fmla="*/ 2717 w 2776"/>
                <a:gd name="T35" fmla="*/ 794 h 1641"/>
                <a:gd name="T36" fmla="*/ 2556 w 2776"/>
                <a:gd name="T37" fmla="*/ 872 h 1641"/>
                <a:gd name="T38" fmla="*/ 2484 w 2776"/>
                <a:gd name="T39" fmla="*/ 927 h 1641"/>
                <a:gd name="T40" fmla="*/ 2415 w 2776"/>
                <a:gd name="T41" fmla="*/ 985 h 1641"/>
                <a:gd name="T42" fmla="*/ 2370 w 2776"/>
                <a:gd name="T43" fmla="*/ 1024 h 1641"/>
                <a:gd name="T44" fmla="*/ 2235 w 2776"/>
                <a:gd name="T45" fmla="*/ 1144 h 1641"/>
                <a:gd name="T46" fmla="*/ 2189 w 2776"/>
                <a:gd name="T47" fmla="*/ 1183 h 1641"/>
                <a:gd name="T48" fmla="*/ 2120 w 2776"/>
                <a:gd name="T49" fmla="*/ 1241 h 1641"/>
                <a:gd name="T50" fmla="*/ 2003 w 2776"/>
                <a:gd name="T51" fmla="*/ 1335 h 1641"/>
                <a:gd name="T52" fmla="*/ 1812 w 2776"/>
                <a:gd name="T53" fmla="*/ 1481 h 1641"/>
                <a:gd name="T54" fmla="*/ 1486 w 2776"/>
                <a:gd name="T55" fmla="*/ 1634 h 1641"/>
                <a:gd name="T56" fmla="*/ 1249 w 2776"/>
                <a:gd name="T57" fmla="*/ 1597 h 1641"/>
                <a:gd name="T58" fmla="*/ 970 w 2776"/>
                <a:gd name="T59" fmla="*/ 1369 h 1641"/>
                <a:gd name="T60" fmla="*/ 673 w 2776"/>
                <a:gd name="T61" fmla="*/ 990 h 1641"/>
                <a:gd name="T62" fmla="*/ 284 w 2776"/>
                <a:gd name="T63" fmla="*/ 383 h 1641"/>
                <a:gd name="T64" fmla="*/ 156 w 2776"/>
                <a:gd name="T65" fmla="*/ 180 h 1641"/>
                <a:gd name="T66" fmla="*/ 46 w 2776"/>
                <a:gd name="T67" fmla="*/ 37 h 1641"/>
                <a:gd name="T68" fmla="*/ 0 w 2776"/>
                <a:gd name="T6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6" h="1641">
                  <a:moveTo>
                    <a:pt x="0" y="0"/>
                  </a:moveTo>
                  <a:cubicBezTo>
                    <a:pt x="9" y="4"/>
                    <a:pt x="17" y="10"/>
                    <a:pt x="25" y="16"/>
                  </a:cubicBezTo>
                  <a:cubicBezTo>
                    <a:pt x="32" y="23"/>
                    <a:pt x="40" y="30"/>
                    <a:pt x="47" y="37"/>
                  </a:cubicBezTo>
                  <a:cubicBezTo>
                    <a:pt x="61" y="51"/>
                    <a:pt x="74" y="66"/>
                    <a:pt x="86" y="82"/>
                  </a:cubicBezTo>
                  <a:cubicBezTo>
                    <a:pt x="112" y="113"/>
                    <a:pt x="135" y="146"/>
                    <a:pt x="158" y="179"/>
                  </a:cubicBezTo>
                  <a:cubicBezTo>
                    <a:pt x="225" y="279"/>
                    <a:pt x="225" y="279"/>
                    <a:pt x="225" y="279"/>
                  </a:cubicBezTo>
                  <a:cubicBezTo>
                    <a:pt x="246" y="312"/>
                    <a:pt x="268" y="346"/>
                    <a:pt x="289" y="380"/>
                  </a:cubicBezTo>
                  <a:cubicBezTo>
                    <a:pt x="375" y="515"/>
                    <a:pt x="459" y="652"/>
                    <a:pt x="547" y="786"/>
                  </a:cubicBezTo>
                  <a:cubicBezTo>
                    <a:pt x="635" y="919"/>
                    <a:pt x="726" y="1051"/>
                    <a:pt x="823" y="1178"/>
                  </a:cubicBezTo>
                  <a:cubicBezTo>
                    <a:pt x="872" y="1241"/>
                    <a:pt x="924" y="1303"/>
                    <a:pt x="978" y="1361"/>
                  </a:cubicBezTo>
                  <a:cubicBezTo>
                    <a:pt x="1032" y="1420"/>
                    <a:pt x="1090" y="1475"/>
                    <a:pt x="1154" y="1523"/>
                  </a:cubicBezTo>
                  <a:cubicBezTo>
                    <a:pt x="1185" y="1547"/>
                    <a:pt x="1219" y="1569"/>
                    <a:pt x="1254" y="1587"/>
                  </a:cubicBezTo>
                  <a:cubicBezTo>
                    <a:pt x="1290" y="1605"/>
                    <a:pt x="1327" y="1618"/>
                    <a:pt x="1366" y="1624"/>
                  </a:cubicBezTo>
                  <a:cubicBezTo>
                    <a:pt x="1405" y="1630"/>
                    <a:pt x="1445" y="1629"/>
                    <a:pt x="1484" y="1623"/>
                  </a:cubicBezTo>
                  <a:cubicBezTo>
                    <a:pt x="1523" y="1616"/>
                    <a:pt x="1561" y="1604"/>
                    <a:pt x="1598" y="1589"/>
                  </a:cubicBezTo>
                  <a:cubicBezTo>
                    <a:pt x="1672" y="1559"/>
                    <a:pt x="1740" y="1517"/>
                    <a:pt x="1806" y="1472"/>
                  </a:cubicBezTo>
                  <a:cubicBezTo>
                    <a:pt x="1839" y="1449"/>
                    <a:pt x="1871" y="1426"/>
                    <a:pt x="1903" y="1401"/>
                  </a:cubicBezTo>
                  <a:cubicBezTo>
                    <a:pt x="1934" y="1377"/>
                    <a:pt x="1966" y="1352"/>
                    <a:pt x="1997" y="1327"/>
                  </a:cubicBezTo>
                  <a:cubicBezTo>
                    <a:pt x="2091" y="1253"/>
                    <a:pt x="2091" y="1253"/>
                    <a:pt x="2091" y="1253"/>
                  </a:cubicBezTo>
                  <a:cubicBezTo>
                    <a:pt x="2099" y="1247"/>
                    <a:pt x="2107" y="1240"/>
                    <a:pt x="2115" y="1234"/>
                  </a:cubicBezTo>
                  <a:cubicBezTo>
                    <a:pt x="2138" y="1215"/>
                    <a:pt x="2138" y="1215"/>
                    <a:pt x="2138" y="1215"/>
                  </a:cubicBezTo>
                  <a:cubicBezTo>
                    <a:pt x="2185" y="1177"/>
                    <a:pt x="2185" y="1177"/>
                    <a:pt x="2185" y="1177"/>
                  </a:cubicBezTo>
                  <a:cubicBezTo>
                    <a:pt x="2208" y="1158"/>
                    <a:pt x="2208" y="1158"/>
                    <a:pt x="2208" y="1158"/>
                  </a:cubicBezTo>
                  <a:cubicBezTo>
                    <a:pt x="2230" y="1138"/>
                    <a:pt x="2230" y="1138"/>
                    <a:pt x="2230" y="1138"/>
                  </a:cubicBezTo>
                  <a:cubicBezTo>
                    <a:pt x="2276" y="1099"/>
                    <a:pt x="2276" y="1099"/>
                    <a:pt x="2276" y="1099"/>
                  </a:cubicBezTo>
                  <a:cubicBezTo>
                    <a:pt x="2366" y="1020"/>
                    <a:pt x="2366" y="1020"/>
                    <a:pt x="2366" y="1020"/>
                  </a:cubicBezTo>
                  <a:cubicBezTo>
                    <a:pt x="2389" y="1000"/>
                    <a:pt x="2389" y="1000"/>
                    <a:pt x="2389" y="1000"/>
                  </a:cubicBezTo>
                  <a:cubicBezTo>
                    <a:pt x="2412" y="981"/>
                    <a:pt x="2412" y="981"/>
                    <a:pt x="2412" y="981"/>
                  </a:cubicBezTo>
                  <a:cubicBezTo>
                    <a:pt x="2458" y="942"/>
                    <a:pt x="2458" y="942"/>
                    <a:pt x="2458" y="942"/>
                  </a:cubicBezTo>
                  <a:cubicBezTo>
                    <a:pt x="2466" y="936"/>
                    <a:pt x="2474" y="930"/>
                    <a:pt x="2481" y="923"/>
                  </a:cubicBezTo>
                  <a:cubicBezTo>
                    <a:pt x="2489" y="917"/>
                    <a:pt x="2497" y="911"/>
                    <a:pt x="2505" y="905"/>
                  </a:cubicBezTo>
                  <a:cubicBezTo>
                    <a:pt x="2521" y="893"/>
                    <a:pt x="2537" y="881"/>
                    <a:pt x="2554" y="870"/>
                  </a:cubicBezTo>
                  <a:cubicBezTo>
                    <a:pt x="2587" y="847"/>
                    <a:pt x="2622" y="826"/>
                    <a:pt x="2659" y="811"/>
                  </a:cubicBezTo>
                  <a:cubicBezTo>
                    <a:pt x="2677" y="803"/>
                    <a:pt x="2697" y="797"/>
                    <a:pt x="2716" y="794"/>
                  </a:cubicBezTo>
                  <a:cubicBezTo>
                    <a:pt x="2736" y="790"/>
                    <a:pt x="2756" y="790"/>
                    <a:pt x="2776" y="793"/>
                  </a:cubicBezTo>
                  <a:cubicBezTo>
                    <a:pt x="2756" y="790"/>
                    <a:pt x="2736" y="791"/>
                    <a:pt x="2717" y="794"/>
                  </a:cubicBezTo>
                  <a:cubicBezTo>
                    <a:pt x="2697" y="798"/>
                    <a:pt x="2678" y="804"/>
                    <a:pt x="2659" y="812"/>
                  </a:cubicBezTo>
                  <a:cubicBezTo>
                    <a:pt x="2623" y="828"/>
                    <a:pt x="2588" y="849"/>
                    <a:pt x="2556" y="872"/>
                  </a:cubicBezTo>
                  <a:cubicBezTo>
                    <a:pt x="2539" y="884"/>
                    <a:pt x="2523" y="896"/>
                    <a:pt x="2507" y="908"/>
                  </a:cubicBezTo>
                  <a:cubicBezTo>
                    <a:pt x="2500" y="914"/>
                    <a:pt x="2492" y="920"/>
                    <a:pt x="2484" y="927"/>
                  </a:cubicBezTo>
                  <a:cubicBezTo>
                    <a:pt x="2476" y="933"/>
                    <a:pt x="2469" y="939"/>
                    <a:pt x="2461" y="946"/>
                  </a:cubicBezTo>
                  <a:cubicBezTo>
                    <a:pt x="2415" y="985"/>
                    <a:pt x="2415" y="985"/>
                    <a:pt x="2415" y="985"/>
                  </a:cubicBezTo>
                  <a:cubicBezTo>
                    <a:pt x="2393" y="1004"/>
                    <a:pt x="2393" y="1004"/>
                    <a:pt x="2393" y="1004"/>
                  </a:cubicBezTo>
                  <a:cubicBezTo>
                    <a:pt x="2370" y="1024"/>
                    <a:pt x="2370" y="1024"/>
                    <a:pt x="2370" y="1024"/>
                  </a:cubicBezTo>
                  <a:cubicBezTo>
                    <a:pt x="2340" y="1051"/>
                    <a:pt x="2310" y="1078"/>
                    <a:pt x="2280" y="1104"/>
                  </a:cubicBezTo>
                  <a:cubicBezTo>
                    <a:pt x="2235" y="1144"/>
                    <a:pt x="2235" y="1144"/>
                    <a:pt x="2235" y="1144"/>
                  </a:cubicBezTo>
                  <a:cubicBezTo>
                    <a:pt x="2213" y="1164"/>
                    <a:pt x="2213" y="1164"/>
                    <a:pt x="2213" y="1164"/>
                  </a:cubicBezTo>
                  <a:cubicBezTo>
                    <a:pt x="2189" y="1183"/>
                    <a:pt x="2189" y="1183"/>
                    <a:pt x="2189" y="1183"/>
                  </a:cubicBezTo>
                  <a:cubicBezTo>
                    <a:pt x="2143" y="1221"/>
                    <a:pt x="2143" y="1221"/>
                    <a:pt x="2143" y="1221"/>
                  </a:cubicBezTo>
                  <a:cubicBezTo>
                    <a:pt x="2120" y="1241"/>
                    <a:pt x="2120" y="1241"/>
                    <a:pt x="2120" y="1241"/>
                  </a:cubicBezTo>
                  <a:cubicBezTo>
                    <a:pt x="2112" y="1247"/>
                    <a:pt x="2104" y="1253"/>
                    <a:pt x="2097" y="1259"/>
                  </a:cubicBezTo>
                  <a:cubicBezTo>
                    <a:pt x="2003" y="1335"/>
                    <a:pt x="2003" y="1335"/>
                    <a:pt x="2003" y="1335"/>
                  </a:cubicBezTo>
                  <a:cubicBezTo>
                    <a:pt x="1972" y="1359"/>
                    <a:pt x="1940" y="1385"/>
                    <a:pt x="1909" y="1409"/>
                  </a:cubicBezTo>
                  <a:cubicBezTo>
                    <a:pt x="1877" y="1434"/>
                    <a:pt x="1845" y="1458"/>
                    <a:pt x="1812" y="1481"/>
                  </a:cubicBezTo>
                  <a:cubicBezTo>
                    <a:pt x="1746" y="1526"/>
                    <a:pt x="1677" y="1569"/>
                    <a:pt x="1602" y="1599"/>
                  </a:cubicBezTo>
                  <a:cubicBezTo>
                    <a:pt x="1565" y="1615"/>
                    <a:pt x="1526" y="1627"/>
                    <a:pt x="1486" y="1634"/>
                  </a:cubicBezTo>
                  <a:cubicBezTo>
                    <a:pt x="1446" y="1640"/>
                    <a:pt x="1405" y="1641"/>
                    <a:pt x="1364" y="1635"/>
                  </a:cubicBezTo>
                  <a:cubicBezTo>
                    <a:pt x="1324" y="1629"/>
                    <a:pt x="1285" y="1615"/>
                    <a:pt x="1249" y="1597"/>
                  </a:cubicBezTo>
                  <a:cubicBezTo>
                    <a:pt x="1213" y="1579"/>
                    <a:pt x="1179" y="1557"/>
                    <a:pt x="1146" y="1533"/>
                  </a:cubicBezTo>
                  <a:cubicBezTo>
                    <a:pt x="1082" y="1484"/>
                    <a:pt x="1024" y="1428"/>
                    <a:pt x="970" y="1369"/>
                  </a:cubicBezTo>
                  <a:cubicBezTo>
                    <a:pt x="915" y="1310"/>
                    <a:pt x="864" y="1248"/>
                    <a:pt x="815" y="1185"/>
                  </a:cubicBezTo>
                  <a:cubicBezTo>
                    <a:pt x="767" y="1120"/>
                    <a:pt x="718" y="1057"/>
                    <a:pt x="673" y="990"/>
                  </a:cubicBezTo>
                  <a:cubicBezTo>
                    <a:pt x="627" y="925"/>
                    <a:pt x="583" y="858"/>
                    <a:pt x="539" y="791"/>
                  </a:cubicBezTo>
                  <a:cubicBezTo>
                    <a:pt x="452" y="656"/>
                    <a:pt x="369" y="519"/>
                    <a:pt x="284" y="383"/>
                  </a:cubicBezTo>
                  <a:cubicBezTo>
                    <a:pt x="263" y="349"/>
                    <a:pt x="242" y="315"/>
                    <a:pt x="221" y="281"/>
                  </a:cubicBezTo>
                  <a:cubicBezTo>
                    <a:pt x="156" y="180"/>
                    <a:pt x="156" y="180"/>
                    <a:pt x="156" y="180"/>
                  </a:cubicBezTo>
                  <a:cubicBezTo>
                    <a:pt x="133" y="147"/>
                    <a:pt x="110" y="114"/>
                    <a:pt x="85" y="83"/>
                  </a:cubicBezTo>
                  <a:cubicBezTo>
                    <a:pt x="73" y="67"/>
                    <a:pt x="60" y="52"/>
                    <a:pt x="46" y="37"/>
                  </a:cubicBezTo>
                  <a:cubicBezTo>
                    <a:pt x="39" y="30"/>
                    <a:pt x="32" y="23"/>
                    <a:pt x="24" y="17"/>
                  </a:cubicBezTo>
                  <a:cubicBezTo>
                    <a:pt x="17" y="10"/>
                    <a:pt x="9"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8"/>
            <p:cNvSpPr/>
            <p:nvPr/>
          </p:nvSpPr>
          <p:spPr bwMode="auto">
            <a:xfrm>
              <a:off x="11407775" y="4670425"/>
              <a:ext cx="8537575" cy="5264150"/>
            </a:xfrm>
            <a:custGeom>
              <a:avLst/>
              <a:gdLst>
                <a:gd name="T0" fmla="*/ 27 w 2800"/>
                <a:gd name="T1" fmla="*/ 16 h 1726"/>
                <a:gd name="T2" fmla="*/ 91 w 2800"/>
                <a:gd name="T3" fmla="*/ 83 h 1726"/>
                <a:gd name="T4" fmla="*/ 233 w 2800"/>
                <a:gd name="T5" fmla="*/ 286 h 1726"/>
                <a:gd name="T6" fmla="*/ 561 w 2800"/>
                <a:gd name="T7" fmla="*/ 812 h 1726"/>
                <a:gd name="T8" fmla="*/ 629 w 2800"/>
                <a:gd name="T9" fmla="*/ 917 h 1726"/>
                <a:gd name="T10" fmla="*/ 697 w 2800"/>
                <a:gd name="T11" fmla="*/ 1020 h 1726"/>
                <a:gd name="T12" fmla="*/ 767 w 2800"/>
                <a:gd name="T13" fmla="*/ 1123 h 1726"/>
                <a:gd name="T14" fmla="*/ 995 w 2800"/>
                <a:gd name="T15" fmla="*/ 1415 h 1726"/>
                <a:gd name="T16" fmla="*/ 1271 w 2800"/>
                <a:gd name="T17" fmla="*/ 1660 h 1726"/>
                <a:gd name="T18" fmla="*/ 1505 w 2800"/>
                <a:gd name="T19" fmla="*/ 1708 h 1726"/>
                <a:gd name="T20" fmla="*/ 1622 w 2800"/>
                <a:gd name="T21" fmla="*/ 1675 h 1726"/>
                <a:gd name="T22" fmla="*/ 1836 w 2800"/>
                <a:gd name="T23" fmla="*/ 1552 h 1726"/>
                <a:gd name="T24" fmla="*/ 1981 w 2800"/>
                <a:gd name="T25" fmla="*/ 1437 h 1726"/>
                <a:gd name="T26" fmla="*/ 2122 w 2800"/>
                <a:gd name="T27" fmla="*/ 1315 h 1726"/>
                <a:gd name="T28" fmla="*/ 2215 w 2800"/>
                <a:gd name="T29" fmla="*/ 1233 h 1726"/>
                <a:gd name="T30" fmla="*/ 2393 w 2800"/>
                <a:gd name="T31" fmla="*/ 1060 h 1726"/>
                <a:gd name="T32" fmla="*/ 2483 w 2800"/>
                <a:gd name="T33" fmla="*/ 975 h 1726"/>
                <a:gd name="T34" fmla="*/ 2578 w 2800"/>
                <a:gd name="T35" fmla="*/ 895 h 1726"/>
                <a:gd name="T36" fmla="*/ 2738 w 2800"/>
                <a:gd name="T37" fmla="*/ 802 h 1726"/>
                <a:gd name="T38" fmla="*/ 2738 w 2800"/>
                <a:gd name="T39" fmla="*/ 803 h 1726"/>
                <a:gd name="T40" fmla="*/ 2579 w 2800"/>
                <a:gd name="T41" fmla="*/ 897 h 1726"/>
                <a:gd name="T42" fmla="*/ 2486 w 2800"/>
                <a:gd name="T43" fmla="*/ 978 h 1726"/>
                <a:gd name="T44" fmla="*/ 2397 w 2800"/>
                <a:gd name="T45" fmla="*/ 1064 h 1726"/>
                <a:gd name="T46" fmla="*/ 2220 w 2800"/>
                <a:gd name="T47" fmla="*/ 1238 h 1726"/>
                <a:gd name="T48" fmla="*/ 2128 w 2800"/>
                <a:gd name="T49" fmla="*/ 1321 h 1726"/>
                <a:gd name="T50" fmla="*/ 1988 w 2800"/>
                <a:gd name="T51" fmla="*/ 1444 h 1726"/>
                <a:gd name="T52" fmla="*/ 1842 w 2800"/>
                <a:gd name="T53" fmla="*/ 1560 h 1726"/>
                <a:gd name="T54" fmla="*/ 1627 w 2800"/>
                <a:gd name="T55" fmla="*/ 1685 h 1726"/>
                <a:gd name="T56" fmla="*/ 1506 w 2800"/>
                <a:gd name="T57" fmla="*/ 1720 h 1726"/>
                <a:gd name="T58" fmla="*/ 1265 w 2800"/>
                <a:gd name="T59" fmla="*/ 1670 h 1726"/>
                <a:gd name="T60" fmla="*/ 1071 w 2800"/>
                <a:gd name="T61" fmla="*/ 1514 h 1726"/>
                <a:gd name="T62" fmla="*/ 831 w 2800"/>
                <a:gd name="T63" fmla="*/ 1229 h 1726"/>
                <a:gd name="T64" fmla="*/ 723 w 2800"/>
                <a:gd name="T65" fmla="*/ 1077 h 1726"/>
                <a:gd name="T66" fmla="*/ 654 w 2800"/>
                <a:gd name="T67" fmla="*/ 974 h 1726"/>
                <a:gd name="T68" fmla="*/ 587 w 2800"/>
                <a:gd name="T69" fmla="*/ 870 h 1726"/>
                <a:gd name="T70" fmla="*/ 488 w 2800"/>
                <a:gd name="T71" fmla="*/ 712 h 1726"/>
                <a:gd name="T72" fmla="*/ 359 w 2800"/>
                <a:gd name="T73" fmla="*/ 500 h 1726"/>
                <a:gd name="T74" fmla="*/ 229 w 2800"/>
                <a:gd name="T75" fmla="*/ 289 h 1726"/>
                <a:gd name="T76" fmla="*/ 90 w 2800"/>
                <a:gd name="T77" fmla="*/ 84 h 1726"/>
                <a:gd name="T78" fmla="*/ 26 w 2800"/>
                <a:gd name="T79" fmla="*/ 1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0" h="1726">
                  <a:moveTo>
                    <a:pt x="0" y="0"/>
                  </a:moveTo>
                  <a:cubicBezTo>
                    <a:pt x="10" y="4"/>
                    <a:pt x="19" y="9"/>
                    <a:pt x="27" y="16"/>
                  </a:cubicBezTo>
                  <a:cubicBezTo>
                    <a:pt x="35" y="22"/>
                    <a:pt x="42" y="29"/>
                    <a:pt x="50" y="37"/>
                  </a:cubicBezTo>
                  <a:cubicBezTo>
                    <a:pt x="64" y="51"/>
                    <a:pt x="78" y="67"/>
                    <a:pt x="91" y="83"/>
                  </a:cubicBezTo>
                  <a:cubicBezTo>
                    <a:pt x="117" y="115"/>
                    <a:pt x="141" y="149"/>
                    <a:pt x="165" y="183"/>
                  </a:cubicBezTo>
                  <a:cubicBezTo>
                    <a:pt x="188" y="217"/>
                    <a:pt x="210" y="252"/>
                    <a:pt x="233" y="286"/>
                  </a:cubicBezTo>
                  <a:cubicBezTo>
                    <a:pt x="256" y="321"/>
                    <a:pt x="278" y="356"/>
                    <a:pt x="300" y="391"/>
                  </a:cubicBezTo>
                  <a:cubicBezTo>
                    <a:pt x="387" y="531"/>
                    <a:pt x="473" y="673"/>
                    <a:pt x="561" y="812"/>
                  </a:cubicBezTo>
                  <a:cubicBezTo>
                    <a:pt x="572" y="830"/>
                    <a:pt x="584" y="847"/>
                    <a:pt x="595" y="865"/>
                  </a:cubicBezTo>
                  <a:cubicBezTo>
                    <a:pt x="629" y="917"/>
                    <a:pt x="629" y="917"/>
                    <a:pt x="629" y="917"/>
                  </a:cubicBezTo>
                  <a:cubicBezTo>
                    <a:pt x="663" y="969"/>
                    <a:pt x="663" y="969"/>
                    <a:pt x="663" y="969"/>
                  </a:cubicBezTo>
                  <a:cubicBezTo>
                    <a:pt x="697" y="1020"/>
                    <a:pt x="697" y="1020"/>
                    <a:pt x="697" y="1020"/>
                  </a:cubicBezTo>
                  <a:cubicBezTo>
                    <a:pt x="732" y="1071"/>
                    <a:pt x="732" y="1071"/>
                    <a:pt x="732" y="1071"/>
                  </a:cubicBezTo>
                  <a:cubicBezTo>
                    <a:pt x="744" y="1088"/>
                    <a:pt x="755" y="1106"/>
                    <a:pt x="767" y="1123"/>
                  </a:cubicBezTo>
                  <a:cubicBezTo>
                    <a:pt x="790" y="1156"/>
                    <a:pt x="815" y="1190"/>
                    <a:pt x="839" y="1223"/>
                  </a:cubicBezTo>
                  <a:cubicBezTo>
                    <a:pt x="889" y="1289"/>
                    <a:pt x="940" y="1354"/>
                    <a:pt x="995" y="1415"/>
                  </a:cubicBezTo>
                  <a:cubicBezTo>
                    <a:pt x="1050" y="1477"/>
                    <a:pt x="1107" y="1537"/>
                    <a:pt x="1170" y="1589"/>
                  </a:cubicBezTo>
                  <a:cubicBezTo>
                    <a:pt x="1202" y="1615"/>
                    <a:pt x="1236" y="1639"/>
                    <a:pt x="1271" y="1660"/>
                  </a:cubicBezTo>
                  <a:cubicBezTo>
                    <a:pt x="1306" y="1681"/>
                    <a:pt x="1344" y="1698"/>
                    <a:pt x="1383" y="1707"/>
                  </a:cubicBezTo>
                  <a:cubicBezTo>
                    <a:pt x="1423" y="1715"/>
                    <a:pt x="1464" y="1715"/>
                    <a:pt x="1505" y="1708"/>
                  </a:cubicBezTo>
                  <a:cubicBezTo>
                    <a:pt x="1525" y="1705"/>
                    <a:pt x="1545" y="1701"/>
                    <a:pt x="1564" y="1695"/>
                  </a:cubicBezTo>
                  <a:cubicBezTo>
                    <a:pt x="1584" y="1690"/>
                    <a:pt x="1603" y="1683"/>
                    <a:pt x="1622" y="1675"/>
                  </a:cubicBezTo>
                  <a:cubicBezTo>
                    <a:pt x="1660" y="1659"/>
                    <a:pt x="1697" y="1640"/>
                    <a:pt x="1732" y="1619"/>
                  </a:cubicBezTo>
                  <a:cubicBezTo>
                    <a:pt x="1768" y="1598"/>
                    <a:pt x="1802" y="1576"/>
                    <a:pt x="1836" y="1552"/>
                  </a:cubicBezTo>
                  <a:cubicBezTo>
                    <a:pt x="1869" y="1528"/>
                    <a:pt x="1902" y="1502"/>
                    <a:pt x="1934" y="1476"/>
                  </a:cubicBezTo>
                  <a:cubicBezTo>
                    <a:pt x="1950" y="1463"/>
                    <a:pt x="1966" y="1450"/>
                    <a:pt x="1981" y="1437"/>
                  </a:cubicBezTo>
                  <a:cubicBezTo>
                    <a:pt x="2028" y="1396"/>
                    <a:pt x="2028" y="1396"/>
                    <a:pt x="2028" y="1396"/>
                  </a:cubicBezTo>
                  <a:cubicBezTo>
                    <a:pt x="2060" y="1370"/>
                    <a:pt x="2091" y="1342"/>
                    <a:pt x="2122" y="1315"/>
                  </a:cubicBezTo>
                  <a:cubicBezTo>
                    <a:pt x="2169" y="1274"/>
                    <a:pt x="2169" y="1274"/>
                    <a:pt x="2169" y="1274"/>
                  </a:cubicBezTo>
                  <a:cubicBezTo>
                    <a:pt x="2184" y="1261"/>
                    <a:pt x="2200" y="1247"/>
                    <a:pt x="2215" y="1233"/>
                  </a:cubicBezTo>
                  <a:cubicBezTo>
                    <a:pt x="2245" y="1205"/>
                    <a:pt x="2274" y="1176"/>
                    <a:pt x="2304" y="1147"/>
                  </a:cubicBezTo>
                  <a:cubicBezTo>
                    <a:pt x="2393" y="1060"/>
                    <a:pt x="2393" y="1060"/>
                    <a:pt x="2393" y="1060"/>
                  </a:cubicBezTo>
                  <a:cubicBezTo>
                    <a:pt x="2408" y="1046"/>
                    <a:pt x="2422" y="1031"/>
                    <a:pt x="2437" y="1017"/>
                  </a:cubicBezTo>
                  <a:cubicBezTo>
                    <a:pt x="2452" y="1003"/>
                    <a:pt x="2467" y="988"/>
                    <a:pt x="2483" y="975"/>
                  </a:cubicBezTo>
                  <a:cubicBezTo>
                    <a:pt x="2498" y="961"/>
                    <a:pt x="2514" y="947"/>
                    <a:pt x="2530" y="934"/>
                  </a:cubicBezTo>
                  <a:cubicBezTo>
                    <a:pt x="2546" y="921"/>
                    <a:pt x="2561" y="907"/>
                    <a:pt x="2578" y="895"/>
                  </a:cubicBezTo>
                  <a:cubicBezTo>
                    <a:pt x="2610" y="869"/>
                    <a:pt x="2643" y="844"/>
                    <a:pt x="2681" y="825"/>
                  </a:cubicBezTo>
                  <a:cubicBezTo>
                    <a:pt x="2699" y="816"/>
                    <a:pt x="2718" y="808"/>
                    <a:pt x="2738" y="802"/>
                  </a:cubicBezTo>
                  <a:cubicBezTo>
                    <a:pt x="2758" y="797"/>
                    <a:pt x="2779" y="795"/>
                    <a:pt x="2800" y="799"/>
                  </a:cubicBezTo>
                  <a:cubicBezTo>
                    <a:pt x="2779" y="795"/>
                    <a:pt x="2758" y="798"/>
                    <a:pt x="2738" y="803"/>
                  </a:cubicBezTo>
                  <a:cubicBezTo>
                    <a:pt x="2718" y="809"/>
                    <a:pt x="2699" y="817"/>
                    <a:pt x="2681" y="827"/>
                  </a:cubicBezTo>
                  <a:cubicBezTo>
                    <a:pt x="2644" y="846"/>
                    <a:pt x="2611" y="871"/>
                    <a:pt x="2579" y="897"/>
                  </a:cubicBezTo>
                  <a:cubicBezTo>
                    <a:pt x="2563" y="910"/>
                    <a:pt x="2548" y="923"/>
                    <a:pt x="2532" y="937"/>
                  </a:cubicBezTo>
                  <a:cubicBezTo>
                    <a:pt x="2516" y="950"/>
                    <a:pt x="2501" y="964"/>
                    <a:pt x="2486" y="978"/>
                  </a:cubicBezTo>
                  <a:cubicBezTo>
                    <a:pt x="2471" y="992"/>
                    <a:pt x="2456" y="1006"/>
                    <a:pt x="2441" y="1021"/>
                  </a:cubicBezTo>
                  <a:cubicBezTo>
                    <a:pt x="2426" y="1035"/>
                    <a:pt x="2411" y="1050"/>
                    <a:pt x="2397" y="1064"/>
                  </a:cubicBezTo>
                  <a:cubicBezTo>
                    <a:pt x="2309" y="1152"/>
                    <a:pt x="2309" y="1152"/>
                    <a:pt x="2309" y="1152"/>
                  </a:cubicBezTo>
                  <a:cubicBezTo>
                    <a:pt x="2279" y="1181"/>
                    <a:pt x="2250" y="1210"/>
                    <a:pt x="2220" y="1238"/>
                  </a:cubicBezTo>
                  <a:cubicBezTo>
                    <a:pt x="2205" y="1252"/>
                    <a:pt x="2190" y="1266"/>
                    <a:pt x="2174" y="1280"/>
                  </a:cubicBezTo>
                  <a:cubicBezTo>
                    <a:pt x="2128" y="1321"/>
                    <a:pt x="2128" y="1321"/>
                    <a:pt x="2128" y="1321"/>
                  </a:cubicBezTo>
                  <a:cubicBezTo>
                    <a:pt x="2097" y="1349"/>
                    <a:pt x="2066" y="1376"/>
                    <a:pt x="2034" y="1403"/>
                  </a:cubicBezTo>
                  <a:cubicBezTo>
                    <a:pt x="1988" y="1444"/>
                    <a:pt x="1988" y="1444"/>
                    <a:pt x="1988" y="1444"/>
                  </a:cubicBezTo>
                  <a:cubicBezTo>
                    <a:pt x="1972" y="1458"/>
                    <a:pt x="1956" y="1471"/>
                    <a:pt x="1940" y="1484"/>
                  </a:cubicBezTo>
                  <a:cubicBezTo>
                    <a:pt x="1908" y="1510"/>
                    <a:pt x="1875" y="1536"/>
                    <a:pt x="1842" y="1560"/>
                  </a:cubicBezTo>
                  <a:cubicBezTo>
                    <a:pt x="1808" y="1584"/>
                    <a:pt x="1773" y="1607"/>
                    <a:pt x="1737" y="1628"/>
                  </a:cubicBezTo>
                  <a:cubicBezTo>
                    <a:pt x="1702" y="1649"/>
                    <a:pt x="1665" y="1669"/>
                    <a:pt x="1627" y="1685"/>
                  </a:cubicBezTo>
                  <a:cubicBezTo>
                    <a:pt x="1607" y="1693"/>
                    <a:pt x="1588" y="1700"/>
                    <a:pt x="1567" y="1706"/>
                  </a:cubicBezTo>
                  <a:cubicBezTo>
                    <a:pt x="1547" y="1712"/>
                    <a:pt x="1527" y="1716"/>
                    <a:pt x="1506" y="1720"/>
                  </a:cubicBezTo>
                  <a:cubicBezTo>
                    <a:pt x="1465" y="1726"/>
                    <a:pt x="1422" y="1726"/>
                    <a:pt x="1381" y="1718"/>
                  </a:cubicBezTo>
                  <a:cubicBezTo>
                    <a:pt x="1340" y="1709"/>
                    <a:pt x="1301" y="1691"/>
                    <a:pt x="1265" y="1670"/>
                  </a:cubicBezTo>
                  <a:cubicBezTo>
                    <a:pt x="1229" y="1649"/>
                    <a:pt x="1195" y="1625"/>
                    <a:pt x="1163" y="1598"/>
                  </a:cubicBezTo>
                  <a:cubicBezTo>
                    <a:pt x="1131" y="1572"/>
                    <a:pt x="1100" y="1544"/>
                    <a:pt x="1071" y="1514"/>
                  </a:cubicBezTo>
                  <a:cubicBezTo>
                    <a:pt x="1042" y="1485"/>
                    <a:pt x="1014" y="1454"/>
                    <a:pt x="986" y="1423"/>
                  </a:cubicBezTo>
                  <a:cubicBezTo>
                    <a:pt x="932" y="1361"/>
                    <a:pt x="880" y="1296"/>
                    <a:pt x="831" y="1229"/>
                  </a:cubicBezTo>
                  <a:cubicBezTo>
                    <a:pt x="806" y="1196"/>
                    <a:pt x="782" y="1163"/>
                    <a:pt x="758" y="1129"/>
                  </a:cubicBezTo>
                  <a:cubicBezTo>
                    <a:pt x="746" y="1112"/>
                    <a:pt x="735" y="1094"/>
                    <a:pt x="723" y="1077"/>
                  </a:cubicBezTo>
                  <a:cubicBezTo>
                    <a:pt x="689" y="1026"/>
                    <a:pt x="689" y="1026"/>
                    <a:pt x="689" y="1026"/>
                  </a:cubicBezTo>
                  <a:cubicBezTo>
                    <a:pt x="654" y="974"/>
                    <a:pt x="654" y="974"/>
                    <a:pt x="654" y="974"/>
                  </a:cubicBezTo>
                  <a:cubicBezTo>
                    <a:pt x="620" y="922"/>
                    <a:pt x="620" y="922"/>
                    <a:pt x="620" y="922"/>
                  </a:cubicBezTo>
                  <a:cubicBezTo>
                    <a:pt x="587" y="870"/>
                    <a:pt x="587" y="870"/>
                    <a:pt x="587" y="870"/>
                  </a:cubicBezTo>
                  <a:cubicBezTo>
                    <a:pt x="576" y="852"/>
                    <a:pt x="565" y="835"/>
                    <a:pt x="554" y="817"/>
                  </a:cubicBezTo>
                  <a:cubicBezTo>
                    <a:pt x="488" y="712"/>
                    <a:pt x="488" y="712"/>
                    <a:pt x="488" y="712"/>
                  </a:cubicBezTo>
                  <a:cubicBezTo>
                    <a:pt x="466" y="677"/>
                    <a:pt x="445" y="641"/>
                    <a:pt x="424" y="606"/>
                  </a:cubicBezTo>
                  <a:cubicBezTo>
                    <a:pt x="359" y="500"/>
                    <a:pt x="359" y="500"/>
                    <a:pt x="359" y="500"/>
                  </a:cubicBezTo>
                  <a:cubicBezTo>
                    <a:pt x="338" y="465"/>
                    <a:pt x="317" y="429"/>
                    <a:pt x="295" y="394"/>
                  </a:cubicBezTo>
                  <a:cubicBezTo>
                    <a:pt x="273" y="359"/>
                    <a:pt x="252" y="324"/>
                    <a:pt x="229" y="289"/>
                  </a:cubicBezTo>
                  <a:cubicBezTo>
                    <a:pt x="207" y="254"/>
                    <a:pt x="185" y="219"/>
                    <a:pt x="162" y="184"/>
                  </a:cubicBezTo>
                  <a:cubicBezTo>
                    <a:pt x="139" y="150"/>
                    <a:pt x="116" y="116"/>
                    <a:pt x="90" y="84"/>
                  </a:cubicBezTo>
                  <a:cubicBezTo>
                    <a:pt x="77" y="68"/>
                    <a:pt x="63" y="52"/>
                    <a:pt x="49" y="37"/>
                  </a:cubicBezTo>
                  <a:cubicBezTo>
                    <a:pt x="42" y="30"/>
                    <a:pt x="34" y="23"/>
                    <a:pt x="26" y="16"/>
                  </a:cubicBezTo>
                  <a:cubicBezTo>
                    <a:pt x="18" y="10"/>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9"/>
            <p:cNvSpPr/>
            <p:nvPr/>
          </p:nvSpPr>
          <p:spPr bwMode="auto">
            <a:xfrm>
              <a:off x="11591925" y="4603750"/>
              <a:ext cx="8582025" cy="5475288"/>
            </a:xfrm>
            <a:custGeom>
              <a:avLst/>
              <a:gdLst>
                <a:gd name="T0" fmla="*/ 27 w 2815"/>
                <a:gd name="T1" fmla="*/ 15 h 1795"/>
                <a:gd name="T2" fmla="*/ 95 w 2815"/>
                <a:gd name="T3" fmla="*/ 82 h 1795"/>
                <a:gd name="T4" fmla="*/ 243 w 2815"/>
                <a:gd name="T5" fmla="*/ 290 h 1795"/>
                <a:gd name="T6" fmla="*/ 277 w 2815"/>
                <a:gd name="T7" fmla="*/ 344 h 1795"/>
                <a:gd name="T8" fmla="*/ 327 w 2815"/>
                <a:gd name="T9" fmla="*/ 425 h 1795"/>
                <a:gd name="T10" fmla="*/ 376 w 2815"/>
                <a:gd name="T11" fmla="*/ 507 h 1795"/>
                <a:gd name="T12" fmla="*/ 507 w 2815"/>
                <a:gd name="T13" fmla="*/ 726 h 1795"/>
                <a:gd name="T14" fmla="*/ 606 w 2815"/>
                <a:gd name="T15" fmla="*/ 889 h 1795"/>
                <a:gd name="T16" fmla="*/ 674 w 2815"/>
                <a:gd name="T17" fmla="*/ 997 h 1795"/>
                <a:gd name="T18" fmla="*/ 778 w 2815"/>
                <a:gd name="T19" fmla="*/ 1157 h 1795"/>
                <a:gd name="T20" fmla="*/ 1006 w 2815"/>
                <a:gd name="T21" fmla="*/ 1463 h 1795"/>
                <a:gd name="T22" fmla="*/ 1284 w 2815"/>
                <a:gd name="T23" fmla="*/ 1719 h 1795"/>
                <a:gd name="T24" fmla="*/ 1523 w 2815"/>
                <a:gd name="T25" fmla="*/ 1778 h 1795"/>
                <a:gd name="T26" fmla="*/ 1757 w 2815"/>
                <a:gd name="T27" fmla="*/ 1690 h 1795"/>
                <a:gd name="T28" fmla="*/ 1863 w 2815"/>
                <a:gd name="T29" fmla="*/ 1619 h 1795"/>
                <a:gd name="T30" fmla="*/ 2101 w 2815"/>
                <a:gd name="T31" fmla="*/ 1410 h 1795"/>
                <a:gd name="T32" fmla="*/ 2238 w 2815"/>
                <a:gd name="T33" fmla="*/ 1276 h 1795"/>
                <a:gd name="T34" fmla="*/ 2325 w 2815"/>
                <a:gd name="T35" fmla="*/ 1184 h 1795"/>
                <a:gd name="T36" fmla="*/ 2455 w 2815"/>
                <a:gd name="T37" fmla="*/ 1043 h 1795"/>
                <a:gd name="T38" fmla="*/ 2593 w 2815"/>
                <a:gd name="T39" fmla="*/ 911 h 1795"/>
                <a:gd name="T40" fmla="*/ 2752 w 2815"/>
                <a:gd name="T41" fmla="*/ 808 h 1795"/>
                <a:gd name="T42" fmla="*/ 2752 w 2815"/>
                <a:gd name="T43" fmla="*/ 809 h 1795"/>
                <a:gd name="T44" fmla="*/ 2595 w 2815"/>
                <a:gd name="T45" fmla="*/ 914 h 1795"/>
                <a:gd name="T46" fmla="*/ 2458 w 2815"/>
                <a:gd name="T47" fmla="*/ 1047 h 1795"/>
                <a:gd name="T48" fmla="*/ 2330 w 2815"/>
                <a:gd name="T49" fmla="*/ 1188 h 1795"/>
                <a:gd name="T50" fmla="*/ 2243 w 2815"/>
                <a:gd name="T51" fmla="*/ 1282 h 1795"/>
                <a:gd name="T52" fmla="*/ 2107 w 2815"/>
                <a:gd name="T53" fmla="*/ 1416 h 1795"/>
                <a:gd name="T54" fmla="*/ 2015 w 2815"/>
                <a:gd name="T55" fmla="*/ 1504 h 1795"/>
                <a:gd name="T56" fmla="*/ 1869 w 2815"/>
                <a:gd name="T57" fmla="*/ 1628 h 1795"/>
                <a:gd name="T58" fmla="*/ 1762 w 2815"/>
                <a:gd name="T59" fmla="*/ 1699 h 1795"/>
                <a:gd name="T60" fmla="*/ 1524 w 2815"/>
                <a:gd name="T61" fmla="*/ 1790 h 1795"/>
                <a:gd name="T62" fmla="*/ 1278 w 2815"/>
                <a:gd name="T63" fmla="*/ 1729 h 1795"/>
                <a:gd name="T64" fmla="*/ 997 w 2815"/>
                <a:gd name="T65" fmla="*/ 1470 h 1795"/>
                <a:gd name="T66" fmla="*/ 769 w 2815"/>
                <a:gd name="T67" fmla="*/ 1163 h 1795"/>
                <a:gd name="T68" fmla="*/ 665 w 2815"/>
                <a:gd name="T69" fmla="*/ 1002 h 1795"/>
                <a:gd name="T70" fmla="*/ 598 w 2815"/>
                <a:gd name="T71" fmla="*/ 894 h 1795"/>
                <a:gd name="T72" fmla="*/ 500 w 2815"/>
                <a:gd name="T73" fmla="*/ 730 h 1795"/>
                <a:gd name="T74" fmla="*/ 370 w 2815"/>
                <a:gd name="T75" fmla="*/ 511 h 1795"/>
                <a:gd name="T76" fmla="*/ 322 w 2815"/>
                <a:gd name="T77" fmla="*/ 428 h 1795"/>
                <a:gd name="T78" fmla="*/ 272 w 2815"/>
                <a:gd name="T79" fmla="*/ 347 h 1795"/>
                <a:gd name="T80" fmla="*/ 239 w 2815"/>
                <a:gd name="T81" fmla="*/ 292 h 1795"/>
                <a:gd name="T82" fmla="*/ 94 w 2815"/>
                <a:gd name="T83" fmla="*/ 83 h 1795"/>
                <a:gd name="T84" fmla="*/ 27 w 2815"/>
                <a:gd name="T85" fmla="*/ 1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5" h="1795">
                  <a:moveTo>
                    <a:pt x="0" y="0"/>
                  </a:moveTo>
                  <a:cubicBezTo>
                    <a:pt x="10" y="4"/>
                    <a:pt x="19" y="9"/>
                    <a:pt x="27" y="15"/>
                  </a:cubicBezTo>
                  <a:cubicBezTo>
                    <a:pt x="36" y="22"/>
                    <a:pt x="44" y="29"/>
                    <a:pt x="52" y="36"/>
                  </a:cubicBezTo>
                  <a:cubicBezTo>
                    <a:pt x="67" y="50"/>
                    <a:pt x="82" y="66"/>
                    <a:pt x="95" y="82"/>
                  </a:cubicBezTo>
                  <a:cubicBezTo>
                    <a:pt x="123" y="115"/>
                    <a:pt x="148" y="149"/>
                    <a:pt x="172" y="184"/>
                  </a:cubicBezTo>
                  <a:cubicBezTo>
                    <a:pt x="196" y="219"/>
                    <a:pt x="219" y="255"/>
                    <a:pt x="243" y="290"/>
                  </a:cubicBezTo>
                  <a:cubicBezTo>
                    <a:pt x="249" y="299"/>
                    <a:pt x="254" y="308"/>
                    <a:pt x="260" y="317"/>
                  </a:cubicBezTo>
                  <a:cubicBezTo>
                    <a:pt x="277" y="344"/>
                    <a:pt x="277" y="344"/>
                    <a:pt x="277" y="344"/>
                  </a:cubicBezTo>
                  <a:cubicBezTo>
                    <a:pt x="310" y="398"/>
                    <a:pt x="310" y="398"/>
                    <a:pt x="310" y="398"/>
                  </a:cubicBezTo>
                  <a:cubicBezTo>
                    <a:pt x="327" y="425"/>
                    <a:pt x="327" y="425"/>
                    <a:pt x="327" y="425"/>
                  </a:cubicBezTo>
                  <a:cubicBezTo>
                    <a:pt x="343" y="453"/>
                    <a:pt x="343" y="453"/>
                    <a:pt x="343" y="453"/>
                  </a:cubicBezTo>
                  <a:cubicBezTo>
                    <a:pt x="376" y="507"/>
                    <a:pt x="376" y="507"/>
                    <a:pt x="376" y="507"/>
                  </a:cubicBezTo>
                  <a:cubicBezTo>
                    <a:pt x="442" y="617"/>
                    <a:pt x="442" y="617"/>
                    <a:pt x="442" y="617"/>
                  </a:cubicBezTo>
                  <a:cubicBezTo>
                    <a:pt x="463" y="653"/>
                    <a:pt x="485" y="690"/>
                    <a:pt x="507" y="726"/>
                  </a:cubicBezTo>
                  <a:cubicBezTo>
                    <a:pt x="573" y="835"/>
                    <a:pt x="573" y="835"/>
                    <a:pt x="573" y="835"/>
                  </a:cubicBezTo>
                  <a:cubicBezTo>
                    <a:pt x="584" y="853"/>
                    <a:pt x="595" y="871"/>
                    <a:pt x="606" y="889"/>
                  </a:cubicBezTo>
                  <a:cubicBezTo>
                    <a:pt x="640" y="943"/>
                    <a:pt x="640" y="943"/>
                    <a:pt x="640" y="943"/>
                  </a:cubicBezTo>
                  <a:cubicBezTo>
                    <a:pt x="674" y="997"/>
                    <a:pt x="674" y="997"/>
                    <a:pt x="674" y="997"/>
                  </a:cubicBezTo>
                  <a:cubicBezTo>
                    <a:pt x="685" y="1015"/>
                    <a:pt x="697" y="1032"/>
                    <a:pt x="708" y="1050"/>
                  </a:cubicBezTo>
                  <a:cubicBezTo>
                    <a:pt x="778" y="1157"/>
                    <a:pt x="778" y="1157"/>
                    <a:pt x="778" y="1157"/>
                  </a:cubicBezTo>
                  <a:cubicBezTo>
                    <a:pt x="801" y="1192"/>
                    <a:pt x="825" y="1227"/>
                    <a:pt x="850" y="1262"/>
                  </a:cubicBezTo>
                  <a:cubicBezTo>
                    <a:pt x="899" y="1331"/>
                    <a:pt x="950" y="1398"/>
                    <a:pt x="1006" y="1463"/>
                  </a:cubicBezTo>
                  <a:cubicBezTo>
                    <a:pt x="1061" y="1527"/>
                    <a:pt x="1119" y="1589"/>
                    <a:pt x="1183" y="1644"/>
                  </a:cubicBezTo>
                  <a:cubicBezTo>
                    <a:pt x="1215" y="1671"/>
                    <a:pt x="1248" y="1697"/>
                    <a:pt x="1284" y="1719"/>
                  </a:cubicBezTo>
                  <a:cubicBezTo>
                    <a:pt x="1320" y="1742"/>
                    <a:pt x="1358" y="1760"/>
                    <a:pt x="1398" y="1771"/>
                  </a:cubicBezTo>
                  <a:cubicBezTo>
                    <a:pt x="1439" y="1782"/>
                    <a:pt x="1481" y="1784"/>
                    <a:pt x="1523" y="1778"/>
                  </a:cubicBezTo>
                  <a:cubicBezTo>
                    <a:pt x="1564" y="1773"/>
                    <a:pt x="1605" y="1762"/>
                    <a:pt x="1644" y="1746"/>
                  </a:cubicBezTo>
                  <a:cubicBezTo>
                    <a:pt x="1683" y="1730"/>
                    <a:pt x="1721" y="1711"/>
                    <a:pt x="1757" y="1690"/>
                  </a:cubicBezTo>
                  <a:cubicBezTo>
                    <a:pt x="1775" y="1679"/>
                    <a:pt x="1793" y="1668"/>
                    <a:pt x="1811" y="1656"/>
                  </a:cubicBezTo>
                  <a:cubicBezTo>
                    <a:pt x="1828" y="1644"/>
                    <a:pt x="1846" y="1632"/>
                    <a:pt x="1863" y="1619"/>
                  </a:cubicBezTo>
                  <a:cubicBezTo>
                    <a:pt x="1930" y="1569"/>
                    <a:pt x="1993" y="1512"/>
                    <a:pt x="2055" y="1453"/>
                  </a:cubicBezTo>
                  <a:cubicBezTo>
                    <a:pt x="2101" y="1410"/>
                    <a:pt x="2101" y="1410"/>
                    <a:pt x="2101" y="1410"/>
                  </a:cubicBezTo>
                  <a:cubicBezTo>
                    <a:pt x="2147" y="1365"/>
                    <a:pt x="2147" y="1365"/>
                    <a:pt x="2147" y="1365"/>
                  </a:cubicBezTo>
                  <a:cubicBezTo>
                    <a:pt x="2177" y="1336"/>
                    <a:pt x="2208" y="1307"/>
                    <a:pt x="2238" y="1276"/>
                  </a:cubicBezTo>
                  <a:cubicBezTo>
                    <a:pt x="2253" y="1261"/>
                    <a:pt x="2267" y="1246"/>
                    <a:pt x="2282" y="1231"/>
                  </a:cubicBezTo>
                  <a:cubicBezTo>
                    <a:pt x="2296" y="1215"/>
                    <a:pt x="2311" y="1199"/>
                    <a:pt x="2325" y="1184"/>
                  </a:cubicBezTo>
                  <a:cubicBezTo>
                    <a:pt x="2411" y="1090"/>
                    <a:pt x="2411" y="1090"/>
                    <a:pt x="2411" y="1090"/>
                  </a:cubicBezTo>
                  <a:cubicBezTo>
                    <a:pt x="2455" y="1043"/>
                    <a:pt x="2455" y="1043"/>
                    <a:pt x="2455" y="1043"/>
                  </a:cubicBezTo>
                  <a:cubicBezTo>
                    <a:pt x="2469" y="1028"/>
                    <a:pt x="2484" y="1013"/>
                    <a:pt x="2499" y="998"/>
                  </a:cubicBezTo>
                  <a:cubicBezTo>
                    <a:pt x="2529" y="968"/>
                    <a:pt x="2561" y="939"/>
                    <a:pt x="2593" y="911"/>
                  </a:cubicBezTo>
                  <a:cubicBezTo>
                    <a:pt x="2625" y="884"/>
                    <a:pt x="2658" y="857"/>
                    <a:pt x="2694" y="835"/>
                  </a:cubicBezTo>
                  <a:cubicBezTo>
                    <a:pt x="2713" y="824"/>
                    <a:pt x="2732" y="814"/>
                    <a:pt x="2752" y="808"/>
                  </a:cubicBezTo>
                  <a:cubicBezTo>
                    <a:pt x="2773" y="802"/>
                    <a:pt x="2794" y="800"/>
                    <a:pt x="2815" y="804"/>
                  </a:cubicBezTo>
                  <a:cubicBezTo>
                    <a:pt x="2794" y="800"/>
                    <a:pt x="2773" y="802"/>
                    <a:pt x="2752" y="809"/>
                  </a:cubicBezTo>
                  <a:cubicBezTo>
                    <a:pt x="2732" y="815"/>
                    <a:pt x="2713" y="825"/>
                    <a:pt x="2695" y="836"/>
                  </a:cubicBezTo>
                  <a:cubicBezTo>
                    <a:pt x="2659" y="858"/>
                    <a:pt x="2627" y="886"/>
                    <a:pt x="2595" y="914"/>
                  </a:cubicBezTo>
                  <a:cubicBezTo>
                    <a:pt x="2563" y="942"/>
                    <a:pt x="2532" y="970"/>
                    <a:pt x="2502" y="1001"/>
                  </a:cubicBezTo>
                  <a:cubicBezTo>
                    <a:pt x="2487" y="1016"/>
                    <a:pt x="2473" y="1031"/>
                    <a:pt x="2458" y="1047"/>
                  </a:cubicBezTo>
                  <a:cubicBezTo>
                    <a:pt x="2416" y="1094"/>
                    <a:pt x="2416" y="1094"/>
                    <a:pt x="2416" y="1094"/>
                  </a:cubicBezTo>
                  <a:cubicBezTo>
                    <a:pt x="2330" y="1188"/>
                    <a:pt x="2330" y="1188"/>
                    <a:pt x="2330" y="1188"/>
                  </a:cubicBezTo>
                  <a:cubicBezTo>
                    <a:pt x="2316" y="1204"/>
                    <a:pt x="2302" y="1220"/>
                    <a:pt x="2287" y="1236"/>
                  </a:cubicBezTo>
                  <a:cubicBezTo>
                    <a:pt x="2273" y="1251"/>
                    <a:pt x="2258" y="1267"/>
                    <a:pt x="2243" y="1282"/>
                  </a:cubicBezTo>
                  <a:cubicBezTo>
                    <a:pt x="2214" y="1312"/>
                    <a:pt x="2183" y="1342"/>
                    <a:pt x="2153" y="1371"/>
                  </a:cubicBezTo>
                  <a:cubicBezTo>
                    <a:pt x="2107" y="1416"/>
                    <a:pt x="2107" y="1416"/>
                    <a:pt x="2107" y="1416"/>
                  </a:cubicBezTo>
                  <a:cubicBezTo>
                    <a:pt x="2061" y="1460"/>
                    <a:pt x="2061" y="1460"/>
                    <a:pt x="2061" y="1460"/>
                  </a:cubicBezTo>
                  <a:cubicBezTo>
                    <a:pt x="2015" y="1504"/>
                    <a:pt x="2015" y="1504"/>
                    <a:pt x="2015" y="1504"/>
                  </a:cubicBezTo>
                  <a:cubicBezTo>
                    <a:pt x="1999" y="1519"/>
                    <a:pt x="1983" y="1533"/>
                    <a:pt x="1968" y="1547"/>
                  </a:cubicBezTo>
                  <a:cubicBezTo>
                    <a:pt x="1936" y="1575"/>
                    <a:pt x="1903" y="1602"/>
                    <a:pt x="1869" y="1628"/>
                  </a:cubicBezTo>
                  <a:cubicBezTo>
                    <a:pt x="1852" y="1641"/>
                    <a:pt x="1834" y="1653"/>
                    <a:pt x="1817" y="1665"/>
                  </a:cubicBezTo>
                  <a:cubicBezTo>
                    <a:pt x="1799" y="1677"/>
                    <a:pt x="1781" y="1688"/>
                    <a:pt x="1762" y="1699"/>
                  </a:cubicBezTo>
                  <a:cubicBezTo>
                    <a:pt x="1726" y="1720"/>
                    <a:pt x="1688" y="1740"/>
                    <a:pt x="1648" y="1756"/>
                  </a:cubicBezTo>
                  <a:cubicBezTo>
                    <a:pt x="1608" y="1772"/>
                    <a:pt x="1567" y="1784"/>
                    <a:pt x="1524" y="1790"/>
                  </a:cubicBezTo>
                  <a:cubicBezTo>
                    <a:pt x="1481" y="1795"/>
                    <a:pt x="1437" y="1793"/>
                    <a:pt x="1395" y="1782"/>
                  </a:cubicBezTo>
                  <a:cubicBezTo>
                    <a:pt x="1353" y="1771"/>
                    <a:pt x="1314" y="1752"/>
                    <a:pt x="1278" y="1729"/>
                  </a:cubicBezTo>
                  <a:cubicBezTo>
                    <a:pt x="1241" y="1707"/>
                    <a:pt x="1207" y="1681"/>
                    <a:pt x="1175" y="1653"/>
                  </a:cubicBezTo>
                  <a:cubicBezTo>
                    <a:pt x="1111" y="1597"/>
                    <a:pt x="1052" y="1535"/>
                    <a:pt x="997" y="1470"/>
                  </a:cubicBezTo>
                  <a:cubicBezTo>
                    <a:pt x="942" y="1405"/>
                    <a:pt x="890" y="1337"/>
                    <a:pt x="841" y="1268"/>
                  </a:cubicBezTo>
                  <a:cubicBezTo>
                    <a:pt x="816" y="1233"/>
                    <a:pt x="792" y="1198"/>
                    <a:pt x="769" y="1163"/>
                  </a:cubicBezTo>
                  <a:cubicBezTo>
                    <a:pt x="700" y="1056"/>
                    <a:pt x="700" y="1056"/>
                    <a:pt x="700" y="1056"/>
                  </a:cubicBezTo>
                  <a:cubicBezTo>
                    <a:pt x="688" y="1038"/>
                    <a:pt x="676" y="1020"/>
                    <a:pt x="665" y="1002"/>
                  </a:cubicBezTo>
                  <a:cubicBezTo>
                    <a:pt x="632" y="948"/>
                    <a:pt x="632" y="948"/>
                    <a:pt x="632" y="948"/>
                  </a:cubicBezTo>
                  <a:cubicBezTo>
                    <a:pt x="598" y="894"/>
                    <a:pt x="598" y="894"/>
                    <a:pt x="598" y="894"/>
                  </a:cubicBezTo>
                  <a:cubicBezTo>
                    <a:pt x="587" y="876"/>
                    <a:pt x="576" y="858"/>
                    <a:pt x="565" y="839"/>
                  </a:cubicBezTo>
                  <a:cubicBezTo>
                    <a:pt x="500" y="730"/>
                    <a:pt x="500" y="730"/>
                    <a:pt x="500" y="730"/>
                  </a:cubicBezTo>
                  <a:cubicBezTo>
                    <a:pt x="478" y="694"/>
                    <a:pt x="457" y="657"/>
                    <a:pt x="435" y="620"/>
                  </a:cubicBezTo>
                  <a:cubicBezTo>
                    <a:pt x="370" y="511"/>
                    <a:pt x="370" y="511"/>
                    <a:pt x="370" y="511"/>
                  </a:cubicBezTo>
                  <a:cubicBezTo>
                    <a:pt x="338" y="456"/>
                    <a:pt x="338" y="456"/>
                    <a:pt x="338" y="456"/>
                  </a:cubicBezTo>
                  <a:cubicBezTo>
                    <a:pt x="322" y="428"/>
                    <a:pt x="322" y="428"/>
                    <a:pt x="322" y="428"/>
                  </a:cubicBezTo>
                  <a:cubicBezTo>
                    <a:pt x="305" y="401"/>
                    <a:pt x="305" y="401"/>
                    <a:pt x="305" y="401"/>
                  </a:cubicBezTo>
                  <a:cubicBezTo>
                    <a:pt x="272" y="347"/>
                    <a:pt x="272" y="347"/>
                    <a:pt x="272" y="347"/>
                  </a:cubicBezTo>
                  <a:cubicBezTo>
                    <a:pt x="256" y="320"/>
                    <a:pt x="256" y="320"/>
                    <a:pt x="256" y="320"/>
                  </a:cubicBezTo>
                  <a:cubicBezTo>
                    <a:pt x="250" y="310"/>
                    <a:pt x="245" y="301"/>
                    <a:pt x="239" y="292"/>
                  </a:cubicBezTo>
                  <a:cubicBezTo>
                    <a:pt x="216" y="257"/>
                    <a:pt x="193" y="221"/>
                    <a:pt x="170" y="186"/>
                  </a:cubicBezTo>
                  <a:cubicBezTo>
                    <a:pt x="146" y="151"/>
                    <a:pt x="121" y="116"/>
                    <a:pt x="94" y="83"/>
                  </a:cubicBezTo>
                  <a:cubicBezTo>
                    <a:pt x="81" y="67"/>
                    <a:pt x="67" y="51"/>
                    <a:pt x="51" y="36"/>
                  </a:cubicBezTo>
                  <a:cubicBezTo>
                    <a:pt x="44" y="29"/>
                    <a:pt x="36" y="22"/>
                    <a:pt x="27" y="16"/>
                  </a:cubicBezTo>
                  <a:cubicBezTo>
                    <a:pt x="19" y="9"/>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8" name="Freeform 20"/>
            <p:cNvSpPr/>
            <p:nvPr/>
          </p:nvSpPr>
          <p:spPr bwMode="auto">
            <a:xfrm>
              <a:off x="11784013" y="4538663"/>
              <a:ext cx="8612188" cy="5610225"/>
            </a:xfrm>
            <a:custGeom>
              <a:avLst/>
              <a:gdLst>
                <a:gd name="T0" fmla="*/ 29 w 2825"/>
                <a:gd name="T1" fmla="*/ 15 h 1839"/>
                <a:gd name="T2" fmla="*/ 100 w 2825"/>
                <a:gd name="T3" fmla="*/ 80 h 1839"/>
                <a:gd name="T4" fmla="*/ 252 w 2825"/>
                <a:gd name="T5" fmla="*/ 291 h 1839"/>
                <a:gd name="T6" fmla="*/ 581 w 2825"/>
                <a:gd name="T7" fmla="*/ 849 h 1839"/>
                <a:gd name="T8" fmla="*/ 614 w 2825"/>
                <a:gd name="T9" fmla="*/ 905 h 1839"/>
                <a:gd name="T10" fmla="*/ 681 w 2825"/>
                <a:gd name="T11" fmla="*/ 1016 h 1839"/>
                <a:gd name="T12" fmla="*/ 785 w 2825"/>
                <a:gd name="T13" fmla="*/ 1180 h 1839"/>
                <a:gd name="T14" fmla="*/ 894 w 2825"/>
                <a:gd name="T15" fmla="*/ 1341 h 1839"/>
                <a:gd name="T16" fmla="*/ 1012 w 2825"/>
                <a:gd name="T17" fmla="*/ 1495 h 1839"/>
                <a:gd name="T18" fmla="*/ 1294 w 2825"/>
                <a:gd name="T19" fmla="*/ 1759 h 1839"/>
                <a:gd name="T20" fmla="*/ 1536 w 2825"/>
                <a:gd name="T21" fmla="*/ 1824 h 1839"/>
                <a:gd name="T22" fmla="*/ 1776 w 2825"/>
                <a:gd name="T23" fmla="*/ 1739 h 1839"/>
                <a:gd name="T24" fmla="*/ 1883 w 2825"/>
                <a:gd name="T25" fmla="*/ 1666 h 1839"/>
                <a:gd name="T26" fmla="*/ 2075 w 2825"/>
                <a:gd name="T27" fmla="*/ 1493 h 1839"/>
                <a:gd name="T28" fmla="*/ 2164 w 2825"/>
                <a:gd name="T29" fmla="*/ 1399 h 1839"/>
                <a:gd name="T30" fmla="*/ 2253 w 2825"/>
                <a:gd name="T31" fmla="*/ 1305 h 1839"/>
                <a:gd name="T32" fmla="*/ 2423 w 2825"/>
                <a:gd name="T33" fmla="*/ 1109 h 1839"/>
                <a:gd name="T34" fmla="*/ 2509 w 2825"/>
                <a:gd name="T35" fmla="*/ 1012 h 1839"/>
                <a:gd name="T36" fmla="*/ 2601 w 2825"/>
                <a:gd name="T37" fmla="*/ 920 h 1839"/>
                <a:gd name="T38" fmla="*/ 2761 w 2825"/>
                <a:gd name="T39" fmla="*/ 811 h 1839"/>
                <a:gd name="T40" fmla="*/ 2825 w 2825"/>
                <a:gd name="T41" fmla="*/ 807 h 1839"/>
                <a:gd name="T42" fmla="*/ 2761 w 2825"/>
                <a:gd name="T43" fmla="*/ 811 h 1839"/>
                <a:gd name="T44" fmla="*/ 2603 w 2825"/>
                <a:gd name="T45" fmla="*/ 923 h 1839"/>
                <a:gd name="T46" fmla="*/ 2513 w 2825"/>
                <a:gd name="T47" fmla="*/ 1015 h 1839"/>
                <a:gd name="T48" fmla="*/ 2428 w 2825"/>
                <a:gd name="T49" fmla="*/ 1113 h 1839"/>
                <a:gd name="T50" fmla="*/ 2259 w 2825"/>
                <a:gd name="T51" fmla="*/ 1310 h 1839"/>
                <a:gd name="T52" fmla="*/ 2171 w 2825"/>
                <a:gd name="T53" fmla="*/ 1405 h 1839"/>
                <a:gd name="T54" fmla="*/ 2081 w 2825"/>
                <a:gd name="T55" fmla="*/ 1499 h 1839"/>
                <a:gd name="T56" fmla="*/ 1889 w 2825"/>
                <a:gd name="T57" fmla="*/ 1674 h 1839"/>
                <a:gd name="T58" fmla="*/ 1782 w 2825"/>
                <a:gd name="T59" fmla="*/ 1748 h 1839"/>
                <a:gd name="T60" fmla="*/ 1537 w 2825"/>
                <a:gd name="T61" fmla="*/ 1835 h 1839"/>
                <a:gd name="T62" fmla="*/ 1288 w 2825"/>
                <a:gd name="T63" fmla="*/ 1769 h 1839"/>
                <a:gd name="T64" fmla="*/ 1003 w 2825"/>
                <a:gd name="T65" fmla="*/ 1503 h 1839"/>
                <a:gd name="T66" fmla="*/ 885 w 2825"/>
                <a:gd name="T67" fmla="*/ 1348 h 1839"/>
                <a:gd name="T68" fmla="*/ 776 w 2825"/>
                <a:gd name="T69" fmla="*/ 1186 h 1839"/>
                <a:gd name="T70" fmla="*/ 639 w 2825"/>
                <a:gd name="T71" fmla="*/ 966 h 1839"/>
                <a:gd name="T72" fmla="*/ 590 w 2825"/>
                <a:gd name="T73" fmla="*/ 882 h 1839"/>
                <a:gd name="T74" fmla="*/ 508 w 2825"/>
                <a:gd name="T75" fmla="*/ 742 h 1839"/>
                <a:gd name="T76" fmla="*/ 379 w 2825"/>
                <a:gd name="T77" fmla="*/ 517 h 1839"/>
                <a:gd name="T78" fmla="*/ 331 w 2825"/>
                <a:gd name="T79" fmla="*/ 432 h 1839"/>
                <a:gd name="T80" fmla="*/ 248 w 2825"/>
                <a:gd name="T81" fmla="*/ 293 h 1839"/>
                <a:gd name="T82" fmla="*/ 99 w 2825"/>
                <a:gd name="T83" fmla="*/ 81 h 1839"/>
                <a:gd name="T84" fmla="*/ 0 w 2825"/>
                <a:gd name="T85" fmla="*/ 0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1839">
                  <a:moveTo>
                    <a:pt x="0" y="0"/>
                  </a:moveTo>
                  <a:cubicBezTo>
                    <a:pt x="10" y="4"/>
                    <a:pt x="19" y="9"/>
                    <a:pt x="29" y="15"/>
                  </a:cubicBezTo>
                  <a:cubicBezTo>
                    <a:pt x="38" y="20"/>
                    <a:pt x="46" y="27"/>
                    <a:pt x="54" y="34"/>
                  </a:cubicBezTo>
                  <a:cubicBezTo>
                    <a:pt x="71" y="48"/>
                    <a:pt x="86" y="64"/>
                    <a:pt x="100" y="80"/>
                  </a:cubicBezTo>
                  <a:cubicBezTo>
                    <a:pt x="128" y="113"/>
                    <a:pt x="154" y="148"/>
                    <a:pt x="179" y="183"/>
                  </a:cubicBezTo>
                  <a:cubicBezTo>
                    <a:pt x="204" y="218"/>
                    <a:pt x="228" y="254"/>
                    <a:pt x="252" y="291"/>
                  </a:cubicBezTo>
                  <a:cubicBezTo>
                    <a:pt x="274" y="327"/>
                    <a:pt x="297" y="365"/>
                    <a:pt x="319" y="401"/>
                  </a:cubicBezTo>
                  <a:cubicBezTo>
                    <a:pt x="408" y="550"/>
                    <a:pt x="493" y="701"/>
                    <a:pt x="581" y="849"/>
                  </a:cubicBezTo>
                  <a:cubicBezTo>
                    <a:pt x="598" y="877"/>
                    <a:pt x="598" y="877"/>
                    <a:pt x="598" y="877"/>
                  </a:cubicBezTo>
                  <a:cubicBezTo>
                    <a:pt x="614" y="905"/>
                    <a:pt x="614" y="905"/>
                    <a:pt x="614" y="905"/>
                  </a:cubicBezTo>
                  <a:cubicBezTo>
                    <a:pt x="648" y="960"/>
                    <a:pt x="648" y="960"/>
                    <a:pt x="648" y="960"/>
                  </a:cubicBezTo>
                  <a:cubicBezTo>
                    <a:pt x="681" y="1016"/>
                    <a:pt x="681" y="1016"/>
                    <a:pt x="681" y="1016"/>
                  </a:cubicBezTo>
                  <a:cubicBezTo>
                    <a:pt x="692" y="1035"/>
                    <a:pt x="704" y="1053"/>
                    <a:pt x="716" y="1071"/>
                  </a:cubicBezTo>
                  <a:cubicBezTo>
                    <a:pt x="785" y="1180"/>
                    <a:pt x="785" y="1180"/>
                    <a:pt x="785" y="1180"/>
                  </a:cubicBezTo>
                  <a:cubicBezTo>
                    <a:pt x="809" y="1216"/>
                    <a:pt x="833" y="1252"/>
                    <a:pt x="857" y="1288"/>
                  </a:cubicBezTo>
                  <a:cubicBezTo>
                    <a:pt x="870" y="1306"/>
                    <a:pt x="882" y="1324"/>
                    <a:pt x="894" y="1341"/>
                  </a:cubicBezTo>
                  <a:cubicBezTo>
                    <a:pt x="906" y="1359"/>
                    <a:pt x="919" y="1376"/>
                    <a:pt x="932" y="1394"/>
                  </a:cubicBezTo>
                  <a:cubicBezTo>
                    <a:pt x="958" y="1428"/>
                    <a:pt x="984" y="1462"/>
                    <a:pt x="1012" y="1495"/>
                  </a:cubicBezTo>
                  <a:cubicBezTo>
                    <a:pt x="1067" y="1561"/>
                    <a:pt x="1126" y="1625"/>
                    <a:pt x="1191" y="1682"/>
                  </a:cubicBezTo>
                  <a:cubicBezTo>
                    <a:pt x="1223" y="1710"/>
                    <a:pt x="1257" y="1736"/>
                    <a:pt x="1294" y="1759"/>
                  </a:cubicBezTo>
                  <a:cubicBezTo>
                    <a:pt x="1330" y="1781"/>
                    <a:pt x="1369" y="1801"/>
                    <a:pt x="1410" y="1812"/>
                  </a:cubicBezTo>
                  <a:cubicBezTo>
                    <a:pt x="1451" y="1824"/>
                    <a:pt x="1494" y="1828"/>
                    <a:pt x="1536" y="1824"/>
                  </a:cubicBezTo>
                  <a:cubicBezTo>
                    <a:pt x="1579" y="1820"/>
                    <a:pt x="1620" y="1810"/>
                    <a:pt x="1660" y="1795"/>
                  </a:cubicBezTo>
                  <a:cubicBezTo>
                    <a:pt x="1701" y="1780"/>
                    <a:pt x="1739" y="1760"/>
                    <a:pt x="1776" y="1739"/>
                  </a:cubicBezTo>
                  <a:cubicBezTo>
                    <a:pt x="1795" y="1728"/>
                    <a:pt x="1813" y="1716"/>
                    <a:pt x="1831" y="1704"/>
                  </a:cubicBezTo>
                  <a:cubicBezTo>
                    <a:pt x="1848" y="1692"/>
                    <a:pt x="1866" y="1679"/>
                    <a:pt x="1883" y="1666"/>
                  </a:cubicBezTo>
                  <a:cubicBezTo>
                    <a:pt x="1917" y="1640"/>
                    <a:pt x="1949" y="1611"/>
                    <a:pt x="1981" y="1582"/>
                  </a:cubicBezTo>
                  <a:cubicBezTo>
                    <a:pt x="2013" y="1553"/>
                    <a:pt x="2044" y="1523"/>
                    <a:pt x="2075" y="1493"/>
                  </a:cubicBezTo>
                  <a:cubicBezTo>
                    <a:pt x="2090" y="1477"/>
                    <a:pt x="2105" y="1462"/>
                    <a:pt x="2120" y="1446"/>
                  </a:cubicBezTo>
                  <a:cubicBezTo>
                    <a:pt x="2164" y="1399"/>
                    <a:pt x="2164" y="1399"/>
                    <a:pt x="2164" y="1399"/>
                  </a:cubicBezTo>
                  <a:cubicBezTo>
                    <a:pt x="2209" y="1352"/>
                    <a:pt x="2209" y="1352"/>
                    <a:pt x="2209" y="1352"/>
                  </a:cubicBezTo>
                  <a:cubicBezTo>
                    <a:pt x="2224" y="1336"/>
                    <a:pt x="2239" y="1321"/>
                    <a:pt x="2253" y="1305"/>
                  </a:cubicBezTo>
                  <a:cubicBezTo>
                    <a:pt x="2282" y="1273"/>
                    <a:pt x="2310" y="1240"/>
                    <a:pt x="2338" y="1207"/>
                  </a:cubicBezTo>
                  <a:cubicBezTo>
                    <a:pt x="2367" y="1175"/>
                    <a:pt x="2395" y="1142"/>
                    <a:pt x="2423" y="1109"/>
                  </a:cubicBezTo>
                  <a:cubicBezTo>
                    <a:pt x="2466" y="1060"/>
                    <a:pt x="2466" y="1060"/>
                    <a:pt x="2466" y="1060"/>
                  </a:cubicBezTo>
                  <a:cubicBezTo>
                    <a:pt x="2480" y="1044"/>
                    <a:pt x="2495" y="1028"/>
                    <a:pt x="2509" y="1012"/>
                  </a:cubicBezTo>
                  <a:cubicBezTo>
                    <a:pt x="2524" y="996"/>
                    <a:pt x="2539" y="980"/>
                    <a:pt x="2554" y="965"/>
                  </a:cubicBezTo>
                  <a:cubicBezTo>
                    <a:pt x="2570" y="950"/>
                    <a:pt x="2585" y="935"/>
                    <a:pt x="2601" y="920"/>
                  </a:cubicBezTo>
                  <a:cubicBezTo>
                    <a:pt x="2633" y="891"/>
                    <a:pt x="2666" y="862"/>
                    <a:pt x="2703" y="839"/>
                  </a:cubicBezTo>
                  <a:cubicBezTo>
                    <a:pt x="2721" y="828"/>
                    <a:pt x="2740" y="817"/>
                    <a:pt x="2761" y="811"/>
                  </a:cubicBezTo>
                  <a:cubicBezTo>
                    <a:pt x="2771" y="808"/>
                    <a:pt x="2782" y="805"/>
                    <a:pt x="2793" y="805"/>
                  </a:cubicBezTo>
                  <a:cubicBezTo>
                    <a:pt x="2803" y="804"/>
                    <a:pt x="2814" y="805"/>
                    <a:pt x="2825" y="807"/>
                  </a:cubicBezTo>
                  <a:cubicBezTo>
                    <a:pt x="2814" y="805"/>
                    <a:pt x="2803" y="804"/>
                    <a:pt x="2793" y="805"/>
                  </a:cubicBezTo>
                  <a:cubicBezTo>
                    <a:pt x="2782" y="806"/>
                    <a:pt x="2771" y="808"/>
                    <a:pt x="2761" y="811"/>
                  </a:cubicBezTo>
                  <a:cubicBezTo>
                    <a:pt x="2741" y="818"/>
                    <a:pt x="2721" y="829"/>
                    <a:pt x="2703" y="840"/>
                  </a:cubicBezTo>
                  <a:cubicBezTo>
                    <a:pt x="2667" y="864"/>
                    <a:pt x="2635" y="893"/>
                    <a:pt x="2603" y="923"/>
                  </a:cubicBezTo>
                  <a:cubicBezTo>
                    <a:pt x="2588" y="937"/>
                    <a:pt x="2572" y="952"/>
                    <a:pt x="2557" y="968"/>
                  </a:cubicBezTo>
                  <a:cubicBezTo>
                    <a:pt x="2542" y="983"/>
                    <a:pt x="2527" y="999"/>
                    <a:pt x="2513" y="1015"/>
                  </a:cubicBezTo>
                  <a:cubicBezTo>
                    <a:pt x="2498" y="1031"/>
                    <a:pt x="2484" y="1047"/>
                    <a:pt x="2470" y="1064"/>
                  </a:cubicBezTo>
                  <a:cubicBezTo>
                    <a:pt x="2428" y="1113"/>
                    <a:pt x="2428" y="1113"/>
                    <a:pt x="2428" y="1113"/>
                  </a:cubicBezTo>
                  <a:cubicBezTo>
                    <a:pt x="2400" y="1146"/>
                    <a:pt x="2372" y="1179"/>
                    <a:pt x="2344" y="1212"/>
                  </a:cubicBezTo>
                  <a:cubicBezTo>
                    <a:pt x="2316" y="1245"/>
                    <a:pt x="2288" y="1278"/>
                    <a:pt x="2259" y="1310"/>
                  </a:cubicBezTo>
                  <a:cubicBezTo>
                    <a:pt x="2244" y="1326"/>
                    <a:pt x="2230" y="1342"/>
                    <a:pt x="2215" y="1358"/>
                  </a:cubicBezTo>
                  <a:cubicBezTo>
                    <a:pt x="2171" y="1405"/>
                    <a:pt x="2171" y="1405"/>
                    <a:pt x="2171" y="1405"/>
                  </a:cubicBezTo>
                  <a:cubicBezTo>
                    <a:pt x="2126" y="1452"/>
                    <a:pt x="2126" y="1452"/>
                    <a:pt x="2126" y="1452"/>
                  </a:cubicBezTo>
                  <a:cubicBezTo>
                    <a:pt x="2111" y="1468"/>
                    <a:pt x="2096" y="1484"/>
                    <a:pt x="2081" y="1499"/>
                  </a:cubicBezTo>
                  <a:cubicBezTo>
                    <a:pt x="2051" y="1530"/>
                    <a:pt x="2020" y="1560"/>
                    <a:pt x="1988" y="1589"/>
                  </a:cubicBezTo>
                  <a:cubicBezTo>
                    <a:pt x="1956" y="1619"/>
                    <a:pt x="1923" y="1647"/>
                    <a:pt x="1889" y="1674"/>
                  </a:cubicBezTo>
                  <a:cubicBezTo>
                    <a:pt x="1872" y="1688"/>
                    <a:pt x="1855" y="1701"/>
                    <a:pt x="1837" y="1713"/>
                  </a:cubicBezTo>
                  <a:cubicBezTo>
                    <a:pt x="1819" y="1725"/>
                    <a:pt x="1800" y="1737"/>
                    <a:pt x="1782" y="1748"/>
                  </a:cubicBezTo>
                  <a:cubicBezTo>
                    <a:pt x="1744" y="1770"/>
                    <a:pt x="1705" y="1789"/>
                    <a:pt x="1664" y="1805"/>
                  </a:cubicBezTo>
                  <a:cubicBezTo>
                    <a:pt x="1624" y="1820"/>
                    <a:pt x="1581" y="1831"/>
                    <a:pt x="1537" y="1835"/>
                  </a:cubicBezTo>
                  <a:cubicBezTo>
                    <a:pt x="1493" y="1839"/>
                    <a:pt x="1449" y="1835"/>
                    <a:pt x="1407" y="1823"/>
                  </a:cubicBezTo>
                  <a:cubicBezTo>
                    <a:pt x="1364" y="1811"/>
                    <a:pt x="1325" y="1792"/>
                    <a:pt x="1288" y="1769"/>
                  </a:cubicBezTo>
                  <a:cubicBezTo>
                    <a:pt x="1251" y="1746"/>
                    <a:pt x="1216" y="1719"/>
                    <a:pt x="1183" y="1691"/>
                  </a:cubicBezTo>
                  <a:cubicBezTo>
                    <a:pt x="1118" y="1633"/>
                    <a:pt x="1059" y="1569"/>
                    <a:pt x="1003" y="1503"/>
                  </a:cubicBezTo>
                  <a:cubicBezTo>
                    <a:pt x="975" y="1469"/>
                    <a:pt x="949" y="1435"/>
                    <a:pt x="923" y="1400"/>
                  </a:cubicBezTo>
                  <a:cubicBezTo>
                    <a:pt x="910" y="1383"/>
                    <a:pt x="897" y="1365"/>
                    <a:pt x="885" y="1348"/>
                  </a:cubicBezTo>
                  <a:cubicBezTo>
                    <a:pt x="873" y="1330"/>
                    <a:pt x="861" y="1312"/>
                    <a:pt x="848" y="1294"/>
                  </a:cubicBezTo>
                  <a:cubicBezTo>
                    <a:pt x="824" y="1258"/>
                    <a:pt x="800" y="1222"/>
                    <a:pt x="776" y="1186"/>
                  </a:cubicBezTo>
                  <a:cubicBezTo>
                    <a:pt x="707" y="1076"/>
                    <a:pt x="707" y="1076"/>
                    <a:pt x="707" y="1076"/>
                  </a:cubicBezTo>
                  <a:cubicBezTo>
                    <a:pt x="684" y="1040"/>
                    <a:pt x="662" y="1003"/>
                    <a:pt x="639" y="966"/>
                  </a:cubicBezTo>
                  <a:cubicBezTo>
                    <a:pt x="606" y="910"/>
                    <a:pt x="606" y="910"/>
                    <a:pt x="606" y="910"/>
                  </a:cubicBezTo>
                  <a:cubicBezTo>
                    <a:pt x="590" y="882"/>
                    <a:pt x="590" y="882"/>
                    <a:pt x="590" y="882"/>
                  </a:cubicBezTo>
                  <a:cubicBezTo>
                    <a:pt x="573" y="854"/>
                    <a:pt x="573" y="854"/>
                    <a:pt x="573" y="854"/>
                  </a:cubicBezTo>
                  <a:cubicBezTo>
                    <a:pt x="508" y="742"/>
                    <a:pt x="508" y="742"/>
                    <a:pt x="508" y="742"/>
                  </a:cubicBezTo>
                  <a:cubicBezTo>
                    <a:pt x="444" y="629"/>
                    <a:pt x="444" y="629"/>
                    <a:pt x="444" y="629"/>
                  </a:cubicBezTo>
                  <a:cubicBezTo>
                    <a:pt x="423" y="591"/>
                    <a:pt x="401" y="554"/>
                    <a:pt x="379" y="517"/>
                  </a:cubicBezTo>
                  <a:cubicBezTo>
                    <a:pt x="347" y="460"/>
                    <a:pt x="347" y="460"/>
                    <a:pt x="347" y="460"/>
                  </a:cubicBezTo>
                  <a:cubicBezTo>
                    <a:pt x="331" y="432"/>
                    <a:pt x="331" y="432"/>
                    <a:pt x="331" y="432"/>
                  </a:cubicBezTo>
                  <a:cubicBezTo>
                    <a:pt x="314" y="404"/>
                    <a:pt x="314" y="404"/>
                    <a:pt x="314" y="404"/>
                  </a:cubicBezTo>
                  <a:cubicBezTo>
                    <a:pt x="292" y="367"/>
                    <a:pt x="270" y="330"/>
                    <a:pt x="248" y="293"/>
                  </a:cubicBezTo>
                  <a:cubicBezTo>
                    <a:pt x="225" y="256"/>
                    <a:pt x="202" y="220"/>
                    <a:pt x="177" y="185"/>
                  </a:cubicBezTo>
                  <a:cubicBezTo>
                    <a:pt x="152" y="149"/>
                    <a:pt x="127" y="114"/>
                    <a:pt x="99" y="81"/>
                  </a:cubicBezTo>
                  <a:cubicBezTo>
                    <a:pt x="85" y="65"/>
                    <a:pt x="70" y="49"/>
                    <a:pt x="54" y="35"/>
                  </a:cubicBezTo>
                  <a:cubicBezTo>
                    <a:pt x="38" y="21"/>
                    <a:pt x="2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9" name="Freeform 21"/>
            <p:cNvSpPr/>
            <p:nvPr/>
          </p:nvSpPr>
          <p:spPr bwMode="auto">
            <a:xfrm>
              <a:off x="11984038" y="4478338"/>
              <a:ext cx="8623300" cy="5657850"/>
            </a:xfrm>
            <a:custGeom>
              <a:avLst/>
              <a:gdLst>
                <a:gd name="T0" fmla="*/ 56 w 2828"/>
                <a:gd name="T1" fmla="*/ 33 h 1855"/>
                <a:gd name="T2" fmla="*/ 183 w 2828"/>
                <a:gd name="T3" fmla="*/ 181 h 1855"/>
                <a:gd name="T4" fmla="*/ 324 w 2828"/>
                <a:gd name="T5" fmla="*/ 402 h 1855"/>
                <a:gd name="T6" fmla="*/ 601 w 2828"/>
                <a:gd name="T7" fmla="*/ 883 h 1855"/>
                <a:gd name="T8" fmla="*/ 651 w 2828"/>
                <a:gd name="T9" fmla="*/ 967 h 1855"/>
                <a:gd name="T10" fmla="*/ 788 w 2828"/>
                <a:gd name="T11" fmla="*/ 1190 h 1855"/>
                <a:gd name="T12" fmla="*/ 1014 w 2828"/>
                <a:gd name="T13" fmla="*/ 1508 h 1855"/>
                <a:gd name="T14" fmla="*/ 1298 w 2828"/>
                <a:gd name="T15" fmla="*/ 1774 h 1855"/>
                <a:gd name="T16" fmla="*/ 1542 w 2828"/>
                <a:gd name="T17" fmla="*/ 1841 h 1855"/>
                <a:gd name="T18" fmla="*/ 1784 w 2828"/>
                <a:gd name="T19" fmla="*/ 1758 h 1855"/>
                <a:gd name="T20" fmla="*/ 1990 w 2828"/>
                <a:gd name="T21" fmla="*/ 1599 h 1855"/>
                <a:gd name="T22" fmla="*/ 2128 w 2828"/>
                <a:gd name="T23" fmla="*/ 1461 h 1855"/>
                <a:gd name="T24" fmla="*/ 2258 w 2828"/>
                <a:gd name="T25" fmla="*/ 1314 h 1855"/>
                <a:gd name="T26" fmla="*/ 2385 w 2828"/>
                <a:gd name="T27" fmla="*/ 1165 h 1855"/>
                <a:gd name="T28" fmla="*/ 2428 w 2828"/>
                <a:gd name="T29" fmla="*/ 1115 h 1855"/>
                <a:gd name="T30" fmla="*/ 2492 w 2828"/>
                <a:gd name="T31" fmla="*/ 1041 h 1855"/>
                <a:gd name="T32" fmla="*/ 2604 w 2828"/>
                <a:gd name="T33" fmla="*/ 923 h 1855"/>
                <a:gd name="T34" fmla="*/ 2764 w 2828"/>
                <a:gd name="T35" fmla="*/ 811 h 1855"/>
                <a:gd name="T36" fmla="*/ 2764 w 2828"/>
                <a:gd name="T37" fmla="*/ 812 h 1855"/>
                <a:gd name="T38" fmla="*/ 2606 w 2828"/>
                <a:gd name="T39" fmla="*/ 925 h 1855"/>
                <a:gd name="T40" fmla="*/ 2495 w 2828"/>
                <a:gd name="T41" fmla="*/ 1044 h 1855"/>
                <a:gd name="T42" fmla="*/ 2432 w 2828"/>
                <a:gd name="T43" fmla="*/ 1119 h 1855"/>
                <a:gd name="T44" fmla="*/ 2390 w 2828"/>
                <a:gd name="T45" fmla="*/ 1169 h 1855"/>
                <a:gd name="T46" fmla="*/ 2264 w 2828"/>
                <a:gd name="T47" fmla="*/ 1319 h 1855"/>
                <a:gd name="T48" fmla="*/ 2135 w 2828"/>
                <a:gd name="T49" fmla="*/ 1467 h 1855"/>
                <a:gd name="T50" fmla="*/ 1897 w 2828"/>
                <a:gd name="T51" fmla="*/ 1692 h 1855"/>
                <a:gd name="T52" fmla="*/ 1671 w 2828"/>
                <a:gd name="T53" fmla="*/ 1824 h 1855"/>
                <a:gd name="T54" fmla="*/ 1411 w 2828"/>
                <a:gd name="T55" fmla="*/ 1838 h 1855"/>
                <a:gd name="T56" fmla="*/ 1186 w 2828"/>
                <a:gd name="T57" fmla="*/ 1706 h 1855"/>
                <a:gd name="T58" fmla="*/ 850 w 2828"/>
                <a:gd name="T59" fmla="*/ 1305 h 1855"/>
                <a:gd name="T60" fmla="*/ 710 w 2828"/>
                <a:gd name="T61" fmla="*/ 1084 h 1855"/>
                <a:gd name="T62" fmla="*/ 609 w 2828"/>
                <a:gd name="T63" fmla="*/ 916 h 1855"/>
                <a:gd name="T64" fmla="*/ 577 w 2828"/>
                <a:gd name="T65" fmla="*/ 859 h 1855"/>
                <a:gd name="T66" fmla="*/ 252 w 2828"/>
                <a:gd name="T67" fmla="*/ 293 h 1855"/>
                <a:gd name="T68" fmla="*/ 102 w 2828"/>
                <a:gd name="T69" fmla="*/ 79 h 1855"/>
                <a:gd name="T70" fmla="*/ 0 w 2828"/>
                <a:gd name="T71"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8" h="1855">
                  <a:moveTo>
                    <a:pt x="0" y="0"/>
                  </a:moveTo>
                  <a:cubicBezTo>
                    <a:pt x="21" y="6"/>
                    <a:pt x="39" y="19"/>
                    <a:pt x="56" y="33"/>
                  </a:cubicBezTo>
                  <a:cubicBezTo>
                    <a:pt x="73" y="47"/>
                    <a:pt x="88" y="62"/>
                    <a:pt x="103" y="78"/>
                  </a:cubicBezTo>
                  <a:cubicBezTo>
                    <a:pt x="132" y="111"/>
                    <a:pt x="158" y="146"/>
                    <a:pt x="183" y="181"/>
                  </a:cubicBezTo>
                  <a:cubicBezTo>
                    <a:pt x="208" y="217"/>
                    <a:pt x="232" y="253"/>
                    <a:pt x="256" y="290"/>
                  </a:cubicBezTo>
                  <a:cubicBezTo>
                    <a:pt x="324" y="402"/>
                    <a:pt x="324" y="402"/>
                    <a:pt x="324" y="402"/>
                  </a:cubicBezTo>
                  <a:cubicBezTo>
                    <a:pt x="412" y="552"/>
                    <a:pt x="497" y="704"/>
                    <a:pt x="585" y="855"/>
                  </a:cubicBezTo>
                  <a:cubicBezTo>
                    <a:pt x="601" y="883"/>
                    <a:pt x="601" y="883"/>
                    <a:pt x="601" y="883"/>
                  </a:cubicBezTo>
                  <a:cubicBezTo>
                    <a:pt x="618" y="911"/>
                    <a:pt x="618" y="911"/>
                    <a:pt x="618" y="911"/>
                  </a:cubicBezTo>
                  <a:cubicBezTo>
                    <a:pt x="651" y="967"/>
                    <a:pt x="651" y="967"/>
                    <a:pt x="651" y="967"/>
                  </a:cubicBezTo>
                  <a:cubicBezTo>
                    <a:pt x="673" y="1004"/>
                    <a:pt x="695" y="1042"/>
                    <a:pt x="718" y="1079"/>
                  </a:cubicBezTo>
                  <a:cubicBezTo>
                    <a:pt x="788" y="1190"/>
                    <a:pt x="788" y="1190"/>
                    <a:pt x="788" y="1190"/>
                  </a:cubicBezTo>
                  <a:cubicBezTo>
                    <a:pt x="811" y="1226"/>
                    <a:pt x="835" y="1263"/>
                    <a:pt x="859" y="1299"/>
                  </a:cubicBezTo>
                  <a:cubicBezTo>
                    <a:pt x="908" y="1370"/>
                    <a:pt x="960" y="1441"/>
                    <a:pt x="1014" y="1508"/>
                  </a:cubicBezTo>
                  <a:cubicBezTo>
                    <a:pt x="1069" y="1575"/>
                    <a:pt x="1128" y="1640"/>
                    <a:pt x="1194" y="1697"/>
                  </a:cubicBezTo>
                  <a:cubicBezTo>
                    <a:pt x="1226" y="1725"/>
                    <a:pt x="1261" y="1751"/>
                    <a:pt x="1298" y="1774"/>
                  </a:cubicBezTo>
                  <a:cubicBezTo>
                    <a:pt x="1334" y="1796"/>
                    <a:pt x="1373" y="1815"/>
                    <a:pt x="1415" y="1827"/>
                  </a:cubicBezTo>
                  <a:cubicBezTo>
                    <a:pt x="1456" y="1839"/>
                    <a:pt x="1499" y="1844"/>
                    <a:pt x="1542" y="1841"/>
                  </a:cubicBezTo>
                  <a:cubicBezTo>
                    <a:pt x="1585" y="1838"/>
                    <a:pt x="1627" y="1828"/>
                    <a:pt x="1668" y="1814"/>
                  </a:cubicBezTo>
                  <a:cubicBezTo>
                    <a:pt x="1708" y="1799"/>
                    <a:pt x="1747" y="1780"/>
                    <a:pt x="1784" y="1758"/>
                  </a:cubicBezTo>
                  <a:cubicBezTo>
                    <a:pt x="1821" y="1735"/>
                    <a:pt x="1857" y="1710"/>
                    <a:pt x="1891" y="1684"/>
                  </a:cubicBezTo>
                  <a:cubicBezTo>
                    <a:pt x="1925" y="1657"/>
                    <a:pt x="1958" y="1628"/>
                    <a:pt x="1990" y="1599"/>
                  </a:cubicBezTo>
                  <a:cubicBezTo>
                    <a:pt x="2022" y="1570"/>
                    <a:pt x="2053" y="1539"/>
                    <a:pt x="2083" y="1508"/>
                  </a:cubicBezTo>
                  <a:cubicBezTo>
                    <a:pt x="2098" y="1492"/>
                    <a:pt x="2113" y="1477"/>
                    <a:pt x="2128" y="1461"/>
                  </a:cubicBezTo>
                  <a:cubicBezTo>
                    <a:pt x="2143" y="1445"/>
                    <a:pt x="2157" y="1428"/>
                    <a:pt x="2172" y="1412"/>
                  </a:cubicBezTo>
                  <a:cubicBezTo>
                    <a:pt x="2201" y="1380"/>
                    <a:pt x="2230" y="1348"/>
                    <a:pt x="2258" y="1314"/>
                  </a:cubicBezTo>
                  <a:cubicBezTo>
                    <a:pt x="2286" y="1281"/>
                    <a:pt x="2315" y="1248"/>
                    <a:pt x="2343" y="1215"/>
                  </a:cubicBezTo>
                  <a:cubicBezTo>
                    <a:pt x="2385" y="1165"/>
                    <a:pt x="2385" y="1165"/>
                    <a:pt x="2385" y="1165"/>
                  </a:cubicBezTo>
                  <a:cubicBezTo>
                    <a:pt x="2406" y="1140"/>
                    <a:pt x="2406" y="1140"/>
                    <a:pt x="2406" y="1140"/>
                  </a:cubicBezTo>
                  <a:cubicBezTo>
                    <a:pt x="2428" y="1115"/>
                    <a:pt x="2428" y="1115"/>
                    <a:pt x="2428" y="1115"/>
                  </a:cubicBezTo>
                  <a:cubicBezTo>
                    <a:pt x="2470" y="1066"/>
                    <a:pt x="2470" y="1066"/>
                    <a:pt x="2470" y="1066"/>
                  </a:cubicBezTo>
                  <a:cubicBezTo>
                    <a:pt x="2492" y="1041"/>
                    <a:pt x="2492" y="1041"/>
                    <a:pt x="2492" y="1041"/>
                  </a:cubicBezTo>
                  <a:cubicBezTo>
                    <a:pt x="2514" y="1017"/>
                    <a:pt x="2514" y="1017"/>
                    <a:pt x="2514" y="1017"/>
                  </a:cubicBezTo>
                  <a:cubicBezTo>
                    <a:pt x="2543" y="985"/>
                    <a:pt x="2573" y="953"/>
                    <a:pt x="2604" y="923"/>
                  </a:cubicBezTo>
                  <a:cubicBezTo>
                    <a:pt x="2636" y="892"/>
                    <a:pt x="2668" y="863"/>
                    <a:pt x="2705" y="840"/>
                  </a:cubicBezTo>
                  <a:cubicBezTo>
                    <a:pt x="2724" y="828"/>
                    <a:pt x="2743" y="818"/>
                    <a:pt x="2764" y="811"/>
                  </a:cubicBezTo>
                  <a:cubicBezTo>
                    <a:pt x="2784" y="805"/>
                    <a:pt x="2807" y="802"/>
                    <a:pt x="2828" y="808"/>
                  </a:cubicBezTo>
                  <a:cubicBezTo>
                    <a:pt x="2807" y="803"/>
                    <a:pt x="2785" y="805"/>
                    <a:pt x="2764" y="812"/>
                  </a:cubicBezTo>
                  <a:cubicBezTo>
                    <a:pt x="2743" y="819"/>
                    <a:pt x="2724" y="829"/>
                    <a:pt x="2706" y="841"/>
                  </a:cubicBezTo>
                  <a:cubicBezTo>
                    <a:pt x="2670" y="865"/>
                    <a:pt x="2637" y="894"/>
                    <a:pt x="2606" y="925"/>
                  </a:cubicBezTo>
                  <a:cubicBezTo>
                    <a:pt x="2575" y="955"/>
                    <a:pt x="2546" y="987"/>
                    <a:pt x="2517" y="1020"/>
                  </a:cubicBezTo>
                  <a:cubicBezTo>
                    <a:pt x="2495" y="1044"/>
                    <a:pt x="2495" y="1044"/>
                    <a:pt x="2495" y="1044"/>
                  </a:cubicBezTo>
                  <a:cubicBezTo>
                    <a:pt x="2474" y="1069"/>
                    <a:pt x="2474" y="1069"/>
                    <a:pt x="2474" y="1069"/>
                  </a:cubicBezTo>
                  <a:cubicBezTo>
                    <a:pt x="2432" y="1119"/>
                    <a:pt x="2432" y="1119"/>
                    <a:pt x="2432" y="1119"/>
                  </a:cubicBezTo>
                  <a:cubicBezTo>
                    <a:pt x="2411" y="1144"/>
                    <a:pt x="2411" y="1144"/>
                    <a:pt x="2411" y="1144"/>
                  </a:cubicBezTo>
                  <a:cubicBezTo>
                    <a:pt x="2390" y="1169"/>
                    <a:pt x="2390" y="1169"/>
                    <a:pt x="2390" y="1169"/>
                  </a:cubicBezTo>
                  <a:cubicBezTo>
                    <a:pt x="2348" y="1219"/>
                    <a:pt x="2348" y="1219"/>
                    <a:pt x="2348" y="1219"/>
                  </a:cubicBezTo>
                  <a:cubicBezTo>
                    <a:pt x="2320" y="1253"/>
                    <a:pt x="2292" y="1286"/>
                    <a:pt x="2264" y="1319"/>
                  </a:cubicBezTo>
                  <a:cubicBezTo>
                    <a:pt x="2236" y="1353"/>
                    <a:pt x="2207" y="1385"/>
                    <a:pt x="2178" y="1418"/>
                  </a:cubicBezTo>
                  <a:cubicBezTo>
                    <a:pt x="2164" y="1434"/>
                    <a:pt x="2149" y="1450"/>
                    <a:pt x="2135" y="1467"/>
                  </a:cubicBezTo>
                  <a:cubicBezTo>
                    <a:pt x="2120" y="1483"/>
                    <a:pt x="2105" y="1499"/>
                    <a:pt x="2090" y="1514"/>
                  </a:cubicBezTo>
                  <a:cubicBezTo>
                    <a:pt x="2030" y="1577"/>
                    <a:pt x="1966" y="1638"/>
                    <a:pt x="1897" y="1692"/>
                  </a:cubicBezTo>
                  <a:cubicBezTo>
                    <a:pt x="1863" y="1719"/>
                    <a:pt x="1827" y="1744"/>
                    <a:pt x="1790" y="1767"/>
                  </a:cubicBezTo>
                  <a:cubicBezTo>
                    <a:pt x="1752" y="1789"/>
                    <a:pt x="1713" y="1809"/>
                    <a:pt x="1671" y="1824"/>
                  </a:cubicBezTo>
                  <a:cubicBezTo>
                    <a:pt x="1630" y="1839"/>
                    <a:pt x="1587" y="1849"/>
                    <a:pt x="1543" y="1852"/>
                  </a:cubicBezTo>
                  <a:cubicBezTo>
                    <a:pt x="1499" y="1855"/>
                    <a:pt x="1454" y="1851"/>
                    <a:pt x="1411" y="1838"/>
                  </a:cubicBezTo>
                  <a:cubicBezTo>
                    <a:pt x="1369" y="1826"/>
                    <a:pt x="1329" y="1807"/>
                    <a:pt x="1291" y="1784"/>
                  </a:cubicBezTo>
                  <a:cubicBezTo>
                    <a:pt x="1254" y="1761"/>
                    <a:pt x="1219" y="1734"/>
                    <a:pt x="1186" y="1706"/>
                  </a:cubicBezTo>
                  <a:cubicBezTo>
                    <a:pt x="1120" y="1648"/>
                    <a:pt x="1061" y="1583"/>
                    <a:pt x="1006" y="1515"/>
                  </a:cubicBezTo>
                  <a:cubicBezTo>
                    <a:pt x="950" y="1448"/>
                    <a:pt x="899" y="1377"/>
                    <a:pt x="850" y="1305"/>
                  </a:cubicBezTo>
                  <a:cubicBezTo>
                    <a:pt x="826" y="1269"/>
                    <a:pt x="802" y="1232"/>
                    <a:pt x="779" y="1195"/>
                  </a:cubicBezTo>
                  <a:cubicBezTo>
                    <a:pt x="710" y="1084"/>
                    <a:pt x="710" y="1084"/>
                    <a:pt x="710" y="1084"/>
                  </a:cubicBezTo>
                  <a:cubicBezTo>
                    <a:pt x="686" y="1047"/>
                    <a:pt x="665" y="1010"/>
                    <a:pt x="642" y="972"/>
                  </a:cubicBezTo>
                  <a:cubicBezTo>
                    <a:pt x="609" y="916"/>
                    <a:pt x="609" y="916"/>
                    <a:pt x="609" y="916"/>
                  </a:cubicBezTo>
                  <a:cubicBezTo>
                    <a:pt x="593" y="888"/>
                    <a:pt x="593" y="888"/>
                    <a:pt x="593" y="888"/>
                  </a:cubicBezTo>
                  <a:cubicBezTo>
                    <a:pt x="577" y="859"/>
                    <a:pt x="577" y="859"/>
                    <a:pt x="577" y="859"/>
                  </a:cubicBezTo>
                  <a:cubicBezTo>
                    <a:pt x="490" y="708"/>
                    <a:pt x="406" y="555"/>
                    <a:pt x="318" y="405"/>
                  </a:cubicBezTo>
                  <a:cubicBezTo>
                    <a:pt x="252" y="293"/>
                    <a:pt x="252" y="293"/>
                    <a:pt x="252" y="293"/>
                  </a:cubicBezTo>
                  <a:cubicBezTo>
                    <a:pt x="229" y="256"/>
                    <a:pt x="206" y="219"/>
                    <a:pt x="181" y="183"/>
                  </a:cubicBezTo>
                  <a:cubicBezTo>
                    <a:pt x="156" y="147"/>
                    <a:pt x="131" y="112"/>
                    <a:pt x="102" y="79"/>
                  </a:cubicBezTo>
                  <a:cubicBezTo>
                    <a:pt x="87" y="63"/>
                    <a:pt x="72" y="47"/>
                    <a:pt x="56" y="33"/>
                  </a:cubicBezTo>
                  <a:cubicBezTo>
                    <a:pt x="39" y="19"/>
                    <a:pt x="21"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0" name="Freeform 22"/>
            <p:cNvSpPr/>
            <p:nvPr/>
          </p:nvSpPr>
          <p:spPr bwMode="auto">
            <a:xfrm>
              <a:off x="12195175" y="4419600"/>
              <a:ext cx="8612188" cy="5600700"/>
            </a:xfrm>
            <a:custGeom>
              <a:avLst/>
              <a:gdLst>
                <a:gd name="T0" fmla="*/ 57 w 2825"/>
                <a:gd name="T1" fmla="*/ 32 h 1836"/>
                <a:gd name="T2" fmla="*/ 183 w 2825"/>
                <a:gd name="T3" fmla="*/ 178 h 1836"/>
                <a:gd name="T4" fmla="*/ 326 w 2825"/>
                <a:gd name="T5" fmla="*/ 395 h 1836"/>
                <a:gd name="T6" fmla="*/ 456 w 2825"/>
                <a:gd name="T7" fmla="*/ 619 h 1836"/>
                <a:gd name="T8" fmla="*/ 588 w 2825"/>
                <a:gd name="T9" fmla="*/ 842 h 1836"/>
                <a:gd name="T10" fmla="*/ 622 w 2825"/>
                <a:gd name="T11" fmla="*/ 897 h 1836"/>
                <a:gd name="T12" fmla="*/ 724 w 2825"/>
                <a:gd name="T13" fmla="*/ 1062 h 1836"/>
                <a:gd name="T14" fmla="*/ 812 w 2825"/>
                <a:gd name="T15" fmla="*/ 1198 h 1836"/>
                <a:gd name="T16" fmla="*/ 866 w 2825"/>
                <a:gd name="T17" fmla="*/ 1279 h 1836"/>
                <a:gd name="T18" fmla="*/ 940 w 2825"/>
                <a:gd name="T19" fmla="*/ 1385 h 1836"/>
                <a:gd name="T20" fmla="*/ 1197 w 2825"/>
                <a:gd name="T21" fmla="*/ 1674 h 1836"/>
                <a:gd name="T22" fmla="*/ 1413 w 2825"/>
                <a:gd name="T23" fmla="*/ 1808 h 1836"/>
                <a:gd name="T24" fmla="*/ 1664 w 2825"/>
                <a:gd name="T25" fmla="*/ 1795 h 1836"/>
                <a:gd name="T26" fmla="*/ 1888 w 2825"/>
                <a:gd name="T27" fmla="*/ 1669 h 1836"/>
                <a:gd name="T28" fmla="*/ 2080 w 2825"/>
                <a:gd name="T29" fmla="*/ 1497 h 1836"/>
                <a:gd name="T30" fmla="*/ 2169 w 2825"/>
                <a:gd name="T31" fmla="*/ 1403 h 1836"/>
                <a:gd name="T32" fmla="*/ 2300 w 2825"/>
                <a:gd name="T33" fmla="*/ 1259 h 1836"/>
                <a:gd name="T34" fmla="*/ 2342 w 2825"/>
                <a:gd name="T35" fmla="*/ 1210 h 1836"/>
                <a:gd name="T36" fmla="*/ 2470 w 2825"/>
                <a:gd name="T37" fmla="*/ 1064 h 1836"/>
                <a:gd name="T38" fmla="*/ 2557 w 2825"/>
                <a:gd name="T39" fmla="*/ 968 h 1836"/>
                <a:gd name="T40" fmla="*/ 2704 w 2825"/>
                <a:gd name="T41" fmla="*/ 841 h 1836"/>
                <a:gd name="T42" fmla="*/ 2793 w 2825"/>
                <a:gd name="T43" fmla="*/ 804 h 1836"/>
                <a:gd name="T44" fmla="*/ 2793 w 2825"/>
                <a:gd name="T45" fmla="*/ 805 h 1836"/>
                <a:gd name="T46" fmla="*/ 2705 w 2825"/>
                <a:gd name="T47" fmla="*/ 842 h 1836"/>
                <a:gd name="T48" fmla="*/ 2560 w 2825"/>
                <a:gd name="T49" fmla="*/ 971 h 1836"/>
                <a:gd name="T50" fmla="*/ 2474 w 2825"/>
                <a:gd name="T51" fmla="*/ 1067 h 1836"/>
                <a:gd name="T52" fmla="*/ 2348 w 2825"/>
                <a:gd name="T53" fmla="*/ 1215 h 1836"/>
                <a:gd name="T54" fmla="*/ 2305 w 2825"/>
                <a:gd name="T55" fmla="*/ 1264 h 1836"/>
                <a:gd name="T56" fmla="*/ 2176 w 2825"/>
                <a:gd name="T57" fmla="*/ 1409 h 1836"/>
                <a:gd name="T58" fmla="*/ 2087 w 2825"/>
                <a:gd name="T59" fmla="*/ 1503 h 1836"/>
                <a:gd name="T60" fmla="*/ 1894 w 2825"/>
                <a:gd name="T61" fmla="*/ 1677 h 1836"/>
                <a:gd name="T62" fmla="*/ 1668 w 2825"/>
                <a:gd name="T63" fmla="*/ 1805 h 1836"/>
                <a:gd name="T64" fmla="*/ 1410 w 2825"/>
                <a:gd name="T65" fmla="*/ 1819 h 1836"/>
                <a:gd name="T66" fmla="*/ 1189 w 2825"/>
                <a:gd name="T67" fmla="*/ 1683 h 1836"/>
                <a:gd name="T68" fmla="*/ 931 w 2825"/>
                <a:gd name="T69" fmla="*/ 1392 h 1836"/>
                <a:gd name="T70" fmla="*/ 857 w 2825"/>
                <a:gd name="T71" fmla="*/ 1285 h 1836"/>
                <a:gd name="T72" fmla="*/ 803 w 2825"/>
                <a:gd name="T73" fmla="*/ 1204 h 1836"/>
                <a:gd name="T74" fmla="*/ 715 w 2825"/>
                <a:gd name="T75" fmla="*/ 1068 h 1836"/>
                <a:gd name="T76" fmla="*/ 613 w 2825"/>
                <a:gd name="T77" fmla="*/ 902 h 1836"/>
                <a:gd name="T78" fmla="*/ 580 w 2825"/>
                <a:gd name="T79" fmla="*/ 847 h 1836"/>
                <a:gd name="T80" fmla="*/ 450 w 2825"/>
                <a:gd name="T81" fmla="*/ 623 h 1836"/>
                <a:gd name="T82" fmla="*/ 321 w 2825"/>
                <a:gd name="T83" fmla="*/ 398 h 1836"/>
                <a:gd name="T84" fmla="*/ 181 w 2825"/>
                <a:gd name="T85" fmla="*/ 180 h 1836"/>
                <a:gd name="T86" fmla="*/ 56 w 2825"/>
                <a:gd name="T87" fmla="*/ 32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5" h="1836">
                  <a:moveTo>
                    <a:pt x="0" y="0"/>
                  </a:moveTo>
                  <a:cubicBezTo>
                    <a:pt x="21" y="6"/>
                    <a:pt x="40" y="18"/>
                    <a:pt x="57" y="32"/>
                  </a:cubicBezTo>
                  <a:cubicBezTo>
                    <a:pt x="73" y="45"/>
                    <a:pt x="89" y="61"/>
                    <a:pt x="103" y="77"/>
                  </a:cubicBezTo>
                  <a:cubicBezTo>
                    <a:pt x="132" y="109"/>
                    <a:pt x="158" y="143"/>
                    <a:pt x="183" y="178"/>
                  </a:cubicBezTo>
                  <a:cubicBezTo>
                    <a:pt x="208" y="214"/>
                    <a:pt x="232" y="250"/>
                    <a:pt x="256" y="286"/>
                  </a:cubicBezTo>
                  <a:cubicBezTo>
                    <a:pt x="281" y="321"/>
                    <a:pt x="303" y="358"/>
                    <a:pt x="326" y="395"/>
                  </a:cubicBezTo>
                  <a:cubicBezTo>
                    <a:pt x="348" y="432"/>
                    <a:pt x="369" y="470"/>
                    <a:pt x="391" y="507"/>
                  </a:cubicBezTo>
                  <a:cubicBezTo>
                    <a:pt x="456" y="619"/>
                    <a:pt x="456" y="619"/>
                    <a:pt x="456" y="619"/>
                  </a:cubicBezTo>
                  <a:cubicBezTo>
                    <a:pt x="478" y="656"/>
                    <a:pt x="500" y="694"/>
                    <a:pt x="521" y="731"/>
                  </a:cubicBezTo>
                  <a:cubicBezTo>
                    <a:pt x="588" y="842"/>
                    <a:pt x="588" y="842"/>
                    <a:pt x="588" y="842"/>
                  </a:cubicBezTo>
                  <a:cubicBezTo>
                    <a:pt x="605" y="870"/>
                    <a:pt x="605" y="870"/>
                    <a:pt x="605" y="870"/>
                  </a:cubicBezTo>
                  <a:cubicBezTo>
                    <a:pt x="610" y="879"/>
                    <a:pt x="616" y="888"/>
                    <a:pt x="622" y="897"/>
                  </a:cubicBezTo>
                  <a:cubicBezTo>
                    <a:pt x="656" y="952"/>
                    <a:pt x="656" y="952"/>
                    <a:pt x="656" y="952"/>
                  </a:cubicBezTo>
                  <a:cubicBezTo>
                    <a:pt x="678" y="989"/>
                    <a:pt x="701" y="1026"/>
                    <a:pt x="724" y="1062"/>
                  </a:cubicBezTo>
                  <a:cubicBezTo>
                    <a:pt x="794" y="1171"/>
                    <a:pt x="794" y="1171"/>
                    <a:pt x="794" y="1171"/>
                  </a:cubicBezTo>
                  <a:cubicBezTo>
                    <a:pt x="799" y="1181"/>
                    <a:pt x="805" y="1190"/>
                    <a:pt x="812" y="1198"/>
                  </a:cubicBezTo>
                  <a:cubicBezTo>
                    <a:pt x="830" y="1225"/>
                    <a:pt x="830" y="1225"/>
                    <a:pt x="830" y="1225"/>
                  </a:cubicBezTo>
                  <a:cubicBezTo>
                    <a:pt x="866" y="1279"/>
                    <a:pt x="866" y="1279"/>
                    <a:pt x="866" y="1279"/>
                  </a:cubicBezTo>
                  <a:cubicBezTo>
                    <a:pt x="902" y="1332"/>
                    <a:pt x="902" y="1332"/>
                    <a:pt x="902" y="1332"/>
                  </a:cubicBezTo>
                  <a:cubicBezTo>
                    <a:pt x="915" y="1350"/>
                    <a:pt x="927" y="1368"/>
                    <a:pt x="940" y="1385"/>
                  </a:cubicBezTo>
                  <a:cubicBezTo>
                    <a:pt x="966" y="1420"/>
                    <a:pt x="992" y="1454"/>
                    <a:pt x="1019" y="1487"/>
                  </a:cubicBezTo>
                  <a:cubicBezTo>
                    <a:pt x="1074" y="1553"/>
                    <a:pt x="1133" y="1617"/>
                    <a:pt x="1197" y="1674"/>
                  </a:cubicBezTo>
                  <a:cubicBezTo>
                    <a:pt x="1229" y="1703"/>
                    <a:pt x="1262" y="1730"/>
                    <a:pt x="1298" y="1753"/>
                  </a:cubicBezTo>
                  <a:cubicBezTo>
                    <a:pt x="1334" y="1776"/>
                    <a:pt x="1373" y="1796"/>
                    <a:pt x="1413" y="1808"/>
                  </a:cubicBezTo>
                  <a:cubicBezTo>
                    <a:pt x="1454" y="1821"/>
                    <a:pt x="1497" y="1825"/>
                    <a:pt x="1539" y="1822"/>
                  </a:cubicBezTo>
                  <a:cubicBezTo>
                    <a:pt x="1582" y="1819"/>
                    <a:pt x="1624" y="1809"/>
                    <a:pt x="1664" y="1795"/>
                  </a:cubicBezTo>
                  <a:cubicBezTo>
                    <a:pt x="1704" y="1780"/>
                    <a:pt x="1743" y="1761"/>
                    <a:pt x="1780" y="1740"/>
                  </a:cubicBezTo>
                  <a:cubicBezTo>
                    <a:pt x="1818" y="1719"/>
                    <a:pt x="1854" y="1695"/>
                    <a:pt x="1888" y="1669"/>
                  </a:cubicBezTo>
                  <a:cubicBezTo>
                    <a:pt x="1922" y="1643"/>
                    <a:pt x="1954" y="1614"/>
                    <a:pt x="1986" y="1586"/>
                  </a:cubicBezTo>
                  <a:cubicBezTo>
                    <a:pt x="2018" y="1557"/>
                    <a:pt x="2050" y="1527"/>
                    <a:pt x="2080" y="1497"/>
                  </a:cubicBezTo>
                  <a:cubicBezTo>
                    <a:pt x="2095" y="1481"/>
                    <a:pt x="2110" y="1466"/>
                    <a:pt x="2125" y="1450"/>
                  </a:cubicBezTo>
                  <a:cubicBezTo>
                    <a:pt x="2140" y="1435"/>
                    <a:pt x="2155" y="1419"/>
                    <a:pt x="2169" y="1403"/>
                  </a:cubicBezTo>
                  <a:cubicBezTo>
                    <a:pt x="2199" y="1371"/>
                    <a:pt x="2229" y="1340"/>
                    <a:pt x="2257" y="1308"/>
                  </a:cubicBezTo>
                  <a:cubicBezTo>
                    <a:pt x="2300" y="1259"/>
                    <a:pt x="2300" y="1259"/>
                    <a:pt x="2300" y="1259"/>
                  </a:cubicBezTo>
                  <a:cubicBezTo>
                    <a:pt x="2321" y="1235"/>
                    <a:pt x="2321" y="1235"/>
                    <a:pt x="2321" y="1235"/>
                  </a:cubicBezTo>
                  <a:cubicBezTo>
                    <a:pt x="2342" y="1210"/>
                    <a:pt x="2342" y="1210"/>
                    <a:pt x="2342" y="1210"/>
                  </a:cubicBezTo>
                  <a:cubicBezTo>
                    <a:pt x="2371" y="1178"/>
                    <a:pt x="2399" y="1145"/>
                    <a:pt x="2427" y="1112"/>
                  </a:cubicBezTo>
                  <a:cubicBezTo>
                    <a:pt x="2470" y="1064"/>
                    <a:pt x="2470" y="1064"/>
                    <a:pt x="2470" y="1064"/>
                  </a:cubicBezTo>
                  <a:cubicBezTo>
                    <a:pt x="2484" y="1047"/>
                    <a:pt x="2498" y="1031"/>
                    <a:pt x="2513" y="1015"/>
                  </a:cubicBezTo>
                  <a:cubicBezTo>
                    <a:pt x="2528" y="999"/>
                    <a:pt x="2542" y="983"/>
                    <a:pt x="2557" y="968"/>
                  </a:cubicBezTo>
                  <a:cubicBezTo>
                    <a:pt x="2573" y="953"/>
                    <a:pt x="2588" y="937"/>
                    <a:pt x="2604" y="923"/>
                  </a:cubicBezTo>
                  <a:cubicBezTo>
                    <a:pt x="2635" y="893"/>
                    <a:pt x="2668" y="865"/>
                    <a:pt x="2704" y="841"/>
                  </a:cubicBezTo>
                  <a:cubicBezTo>
                    <a:pt x="2722" y="829"/>
                    <a:pt x="2741" y="818"/>
                    <a:pt x="2762" y="811"/>
                  </a:cubicBezTo>
                  <a:cubicBezTo>
                    <a:pt x="2772" y="808"/>
                    <a:pt x="2783" y="805"/>
                    <a:pt x="2793" y="804"/>
                  </a:cubicBezTo>
                  <a:cubicBezTo>
                    <a:pt x="2804" y="803"/>
                    <a:pt x="2815" y="804"/>
                    <a:pt x="2825" y="808"/>
                  </a:cubicBezTo>
                  <a:cubicBezTo>
                    <a:pt x="2815" y="804"/>
                    <a:pt x="2804" y="804"/>
                    <a:pt x="2793" y="805"/>
                  </a:cubicBezTo>
                  <a:cubicBezTo>
                    <a:pt x="2783" y="806"/>
                    <a:pt x="2772" y="808"/>
                    <a:pt x="2762" y="812"/>
                  </a:cubicBezTo>
                  <a:cubicBezTo>
                    <a:pt x="2742" y="819"/>
                    <a:pt x="2723" y="830"/>
                    <a:pt x="2705" y="842"/>
                  </a:cubicBezTo>
                  <a:cubicBezTo>
                    <a:pt x="2669" y="866"/>
                    <a:pt x="2637" y="895"/>
                    <a:pt x="2606" y="925"/>
                  </a:cubicBezTo>
                  <a:cubicBezTo>
                    <a:pt x="2590" y="940"/>
                    <a:pt x="2575" y="955"/>
                    <a:pt x="2560" y="971"/>
                  </a:cubicBezTo>
                  <a:cubicBezTo>
                    <a:pt x="2545" y="986"/>
                    <a:pt x="2531" y="1002"/>
                    <a:pt x="2516" y="1018"/>
                  </a:cubicBezTo>
                  <a:cubicBezTo>
                    <a:pt x="2502" y="1034"/>
                    <a:pt x="2488" y="1051"/>
                    <a:pt x="2474" y="1067"/>
                  </a:cubicBezTo>
                  <a:cubicBezTo>
                    <a:pt x="2432" y="1116"/>
                    <a:pt x="2432" y="1116"/>
                    <a:pt x="2432" y="1116"/>
                  </a:cubicBezTo>
                  <a:cubicBezTo>
                    <a:pt x="2403" y="1149"/>
                    <a:pt x="2376" y="1182"/>
                    <a:pt x="2348" y="1215"/>
                  </a:cubicBezTo>
                  <a:cubicBezTo>
                    <a:pt x="2327" y="1239"/>
                    <a:pt x="2327" y="1239"/>
                    <a:pt x="2327" y="1239"/>
                  </a:cubicBezTo>
                  <a:cubicBezTo>
                    <a:pt x="2305" y="1264"/>
                    <a:pt x="2305" y="1264"/>
                    <a:pt x="2305" y="1264"/>
                  </a:cubicBezTo>
                  <a:cubicBezTo>
                    <a:pt x="2263" y="1313"/>
                    <a:pt x="2263" y="1313"/>
                    <a:pt x="2263" y="1313"/>
                  </a:cubicBezTo>
                  <a:cubicBezTo>
                    <a:pt x="2234" y="1345"/>
                    <a:pt x="2205" y="1377"/>
                    <a:pt x="2176" y="1409"/>
                  </a:cubicBezTo>
                  <a:cubicBezTo>
                    <a:pt x="2161" y="1425"/>
                    <a:pt x="2147" y="1441"/>
                    <a:pt x="2132" y="1456"/>
                  </a:cubicBezTo>
                  <a:cubicBezTo>
                    <a:pt x="2117" y="1472"/>
                    <a:pt x="2102" y="1488"/>
                    <a:pt x="2087" y="1503"/>
                  </a:cubicBezTo>
                  <a:cubicBezTo>
                    <a:pt x="2056" y="1534"/>
                    <a:pt x="2025" y="1564"/>
                    <a:pt x="1993" y="1593"/>
                  </a:cubicBezTo>
                  <a:cubicBezTo>
                    <a:pt x="1961" y="1622"/>
                    <a:pt x="1928" y="1650"/>
                    <a:pt x="1894" y="1677"/>
                  </a:cubicBezTo>
                  <a:cubicBezTo>
                    <a:pt x="1860" y="1704"/>
                    <a:pt x="1823" y="1728"/>
                    <a:pt x="1786" y="1749"/>
                  </a:cubicBezTo>
                  <a:cubicBezTo>
                    <a:pt x="1748" y="1771"/>
                    <a:pt x="1709" y="1790"/>
                    <a:pt x="1668" y="1805"/>
                  </a:cubicBezTo>
                  <a:cubicBezTo>
                    <a:pt x="1627" y="1820"/>
                    <a:pt x="1584" y="1830"/>
                    <a:pt x="1540" y="1833"/>
                  </a:cubicBezTo>
                  <a:cubicBezTo>
                    <a:pt x="1497" y="1836"/>
                    <a:pt x="1452" y="1832"/>
                    <a:pt x="1410" y="1819"/>
                  </a:cubicBezTo>
                  <a:cubicBezTo>
                    <a:pt x="1368" y="1806"/>
                    <a:pt x="1329" y="1786"/>
                    <a:pt x="1292" y="1763"/>
                  </a:cubicBezTo>
                  <a:cubicBezTo>
                    <a:pt x="1255" y="1739"/>
                    <a:pt x="1221" y="1712"/>
                    <a:pt x="1189" y="1683"/>
                  </a:cubicBezTo>
                  <a:cubicBezTo>
                    <a:pt x="1124" y="1625"/>
                    <a:pt x="1066" y="1561"/>
                    <a:pt x="1011" y="1494"/>
                  </a:cubicBezTo>
                  <a:cubicBezTo>
                    <a:pt x="983" y="1461"/>
                    <a:pt x="957" y="1427"/>
                    <a:pt x="931" y="1392"/>
                  </a:cubicBezTo>
                  <a:cubicBezTo>
                    <a:pt x="918" y="1374"/>
                    <a:pt x="906" y="1356"/>
                    <a:pt x="893" y="1339"/>
                  </a:cubicBezTo>
                  <a:cubicBezTo>
                    <a:pt x="857" y="1285"/>
                    <a:pt x="857" y="1285"/>
                    <a:pt x="857" y="1285"/>
                  </a:cubicBezTo>
                  <a:cubicBezTo>
                    <a:pt x="821" y="1231"/>
                    <a:pt x="821" y="1231"/>
                    <a:pt x="821" y="1231"/>
                  </a:cubicBezTo>
                  <a:cubicBezTo>
                    <a:pt x="803" y="1204"/>
                    <a:pt x="803" y="1204"/>
                    <a:pt x="803" y="1204"/>
                  </a:cubicBezTo>
                  <a:cubicBezTo>
                    <a:pt x="797" y="1195"/>
                    <a:pt x="791" y="1187"/>
                    <a:pt x="785" y="1177"/>
                  </a:cubicBezTo>
                  <a:cubicBezTo>
                    <a:pt x="715" y="1068"/>
                    <a:pt x="715" y="1068"/>
                    <a:pt x="715" y="1068"/>
                  </a:cubicBezTo>
                  <a:cubicBezTo>
                    <a:pt x="692" y="1031"/>
                    <a:pt x="670" y="994"/>
                    <a:pt x="647" y="958"/>
                  </a:cubicBezTo>
                  <a:cubicBezTo>
                    <a:pt x="613" y="902"/>
                    <a:pt x="613" y="902"/>
                    <a:pt x="613" y="902"/>
                  </a:cubicBezTo>
                  <a:cubicBezTo>
                    <a:pt x="608" y="893"/>
                    <a:pt x="602" y="884"/>
                    <a:pt x="597" y="875"/>
                  </a:cubicBezTo>
                  <a:cubicBezTo>
                    <a:pt x="580" y="847"/>
                    <a:pt x="580" y="847"/>
                    <a:pt x="580" y="847"/>
                  </a:cubicBezTo>
                  <a:cubicBezTo>
                    <a:pt x="514" y="735"/>
                    <a:pt x="514" y="735"/>
                    <a:pt x="514" y="735"/>
                  </a:cubicBezTo>
                  <a:cubicBezTo>
                    <a:pt x="492" y="698"/>
                    <a:pt x="471" y="660"/>
                    <a:pt x="450" y="623"/>
                  </a:cubicBezTo>
                  <a:cubicBezTo>
                    <a:pt x="385" y="510"/>
                    <a:pt x="385" y="510"/>
                    <a:pt x="385" y="510"/>
                  </a:cubicBezTo>
                  <a:cubicBezTo>
                    <a:pt x="364" y="473"/>
                    <a:pt x="342" y="435"/>
                    <a:pt x="321" y="398"/>
                  </a:cubicBezTo>
                  <a:cubicBezTo>
                    <a:pt x="299" y="361"/>
                    <a:pt x="276" y="324"/>
                    <a:pt x="253" y="288"/>
                  </a:cubicBezTo>
                  <a:cubicBezTo>
                    <a:pt x="229" y="252"/>
                    <a:pt x="205" y="216"/>
                    <a:pt x="181" y="180"/>
                  </a:cubicBezTo>
                  <a:cubicBezTo>
                    <a:pt x="156" y="145"/>
                    <a:pt x="131" y="110"/>
                    <a:pt x="102" y="78"/>
                  </a:cubicBezTo>
                  <a:cubicBezTo>
                    <a:pt x="88" y="62"/>
                    <a:pt x="73" y="46"/>
                    <a:pt x="56" y="32"/>
                  </a:cubicBezTo>
                  <a:cubicBezTo>
                    <a:pt x="40" y="18"/>
                    <a:pt x="21"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1" name="Freeform 23"/>
            <p:cNvSpPr/>
            <p:nvPr/>
          </p:nvSpPr>
          <p:spPr bwMode="auto">
            <a:xfrm>
              <a:off x="12417425" y="4365625"/>
              <a:ext cx="8582025" cy="5441950"/>
            </a:xfrm>
            <a:custGeom>
              <a:avLst/>
              <a:gdLst>
                <a:gd name="T0" fmla="*/ 56 w 2815"/>
                <a:gd name="T1" fmla="*/ 29 h 1784"/>
                <a:gd name="T2" fmla="*/ 184 w 2815"/>
                <a:gd name="T3" fmla="*/ 169 h 1784"/>
                <a:gd name="T4" fmla="*/ 258 w 2815"/>
                <a:gd name="T5" fmla="*/ 272 h 1784"/>
                <a:gd name="T6" fmla="*/ 396 w 2815"/>
                <a:gd name="T7" fmla="*/ 485 h 1784"/>
                <a:gd name="T8" fmla="*/ 527 w 2815"/>
                <a:gd name="T9" fmla="*/ 702 h 1784"/>
                <a:gd name="T10" fmla="*/ 735 w 2815"/>
                <a:gd name="T11" fmla="*/ 1020 h 1784"/>
                <a:gd name="T12" fmla="*/ 841 w 2815"/>
                <a:gd name="T13" fmla="*/ 1178 h 1784"/>
                <a:gd name="T14" fmla="*/ 914 w 2815"/>
                <a:gd name="T15" fmla="*/ 1281 h 1784"/>
                <a:gd name="T16" fmla="*/ 1030 w 2815"/>
                <a:gd name="T17" fmla="*/ 1431 h 1784"/>
                <a:gd name="T18" fmla="*/ 1300 w 2815"/>
                <a:gd name="T19" fmla="*/ 1696 h 1784"/>
                <a:gd name="T20" fmla="*/ 1533 w 2815"/>
                <a:gd name="T21" fmla="*/ 1771 h 1784"/>
                <a:gd name="T22" fmla="*/ 1770 w 2815"/>
                <a:gd name="T23" fmla="*/ 1694 h 1784"/>
                <a:gd name="T24" fmla="*/ 1977 w 2815"/>
                <a:gd name="T25" fmla="*/ 1550 h 1784"/>
                <a:gd name="T26" fmla="*/ 2251 w 2815"/>
                <a:gd name="T27" fmla="*/ 1287 h 1784"/>
                <a:gd name="T28" fmla="*/ 2316 w 2815"/>
                <a:gd name="T29" fmla="*/ 1218 h 1784"/>
                <a:gd name="T30" fmla="*/ 2423 w 2815"/>
                <a:gd name="T31" fmla="*/ 1101 h 1784"/>
                <a:gd name="T32" fmla="*/ 2487 w 2815"/>
                <a:gd name="T33" fmla="*/ 1031 h 1784"/>
                <a:gd name="T34" fmla="*/ 2553 w 2815"/>
                <a:gd name="T35" fmla="*/ 963 h 1784"/>
                <a:gd name="T36" fmla="*/ 2698 w 2815"/>
                <a:gd name="T37" fmla="*/ 839 h 1784"/>
                <a:gd name="T38" fmla="*/ 2784 w 2815"/>
                <a:gd name="T39" fmla="*/ 801 h 1784"/>
                <a:gd name="T40" fmla="*/ 2784 w 2815"/>
                <a:gd name="T41" fmla="*/ 802 h 1784"/>
                <a:gd name="T42" fmla="*/ 2698 w 2815"/>
                <a:gd name="T43" fmla="*/ 840 h 1784"/>
                <a:gd name="T44" fmla="*/ 2556 w 2815"/>
                <a:gd name="T45" fmla="*/ 965 h 1784"/>
                <a:gd name="T46" fmla="*/ 2491 w 2815"/>
                <a:gd name="T47" fmla="*/ 1034 h 1784"/>
                <a:gd name="T48" fmla="*/ 2427 w 2815"/>
                <a:gd name="T49" fmla="*/ 1105 h 1784"/>
                <a:gd name="T50" fmla="*/ 2321 w 2815"/>
                <a:gd name="T51" fmla="*/ 1223 h 1784"/>
                <a:gd name="T52" fmla="*/ 2256 w 2815"/>
                <a:gd name="T53" fmla="*/ 1292 h 1784"/>
                <a:gd name="T54" fmla="*/ 1983 w 2815"/>
                <a:gd name="T55" fmla="*/ 1558 h 1784"/>
                <a:gd name="T56" fmla="*/ 1775 w 2815"/>
                <a:gd name="T57" fmla="*/ 1704 h 1784"/>
                <a:gd name="T58" fmla="*/ 1534 w 2815"/>
                <a:gd name="T59" fmla="*/ 1782 h 1784"/>
                <a:gd name="T60" fmla="*/ 1293 w 2815"/>
                <a:gd name="T61" fmla="*/ 1705 h 1784"/>
                <a:gd name="T62" fmla="*/ 1021 w 2815"/>
                <a:gd name="T63" fmla="*/ 1439 h 1784"/>
                <a:gd name="T64" fmla="*/ 905 w 2815"/>
                <a:gd name="T65" fmla="*/ 1288 h 1784"/>
                <a:gd name="T66" fmla="*/ 833 w 2815"/>
                <a:gd name="T67" fmla="*/ 1184 h 1784"/>
                <a:gd name="T68" fmla="*/ 726 w 2815"/>
                <a:gd name="T69" fmla="*/ 1026 h 1784"/>
                <a:gd name="T70" fmla="*/ 520 w 2815"/>
                <a:gd name="T71" fmla="*/ 706 h 1784"/>
                <a:gd name="T72" fmla="*/ 390 w 2815"/>
                <a:gd name="T73" fmla="*/ 489 h 1784"/>
                <a:gd name="T74" fmla="*/ 254 w 2815"/>
                <a:gd name="T75" fmla="*/ 275 h 1784"/>
                <a:gd name="T76" fmla="*/ 181 w 2815"/>
                <a:gd name="T77" fmla="*/ 171 h 1784"/>
                <a:gd name="T78" fmla="*/ 56 w 2815"/>
                <a:gd name="T79" fmla="*/ 29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15" h="1784">
                  <a:moveTo>
                    <a:pt x="0" y="0"/>
                  </a:moveTo>
                  <a:cubicBezTo>
                    <a:pt x="21" y="5"/>
                    <a:pt x="39" y="16"/>
                    <a:pt x="56" y="29"/>
                  </a:cubicBezTo>
                  <a:cubicBezTo>
                    <a:pt x="73" y="42"/>
                    <a:pt x="88" y="56"/>
                    <a:pt x="103" y="71"/>
                  </a:cubicBezTo>
                  <a:cubicBezTo>
                    <a:pt x="132" y="102"/>
                    <a:pt x="158" y="136"/>
                    <a:pt x="184" y="169"/>
                  </a:cubicBezTo>
                  <a:cubicBezTo>
                    <a:pt x="196" y="186"/>
                    <a:pt x="208" y="204"/>
                    <a:pt x="221" y="221"/>
                  </a:cubicBezTo>
                  <a:cubicBezTo>
                    <a:pt x="258" y="272"/>
                    <a:pt x="258" y="272"/>
                    <a:pt x="258" y="272"/>
                  </a:cubicBezTo>
                  <a:cubicBezTo>
                    <a:pt x="282" y="307"/>
                    <a:pt x="306" y="342"/>
                    <a:pt x="329" y="377"/>
                  </a:cubicBezTo>
                  <a:cubicBezTo>
                    <a:pt x="352" y="413"/>
                    <a:pt x="373" y="449"/>
                    <a:pt x="396" y="485"/>
                  </a:cubicBezTo>
                  <a:cubicBezTo>
                    <a:pt x="461" y="594"/>
                    <a:pt x="461" y="594"/>
                    <a:pt x="461" y="594"/>
                  </a:cubicBezTo>
                  <a:cubicBezTo>
                    <a:pt x="527" y="702"/>
                    <a:pt x="527" y="702"/>
                    <a:pt x="527" y="702"/>
                  </a:cubicBezTo>
                  <a:cubicBezTo>
                    <a:pt x="549" y="738"/>
                    <a:pt x="572" y="774"/>
                    <a:pt x="595" y="809"/>
                  </a:cubicBezTo>
                  <a:cubicBezTo>
                    <a:pt x="735" y="1020"/>
                    <a:pt x="735" y="1020"/>
                    <a:pt x="735" y="1020"/>
                  </a:cubicBezTo>
                  <a:cubicBezTo>
                    <a:pt x="805" y="1126"/>
                    <a:pt x="805" y="1126"/>
                    <a:pt x="805" y="1126"/>
                  </a:cubicBezTo>
                  <a:cubicBezTo>
                    <a:pt x="817" y="1143"/>
                    <a:pt x="829" y="1160"/>
                    <a:pt x="841" y="1178"/>
                  </a:cubicBezTo>
                  <a:cubicBezTo>
                    <a:pt x="878" y="1230"/>
                    <a:pt x="878" y="1230"/>
                    <a:pt x="878" y="1230"/>
                  </a:cubicBezTo>
                  <a:cubicBezTo>
                    <a:pt x="914" y="1281"/>
                    <a:pt x="914" y="1281"/>
                    <a:pt x="914" y="1281"/>
                  </a:cubicBezTo>
                  <a:cubicBezTo>
                    <a:pt x="926" y="1299"/>
                    <a:pt x="939" y="1316"/>
                    <a:pt x="952" y="1332"/>
                  </a:cubicBezTo>
                  <a:cubicBezTo>
                    <a:pt x="977" y="1366"/>
                    <a:pt x="1003" y="1399"/>
                    <a:pt x="1030" y="1431"/>
                  </a:cubicBezTo>
                  <a:cubicBezTo>
                    <a:pt x="1084" y="1496"/>
                    <a:pt x="1141" y="1559"/>
                    <a:pt x="1202" y="1616"/>
                  </a:cubicBezTo>
                  <a:cubicBezTo>
                    <a:pt x="1233" y="1645"/>
                    <a:pt x="1265" y="1672"/>
                    <a:pt x="1300" y="1696"/>
                  </a:cubicBezTo>
                  <a:cubicBezTo>
                    <a:pt x="1334" y="1720"/>
                    <a:pt x="1371" y="1740"/>
                    <a:pt x="1410" y="1754"/>
                  </a:cubicBezTo>
                  <a:cubicBezTo>
                    <a:pt x="1450" y="1768"/>
                    <a:pt x="1491" y="1773"/>
                    <a:pt x="1533" y="1771"/>
                  </a:cubicBezTo>
                  <a:cubicBezTo>
                    <a:pt x="1575" y="1769"/>
                    <a:pt x="1616" y="1759"/>
                    <a:pt x="1655" y="1746"/>
                  </a:cubicBezTo>
                  <a:cubicBezTo>
                    <a:pt x="1695" y="1732"/>
                    <a:pt x="1733" y="1714"/>
                    <a:pt x="1770" y="1694"/>
                  </a:cubicBezTo>
                  <a:cubicBezTo>
                    <a:pt x="1807" y="1674"/>
                    <a:pt x="1843" y="1652"/>
                    <a:pt x="1877" y="1628"/>
                  </a:cubicBezTo>
                  <a:cubicBezTo>
                    <a:pt x="1912" y="1604"/>
                    <a:pt x="1945" y="1577"/>
                    <a:pt x="1977" y="1550"/>
                  </a:cubicBezTo>
                  <a:cubicBezTo>
                    <a:pt x="2009" y="1523"/>
                    <a:pt x="2040" y="1495"/>
                    <a:pt x="2071" y="1465"/>
                  </a:cubicBezTo>
                  <a:cubicBezTo>
                    <a:pt x="2132" y="1408"/>
                    <a:pt x="2192" y="1348"/>
                    <a:pt x="2251" y="1287"/>
                  </a:cubicBezTo>
                  <a:cubicBezTo>
                    <a:pt x="2294" y="1241"/>
                    <a:pt x="2294" y="1241"/>
                    <a:pt x="2294" y="1241"/>
                  </a:cubicBezTo>
                  <a:cubicBezTo>
                    <a:pt x="2316" y="1218"/>
                    <a:pt x="2316" y="1218"/>
                    <a:pt x="2316" y="1218"/>
                  </a:cubicBezTo>
                  <a:cubicBezTo>
                    <a:pt x="2337" y="1195"/>
                    <a:pt x="2337" y="1195"/>
                    <a:pt x="2337" y="1195"/>
                  </a:cubicBezTo>
                  <a:cubicBezTo>
                    <a:pt x="2423" y="1101"/>
                    <a:pt x="2423" y="1101"/>
                    <a:pt x="2423" y="1101"/>
                  </a:cubicBezTo>
                  <a:cubicBezTo>
                    <a:pt x="2466" y="1054"/>
                    <a:pt x="2466" y="1054"/>
                    <a:pt x="2466" y="1054"/>
                  </a:cubicBezTo>
                  <a:cubicBezTo>
                    <a:pt x="2487" y="1031"/>
                    <a:pt x="2487" y="1031"/>
                    <a:pt x="2487" y="1031"/>
                  </a:cubicBezTo>
                  <a:cubicBezTo>
                    <a:pt x="2509" y="1008"/>
                    <a:pt x="2509" y="1008"/>
                    <a:pt x="2509" y="1008"/>
                  </a:cubicBezTo>
                  <a:cubicBezTo>
                    <a:pt x="2523" y="993"/>
                    <a:pt x="2538" y="977"/>
                    <a:pt x="2553" y="963"/>
                  </a:cubicBezTo>
                  <a:cubicBezTo>
                    <a:pt x="2568" y="948"/>
                    <a:pt x="2584" y="933"/>
                    <a:pt x="2599" y="919"/>
                  </a:cubicBezTo>
                  <a:cubicBezTo>
                    <a:pt x="2631" y="890"/>
                    <a:pt x="2662" y="863"/>
                    <a:pt x="2698" y="839"/>
                  </a:cubicBezTo>
                  <a:cubicBezTo>
                    <a:pt x="2715" y="827"/>
                    <a:pt x="2733" y="816"/>
                    <a:pt x="2753" y="809"/>
                  </a:cubicBezTo>
                  <a:cubicBezTo>
                    <a:pt x="2763" y="805"/>
                    <a:pt x="2774" y="802"/>
                    <a:pt x="2784" y="801"/>
                  </a:cubicBezTo>
                  <a:cubicBezTo>
                    <a:pt x="2795" y="800"/>
                    <a:pt x="2805" y="801"/>
                    <a:pt x="2815" y="805"/>
                  </a:cubicBezTo>
                  <a:cubicBezTo>
                    <a:pt x="2805" y="801"/>
                    <a:pt x="2795" y="800"/>
                    <a:pt x="2784" y="802"/>
                  </a:cubicBezTo>
                  <a:cubicBezTo>
                    <a:pt x="2774" y="803"/>
                    <a:pt x="2763" y="806"/>
                    <a:pt x="2754" y="809"/>
                  </a:cubicBezTo>
                  <a:cubicBezTo>
                    <a:pt x="2734" y="817"/>
                    <a:pt x="2716" y="828"/>
                    <a:pt x="2698" y="840"/>
                  </a:cubicBezTo>
                  <a:cubicBezTo>
                    <a:pt x="2664" y="864"/>
                    <a:pt x="2632" y="892"/>
                    <a:pt x="2601" y="921"/>
                  </a:cubicBezTo>
                  <a:cubicBezTo>
                    <a:pt x="2586" y="936"/>
                    <a:pt x="2571" y="950"/>
                    <a:pt x="2556" y="965"/>
                  </a:cubicBezTo>
                  <a:cubicBezTo>
                    <a:pt x="2541" y="980"/>
                    <a:pt x="2526" y="996"/>
                    <a:pt x="2512" y="1011"/>
                  </a:cubicBezTo>
                  <a:cubicBezTo>
                    <a:pt x="2491" y="1034"/>
                    <a:pt x="2491" y="1034"/>
                    <a:pt x="2491" y="1034"/>
                  </a:cubicBezTo>
                  <a:cubicBezTo>
                    <a:pt x="2469" y="1058"/>
                    <a:pt x="2469" y="1058"/>
                    <a:pt x="2469" y="1058"/>
                  </a:cubicBezTo>
                  <a:cubicBezTo>
                    <a:pt x="2427" y="1105"/>
                    <a:pt x="2427" y="1105"/>
                    <a:pt x="2427" y="1105"/>
                  </a:cubicBezTo>
                  <a:cubicBezTo>
                    <a:pt x="2342" y="1199"/>
                    <a:pt x="2342" y="1199"/>
                    <a:pt x="2342" y="1199"/>
                  </a:cubicBezTo>
                  <a:cubicBezTo>
                    <a:pt x="2321" y="1223"/>
                    <a:pt x="2321" y="1223"/>
                    <a:pt x="2321" y="1223"/>
                  </a:cubicBezTo>
                  <a:cubicBezTo>
                    <a:pt x="2300" y="1246"/>
                    <a:pt x="2300" y="1246"/>
                    <a:pt x="2300" y="1246"/>
                  </a:cubicBezTo>
                  <a:cubicBezTo>
                    <a:pt x="2256" y="1292"/>
                    <a:pt x="2256" y="1292"/>
                    <a:pt x="2256" y="1292"/>
                  </a:cubicBezTo>
                  <a:cubicBezTo>
                    <a:pt x="2198" y="1354"/>
                    <a:pt x="2138" y="1414"/>
                    <a:pt x="2077" y="1472"/>
                  </a:cubicBezTo>
                  <a:cubicBezTo>
                    <a:pt x="2047" y="1502"/>
                    <a:pt x="2015" y="1530"/>
                    <a:pt x="1983" y="1558"/>
                  </a:cubicBezTo>
                  <a:cubicBezTo>
                    <a:pt x="1951" y="1585"/>
                    <a:pt x="1918" y="1612"/>
                    <a:pt x="1883" y="1636"/>
                  </a:cubicBezTo>
                  <a:cubicBezTo>
                    <a:pt x="1848" y="1661"/>
                    <a:pt x="1812" y="1683"/>
                    <a:pt x="1775" y="1704"/>
                  </a:cubicBezTo>
                  <a:cubicBezTo>
                    <a:pt x="1738" y="1724"/>
                    <a:pt x="1699" y="1742"/>
                    <a:pt x="1659" y="1756"/>
                  </a:cubicBezTo>
                  <a:cubicBezTo>
                    <a:pt x="1619" y="1770"/>
                    <a:pt x="1576" y="1780"/>
                    <a:pt x="1534" y="1782"/>
                  </a:cubicBezTo>
                  <a:cubicBezTo>
                    <a:pt x="1491" y="1784"/>
                    <a:pt x="1447" y="1779"/>
                    <a:pt x="1407" y="1765"/>
                  </a:cubicBezTo>
                  <a:cubicBezTo>
                    <a:pt x="1366" y="1751"/>
                    <a:pt x="1328" y="1730"/>
                    <a:pt x="1293" y="1705"/>
                  </a:cubicBezTo>
                  <a:cubicBezTo>
                    <a:pt x="1258" y="1681"/>
                    <a:pt x="1225" y="1654"/>
                    <a:pt x="1194" y="1625"/>
                  </a:cubicBezTo>
                  <a:cubicBezTo>
                    <a:pt x="1132" y="1567"/>
                    <a:pt x="1076" y="1504"/>
                    <a:pt x="1021" y="1439"/>
                  </a:cubicBezTo>
                  <a:cubicBezTo>
                    <a:pt x="994" y="1406"/>
                    <a:pt x="968" y="1373"/>
                    <a:pt x="943" y="1339"/>
                  </a:cubicBezTo>
                  <a:cubicBezTo>
                    <a:pt x="930" y="1322"/>
                    <a:pt x="917" y="1305"/>
                    <a:pt x="905" y="1288"/>
                  </a:cubicBezTo>
                  <a:cubicBezTo>
                    <a:pt x="869" y="1236"/>
                    <a:pt x="869" y="1236"/>
                    <a:pt x="869" y="1236"/>
                  </a:cubicBezTo>
                  <a:cubicBezTo>
                    <a:pt x="833" y="1184"/>
                    <a:pt x="833" y="1184"/>
                    <a:pt x="833" y="1184"/>
                  </a:cubicBezTo>
                  <a:cubicBezTo>
                    <a:pt x="821" y="1166"/>
                    <a:pt x="808" y="1149"/>
                    <a:pt x="797" y="1132"/>
                  </a:cubicBezTo>
                  <a:cubicBezTo>
                    <a:pt x="726" y="1026"/>
                    <a:pt x="726" y="1026"/>
                    <a:pt x="726" y="1026"/>
                  </a:cubicBezTo>
                  <a:cubicBezTo>
                    <a:pt x="680" y="955"/>
                    <a:pt x="634" y="885"/>
                    <a:pt x="587" y="814"/>
                  </a:cubicBezTo>
                  <a:cubicBezTo>
                    <a:pt x="564" y="778"/>
                    <a:pt x="542" y="742"/>
                    <a:pt x="520" y="706"/>
                  </a:cubicBezTo>
                  <a:cubicBezTo>
                    <a:pt x="455" y="597"/>
                    <a:pt x="455" y="597"/>
                    <a:pt x="455" y="597"/>
                  </a:cubicBezTo>
                  <a:cubicBezTo>
                    <a:pt x="390" y="489"/>
                    <a:pt x="390" y="489"/>
                    <a:pt x="390" y="489"/>
                  </a:cubicBezTo>
                  <a:cubicBezTo>
                    <a:pt x="368" y="453"/>
                    <a:pt x="346" y="416"/>
                    <a:pt x="324" y="380"/>
                  </a:cubicBezTo>
                  <a:cubicBezTo>
                    <a:pt x="301" y="345"/>
                    <a:pt x="278" y="309"/>
                    <a:pt x="254" y="275"/>
                  </a:cubicBezTo>
                  <a:cubicBezTo>
                    <a:pt x="218" y="223"/>
                    <a:pt x="218" y="223"/>
                    <a:pt x="218" y="223"/>
                  </a:cubicBezTo>
                  <a:cubicBezTo>
                    <a:pt x="206" y="206"/>
                    <a:pt x="194" y="188"/>
                    <a:pt x="181" y="171"/>
                  </a:cubicBezTo>
                  <a:cubicBezTo>
                    <a:pt x="156" y="137"/>
                    <a:pt x="131" y="103"/>
                    <a:pt x="102" y="72"/>
                  </a:cubicBezTo>
                  <a:cubicBezTo>
                    <a:pt x="88" y="57"/>
                    <a:pt x="72" y="42"/>
                    <a:pt x="56" y="29"/>
                  </a:cubicBezTo>
                  <a:cubicBezTo>
                    <a:pt x="39" y="17"/>
                    <a:pt x="21"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2" name="Freeform 24"/>
            <p:cNvSpPr/>
            <p:nvPr/>
          </p:nvSpPr>
          <p:spPr bwMode="auto">
            <a:xfrm>
              <a:off x="12646025" y="4316413"/>
              <a:ext cx="8537575" cy="5191125"/>
            </a:xfrm>
            <a:custGeom>
              <a:avLst/>
              <a:gdLst>
                <a:gd name="T0" fmla="*/ 56 w 2800"/>
                <a:gd name="T1" fmla="*/ 25 h 1702"/>
                <a:gd name="T2" fmla="*/ 147 w 2800"/>
                <a:gd name="T3" fmla="*/ 107 h 1702"/>
                <a:gd name="T4" fmla="*/ 206 w 2800"/>
                <a:gd name="T5" fmla="*/ 177 h 1702"/>
                <a:gd name="T6" fmla="*/ 262 w 2800"/>
                <a:gd name="T7" fmla="*/ 251 h 1702"/>
                <a:gd name="T8" fmla="*/ 334 w 2800"/>
                <a:gd name="T9" fmla="*/ 350 h 1702"/>
                <a:gd name="T10" fmla="*/ 403 w 2800"/>
                <a:gd name="T11" fmla="*/ 452 h 1702"/>
                <a:gd name="T12" fmla="*/ 538 w 2800"/>
                <a:gd name="T13" fmla="*/ 657 h 1702"/>
                <a:gd name="T14" fmla="*/ 608 w 2800"/>
                <a:gd name="T15" fmla="*/ 758 h 1702"/>
                <a:gd name="T16" fmla="*/ 679 w 2800"/>
                <a:gd name="T17" fmla="*/ 858 h 1702"/>
                <a:gd name="T18" fmla="*/ 821 w 2800"/>
                <a:gd name="T19" fmla="*/ 1058 h 1702"/>
                <a:gd name="T20" fmla="*/ 857 w 2800"/>
                <a:gd name="T21" fmla="*/ 1108 h 1702"/>
                <a:gd name="T22" fmla="*/ 967 w 2800"/>
                <a:gd name="T23" fmla="*/ 1255 h 1702"/>
                <a:gd name="T24" fmla="*/ 1210 w 2800"/>
                <a:gd name="T25" fmla="*/ 1530 h 1702"/>
                <a:gd name="T26" fmla="*/ 1304 w 2800"/>
                <a:gd name="T27" fmla="*/ 1608 h 1702"/>
                <a:gd name="T28" fmla="*/ 1466 w 2800"/>
                <a:gd name="T29" fmla="*/ 1686 h 1702"/>
                <a:gd name="T30" fmla="*/ 1646 w 2800"/>
                <a:gd name="T31" fmla="*/ 1672 h 1702"/>
                <a:gd name="T32" fmla="*/ 1864 w 2800"/>
                <a:gd name="T33" fmla="*/ 1566 h 1702"/>
                <a:gd name="T34" fmla="*/ 2059 w 2800"/>
                <a:gd name="T35" fmla="*/ 1418 h 1702"/>
                <a:gd name="T36" fmla="*/ 2128 w 2800"/>
                <a:gd name="T37" fmla="*/ 1357 h 1702"/>
                <a:gd name="T38" fmla="*/ 2151 w 2800"/>
                <a:gd name="T39" fmla="*/ 1336 h 1702"/>
                <a:gd name="T40" fmla="*/ 2218 w 2800"/>
                <a:gd name="T41" fmla="*/ 1274 h 1702"/>
                <a:gd name="T42" fmla="*/ 2240 w 2800"/>
                <a:gd name="T43" fmla="*/ 1253 h 1702"/>
                <a:gd name="T44" fmla="*/ 2306 w 2800"/>
                <a:gd name="T45" fmla="*/ 1189 h 1702"/>
                <a:gd name="T46" fmla="*/ 2328 w 2800"/>
                <a:gd name="T47" fmla="*/ 1167 h 1702"/>
                <a:gd name="T48" fmla="*/ 2457 w 2800"/>
                <a:gd name="T49" fmla="*/ 1036 h 1702"/>
                <a:gd name="T50" fmla="*/ 2500 w 2800"/>
                <a:gd name="T51" fmla="*/ 992 h 1702"/>
                <a:gd name="T52" fmla="*/ 2636 w 2800"/>
                <a:gd name="T53" fmla="*/ 868 h 1702"/>
                <a:gd name="T54" fmla="*/ 2740 w 2800"/>
                <a:gd name="T55" fmla="*/ 802 h 1702"/>
                <a:gd name="T56" fmla="*/ 2800 w 2800"/>
                <a:gd name="T57" fmla="*/ 799 h 1702"/>
                <a:gd name="T58" fmla="*/ 2740 w 2800"/>
                <a:gd name="T59" fmla="*/ 803 h 1702"/>
                <a:gd name="T60" fmla="*/ 2637 w 2800"/>
                <a:gd name="T61" fmla="*/ 869 h 1702"/>
                <a:gd name="T62" fmla="*/ 2418 w 2800"/>
                <a:gd name="T63" fmla="*/ 1083 h 1702"/>
                <a:gd name="T64" fmla="*/ 2322 w 2800"/>
                <a:gd name="T65" fmla="*/ 1183 h 1702"/>
                <a:gd name="T66" fmla="*/ 2289 w 2800"/>
                <a:gd name="T67" fmla="*/ 1215 h 1702"/>
                <a:gd name="T68" fmla="*/ 2235 w 2800"/>
                <a:gd name="T69" fmla="*/ 1269 h 1702"/>
                <a:gd name="T70" fmla="*/ 2201 w 2800"/>
                <a:gd name="T71" fmla="*/ 1301 h 1702"/>
                <a:gd name="T72" fmla="*/ 2145 w 2800"/>
                <a:gd name="T73" fmla="*/ 1353 h 1702"/>
                <a:gd name="T74" fmla="*/ 2111 w 2800"/>
                <a:gd name="T75" fmla="*/ 1384 h 1702"/>
                <a:gd name="T76" fmla="*/ 1870 w 2800"/>
                <a:gd name="T77" fmla="*/ 1575 h 1702"/>
                <a:gd name="T78" fmla="*/ 1649 w 2800"/>
                <a:gd name="T79" fmla="*/ 1683 h 1702"/>
                <a:gd name="T80" fmla="*/ 1464 w 2800"/>
                <a:gd name="T81" fmla="*/ 1697 h 1702"/>
                <a:gd name="T82" fmla="*/ 1297 w 2800"/>
                <a:gd name="T83" fmla="*/ 1618 h 1702"/>
                <a:gd name="T84" fmla="*/ 1202 w 2800"/>
                <a:gd name="T85" fmla="*/ 1539 h 1702"/>
                <a:gd name="T86" fmla="*/ 958 w 2800"/>
                <a:gd name="T87" fmla="*/ 1262 h 1702"/>
                <a:gd name="T88" fmla="*/ 848 w 2800"/>
                <a:gd name="T89" fmla="*/ 1114 h 1702"/>
                <a:gd name="T90" fmla="*/ 812 w 2800"/>
                <a:gd name="T91" fmla="*/ 1064 h 1702"/>
                <a:gd name="T92" fmla="*/ 670 w 2800"/>
                <a:gd name="T93" fmla="*/ 864 h 1702"/>
                <a:gd name="T94" fmla="*/ 600 w 2800"/>
                <a:gd name="T95" fmla="*/ 763 h 1702"/>
                <a:gd name="T96" fmla="*/ 531 w 2800"/>
                <a:gd name="T97" fmla="*/ 661 h 1702"/>
                <a:gd name="T98" fmla="*/ 397 w 2800"/>
                <a:gd name="T99" fmla="*/ 456 h 1702"/>
                <a:gd name="T100" fmla="*/ 329 w 2800"/>
                <a:gd name="T101" fmla="*/ 353 h 1702"/>
                <a:gd name="T102" fmla="*/ 258 w 2800"/>
                <a:gd name="T103" fmla="*/ 253 h 1702"/>
                <a:gd name="T104" fmla="*/ 204 w 2800"/>
                <a:gd name="T105" fmla="*/ 179 h 1702"/>
                <a:gd name="T106" fmla="*/ 145 w 2800"/>
                <a:gd name="T107" fmla="*/ 108 h 1702"/>
                <a:gd name="T108" fmla="*/ 56 w 2800"/>
                <a:gd name="T109" fmla="*/ 2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0" h="1702">
                  <a:moveTo>
                    <a:pt x="0" y="0"/>
                  </a:moveTo>
                  <a:cubicBezTo>
                    <a:pt x="21" y="3"/>
                    <a:pt x="39" y="13"/>
                    <a:pt x="56" y="25"/>
                  </a:cubicBezTo>
                  <a:cubicBezTo>
                    <a:pt x="73" y="36"/>
                    <a:pt x="89" y="49"/>
                    <a:pt x="104" y="63"/>
                  </a:cubicBezTo>
                  <a:cubicBezTo>
                    <a:pt x="119" y="77"/>
                    <a:pt x="133" y="92"/>
                    <a:pt x="147" y="107"/>
                  </a:cubicBezTo>
                  <a:cubicBezTo>
                    <a:pt x="161" y="122"/>
                    <a:pt x="174" y="137"/>
                    <a:pt x="187" y="153"/>
                  </a:cubicBezTo>
                  <a:cubicBezTo>
                    <a:pt x="194" y="161"/>
                    <a:pt x="200" y="169"/>
                    <a:pt x="206" y="177"/>
                  </a:cubicBezTo>
                  <a:cubicBezTo>
                    <a:pt x="225" y="202"/>
                    <a:pt x="225" y="202"/>
                    <a:pt x="225" y="202"/>
                  </a:cubicBezTo>
                  <a:cubicBezTo>
                    <a:pt x="262" y="251"/>
                    <a:pt x="262" y="251"/>
                    <a:pt x="262" y="251"/>
                  </a:cubicBezTo>
                  <a:cubicBezTo>
                    <a:pt x="274" y="267"/>
                    <a:pt x="287" y="283"/>
                    <a:pt x="299" y="300"/>
                  </a:cubicBezTo>
                  <a:cubicBezTo>
                    <a:pt x="311" y="317"/>
                    <a:pt x="323" y="333"/>
                    <a:pt x="334" y="350"/>
                  </a:cubicBezTo>
                  <a:cubicBezTo>
                    <a:pt x="346" y="367"/>
                    <a:pt x="357" y="384"/>
                    <a:pt x="369" y="401"/>
                  </a:cubicBezTo>
                  <a:cubicBezTo>
                    <a:pt x="403" y="452"/>
                    <a:pt x="403" y="452"/>
                    <a:pt x="403" y="452"/>
                  </a:cubicBezTo>
                  <a:cubicBezTo>
                    <a:pt x="470" y="554"/>
                    <a:pt x="470" y="554"/>
                    <a:pt x="470" y="554"/>
                  </a:cubicBezTo>
                  <a:cubicBezTo>
                    <a:pt x="538" y="657"/>
                    <a:pt x="538" y="657"/>
                    <a:pt x="538" y="657"/>
                  </a:cubicBezTo>
                  <a:cubicBezTo>
                    <a:pt x="549" y="674"/>
                    <a:pt x="561" y="690"/>
                    <a:pt x="573" y="707"/>
                  </a:cubicBezTo>
                  <a:cubicBezTo>
                    <a:pt x="608" y="758"/>
                    <a:pt x="608" y="758"/>
                    <a:pt x="608" y="758"/>
                  </a:cubicBezTo>
                  <a:cubicBezTo>
                    <a:pt x="643" y="808"/>
                    <a:pt x="643" y="808"/>
                    <a:pt x="643" y="808"/>
                  </a:cubicBezTo>
                  <a:cubicBezTo>
                    <a:pt x="679" y="858"/>
                    <a:pt x="679" y="858"/>
                    <a:pt x="679" y="858"/>
                  </a:cubicBezTo>
                  <a:cubicBezTo>
                    <a:pt x="750" y="958"/>
                    <a:pt x="750" y="958"/>
                    <a:pt x="750" y="958"/>
                  </a:cubicBezTo>
                  <a:cubicBezTo>
                    <a:pt x="821" y="1058"/>
                    <a:pt x="821" y="1058"/>
                    <a:pt x="821" y="1058"/>
                  </a:cubicBezTo>
                  <a:cubicBezTo>
                    <a:pt x="839" y="1083"/>
                    <a:pt x="839" y="1083"/>
                    <a:pt x="839" y="1083"/>
                  </a:cubicBezTo>
                  <a:cubicBezTo>
                    <a:pt x="857" y="1108"/>
                    <a:pt x="857" y="1108"/>
                    <a:pt x="857" y="1108"/>
                  </a:cubicBezTo>
                  <a:cubicBezTo>
                    <a:pt x="893" y="1157"/>
                    <a:pt x="893" y="1157"/>
                    <a:pt x="893" y="1157"/>
                  </a:cubicBezTo>
                  <a:cubicBezTo>
                    <a:pt x="918" y="1190"/>
                    <a:pt x="942" y="1223"/>
                    <a:pt x="967" y="1255"/>
                  </a:cubicBezTo>
                  <a:cubicBezTo>
                    <a:pt x="992" y="1287"/>
                    <a:pt x="1018" y="1319"/>
                    <a:pt x="1044" y="1350"/>
                  </a:cubicBezTo>
                  <a:cubicBezTo>
                    <a:pt x="1097" y="1413"/>
                    <a:pt x="1151" y="1474"/>
                    <a:pt x="1210" y="1530"/>
                  </a:cubicBezTo>
                  <a:cubicBezTo>
                    <a:pt x="1225" y="1544"/>
                    <a:pt x="1240" y="1557"/>
                    <a:pt x="1256" y="1570"/>
                  </a:cubicBezTo>
                  <a:cubicBezTo>
                    <a:pt x="1271" y="1584"/>
                    <a:pt x="1287" y="1596"/>
                    <a:pt x="1304" y="1608"/>
                  </a:cubicBezTo>
                  <a:cubicBezTo>
                    <a:pt x="1337" y="1632"/>
                    <a:pt x="1371" y="1653"/>
                    <a:pt x="1408" y="1669"/>
                  </a:cubicBezTo>
                  <a:cubicBezTo>
                    <a:pt x="1427" y="1676"/>
                    <a:pt x="1446" y="1682"/>
                    <a:pt x="1466" y="1686"/>
                  </a:cubicBezTo>
                  <a:cubicBezTo>
                    <a:pt x="1486" y="1690"/>
                    <a:pt x="1506" y="1691"/>
                    <a:pt x="1526" y="1691"/>
                  </a:cubicBezTo>
                  <a:cubicBezTo>
                    <a:pt x="1566" y="1690"/>
                    <a:pt x="1607" y="1683"/>
                    <a:pt x="1646" y="1672"/>
                  </a:cubicBezTo>
                  <a:cubicBezTo>
                    <a:pt x="1684" y="1661"/>
                    <a:pt x="1722" y="1645"/>
                    <a:pt x="1758" y="1627"/>
                  </a:cubicBezTo>
                  <a:cubicBezTo>
                    <a:pt x="1794" y="1608"/>
                    <a:pt x="1830" y="1588"/>
                    <a:pt x="1864" y="1566"/>
                  </a:cubicBezTo>
                  <a:cubicBezTo>
                    <a:pt x="1898" y="1544"/>
                    <a:pt x="1932" y="1520"/>
                    <a:pt x="1964" y="1495"/>
                  </a:cubicBezTo>
                  <a:cubicBezTo>
                    <a:pt x="1996" y="1470"/>
                    <a:pt x="2028" y="1445"/>
                    <a:pt x="2059" y="1418"/>
                  </a:cubicBezTo>
                  <a:cubicBezTo>
                    <a:pt x="2105" y="1377"/>
                    <a:pt x="2105" y="1377"/>
                    <a:pt x="2105" y="1377"/>
                  </a:cubicBezTo>
                  <a:cubicBezTo>
                    <a:pt x="2128" y="1357"/>
                    <a:pt x="2128" y="1357"/>
                    <a:pt x="2128" y="1357"/>
                  </a:cubicBezTo>
                  <a:cubicBezTo>
                    <a:pt x="2139" y="1347"/>
                    <a:pt x="2139" y="1347"/>
                    <a:pt x="2139" y="1347"/>
                  </a:cubicBezTo>
                  <a:cubicBezTo>
                    <a:pt x="2151" y="1336"/>
                    <a:pt x="2151" y="1336"/>
                    <a:pt x="2151" y="1336"/>
                  </a:cubicBezTo>
                  <a:cubicBezTo>
                    <a:pt x="2196" y="1295"/>
                    <a:pt x="2196" y="1295"/>
                    <a:pt x="2196" y="1295"/>
                  </a:cubicBezTo>
                  <a:cubicBezTo>
                    <a:pt x="2218" y="1274"/>
                    <a:pt x="2218" y="1274"/>
                    <a:pt x="2218" y="1274"/>
                  </a:cubicBezTo>
                  <a:cubicBezTo>
                    <a:pt x="2229" y="1263"/>
                    <a:pt x="2229" y="1263"/>
                    <a:pt x="2229" y="1263"/>
                  </a:cubicBezTo>
                  <a:cubicBezTo>
                    <a:pt x="2240" y="1253"/>
                    <a:pt x="2240" y="1253"/>
                    <a:pt x="2240" y="1253"/>
                  </a:cubicBezTo>
                  <a:cubicBezTo>
                    <a:pt x="2284" y="1210"/>
                    <a:pt x="2284" y="1210"/>
                    <a:pt x="2284" y="1210"/>
                  </a:cubicBezTo>
                  <a:cubicBezTo>
                    <a:pt x="2306" y="1189"/>
                    <a:pt x="2306" y="1189"/>
                    <a:pt x="2306" y="1189"/>
                  </a:cubicBezTo>
                  <a:cubicBezTo>
                    <a:pt x="2317" y="1178"/>
                    <a:pt x="2317" y="1178"/>
                    <a:pt x="2317" y="1178"/>
                  </a:cubicBezTo>
                  <a:cubicBezTo>
                    <a:pt x="2328" y="1167"/>
                    <a:pt x="2328" y="1167"/>
                    <a:pt x="2328" y="1167"/>
                  </a:cubicBezTo>
                  <a:cubicBezTo>
                    <a:pt x="2414" y="1079"/>
                    <a:pt x="2414" y="1079"/>
                    <a:pt x="2414" y="1079"/>
                  </a:cubicBezTo>
                  <a:cubicBezTo>
                    <a:pt x="2457" y="1036"/>
                    <a:pt x="2457" y="1036"/>
                    <a:pt x="2457" y="1036"/>
                  </a:cubicBezTo>
                  <a:cubicBezTo>
                    <a:pt x="2478" y="1014"/>
                    <a:pt x="2478" y="1014"/>
                    <a:pt x="2478" y="1014"/>
                  </a:cubicBezTo>
                  <a:cubicBezTo>
                    <a:pt x="2486" y="1006"/>
                    <a:pt x="2493" y="999"/>
                    <a:pt x="2500" y="992"/>
                  </a:cubicBezTo>
                  <a:cubicBezTo>
                    <a:pt x="2530" y="964"/>
                    <a:pt x="2559" y="935"/>
                    <a:pt x="2590" y="908"/>
                  </a:cubicBezTo>
                  <a:cubicBezTo>
                    <a:pt x="2605" y="894"/>
                    <a:pt x="2620" y="881"/>
                    <a:pt x="2636" y="868"/>
                  </a:cubicBezTo>
                  <a:cubicBezTo>
                    <a:pt x="2652" y="855"/>
                    <a:pt x="2668" y="842"/>
                    <a:pt x="2685" y="831"/>
                  </a:cubicBezTo>
                  <a:cubicBezTo>
                    <a:pt x="2703" y="820"/>
                    <a:pt x="2721" y="810"/>
                    <a:pt x="2740" y="802"/>
                  </a:cubicBezTo>
                  <a:cubicBezTo>
                    <a:pt x="2749" y="799"/>
                    <a:pt x="2759" y="796"/>
                    <a:pt x="2770" y="795"/>
                  </a:cubicBezTo>
                  <a:cubicBezTo>
                    <a:pt x="2780" y="794"/>
                    <a:pt x="2790" y="795"/>
                    <a:pt x="2800" y="799"/>
                  </a:cubicBezTo>
                  <a:cubicBezTo>
                    <a:pt x="2790" y="795"/>
                    <a:pt x="2780" y="794"/>
                    <a:pt x="2770" y="796"/>
                  </a:cubicBezTo>
                  <a:cubicBezTo>
                    <a:pt x="2759" y="797"/>
                    <a:pt x="2750" y="800"/>
                    <a:pt x="2740" y="803"/>
                  </a:cubicBezTo>
                  <a:cubicBezTo>
                    <a:pt x="2721" y="811"/>
                    <a:pt x="2703" y="821"/>
                    <a:pt x="2686" y="832"/>
                  </a:cubicBezTo>
                  <a:cubicBezTo>
                    <a:pt x="2669" y="843"/>
                    <a:pt x="2653" y="856"/>
                    <a:pt x="2637" y="869"/>
                  </a:cubicBezTo>
                  <a:cubicBezTo>
                    <a:pt x="2622" y="882"/>
                    <a:pt x="2607" y="896"/>
                    <a:pt x="2592" y="910"/>
                  </a:cubicBezTo>
                  <a:cubicBezTo>
                    <a:pt x="2532" y="966"/>
                    <a:pt x="2475" y="1024"/>
                    <a:pt x="2418" y="1083"/>
                  </a:cubicBezTo>
                  <a:cubicBezTo>
                    <a:pt x="2333" y="1172"/>
                    <a:pt x="2333" y="1172"/>
                    <a:pt x="2333" y="1172"/>
                  </a:cubicBezTo>
                  <a:cubicBezTo>
                    <a:pt x="2322" y="1183"/>
                    <a:pt x="2322" y="1183"/>
                    <a:pt x="2322" y="1183"/>
                  </a:cubicBezTo>
                  <a:cubicBezTo>
                    <a:pt x="2311" y="1194"/>
                    <a:pt x="2311" y="1194"/>
                    <a:pt x="2311" y="1194"/>
                  </a:cubicBezTo>
                  <a:cubicBezTo>
                    <a:pt x="2289" y="1215"/>
                    <a:pt x="2289" y="1215"/>
                    <a:pt x="2289" y="1215"/>
                  </a:cubicBezTo>
                  <a:cubicBezTo>
                    <a:pt x="2246" y="1258"/>
                    <a:pt x="2246" y="1258"/>
                    <a:pt x="2246" y="1258"/>
                  </a:cubicBezTo>
                  <a:cubicBezTo>
                    <a:pt x="2235" y="1269"/>
                    <a:pt x="2235" y="1269"/>
                    <a:pt x="2235" y="1269"/>
                  </a:cubicBezTo>
                  <a:cubicBezTo>
                    <a:pt x="2223" y="1280"/>
                    <a:pt x="2223" y="1280"/>
                    <a:pt x="2223" y="1280"/>
                  </a:cubicBezTo>
                  <a:cubicBezTo>
                    <a:pt x="2201" y="1301"/>
                    <a:pt x="2201" y="1301"/>
                    <a:pt x="2201" y="1301"/>
                  </a:cubicBezTo>
                  <a:cubicBezTo>
                    <a:pt x="2156" y="1343"/>
                    <a:pt x="2156" y="1343"/>
                    <a:pt x="2156" y="1343"/>
                  </a:cubicBezTo>
                  <a:cubicBezTo>
                    <a:pt x="2145" y="1353"/>
                    <a:pt x="2145" y="1353"/>
                    <a:pt x="2145" y="1353"/>
                  </a:cubicBezTo>
                  <a:cubicBezTo>
                    <a:pt x="2134" y="1363"/>
                    <a:pt x="2134" y="1363"/>
                    <a:pt x="2134" y="1363"/>
                  </a:cubicBezTo>
                  <a:cubicBezTo>
                    <a:pt x="2111" y="1384"/>
                    <a:pt x="2111" y="1384"/>
                    <a:pt x="2111" y="1384"/>
                  </a:cubicBezTo>
                  <a:cubicBezTo>
                    <a:pt x="2065" y="1425"/>
                    <a:pt x="2065" y="1425"/>
                    <a:pt x="2065" y="1425"/>
                  </a:cubicBezTo>
                  <a:cubicBezTo>
                    <a:pt x="2003" y="1479"/>
                    <a:pt x="1939" y="1530"/>
                    <a:pt x="1870" y="1575"/>
                  </a:cubicBezTo>
                  <a:cubicBezTo>
                    <a:pt x="1835" y="1597"/>
                    <a:pt x="1800" y="1617"/>
                    <a:pt x="1763" y="1636"/>
                  </a:cubicBezTo>
                  <a:cubicBezTo>
                    <a:pt x="1726" y="1655"/>
                    <a:pt x="1688" y="1671"/>
                    <a:pt x="1649" y="1683"/>
                  </a:cubicBezTo>
                  <a:cubicBezTo>
                    <a:pt x="1609" y="1694"/>
                    <a:pt x="1568" y="1702"/>
                    <a:pt x="1526" y="1702"/>
                  </a:cubicBezTo>
                  <a:cubicBezTo>
                    <a:pt x="1505" y="1702"/>
                    <a:pt x="1485" y="1701"/>
                    <a:pt x="1464" y="1697"/>
                  </a:cubicBezTo>
                  <a:cubicBezTo>
                    <a:pt x="1443" y="1693"/>
                    <a:pt x="1423" y="1687"/>
                    <a:pt x="1404" y="1679"/>
                  </a:cubicBezTo>
                  <a:cubicBezTo>
                    <a:pt x="1366" y="1664"/>
                    <a:pt x="1330" y="1642"/>
                    <a:pt x="1297" y="1618"/>
                  </a:cubicBezTo>
                  <a:cubicBezTo>
                    <a:pt x="1280" y="1605"/>
                    <a:pt x="1264" y="1593"/>
                    <a:pt x="1248" y="1580"/>
                  </a:cubicBezTo>
                  <a:cubicBezTo>
                    <a:pt x="1232" y="1567"/>
                    <a:pt x="1217" y="1553"/>
                    <a:pt x="1202" y="1539"/>
                  </a:cubicBezTo>
                  <a:cubicBezTo>
                    <a:pt x="1142" y="1482"/>
                    <a:pt x="1088" y="1420"/>
                    <a:pt x="1035" y="1358"/>
                  </a:cubicBezTo>
                  <a:cubicBezTo>
                    <a:pt x="1009" y="1326"/>
                    <a:pt x="983" y="1294"/>
                    <a:pt x="958" y="1262"/>
                  </a:cubicBezTo>
                  <a:cubicBezTo>
                    <a:pt x="933" y="1230"/>
                    <a:pt x="909" y="1196"/>
                    <a:pt x="885" y="1163"/>
                  </a:cubicBezTo>
                  <a:cubicBezTo>
                    <a:pt x="848" y="1114"/>
                    <a:pt x="848" y="1114"/>
                    <a:pt x="848" y="1114"/>
                  </a:cubicBezTo>
                  <a:cubicBezTo>
                    <a:pt x="830" y="1089"/>
                    <a:pt x="830" y="1089"/>
                    <a:pt x="830" y="1089"/>
                  </a:cubicBezTo>
                  <a:cubicBezTo>
                    <a:pt x="812" y="1064"/>
                    <a:pt x="812" y="1064"/>
                    <a:pt x="812" y="1064"/>
                  </a:cubicBezTo>
                  <a:cubicBezTo>
                    <a:pt x="741" y="964"/>
                    <a:pt x="741" y="964"/>
                    <a:pt x="741" y="964"/>
                  </a:cubicBezTo>
                  <a:cubicBezTo>
                    <a:pt x="670" y="864"/>
                    <a:pt x="670" y="864"/>
                    <a:pt x="670" y="864"/>
                  </a:cubicBezTo>
                  <a:cubicBezTo>
                    <a:pt x="635" y="814"/>
                    <a:pt x="635" y="814"/>
                    <a:pt x="635" y="814"/>
                  </a:cubicBezTo>
                  <a:cubicBezTo>
                    <a:pt x="600" y="763"/>
                    <a:pt x="600" y="763"/>
                    <a:pt x="600" y="763"/>
                  </a:cubicBezTo>
                  <a:cubicBezTo>
                    <a:pt x="566" y="712"/>
                    <a:pt x="566" y="712"/>
                    <a:pt x="566" y="712"/>
                  </a:cubicBezTo>
                  <a:cubicBezTo>
                    <a:pt x="554" y="695"/>
                    <a:pt x="542" y="679"/>
                    <a:pt x="531" y="661"/>
                  </a:cubicBezTo>
                  <a:cubicBezTo>
                    <a:pt x="464" y="558"/>
                    <a:pt x="464" y="558"/>
                    <a:pt x="464" y="558"/>
                  </a:cubicBezTo>
                  <a:cubicBezTo>
                    <a:pt x="397" y="456"/>
                    <a:pt x="397" y="456"/>
                    <a:pt x="397" y="456"/>
                  </a:cubicBezTo>
                  <a:cubicBezTo>
                    <a:pt x="364" y="404"/>
                    <a:pt x="364" y="404"/>
                    <a:pt x="364" y="404"/>
                  </a:cubicBezTo>
                  <a:cubicBezTo>
                    <a:pt x="352" y="387"/>
                    <a:pt x="341" y="370"/>
                    <a:pt x="329" y="353"/>
                  </a:cubicBezTo>
                  <a:cubicBezTo>
                    <a:pt x="318" y="336"/>
                    <a:pt x="306" y="320"/>
                    <a:pt x="295" y="303"/>
                  </a:cubicBezTo>
                  <a:cubicBezTo>
                    <a:pt x="283" y="286"/>
                    <a:pt x="270" y="270"/>
                    <a:pt x="258" y="253"/>
                  </a:cubicBezTo>
                  <a:cubicBezTo>
                    <a:pt x="222" y="204"/>
                    <a:pt x="222" y="204"/>
                    <a:pt x="222" y="204"/>
                  </a:cubicBezTo>
                  <a:cubicBezTo>
                    <a:pt x="204" y="179"/>
                    <a:pt x="204" y="179"/>
                    <a:pt x="204" y="179"/>
                  </a:cubicBezTo>
                  <a:cubicBezTo>
                    <a:pt x="198" y="171"/>
                    <a:pt x="191" y="163"/>
                    <a:pt x="185" y="155"/>
                  </a:cubicBezTo>
                  <a:cubicBezTo>
                    <a:pt x="172" y="139"/>
                    <a:pt x="159" y="123"/>
                    <a:pt x="145" y="108"/>
                  </a:cubicBezTo>
                  <a:cubicBezTo>
                    <a:pt x="132" y="93"/>
                    <a:pt x="118" y="78"/>
                    <a:pt x="103" y="64"/>
                  </a:cubicBezTo>
                  <a:cubicBezTo>
                    <a:pt x="88" y="50"/>
                    <a:pt x="72" y="37"/>
                    <a:pt x="56" y="25"/>
                  </a:cubicBezTo>
                  <a:cubicBezTo>
                    <a:pt x="39" y="14"/>
                    <a:pt x="2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3" name="Freeform 25"/>
            <p:cNvSpPr/>
            <p:nvPr/>
          </p:nvSpPr>
          <p:spPr bwMode="auto">
            <a:xfrm>
              <a:off x="12887325" y="4267200"/>
              <a:ext cx="8462963" cy="4892675"/>
            </a:xfrm>
            <a:custGeom>
              <a:avLst/>
              <a:gdLst>
                <a:gd name="T0" fmla="*/ 55 w 2776"/>
                <a:gd name="T1" fmla="*/ 20 h 1604"/>
                <a:gd name="T2" fmla="*/ 190 w 2776"/>
                <a:gd name="T3" fmla="*/ 133 h 1604"/>
                <a:gd name="T4" fmla="*/ 304 w 2776"/>
                <a:gd name="T5" fmla="*/ 269 h 1604"/>
                <a:gd name="T6" fmla="*/ 620 w 2776"/>
                <a:gd name="T7" fmla="*/ 696 h 1604"/>
                <a:gd name="T8" fmla="*/ 907 w 2776"/>
                <a:gd name="T9" fmla="*/ 1071 h 1604"/>
                <a:gd name="T10" fmla="*/ 961 w 2776"/>
                <a:gd name="T11" fmla="*/ 1141 h 1604"/>
                <a:gd name="T12" fmla="*/ 1054 w 2776"/>
                <a:gd name="T13" fmla="*/ 1255 h 1604"/>
                <a:gd name="T14" fmla="*/ 1306 w 2776"/>
                <a:gd name="T15" fmla="*/ 1501 h 1604"/>
                <a:gd name="T16" fmla="*/ 1461 w 2776"/>
                <a:gd name="T17" fmla="*/ 1579 h 1604"/>
                <a:gd name="T18" fmla="*/ 1634 w 2776"/>
                <a:gd name="T19" fmla="*/ 1581 h 1604"/>
                <a:gd name="T20" fmla="*/ 1849 w 2776"/>
                <a:gd name="T21" fmla="*/ 1492 h 1604"/>
                <a:gd name="T22" fmla="*/ 2043 w 2776"/>
                <a:gd name="T23" fmla="*/ 1358 h 1604"/>
                <a:gd name="T24" fmla="*/ 2224 w 2776"/>
                <a:gd name="T25" fmla="*/ 1207 h 1604"/>
                <a:gd name="T26" fmla="*/ 2397 w 2776"/>
                <a:gd name="T27" fmla="*/ 1048 h 1604"/>
                <a:gd name="T28" fmla="*/ 2462 w 2776"/>
                <a:gd name="T29" fmla="*/ 987 h 1604"/>
                <a:gd name="T30" fmla="*/ 2527 w 2776"/>
                <a:gd name="T31" fmla="*/ 927 h 1604"/>
                <a:gd name="T32" fmla="*/ 2571 w 2776"/>
                <a:gd name="T33" fmla="*/ 887 h 1604"/>
                <a:gd name="T34" fmla="*/ 2719 w 2776"/>
                <a:gd name="T35" fmla="*/ 792 h 1604"/>
                <a:gd name="T36" fmla="*/ 2776 w 2776"/>
                <a:gd name="T37" fmla="*/ 793 h 1604"/>
                <a:gd name="T38" fmla="*/ 2719 w 2776"/>
                <a:gd name="T39" fmla="*/ 792 h 1604"/>
                <a:gd name="T40" fmla="*/ 2573 w 2776"/>
                <a:gd name="T41" fmla="*/ 890 h 1604"/>
                <a:gd name="T42" fmla="*/ 2529 w 2776"/>
                <a:gd name="T43" fmla="*/ 929 h 1604"/>
                <a:gd name="T44" fmla="*/ 2465 w 2776"/>
                <a:gd name="T45" fmla="*/ 990 h 1604"/>
                <a:gd name="T46" fmla="*/ 2402 w 2776"/>
                <a:gd name="T47" fmla="*/ 1052 h 1604"/>
                <a:gd name="T48" fmla="*/ 2229 w 2776"/>
                <a:gd name="T49" fmla="*/ 1213 h 1604"/>
                <a:gd name="T50" fmla="*/ 2048 w 2776"/>
                <a:gd name="T51" fmla="*/ 1366 h 1604"/>
                <a:gd name="T52" fmla="*/ 1749 w 2776"/>
                <a:gd name="T53" fmla="*/ 1555 h 1604"/>
                <a:gd name="T54" fmla="*/ 1517 w 2776"/>
                <a:gd name="T55" fmla="*/ 1600 h 1604"/>
                <a:gd name="T56" fmla="*/ 1402 w 2776"/>
                <a:gd name="T57" fmla="*/ 1570 h 1604"/>
                <a:gd name="T58" fmla="*/ 1207 w 2776"/>
                <a:gd name="T59" fmla="*/ 1435 h 1604"/>
                <a:gd name="T60" fmla="*/ 970 w 2776"/>
                <a:gd name="T61" fmla="*/ 1171 h 1604"/>
                <a:gd name="T62" fmla="*/ 934 w 2776"/>
                <a:gd name="T63" fmla="*/ 1124 h 1604"/>
                <a:gd name="T64" fmla="*/ 756 w 2776"/>
                <a:gd name="T65" fmla="*/ 889 h 1604"/>
                <a:gd name="T66" fmla="*/ 335 w 2776"/>
                <a:gd name="T67" fmla="*/ 319 h 1604"/>
                <a:gd name="T68" fmla="*/ 264 w 2776"/>
                <a:gd name="T69" fmla="*/ 225 h 1604"/>
                <a:gd name="T70" fmla="*/ 103 w 2776"/>
                <a:gd name="T71" fmla="*/ 54 h 1604"/>
                <a:gd name="T72" fmla="*/ 0 w 2776"/>
                <a:gd name="T73"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6" h="1604">
                  <a:moveTo>
                    <a:pt x="0" y="0"/>
                  </a:moveTo>
                  <a:cubicBezTo>
                    <a:pt x="19" y="3"/>
                    <a:pt x="38" y="10"/>
                    <a:pt x="55" y="20"/>
                  </a:cubicBezTo>
                  <a:cubicBezTo>
                    <a:pt x="72" y="29"/>
                    <a:pt x="89" y="40"/>
                    <a:pt x="104" y="52"/>
                  </a:cubicBezTo>
                  <a:cubicBezTo>
                    <a:pt x="135" y="77"/>
                    <a:pt x="164" y="104"/>
                    <a:pt x="190" y="133"/>
                  </a:cubicBezTo>
                  <a:cubicBezTo>
                    <a:pt x="217" y="162"/>
                    <a:pt x="243" y="192"/>
                    <a:pt x="268" y="223"/>
                  </a:cubicBezTo>
                  <a:cubicBezTo>
                    <a:pt x="280" y="238"/>
                    <a:pt x="292" y="253"/>
                    <a:pt x="304" y="269"/>
                  </a:cubicBezTo>
                  <a:cubicBezTo>
                    <a:pt x="340" y="316"/>
                    <a:pt x="340" y="316"/>
                    <a:pt x="340" y="316"/>
                  </a:cubicBezTo>
                  <a:cubicBezTo>
                    <a:pt x="435" y="441"/>
                    <a:pt x="524" y="571"/>
                    <a:pt x="620" y="696"/>
                  </a:cubicBezTo>
                  <a:cubicBezTo>
                    <a:pt x="668" y="758"/>
                    <a:pt x="716" y="820"/>
                    <a:pt x="764" y="883"/>
                  </a:cubicBezTo>
                  <a:cubicBezTo>
                    <a:pt x="811" y="946"/>
                    <a:pt x="858" y="1009"/>
                    <a:pt x="907" y="1071"/>
                  </a:cubicBezTo>
                  <a:cubicBezTo>
                    <a:pt x="943" y="1117"/>
                    <a:pt x="943" y="1117"/>
                    <a:pt x="943" y="1117"/>
                  </a:cubicBezTo>
                  <a:cubicBezTo>
                    <a:pt x="961" y="1141"/>
                    <a:pt x="961" y="1141"/>
                    <a:pt x="961" y="1141"/>
                  </a:cubicBezTo>
                  <a:cubicBezTo>
                    <a:pt x="979" y="1164"/>
                    <a:pt x="979" y="1164"/>
                    <a:pt x="979" y="1164"/>
                  </a:cubicBezTo>
                  <a:cubicBezTo>
                    <a:pt x="1004" y="1194"/>
                    <a:pt x="1029" y="1225"/>
                    <a:pt x="1054" y="1255"/>
                  </a:cubicBezTo>
                  <a:cubicBezTo>
                    <a:pt x="1105" y="1315"/>
                    <a:pt x="1158" y="1373"/>
                    <a:pt x="1216" y="1426"/>
                  </a:cubicBezTo>
                  <a:cubicBezTo>
                    <a:pt x="1244" y="1452"/>
                    <a:pt x="1274" y="1478"/>
                    <a:pt x="1306" y="1501"/>
                  </a:cubicBezTo>
                  <a:cubicBezTo>
                    <a:pt x="1337" y="1524"/>
                    <a:pt x="1371" y="1544"/>
                    <a:pt x="1406" y="1560"/>
                  </a:cubicBezTo>
                  <a:cubicBezTo>
                    <a:pt x="1424" y="1568"/>
                    <a:pt x="1442" y="1575"/>
                    <a:pt x="1461" y="1579"/>
                  </a:cubicBezTo>
                  <a:cubicBezTo>
                    <a:pt x="1480" y="1584"/>
                    <a:pt x="1499" y="1588"/>
                    <a:pt x="1518" y="1589"/>
                  </a:cubicBezTo>
                  <a:cubicBezTo>
                    <a:pt x="1557" y="1593"/>
                    <a:pt x="1596" y="1589"/>
                    <a:pt x="1634" y="1581"/>
                  </a:cubicBezTo>
                  <a:cubicBezTo>
                    <a:pt x="1672" y="1573"/>
                    <a:pt x="1709" y="1561"/>
                    <a:pt x="1745" y="1546"/>
                  </a:cubicBezTo>
                  <a:cubicBezTo>
                    <a:pt x="1781" y="1530"/>
                    <a:pt x="1816" y="1512"/>
                    <a:pt x="1849" y="1492"/>
                  </a:cubicBezTo>
                  <a:cubicBezTo>
                    <a:pt x="1883" y="1473"/>
                    <a:pt x="1916" y="1451"/>
                    <a:pt x="1948" y="1429"/>
                  </a:cubicBezTo>
                  <a:cubicBezTo>
                    <a:pt x="1980" y="1406"/>
                    <a:pt x="2012" y="1383"/>
                    <a:pt x="2043" y="1358"/>
                  </a:cubicBezTo>
                  <a:cubicBezTo>
                    <a:pt x="2073" y="1334"/>
                    <a:pt x="2104" y="1309"/>
                    <a:pt x="2134" y="1284"/>
                  </a:cubicBezTo>
                  <a:cubicBezTo>
                    <a:pt x="2164" y="1259"/>
                    <a:pt x="2194" y="1233"/>
                    <a:pt x="2224" y="1207"/>
                  </a:cubicBezTo>
                  <a:cubicBezTo>
                    <a:pt x="2253" y="1181"/>
                    <a:pt x="2282" y="1155"/>
                    <a:pt x="2312" y="1129"/>
                  </a:cubicBezTo>
                  <a:cubicBezTo>
                    <a:pt x="2397" y="1048"/>
                    <a:pt x="2397" y="1048"/>
                    <a:pt x="2397" y="1048"/>
                  </a:cubicBezTo>
                  <a:cubicBezTo>
                    <a:pt x="2440" y="1007"/>
                    <a:pt x="2440" y="1007"/>
                    <a:pt x="2440" y="1007"/>
                  </a:cubicBezTo>
                  <a:cubicBezTo>
                    <a:pt x="2462" y="987"/>
                    <a:pt x="2462" y="987"/>
                    <a:pt x="2462" y="987"/>
                  </a:cubicBezTo>
                  <a:cubicBezTo>
                    <a:pt x="2469" y="980"/>
                    <a:pt x="2476" y="973"/>
                    <a:pt x="2483" y="967"/>
                  </a:cubicBezTo>
                  <a:cubicBezTo>
                    <a:pt x="2527" y="927"/>
                    <a:pt x="2527" y="927"/>
                    <a:pt x="2527" y="927"/>
                  </a:cubicBezTo>
                  <a:cubicBezTo>
                    <a:pt x="2548" y="907"/>
                    <a:pt x="2548" y="907"/>
                    <a:pt x="2548" y="907"/>
                  </a:cubicBezTo>
                  <a:cubicBezTo>
                    <a:pt x="2556" y="900"/>
                    <a:pt x="2563" y="894"/>
                    <a:pt x="2571" y="887"/>
                  </a:cubicBezTo>
                  <a:cubicBezTo>
                    <a:pt x="2601" y="862"/>
                    <a:pt x="2632" y="837"/>
                    <a:pt x="2665" y="817"/>
                  </a:cubicBezTo>
                  <a:cubicBezTo>
                    <a:pt x="2682" y="806"/>
                    <a:pt x="2700" y="797"/>
                    <a:pt x="2719" y="792"/>
                  </a:cubicBezTo>
                  <a:cubicBezTo>
                    <a:pt x="2728" y="789"/>
                    <a:pt x="2738" y="787"/>
                    <a:pt x="2748" y="787"/>
                  </a:cubicBezTo>
                  <a:cubicBezTo>
                    <a:pt x="2758" y="787"/>
                    <a:pt x="2768" y="789"/>
                    <a:pt x="2776" y="793"/>
                  </a:cubicBezTo>
                  <a:cubicBezTo>
                    <a:pt x="2768" y="789"/>
                    <a:pt x="2758" y="787"/>
                    <a:pt x="2748" y="787"/>
                  </a:cubicBezTo>
                  <a:cubicBezTo>
                    <a:pt x="2738" y="787"/>
                    <a:pt x="2728" y="789"/>
                    <a:pt x="2719" y="792"/>
                  </a:cubicBezTo>
                  <a:cubicBezTo>
                    <a:pt x="2700" y="798"/>
                    <a:pt x="2683" y="808"/>
                    <a:pt x="2666" y="818"/>
                  </a:cubicBezTo>
                  <a:cubicBezTo>
                    <a:pt x="2633" y="839"/>
                    <a:pt x="2602" y="864"/>
                    <a:pt x="2573" y="890"/>
                  </a:cubicBezTo>
                  <a:cubicBezTo>
                    <a:pt x="2565" y="896"/>
                    <a:pt x="2558" y="903"/>
                    <a:pt x="2551" y="909"/>
                  </a:cubicBezTo>
                  <a:cubicBezTo>
                    <a:pt x="2529" y="929"/>
                    <a:pt x="2529" y="929"/>
                    <a:pt x="2529" y="929"/>
                  </a:cubicBezTo>
                  <a:cubicBezTo>
                    <a:pt x="2486" y="970"/>
                    <a:pt x="2486" y="970"/>
                    <a:pt x="2486" y="970"/>
                  </a:cubicBezTo>
                  <a:cubicBezTo>
                    <a:pt x="2479" y="977"/>
                    <a:pt x="2472" y="983"/>
                    <a:pt x="2465" y="990"/>
                  </a:cubicBezTo>
                  <a:cubicBezTo>
                    <a:pt x="2444" y="1011"/>
                    <a:pt x="2444" y="1011"/>
                    <a:pt x="2444" y="1011"/>
                  </a:cubicBezTo>
                  <a:cubicBezTo>
                    <a:pt x="2402" y="1052"/>
                    <a:pt x="2402" y="1052"/>
                    <a:pt x="2402" y="1052"/>
                  </a:cubicBezTo>
                  <a:cubicBezTo>
                    <a:pt x="2316" y="1134"/>
                    <a:pt x="2316" y="1134"/>
                    <a:pt x="2316" y="1134"/>
                  </a:cubicBezTo>
                  <a:cubicBezTo>
                    <a:pt x="2287" y="1160"/>
                    <a:pt x="2258" y="1187"/>
                    <a:pt x="2229" y="1213"/>
                  </a:cubicBezTo>
                  <a:cubicBezTo>
                    <a:pt x="2199" y="1239"/>
                    <a:pt x="2169" y="1265"/>
                    <a:pt x="2139" y="1290"/>
                  </a:cubicBezTo>
                  <a:cubicBezTo>
                    <a:pt x="2109" y="1315"/>
                    <a:pt x="2079" y="1341"/>
                    <a:pt x="2048" y="1366"/>
                  </a:cubicBezTo>
                  <a:cubicBezTo>
                    <a:pt x="1987" y="1415"/>
                    <a:pt x="1923" y="1461"/>
                    <a:pt x="1855" y="1501"/>
                  </a:cubicBezTo>
                  <a:cubicBezTo>
                    <a:pt x="1821" y="1521"/>
                    <a:pt x="1785" y="1540"/>
                    <a:pt x="1749" y="1555"/>
                  </a:cubicBezTo>
                  <a:cubicBezTo>
                    <a:pt x="1713" y="1571"/>
                    <a:pt x="1675" y="1584"/>
                    <a:pt x="1636" y="1592"/>
                  </a:cubicBezTo>
                  <a:cubicBezTo>
                    <a:pt x="1597" y="1600"/>
                    <a:pt x="1557" y="1604"/>
                    <a:pt x="1517" y="1600"/>
                  </a:cubicBezTo>
                  <a:cubicBezTo>
                    <a:pt x="1497" y="1599"/>
                    <a:pt x="1477" y="1595"/>
                    <a:pt x="1458" y="1590"/>
                  </a:cubicBezTo>
                  <a:cubicBezTo>
                    <a:pt x="1439" y="1585"/>
                    <a:pt x="1420" y="1579"/>
                    <a:pt x="1402" y="1570"/>
                  </a:cubicBezTo>
                  <a:cubicBezTo>
                    <a:pt x="1365" y="1554"/>
                    <a:pt x="1331" y="1533"/>
                    <a:pt x="1299" y="1510"/>
                  </a:cubicBezTo>
                  <a:cubicBezTo>
                    <a:pt x="1267" y="1487"/>
                    <a:pt x="1236" y="1461"/>
                    <a:pt x="1207" y="1435"/>
                  </a:cubicBezTo>
                  <a:cubicBezTo>
                    <a:pt x="1149" y="1381"/>
                    <a:pt x="1096" y="1322"/>
                    <a:pt x="1045" y="1262"/>
                  </a:cubicBezTo>
                  <a:cubicBezTo>
                    <a:pt x="1020" y="1232"/>
                    <a:pt x="995" y="1202"/>
                    <a:pt x="970" y="1171"/>
                  </a:cubicBezTo>
                  <a:cubicBezTo>
                    <a:pt x="952" y="1148"/>
                    <a:pt x="952" y="1148"/>
                    <a:pt x="952" y="1148"/>
                  </a:cubicBezTo>
                  <a:cubicBezTo>
                    <a:pt x="934" y="1124"/>
                    <a:pt x="934" y="1124"/>
                    <a:pt x="934" y="1124"/>
                  </a:cubicBezTo>
                  <a:cubicBezTo>
                    <a:pt x="898" y="1077"/>
                    <a:pt x="898" y="1077"/>
                    <a:pt x="898" y="1077"/>
                  </a:cubicBezTo>
                  <a:cubicBezTo>
                    <a:pt x="850" y="1015"/>
                    <a:pt x="803" y="952"/>
                    <a:pt x="756" y="889"/>
                  </a:cubicBezTo>
                  <a:cubicBezTo>
                    <a:pt x="708" y="827"/>
                    <a:pt x="660" y="764"/>
                    <a:pt x="613" y="701"/>
                  </a:cubicBezTo>
                  <a:cubicBezTo>
                    <a:pt x="518" y="576"/>
                    <a:pt x="429" y="445"/>
                    <a:pt x="335" y="319"/>
                  </a:cubicBezTo>
                  <a:cubicBezTo>
                    <a:pt x="300" y="272"/>
                    <a:pt x="300" y="272"/>
                    <a:pt x="300" y="272"/>
                  </a:cubicBezTo>
                  <a:cubicBezTo>
                    <a:pt x="288" y="256"/>
                    <a:pt x="276" y="241"/>
                    <a:pt x="264" y="225"/>
                  </a:cubicBezTo>
                  <a:cubicBezTo>
                    <a:pt x="240" y="195"/>
                    <a:pt x="215" y="164"/>
                    <a:pt x="188" y="135"/>
                  </a:cubicBezTo>
                  <a:cubicBezTo>
                    <a:pt x="162" y="106"/>
                    <a:pt x="134" y="78"/>
                    <a:pt x="103" y="54"/>
                  </a:cubicBezTo>
                  <a:cubicBezTo>
                    <a:pt x="88" y="41"/>
                    <a:pt x="72" y="30"/>
                    <a:pt x="55" y="20"/>
                  </a:cubicBezTo>
                  <a:cubicBezTo>
                    <a:pt x="38" y="11"/>
                    <a:pt x="19"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4" name="Freeform 26"/>
            <p:cNvSpPr/>
            <p:nvPr/>
          </p:nvSpPr>
          <p:spPr bwMode="auto">
            <a:xfrm>
              <a:off x="13133388" y="4222750"/>
              <a:ext cx="8375650" cy="4522788"/>
            </a:xfrm>
            <a:custGeom>
              <a:avLst/>
              <a:gdLst>
                <a:gd name="T0" fmla="*/ 54 w 2747"/>
                <a:gd name="T1" fmla="*/ 16 h 1483"/>
                <a:gd name="T2" fmla="*/ 192 w 2747"/>
                <a:gd name="T3" fmla="*/ 112 h 1483"/>
                <a:gd name="T4" fmla="*/ 310 w 2747"/>
                <a:gd name="T5" fmla="*/ 233 h 1483"/>
                <a:gd name="T6" fmla="*/ 383 w 2747"/>
                <a:gd name="T7" fmla="*/ 319 h 1483"/>
                <a:gd name="T8" fmla="*/ 419 w 2747"/>
                <a:gd name="T9" fmla="*/ 362 h 1483"/>
                <a:gd name="T10" fmla="*/ 561 w 2747"/>
                <a:gd name="T11" fmla="*/ 536 h 1483"/>
                <a:gd name="T12" fmla="*/ 632 w 2747"/>
                <a:gd name="T13" fmla="*/ 623 h 1483"/>
                <a:gd name="T14" fmla="*/ 775 w 2747"/>
                <a:gd name="T15" fmla="*/ 797 h 1483"/>
                <a:gd name="T16" fmla="*/ 882 w 2747"/>
                <a:gd name="T17" fmla="*/ 928 h 1483"/>
                <a:gd name="T18" fmla="*/ 989 w 2747"/>
                <a:gd name="T19" fmla="*/ 1058 h 1483"/>
                <a:gd name="T20" fmla="*/ 1222 w 2747"/>
                <a:gd name="T21" fmla="*/ 1301 h 1483"/>
                <a:gd name="T22" fmla="*/ 1508 w 2747"/>
                <a:gd name="T23" fmla="*/ 1465 h 1483"/>
                <a:gd name="T24" fmla="*/ 1727 w 2747"/>
                <a:gd name="T25" fmla="*/ 1445 h 1483"/>
                <a:gd name="T26" fmla="*/ 1929 w 2747"/>
                <a:gd name="T27" fmla="*/ 1349 h 1483"/>
                <a:gd name="T28" fmla="*/ 2114 w 2747"/>
                <a:gd name="T29" fmla="*/ 1221 h 1483"/>
                <a:gd name="T30" fmla="*/ 2246 w 2747"/>
                <a:gd name="T31" fmla="*/ 1117 h 1483"/>
                <a:gd name="T32" fmla="*/ 2375 w 2747"/>
                <a:gd name="T33" fmla="*/ 1008 h 1483"/>
                <a:gd name="T34" fmla="*/ 2503 w 2747"/>
                <a:gd name="T35" fmla="*/ 898 h 1483"/>
                <a:gd name="T36" fmla="*/ 2640 w 2747"/>
                <a:gd name="T37" fmla="*/ 800 h 1483"/>
                <a:gd name="T38" fmla="*/ 2721 w 2747"/>
                <a:gd name="T39" fmla="*/ 777 h 1483"/>
                <a:gd name="T40" fmla="*/ 2721 w 2747"/>
                <a:gd name="T41" fmla="*/ 778 h 1483"/>
                <a:gd name="T42" fmla="*/ 2641 w 2747"/>
                <a:gd name="T43" fmla="*/ 802 h 1483"/>
                <a:gd name="T44" fmla="*/ 2505 w 2747"/>
                <a:gd name="T45" fmla="*/ 901 h 1483"/>
                <a:gd name="T46" fmla="*/ 2379 w 2747"/>
                <a:gd name="T47" fmla="*/ 1012 h 1483"/>
                <a:gd name="T48" fmla="*/ 2251 w 2747"/>
                <a:gd name="T49" fmla="*/ 1123 h 1483"/>
                <a:gd name="T50" fmla="*/ 2119 w 2747"/>
                <a:gd name="T51" fmla="*/ 1228 h 1483"/>
                <a:gd name="T52" fmla="*/ 1836 w 2747"/>
                <a:gd name="T53" fmla="*/ 1413 h 1483"/>
                <a:gd name="T54" fmla="*/ 1620 w 2747"/>
                <a:gd name="T55" fmla="*/ 1479 h 1483"/>
                <a:gd name="T56" fmla="*/ 1398 w 2747"/>
                <a:gd name="T57" fmla="*/ 1440 h 1483"/>
                <a:gd name="T58" fmla="*/ 1054 w 2747"/>
                <a:gd name="T59" fmla="*/ 1151 h 1483"/>
                <a:gd name="T60" fmla="*/ 909 w 2747"/>
                <a:gd name="T61" fmla="*/ 979 h 1483"/>
                <a:gd name="T62" fmla="*/ 838 w 2747"/>
                <a:gd name="T63" fmla="*/ 891 h 1483"/>
                <a:gd name="T64" fmla="*/ 625 w 2747"/>
                <a:gd name="T65" fmla="*/ 629 h 1483"/>
                <a:gd name="T66" fmla="*/ 554 w 2747"/>
                <a:gd name="T67" fmla="*/ 542 h 1483"/>
                <a:gd name="T68" fmla="*/ 414 w 2747"/>
                <a:gd name="T69" fmla="*/ 366 h 1483"/>
                <a:gd name="T70" fmla="*/ 378 w 2747"/>
                <a:gd name="T71" fmla="*/ 323 h 1483"/>
                <a:gd name="T72" fmla="*/ 306 w 2747"/>
                <a:gd name="T73" fmla="*/ 236 h 1483"/>
                <a:gd name="T74" fmla="*/ 189 w 2747"/>
                <a:gd name="T75" fmla="*/ 115 h 1483"/>
                <a:gd name="T76" fmla="*/ 53 w 2747"/>
                <a:gd name="T77" fmla="*/ 17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7" h="1483">
                  <a:moveTo>
                    <a:pt x="0" y="0"/>
                  </a:moveTo>
                  <a:cubicBezTo>
                    <a:pt x="19" y="2"/>
                    <a:pt x="37" y="8"/>
                    <a:pt x="54" y="16"/>
                  </a:cubicBezTo>
                  <a:cubicBezTo>
                    <a:pt x="71" y="23"/>
                    <a:pt x="87" y="33"/>
                    <a:pt x="103" y="43"/>
                  </a:cubicBezTo>
                  <a:cubicBezTo>
                    <a:pt x="135" y="63"/>
                    <a:pt x="164" y="87"/>
                    <a:pt x="192" y="112"/>
                  </a:cubicBezTo>
                  <a:cubicBezTo>
                    <a:pt x="219" y="138"/>
                    <a:pt x="246" y="164"/>
                    <a:pt x="272" y="192"/>
                  </a:cubicBezTo>
                  <a:cubicBezTo>
                    <a:pt x="285" y="205"/>
                    <a:pt x="297" y="219"/>
                    <a:pt x="310" y="233"/>
                  </a:cubicBezTo>
                  <a:cubicBezTo>
                    <a:pt x="322" y="247"/>
                    <a:pt x="334" y="262"/>
                    <a:pt x="346" y="276"/>
                  </a:cubicBezTo>
                  <a:cubicBezTo>
                    <a:pt x="383" y="319"/>
                    <a:pt x="383" y="319"/>
                    <a:pt x="383" y="319"/>
                  </a:cubicBezTo>
                  <a:cubicBezTo>
                    <a:pt x="401" y="340"/>
                    <a:pt x="401" y="340"/>
                    <a:pt x="401" y="340"/>
                  </a:cubicBezTo>
                  <a:cubicBezTo>
                    <a:pt x="407" y="347"/>
                    <a:pt x="413" y="355"/>
                    <a:pt x="419" y="362"/>
                  </a:cubicBezTo>
                  <a:cubicBezTo>
                    <a:pt x="490" y="449"/>
                    <a:pt x="490" y="449"/>
                    <a:pt x="490" y="449"/>
                  </a:cubicBezTo>
                  <a:cubicBezTo>
                    <a:pt x="561" y="536"/>
                    <a:pt x="561" y="536"/>
                    <a:pt x="561" y="536"/>
                  </a:cubicBezTo>
                  <a:cubicBezTo>
                    <a:pt x="596" y="580"/>
                    <a:pt x="596" y="580"/>
                    <a:pt x="596" y="580"/>
                  </a:cubicBezTo>
                  <a:cubicBezTo>
                    <a:pt x="632" y="623"/>
                    <a:pt x="632" y="623"/>
                    <a:pt x="632" y="623"/>
                  </a:cubicBezTo>
                  <a:cubicBezTo>
                    <a:pt x="704" y="710"/>
                    <a:pt x="704" y="710"/>
                    <a:pt x="704" y="710"/>
                  </a:cubicBezTo>
                  <a:cubicBezTo>
                    <a:pt x="775" y="797"/>
                    <a:pt x="775" y="797"/>
                    <a:pt x="775" y="797"/>
                  </a:cubicBezTo>
                  <a:cubicBezTo>
                    <a:pt x="799" y="826"/>
                    <a:pt x="823" y="855"/>
                    <a:pt x="846" y="885"/>
                  </a:cubicBezTo>
                  <a:cubicBezTo>
                    <a:pt x="882" y="928"/>
                    <a:pt x="882" y="928"/>
                    <a:pt x="882" y="928"/>
                  </a:cubicBezTo>
                  <a:cubicBezTo>
                    <a:pt x="893" y="943"/>
                    <a:pt x="905" y="957"/>
                    <a:pt x="917" y="972"/>
                  </a:cubicBezTo>
                  <a:cubicBezTo>
                    <a:pt x="989" y="1058"/>
                    <a:pt x="989" y="1058"/>
                    <a:pt x="989" y="1058"/>
                  </a:cubicBezTo>
                  <a:cubicBezTo>
                    <a:pt x="1013" y="1087"/>
                    <a:pt x="1037" y="1115"/>
                    <a:pt x="1063" y="1143"/>
                  </a:cubicBezTo>
                  <a:cubicBezTo>
                    <a:pt x="1113" y="1198"/>
                    <a:pt x="1166" y="1252"/>
                    <a:pt x="1222" y="1301"/>
                  </a:cubicBezTo>
                  <a:cubicBezTo>
                    <a:pt x="1277" y="1351"/>
                    <a:pt x="1337" y="1397"/>
                    <a:pt x="1403" y="1430"/>
                  </a:cubicBezTo>
                  <a:cubicBezTo>
                    <a:pt x="1437" y="1446"/>
                    <a:pt x="1472" y="1459"/>
                    <a:pt x="1508" y="1465"/>
                  </a:cubicBezTo>
                  <a:cubicBezTo>
                    <a:pt x="1545" y="1471"/>
                    <a:pt x="1582" y="1472"/>
                    <a:pt x="1619" y="1468"/>
                  </a:cubicBezTo>
                  <a:cubicBezTo>
                    <a:pt x="1656" y="1464"/>
                    <a:pt x="1692" y="1456"/>
                    <a:pt x="1727" y="1445"/>
                  </a:cubicBezTo>
                  <a:cubicBezTo>
                    <a:pt x="1763" y="1433"/>
                    <a:pt x="1798" y="1419"/>
                    <a:pt x="1831" y="1403"/>
                  </a:cubicBezTo>
                  <a:cubicBezTo>
                    <a:pt x="1865" y="1387"/>
                    <a:pt x="1898" y="1369"/>
                    <a:pt x="1929" y="1349"/>
                  </a:cubicBezTo>
                  <a:cubicBezTo>
                    <a:pt x="1961" y="1330"/>
                    <a:pt x="1992" y="1309"/>
                    <a:pt x="2023" y="1288"/>
                  </a:cubicBezTo>
                  <a:cubicBezTo>
                    <a:pt x="2054" y="1266"/>
                    <a:pt x="2084" y="1244"/>
                    <a:pt x="2114" y="1221"/>
                  </a:cubicBezTo>
                  <a:cubicBezTo>
                    <a:pt x="2143" y="1199"/>
                    <a:pt x="2173" y="1175"/>
                    <a:pt x="2202" y="1152"/>
                  </a:cubicBezTo>
                  <a:cubicBezTo>
                    <a:pt x="2217" y="1140"/>
                    <a:pt x="2232" y="1129"/>
                    <a:pt x="2246" y="1117"/>
                  </a:cubicBezTo>
                  <a:cubicBezTo>
                    <a:pt x="2261" y="1106"/>
                    <a:pt x="2275" y="1094"/>
                    <a:pt x="2290" y="1081"/>
                  </a:cubicBezTo>
                  <a:cubicBezTo>
                    <a:pt x="2318" y="1057"/>
                    <a:pt x="2346" y="1032"/>
                    <a:pt x="2375" y="1008"/>
                  </a:cubicBezTo>
                  <a:cubicBezTo>
                    <a:pt x="2460" y="934"/>
                    <a:pt x="2460" y="934"/>
                    <a:pt x="2460" y="934"/>
                  </a:cubicBezTo>
                  <a:cubicBezTo>
                    <a:pt x="2503" y="898"/>
                    <a:pt x="2503" y="898"/>
                    <a:pt x="2503" y="898"/>
                  </a:cubicBezTo>
                  <a:cubicBezTo>
                    <a:pt x="2517" y="886"/>
                    <a:pt x="2531" y="873"/>
                    <a:pt x="2546" y="862"/>
                  </a:cubicBezTo>
                  <a:cubicBezTo>
                    <a:pt x="2576" y="839"/>
                    <a:pt x="2607" y="818"/>
                    <a:pt x="2640" y="800"/>
                  </a:cubicBezTo>
                  <a:cubicBezTo>
                    <a:pt x="2657" y="791"/>
                    <a:pt x="2674" y="784"/>
                    <a:pt x="2693" y="780"/>
                  </a:cubicBezTo>
                  <a:cubicBezTo>
                    <a:pt x="2702" y="777"/>
                    <a:pt x="2711" y="776"/>
                    <a:pt x="2721" y="777"/>
                  </a:cubicBezTo>
                  <a:cubicBezTo>
                    <a:pt x="2730" y="778"/>
                    <a:pt x="2739" y="780"/>
                    <a:pt x="2747" y="785"/>
                  </a:cubicBezTo>
                  <a:cubicBezTo>
                    <a:pt x="2739" y="780"/>
                    <a:pt x="2730" y="778"/>
                    <a:pt x="2721" y="778"/>
                  </a:cubicBezTo>
                  <a:cubicBezTo>
                    <a:pt x="2711" y="777"/>
                    <a:pt x="2702" y="778"/>
                    <a:pt x="2693" y="780"/>
                  </a:cubicBezTo>
                  <a:cubicBezTo>
                    <a:pt x="2675" y="785"/>
                    <a:pt x="2657" y="793"/>
                    <a:pt x="2641" y="802"/>
                  </a:cubicBezTo>
                  <a:cubicBezTo>
                    <a:pt x="2608" y="820"/>
                    <a:pt x="2578" y="842"/>
                    <a:pt x="2548" y="865"/>
                  </a:cubicBezTo>
                  <a:cubicBezTo>
                    <a:pt x="2533" y="876"/>
                    <a:pt x="2519" y="889"/>
                    <a:pt x="2505" y="901"/>
                  </a:cubicBezTo>
                  <a:cubicBezTo>
                    <a:pt x="2463" y="937"/>
                    <a:pt x="2463" y="937"/>
                    <a:pt x="2463" y="937"/>
                  </a:cubicBezTo>
                  <a:cubicBezTo>
                    <a:pt x="2379" y="1012"/>
                    <a:pt x="2379" y="1012"/>
                    <a:pt x="2379" y="1012"/>
                  </a:cubicBezTo>
                  <a:cubicBezTo>
                    <a:pt x="2350" y="1037"/>
                    <a:pt x="2322" y="1062"/>
                    <a:pt x="2294" y="1087"/>
                  </a:cubicBezTo>
                  <a:cubicBezTo>
                    <a:pt x="2280" y="1099"/>
                    <a:pt x="2265" y="1111"/>
                    <a:pt x="2251" y="1123"/>
                  </a:cubicBezTo>
                  <a:cubicBezTo>
                    <a:pt x="2236" y="1135"/>
                    <a:pt x="2222" y="1146"/>
                    <a:pt x="2207" y="1158"/>
                  </a:cubicBezTo>
                  <a:cubicBezTo>
                    <a:pt x="2178" y="1181"/>
                    <a:pt x="2148" y="1205"/>
                    <a:pt x="2119" y="1228"/>
                  </a:cubicBezTo>
                  <a:cubicBezTo>
                    <a:pt x="2089" y="1251"/>
                    <a:pt x="2059" y="1273"/>
                    <a:pt x="2028" y="1295"/>
                  </a:cubicBezTo>
                  <a:cubicBezTo>
                    <a:pt x="1967" y="1338"/>
                    <a:pt x="1904" y="1380"/>
                    <a:pt x="1836" y="1413"/>
                  </a:cubicBezTo>
                  <a:cubicBezTo>
                    <a:pt x="1802" y="1429"/>
                    <a:pt x="1767" y="1443"/>
                    <a:pt x="1731" y="1455"/>
                  </a:cubicBezTo>
                  <a:cubicBezTo>
                    <a:pt x="1695" y="1466"/>
                    <a:pt x="1658" y="1475"/>
                    <a:pt x="1620" y="1479"/>
                  </a:cubicBezTo>
                  <a:cubicBezTo>
                    <a:pt x="1582" y="1483"/>
                    <a:pt x="1544" y="1483"/>
                    <a:pt x="1506" y="1476"/>
                  </a:cubicBezTo>
                  <a:cubicBezTo>
                    <a:pt x="1469" y="1470"/>
                    <a:pt x="1432" y="1457"/>
                    <a:pt x="1398" y="1440"/>
                  </a:cubicBezTo>
                  <a:cubicBezTo>
                    <a:pt x="1330" y="1407"/>
                    <a:pt x="1270" y="1360"/>
                    <a:pt x="1214" y="1310"/>
                  </a:cubicBezTo>
                  <a:cubicBezTo>
                    <a:pt x="1157" y="1260"/>
                    <a:pt x="1105" y="1206"/>
                    <a:pt x="1054" y="1151"/>
                  </a:cubicBezTo>
                  <a:cubicBezTo>
                    <a:pt x="1029" y="1123"/>
                    <a:pt x="1004" y="1094"/>
                    <a:pt x="980" y="1066"/>
                  </a:cubicBezTo>
                  <a:cubicBezTo>
                    <a:pt x="909" y="979"/>
                    <a:pt x="909" y="979"/>
                    <a:pt x="909" y="979"/>
                  </a:cubicBezTo>
                  <a:cubicBezTo>
                    <a:pt x="897" y="964"/>
                    <a:pt x="885" y="950"/>
                    <a:pt x="873" y="935"/>
                  </a:cubicBezTo>
                  <a:cubicBezTo>
                    <a:pt x="838" y="891"/>
                    <a:pt x="838" y="891"/>
                    <a:pt x="838" y="891"/>
                  </a:cubicBezTo>
                  <a:cubicBezTo>
                    <a:pt x="814" y="862"/>
                    <a:pt x="791" y="833"/>
                    <a:pt x="767" y="804"/>
                  </a:cubicBezTo>
                  <a:cubicBezTo>
                    <a:pt x="625" y="629"/>
                    <a:pt x="625" y="629"/>
                    <a:pt x="625" y="629"/>
                  </a:cubicBezTo>
                  <a:cubicBezTo>
                    <a:pt x="590" y="586"/>
                    <a:pt x="590" y="586"/>
                    <a:pt x="590" y="586"/>
                  </a:cubicBezTo>
                  <a:cubicBezTo>
                    <a:pt x="554" y="542"/>
                    <a:pt x="554" y="542"/>
                    <a:pt x="554" y="542"/>
                  </a:cubicBezTo>
                  <a:cubicBezTo>
                    <a:pt x="484" y="454"/>
                    <a:pt x="484" y="454"/>
                    <a:pt x="484" y="454"/>
                  </a:cubicBezTo>
                  <a:cubicBezTo>
                    <a:pt x="414" y="366"/>
                    <a:pt x="414" y="366"/>
                    <a:pt x="414" y="366"/>
                  </a:cubicBezTo>
                  <a:cubicBezTo>
                    <a:pt x="408" y="359"/>
                    <a:pt x="402" y="351"/>
                    <a:pt x="396" y="344"/>
                  </a:cubicBezTo>
                  <a:cubicBezTo>
                    <a:pt x="378" y="323"/>
                    <a:pt x="378" y="323"/>
                    <a:pt x="378" y="323"/>
                  </a:cubicBezTo>
                  <a:cubicBezTo>
                    <a:pt x="342" y="280"/>
                    <a:pt x="342" y="280"/>
                    <a:pt x="342" y="280"/>
                  </a:cubicBezTo>
                  <a:cubicBezTo>
                    <a:pt x="330" y="265"/>
                    <a:pt x="318" y="251"/>
                    <a:pt x="306" y="236"/>
                  </a:cubicBezTo>
                  <a:cubicBezTo>
                    <a:pt x="294" y="222"/>
                    <a:pt x="281" y="208"/>
                    <a:pt x="268" y="195"/>
                  </a:cubicBezTo>
                  <a:cubicBezTo>
                    <a:pt x="243" y="167"/>
                    <a:pt x="217" y="140"/>
                    <a:pt x="189" y="115"/>
                  </a:cubicBezTo>
                  <a:cubicBezTo>
                    <a:pt x="162" y="89"/>
                    <a:pt x="133" y="65"/>
                    <a:pt x="102" y="44"/>
                  </a:cubicBezTo>
                  <a:cubicBezTo>
                    <a:pt x="87" y="34"/>
                    <a:pt x="70" y="24"/>
                    <a:pt x="53" y="17"/>
                  </a:cubicBezTo>
                  <a:cubicBezTo>
                    <a:pt x="36" y="9"/>
                    <a:pt x="1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5" name="Freeform 27"/>
            <p:cNvSpPr/>
            <p:nvPr/>
          </p:nvSpPr>
          <p:spPr bwMode="auto">
            <a:xfrm>
              <a:off x="13390563" y="4179888"/>
              <a:ext cx="8267700" cy="4108450"/>
            </a:xfrm>
            <a:custGeom>
              <a:avLst/>
              <a:gdLst>
                <a:gd name="T0" fmla="*/ 100 w 2712"/>
                <a:gd name="T1" fmla="*/ 35 h 1347"/>
                <a:gd name="T2" fmla="*/ 271 w 2712"/>
                <a:gd name="T3" fmla="*/ 161 h 1347"/>
                <a:gd name="T4" fmla="*/ 329 w 2712"/>
                <a:gd name="T5" fmla="*/ 216 h 1347"/>
                <a:gd name="T6" fmla="*/ 423 w 2712"/>
                <a:gd name="T7" fmla="*/ 310 h 1347"/>
                <a:gd name="T8" fmla="*/ 639 w 2712"/>
                <a:gd name="T9" fmla="*/ 545 h 1347"/>
                <a:gd name="T10" fmla="*/ 783 w 2712"/>
                <a:gd name="T11" fmla="*/ 702 h 1347"/>
                <a:gd name="T12" fmla="*/ 1071 w 2712"/>
                <a:gd name="T13" fmla="*/ 1016 h 1347"/>
                <a:gd name="T14" fmla="*/ 1226 w 2712"/>
                <a:gd name="T15" fmla="*/ 1160 h 1347"/>
                <a:gd name="T16" fmla="*/ 1495 w 2712"/>
                <a:gd name="T17" fmla="*/ 1323 h 1347"/>
                <a:gd name="T18" fmla="*/ 1804 w 2712"/>
                <a:gd name="T19" fmla="*/ 1294 h 1347"/>
                <a:gd name="T20" fmla="*/ 2041 w 2712"/>
                <a:gd name="T21" fmla="*/ 1175 h 1347"/>
                <a:gd name="T22" fmla="*/ 2130 w 2712"/>
                <a:gd name="T23" fmla="*/ 1117 h 1347"/>
                <a:gd name="T24" fmla="*/ 2218 w 2712"/>
                <a:gd name="T25" fmla="*/ 1057 h 1347"/>
                <a:gd name="T26" fmla="*/ 2304 w 2712"/>
                <a:gd name="T27" fmla="*/ 995 h 1347"/>
                <a:gd name="T28" fmla="*/ 2431 w 2712"/>
                <a:gd name="T29" fmla="*/ 899 h 1347"/>
                <a:gd name="T30" fmla="*/ 2518 w 2712"/>
                <a:gd name="T31" fmla="*/ 837 h 1347"/>
                <a:gd name="T32" fmla="*/ 2660 w 2712"/>
                <a:gd name="T33" fmla="*/ 767 h 1347"/>
                <a:gd name="T34" fmla="*/ 2712 w 2712"/>
                <a:gd name="T35" fmla="*/ 775 h 1347"/>
                <a:gd name="T36" fmla="*/ 2660 w 2712"/>
                <a:gd name="T37" fmla="*/ 768 h 1347"/>
                <a:gd name="T38" fmla="*/ 2519 w 2712"/>
                <a:gd name="T39" fmla="*/ 839 h 1347"/>
                <a:gd name="T40" fmla="*/ 2434 w 2712"/>
                <a:gd name="T41" fmla="*/ 903 h 1347"/>
                <a:gd name="T42" fmla="*/ 2308 w 2712"/>
                <a:gd name="T43" fmla="*/ 1000 h 1347"/>
                <a:gd name="T44" fmla="*/ 2222 w 2712"/>
                <a:gd name="T45" fmla="*/ 1063 h 1347"/>
                <a:gd name="T46" fmla="*/ 2134 w 2712"/>
                <a:gd name="T47" fmla="*/ 1124 h 1347"/>
                <a:gd name="T48" fmla="*/ 2045 w 2712"/>
                <a:gd name="T49" fmla="*/ 1183 h 1347"/>
                <a:gd name="T50" fmla="*/ 1906 w 2712"/>
                <a:gd name="T51" fmla="*/ 1262 h 1347"/>
                <a:gd name="T52" fmla="*/ 1599 w 2712"/>
                <a:gd name="T53" fmla="*/ 1347 h 1347"/>
                <a:gd name="T54" fmla="*/ 1392 w 2712"/>
                <a:gd name="T55" fmla="*/ 1293 h 1347"/>
                <a:gd name="T56" fmla="*/ 1139 w 2712"/>
                <a:gd name="T57" fmla="*/ 1098 h 1347"/>
                <a:gd name="T58" fmla="*/ 917 w 2712"/>
                <a:gd name="T59" fmla="*/ 868 h 1347"/>
                <a:gd name="T60" fmla="*/ 704 w 2712"/>
                <a:gd name="T61" fmla="*/ 630 h 1347"/>
                <a:gd name="T62" fmla="*/ 490 w 2712"/>
                <a:gd name="T63" fmla="*/ 393 h 1347"/>
                <a:gd name="T64" fmla="*/ 344 w 2712"/>
                <a:gd name="T65" fmla="*/ 239 h 1347"/>
                <a:gd name="T66" fmla="*/ 306 w 2712"/>
                <a:gd name="T67" fmla="*/ 201 h 1347"/>
                <a:gd name="T68" fmla="*/ 187 w 2712"/>
                <a:gd name="T69" fmla="*/ 95 h 1347"/>
                <a:gd name="T70" fmla="*/ 0 w 2712"/>
                <a:gd name="T71"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12" h="1347">
                  <a:moveTo>
                    <a:pt x="0" y="0"/>
                  </a:moveTo>
                  <a:cubicBezTo>
                    <a:pt x="35" y="4"/>
                    <a:pt x="69" y="18"/>
                    <a:pt x="100" y="35"/>
                  </a:cubicBezTo>
                  <a:cubicBezTo>
                    <a:pt x="131" y="51"/>
                    <a:pt x="161" y="71"/>
                    <a:pt x="189" y="93"/>
                  </a:cubicBezTo>
                  <a:cubicBezTo>
                    <a:pt x="217" y="114"/>
                    <a:pt x="244" y="137"/>
                    <a:pt x="271" y="161"/>
                  </a:cubicBezTo>
                  <a:cubicBezTo>
                    <a:pt x="284" y="173"/>
                    <a:pt x="297" y="185"/>
                    <a:pt x="310" y="197"/>
                  </a:cubicBezTo>
                  <a:cubicBezTo>
                    <a:pt x="329" y="216"/>
                    <a:pt x="329" y="216"/>
                    <a:pt x="329" y="216"/>
                  </a:cubicBezTo>
                  <a:cubicBezTo>
                    <a:pt x="348" y="235"/>
                    <a:pt x="348" y="235"/>
                    <a:pt x="348" y="235"/>
                  </a:cubicBezTo>
                  <a:cubicBezTo>
                    <a:pt x="423" y="310"/>
                    <a:pt x="423" y="310"/>
                    <a:pt x="423" y="310"/>
                  </a:cubicBezTo>
                  <a:cubicBezTo>
                    <a:pt x="495" y="388"/>
                    <a:pt x="495" y="388"/>
                    <a:pt x="495" y="388"/>
                  </a:cubicBezTo>
                  <a:cubicBezTo>
                    <a:pt x="544" y="440"/>
                    <a:pt x="591" y="493"/>
                    <a:pt x="639" y="545"/>
                  </a:cubicBezTo>
                  <a:cubicBezTo>
                    <a:pt x="711" y="623"/>
                    <a:pt x="711" y="623"/>
                    <a:pt x="711" y="623"/>
                  </a:cubicBezTo>
                  <a:cubicBezTo>
                    <a:pt x="783" y="702"/>
                    <a:pt x="783" y="702"/>
                    <a:pt x="783" y="702"/>
                  </a:cubicBezTo>
                  <a:cubicBezTo>
                    <a:pt x="831" y="754"/>
                    <a:pt x="878" y="808"/>
                    <a:pt x="925" y="860"/>
                  </a:cubicBezTo>
                  <a:cubicBezTo>
                    <a:pt x="973" y="912"/>
                    <a:pt x="1020" y="966"/>
                    <a:pt x="1071" y="1016"/>
                  </a:cubicBezTo>
                  <a:cubicBezTo>
                    <a:pt x="1095" y="1041"/>
                    <a:pt x="1121" y="1065"/>
                    <a:pt x="1147" y="1089"/>
                  </a:cubicBezTo>
                  <a:cubicBezTo>
                    <a:pt x="1173" y="1114"/>
                    <a:pt x="1199" y="1137"/>
                    <a:pt x="1226" y="1160"/>
                  </a:cubicBezTo>
                  <a:cubicBezTo>
                    <a:pt x="1280" y="1206"/>
                    <a:pt x="1336" y="1250"/>
                    <a:pt x="1398" y="1283"/>
                  </a:cubicBezTo>
                  <a:cubicBezTo>
                    <a:pt x="1429" y="1300"/>
                    <a:pt x="1461" y="1314"/>
                    <a:pt x="1495" y="1323"/>
                  </a:cubicBezTo>
                  <a:cubicBezTo>
                    <a:pt x="1528" y="1332"/>
                    <a:pt x="1563" y="1336"/>
                    <a:pt x="1598" y="1336"/>
                  </a:cubicBezTo>
                  <a:cubicBezTo>
                    <a:pt x="1669" y="1335"/>
                    <a:pt x="1738" y="1318"/>
                    <a:pt x="1804" y="1294"/>
                  </a:cubicBezTo>
                  <a:cubicBezTo>
                    <a:pt x="1871" y="1270"/>
                    <a:pt x="1934" y="1239"/>
                    <a:pt x="1995" y="1203"/>
                  </a:cubicBezTo>
                  <a:cubicBezTo>
                    <a:pt x="2011" y="1194"/>
                    <a:pt x="2026" y="1185"/>
                    <a:pt x="2041" y="1175"/>
                  </a:cubicBezTo>
                  <a:cubicBezTo>
                    <a:pt x="2056" y="1166"/>
                    <a:pt x="2070" y="1156"/>
                    <a:pt x="2085" y="1147"/>
                  </a:cubicBezTo>
                  <a:cubicBezTo>
                    <a:pt x="2130" y="1117"/>
                    <a:pt x="2130" y="1117"/>
                    <a:pt x="2130" y="1117"/>
                  </a:cubicBezTo>
                  <a:cubicBezTo>
                    <a:pt x="2145" y="1108"/>
                    <a:pt x="2159" y="1098"/>
                    <a:pt x="2174" y="1088"/>
                  </a:cubicBezTo>
                  <a:cubicBezTo>
                    <a:pt x="2218" y="1057"/>
                    <a:pt x="2218" y="1057"/>
                    <a:pt x="2218" y="1057"/>
                  </a:cubicBezTo>
                  <a:cubicBezTo>
                    <a:pt x="2261" y="1026"/>
                    <a:pt x="2261" y="1026"/>
                    <a:pt x="2261" y="1026"/>
                  </a:cubicBezTo>
                  <a:cubicBezTo>
                    <a:pt x="2275" y="1016"/>
                    <a:pt x="2290" y="1006"/>
                    <a:pt x="2304" y="995"/>
                  </a:cubicBezTo>
                  <a:cubicBezTo>
                    <a:pt x="2346" y="963"/>
                    <a:pt x="2346" y="963"/>
                    <a:pt x="2346" y="963"/>
                  </a:cubicBezTo>
                  <a:cubicBezTo>
                    <a:pt x="2431" y="899"/>
                    <a:pt x="2431" y="899"/>
                    <a:pt x="2431" y="899"/>
                  </a:cubicBezTo>
                  <a:cubicBezTo>
                    <a:pt x="2445" y="888"/>
                    <a:pt x="2460" y="878"/>
                    <a:pt x="2474" y="868"/>
                  </a:cubicBezTo>
                  <a:cubicBezTo>
                    <a:pt x="2489" y="857"/>
                    <a:pt x="2503" y="847"/>
                    <a:pt x="2518" y="837"/>
                  </a:cubicBezTo>
                  <a:cubicBezTo>
                    <a:pt x="2547" y="817"/>
                    <a:pt x="2577" y="798"/>
                    <a:pt x="2609" y="783"/>
                  </a:cubicBezTo>
                  <a:cubicBezTo>
                    <a:pt x="2626" y="776"/>
                    <a:pt x="2643" y="770"/>
                    <a:pt x="2660" y="767"/>
                  </a:cubicBezTo>
                  <a:cubicBezTo>
                    <a:pt x="2669" y="765"/>
                    <a:pt x="2678" y="765"/>
                    <a:pt x="2687" y="766"/>
                  </a:cubicBezTo>
                  <a:cubicBezTo>
                    <a:pt x="2696" y="767"/>
                    <a:pt x="2704" y="770"/>
                    <a:pt x="2712" y="775"/>
                  </a:cubicBezTo>
                  <a:cubicBezTo>
                    <a:pt x="2704" y="770"/>
                    <a:pt x="2695" y="767"/>
                    <a:pt x="2687" y="766"/>
                  </a:cubicBezTo>
                  <a:cubicBezTo>
                    <a:pt x="2678" y="765"/>
                    <a:pt x="2669" y="766"/>
                    <a:pt x="2660" y="768"/>
                  </a:cubicBezTo>
                  <a:cubicBezTo>
                    <a:pt x="2643" y="771"/>
                    <a:pt x="2626" y="777"/>
                    <a:pt x="2610" y="785"/>
                  </a:cubicBezTo>
                  <a:cubicBezTo>
                    <a:pt x="2578" y="800"/>
                    <a:pt x="2548" y="819"/>
                    <a:pt x="2519" y="839"/>
                  </a:cubicBezTo>
                  <a:cubicBezTo>
                    <a:pt x="2505" y="850"/>
                    <a:pt x="2491" y="860"/>
                    <a:pt x="2476" y="871"/>
                  </a:cubicBezTo>
                  <a:cubicBezTo>
                    <a:pt x="2462" y="881"/>
                    <a:pt x="2448" y="892"/>
                    <a:pt x="2434" y="903"/>
                  </a:cubicBezTo>
                  <a:cubicBezTo>
                    <a:pt x="2350" y="968"/>
                    <a:pt x="2350" y="968"/>
                    <a:pt x="2350" y="968"/>
                  </a:cubicBezTo>
                  <a:cubicBezTo>
                    <a:pt x="2308" y="1000"/>
                    <a:pt x="2308" y="1000"/>
                    <a:pt x="2308" y="1000"/>
                  </a:cubicBezTo>
                  <a:cubicBezTo>
                    <a:pt x="2293" y="1011"/>
                    <a:pt x="2279" y="1021"/>
                    <a:pt x="2265" y="1032"/>
                  </a:cubicBezTo>
                  <a:cubicBezTo>
                    <a:pt x="2222" y="1063"/>
                    <a:pt x="2222" y="1063"/>
                    <a:pt x="2222" y="1063"/>
                  </a:cubicBezTo>
                  <a:cubicBezTo>
                    <a:pt x="2178" y="1094"/>
                    <a:pt x="2178" y="1094"/>
                    <a:pt x="2178" y="1094"/>
                  </a:cubicBezTo>
                  <a:cubicBezTo>
                    <a:pt x="2163" y="1104"/>
                    <a:pt x="2149" y="1114"/>
                    <a:pt x="2134" y="1124"/>
                  </a:cubicBezTo>
                  <a:cubicBezTo>
                    <a:pt x="2090" y="1154"/>
                    <a:pt x="2090" y="1154"/>
                    <a:pt x="2090" y="1154"/>
                  </a:cubicBezTo>
                  <a:cubicBezTo>
                    <a:pt x="2075" y="1163"/>
                    <a:pt x="2060" y="1173"/>
                    <a:pt x="2045" y="1183"/>
                  </a:cubicBezTo>
                  <a:cubicBezTo>
                    <a:pt x="2030" y="1192"/>
                    <a:pt x="2015" y="1202"/>
                    <a:pt x="2000" y="1211"/>
                  </a:cubicBezTo>
                  <a:cubicBezTo>
                    <a:pt x="1969" y="1229"/>
                    <a:pt x="1938" y="1246"/>
                    <a:pt x="1906" y="1262"/>
                  </a:cubicBezTo>
                  <a:cubicBezTo>
                    <a:pt x="1874" y="1278"/>
                    <a:pt x="1841" y="1292"/>
                    <a:pt x="1808" y="1304"/>
                  </a:cubicBezTo>
                  <a:cubicBezTo>
                    <a:pt x="1741" y="1328"/>
                    <a:pt x="1671" y="1346"/>
                    <a:pt x="1599" y="1347"/>
                  </a:cubicBezTo>
                  <a:cubicBezTo>
                    <a:pt x="1563" y="1347"/>
                    <a:pt x="1527" y="1343"/>
                    <a:pt x="1492" y="1334"/>
                  </a:cubicBezTo>
                  <a:cubicBezTo>
                    <a:pt x="1457" y="1324"/>
                    <a:pt x="1424" y="1310"/>
                    <a:pt x="1392" y="1293"/>
                  </a:cubicBezTo>
                  <a:cubicBezTo>
                    <a:pt x="1329" y="1259"/>
                    <a:pt x="1272" y="1215"/>
                    <a:pt x="1218" y="1169"/>
                  </a:cubicBezTo>
                  <a:cubicBezTo>
                    <a:pt x="1191" y="1146"/>
                    <a:pt x="1165" y="1122"/>
                    <a:pt x="1139" y="1098"/>
                  </a:cubicBezTo>
                  <a:cubicBezTo>
                    <a:pt x="1113" y="1074"/>
                    <a:pt x="1087" y="1049"/>
                    <a:pt x="1062" y="1024"/>
                  </a:cubicBezTo>
                  <a:cubicBezTo>
                    <a:pt x="1012" y="973"/>
                    <a:pt x="965" y="920"/>
                    <a:pt x="917" y="868"/>
                  </a:cubicBezTo>
                  <a:cubicBezTo>
                    <a:pt x="870" y="815"/>
                    <a:pt x="823" y="761"/>
                    <a:pt x="775" y="709"/>
                  </a:cubicBezTo>
                  <a:cubicBezTo>
                    <a:pt x="704" y="630"/>
                    <a:pt x="704" y="630"/>
                    <a:pt x="704" y="630"/>
                  </a:cubicBezTo>
                  <a:cubicBezTo>
                    <a:pt x="633" y="551"/>
                    <a:pt x="633" y="551"/>
                    <a:pt x="633" y="551"/>
                  </a:cubicBezTo>
                  <a:cubicBezTo>
                    <a:pt x="585" y="499"/>
                    <a:pt x="538" y="446"/>
                    <a:pt x="490" y="393"/>
                  </a:cubicBezTo>
                  <a:cubicBezTo>
                    <a:pt x="418" y="315"/>
                    <a:pt x="418" y="315"/>
                    <a:pt x="418" y="315"/>
                  </a:cubicBezTo>
                  <a:cubicBezTo>
                    <a:pt x="344" y="239"/>
                    <a:pt x="344" y="239"/>
                    <a:pt x="344" y="239"/>
                  </a:cubicBezTo>
                  <a:cubicBezTo>
                    <a:pt x="325" y="220"/>
                    <a:pt x="325" y="220"/>
                    <a:pt x="325" y="220"/>
                  </a:cubicBezTo>
                  <a:cubicBezTo>
                    <a:pt x="306" y="201"/>
                    <a:pt x="306" y="201"/>
                    <a:pt x="306" y="201"/>
                  </a:cubicBezTo>
                  <a:cubicBezTo>
                    <a:pt x="294" y="189"/>
                    <a:pt x="281" y="176"/>
                    <a:pt x="268" y="164"/>
                  </a:cubicBezTo>
                  <a:cubicBezTo>
                    <a:pt x="242" y="140"/>
                    <a:pt x="215" y="117"/>
                    <a:pt x="187" y="95"/>
                  </a:cubicBezTo>
                  <a:cubicBezTo>
                    <a:pt x="159" y="74"/>
                    <a:pt x="130" y="53"/>
                    <a:pt x="99" y="36"/>
                  </a:cubicBezTo>
                  <a:cubicBezTo>
                    <a:pt x="68" y="19"/>
                    <a:pt x="35"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6" name="Freeform 28"/>
            <p:cNvSpPr/>
            <p:nvPr/>
          </p:nvSpPr>
          <p:spPr bwMode="auto">
            <a:xfrm>
              <a:off x="13652500" y="4140200"/>
              <a:ext cx="8140700" cy="3668713"/>
            </a:xfrm>
            <a:custGeom>
              <a:avLst/>
              <a:gdLst>
                <a:gd name="T0" fmla="*/ 0 w 2670"/>
                <a:gd name="T1" fmla="*/ 0 h 1203"/>
                <a:gd name="T2" fmla="*/ 96 w 2670"/>
                <a:gd name="T3" fmla="*/ 28 h 1203"/>
                <a:gd name="T4" fmla="*/ 185 w 2670"/>
                <a:gd name="T5" fmla="*/ 75 h 1203"/>
                <a:gd name="T6" fmla="*/ 268 w 2670"/>
                <a:gd name="T7" fmla="*/ 132 h 1203"/>
                <a:gd name="T8" fmla="*/ 346 w 2670"/>
                <a:gd name="T9" fmla="*/ 194 h 1203"/>
                <a:gd name="T10" fmla="*/ 422 w 2670"/>
                <a:gd name="T11" fmla="*/ 259 h 1203"/>
                <a:gd name="T12" fmla="*/ 459 w 2670"/>
                <a:gd name="T13" fmla="*/ 293 h 1203"/>
                <a:gd name="T14" fmla="*/ 496 w 2670"/>
                <a:gd name="T15" fmla="*/ 327 h 1203"/>
                <a:gd name="T16" fmla="*/ 533 w 2670"/>
                <a:gd name="T17" fmla="*/ 361 h 1203"/>
                <a:gd name="T18" fmla="*/ 569 w 2670"/>
                <a:gd name="T19" fmla="*/ 396 h 1203"/>
                <a:gd name="T20" fmla="*/ 642 w 2670"/>
                <a:gd name="T21" fmla="*/ 465 h 1203"/>
                <a:gd name="T22" fmla="*/ 714 w 2670"/>
                <a:gd name="T23" fmla="*/ 535 h 1203"/>
                <a:gd name="T24" fmla="*/ 786 w 2670"/>
                <a:gd name="T25" fmla="*/ 605 h 1203"/>
                <a:gd name="T26" fmla="*/ 929 w 2670"/>
                <a:gd name="T27" fmla="*/ 745 h 1203"/>
                <a:gd name="T28" fmla="*/ 1227 w 2670"/>
                <a:gd name="T29" fmla="*/ 1013 h 1203"/>
                <a:gd name="T30" fmla="*/ 1307 w 2670"/>
                <a:gd name="T31" fmla="*/ 1073 h 1203"/>
                <a:gd name="T32" fmla="*/ 1391 w 2670"/>
                <a:gd name="T33" fmla="*/ 1126 h 1203"/>
                <a:gd name="T34" fmla="*/ 1481 w 2670"/>
                <a:gd name="T35" fmla="*/ 1168 h 1203"/>
                <a:gd name="T36" fmla="*/ 1577 w 2670"/>
                <a:gd name="T37" fmla="*/ 1189 h 1203"/>
                <a:gd name="T38" fmla="*/ 1676 w 2670"/>
                <a:gd name="T39" fmla="*/ 1189 h 1203"/>
                <a:gd name="T40" fmla="*/ 1774 w 2670"/>
                <a:gd name="T41" fmla="*/ 1172 h 1203"/>
                <a:gd name="T42" fmla="*/ 1869 w 2670"/>
                <a:gd name="T43" fmla="*/ 1143 h 1203"/>
                <a:gd name="T44" fmla="*/ 1962 w 2670"/>
                <a:gd name="T45" fmla="*/ 1106 h 1203"/>
                <a:gd name="T46" fmla="*/ 2140 w 2670"/>
                <a:gd name="T47" fmla="*/ 1015 h 1203"/>
                <a:gd name="T48" fmla="*/ 2312 w 2670"/>
                <a:gd name="T49" fmla="*/ 911 h 1203"/>
                <a:gd name="T50" fmla="*/ 2483 w 2670"/>
                <a:gd name="T51" fmla="*/ 807 h 1203"/>
                <a:gd name="T52" fmla="*/ 2527 w 2670"/>
                <a:gd name="T53" fmla="*/ 783 h 1203"/>
                <a:gd name="T54" fmla="*/ 2573 w 2670"/>
                <a:gd name="T55" fmla="*/ 763 h 1203"/>
                <a:gd name="T56" fmla="*/ 2622 w 2670"/>
                <a:gd name="T57" fmla="*/ 752 h 1203"/>
                <a:gd name="T58" fmla="*/ 2647 w 2670"/>
                <a:gd name="T59" fmla="*/ 753 h 1203"/>
                <a:gd name="T60" fmla="*/ 2670 w 2670"/>
                <a:gd name="T61" fmla="*/ 763 h 1203"/>
                <a:gd name="T62" fmla="*/ 2647 w 2670"/>
                <a:gd name="T63" fmla="*/ 753 h 1203"/>
                <a:gd name="T64" fmla="*/ 2622 w 2670"/>
                <a:gd name="T65" fmla="*/ 753 h 1203"/>
                <a:gd name="T66" fmla="*/ 2574 w 2670"/>
                <a:gd name="T67" fmla="*/ 764 h 1203"/>
                <a:gd name="T68" fmla="*/ 2528 w 2670"/>
                <a:gd name="T69" fmla="*/ 785 h 1203"/>
                <a:gd name="T70" fmla="*/ 2485 w 2670"/>
                <a:gd name="T71" fmla="*/ 810 h 1203"/>
                <a:gd name="T72" fmla="*/ 2315 w 2670"/>
                <a:gd name="T73" fmla="*/ 916 h 1203"/>
                <a:gd name="T74" fmla="*/ 2144 w 2670"/>
                <a:gd name="T75" fmla="*/ 1021 h 1203"/>
                <a:gd name="T76" fmla="*/ 1966 w 2670"/>
                <a:gd name="T77" fmla="*/ 1115 h 1203"/>
                <a:gd name="T78" fmla="*/ 1777 w 2670"/>
                <a:gd name="T79" fmla="*/ 1182 h 1203"/>
                <a:gd name="T80" fmla="*/ 1677 w 2670"/>
                <a:gd name="T81" fmla="*/ 1200 h 1203"/>
                <a:gd name="T82" fmla="*/ 1576 w 2670"/>
                <a:gd name="T83" fmla="*/ 1200 h 1203"/>
                <a:gd name="T84" fmla="*/ 1477 w 2670"/>
                <a:gd name="T85" fmla="*/ 1179 h 1203"/>
                <a:gd name="T86" fmla="*/ 1385 w 2670"/>
                <a:gd name="T87" fmla="*/ 1136 h 1203"/>
                <a:gd name="T88" fmla="*/ 1300 w 2670"/>
                <a:gd name="T89" fmla="*/ 1082 h 1203"/>
                <a:gd name="T90" fmla="*/ 1219 w 2670"/>
                <a:gd name="T91" fmla="*/ 1022 h 1203"/>
                <a:gd name="T92" fmla="*/ 921 w 2670"/>
                <a:gd name="T93" fmla="*/ 753 h 1203"/>
                <a:gd name="T94" fmla="*/ 635 w 2670"/>
                <a:gd name="T95" fmla="*/ 472 h 1203"/>
                <a:gd name="T96" fmla="*/ 563 w 2670"/>
                <a:gd name="T97" fmla="*/ 402 h 1203"/>
                <a:gd name="T98" fmla="*/ 528 w 2670"/>
                <a:gd name="T99" fmla="*/ 367 h 1203"/>
                <a:gd name="T100" fmla="*/ 491 w 2670"/>
                <a:gd name="T101" fmla="*/ 333 h 1203"/>
                <a:gd name="T102" fmla="*/ 455 w 2670"/>
                <a:gd name="T103" fmla="*/ 298 h 1203"/>
                <a:gd name="T104" fmla="*/ 418 w 2670"/>
                <a:gd name="T105" fmla="*/ 265 h 1203"/>
                <a:gd name="T106" fmla="*/ 342 w 2670"/>
                <a:gd name="T107" fmla="*/ 198 h 1203"/>
                <a:gd name="T108" fmla="*/ 265 w 2670"/>
                <a:gd name="T109" fmla="*/ 135 h 1203"/>
                <a:gd name="T110" fmla="*/ 183 w 2670"/>
                <a:gd name="T111" fmla="*/ 77 h 1203"/>
                <a:gd name="T112" fmla="*/ 95 w 2670"/>
                <a:gd name="T113" fmla="*/ 29 h 1203"/>
                <a:gd name="T114" fmla="*/ 0 w 2670"/>
                <a:gd name="T11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0" h="1203">
                  <a:moveTo>
                    <a:pt x="0" y="0"/>
                  </a:moveTo>
                  <a:cubicBezTo>
                    <a:pt x="33" y="4"/>
                    <a:pt x="65" y="14"/>
                    <a:pt x="96" y="28"/>
                  </a:cubicBezTo>
                  <a:cubicBezTo>
                    <a:pt x="127" y="41"/>
                    <a:pt x="156" y="57"/>
                    <a:pt x="185" y="75"/>
                  </a:cubicBezTo>
                  <a:cubicBezTo>
                    <a:pt x="213" y="92"/>
                    <a:pt x="241" y="111"/>
                    <a:pt x="268" y="132"/>
                  </a:cubicBezTo>
                  <a:cubicBezTo>
                    <a:pt x="294" y="152"/>
                    <a:pt x="321" y="172"/>
                    <a:pt x="346" y="194"/>
                  </a:cubicBezTo>
                  <a:cubicBezTo>
                    <a:pt x="422" y="259"/>
                    <a:pt x="422" y="259"/>
                    <a:pt x="422" y="259"/>
                  </a:cubicBezTo>
                  <a:cubicBezTo>
                    <a:pt x="435" y="270"/>
                    <a:pt x="447" y="282"/>
                    <a:pt x="459" y="293"/>
                  </a:cubicBezTo>
                  <a:cubicBezTo>
                    <a:pt x="496" y="327"/>
                    <a:pt x="496" y="327"/>
                    <a:pt x="496" y="327"/>
                  </a:cubicBezTo>
                  <a:cubicBezTo>
                    <a:pt x="533" y="361"/>
                    <a:pt x="533" y="361"/>
                    <a:pt x="533" y="361"/>
                  </a:cubicBezTo>
                  <a:cubicBezTo>
                    <a:pt x="569" y="396"/>
                    <a:pt x="569" y="396"/>
                    <a:pt x="569" y="396"/>
                  </a:cubicBezTo>
                  <a:cubicBezTo>
                    <a:pt x="642" y="465"/>
                    <a:pt x="642" y="465"/>
                    <a:pt x="642" y="465"/>
                  </a:cubicBezTo>
                  <a:cubicBezTo>
                    <a:pt x="714" y="535"/>
                    <a:pt x="714" y="535"/>
                    <a:pt x="714" y="535"/>
                  </a:cubicBezTo>
                  <a:cubicBezTo>
                    <a:pt x="738" y="558"/>
                    <a:pt x="762" y="581"/>
                    <a:pt x="786" y="605"/>
                  </a:cubicBezTo>
                  <a:cubicBezTo>
                    <a:pt x="929" y="745"/>
                    <a:pt x="929" y="745"/>
                    <a:pt x="929" y="745"/>
                  </a:cubicBezTo>
                  <a:cubicBezTo>
                    <a:pt x="1025" y="838"/>
                    <a:pt x="1123" y="928"/>
                    <a:pt x="1227" y="1013"/>
                  </a:cubicBezTo>
                  <a:cubicBezTo>
                    <a:pt x="1253" y="1034"/>
                    <a:pt x="1279" y="1054"/>
                    <a:pt x="1307" y="1073"/>
                  </a:cubicBezTo>
                  <a:cubicBezTo>
                    <a:pt x="1334" y="1091"/>
                    <a:pt x="1362" y="1109"/>
                    <a:pt x="1391" y="1126"/>
                  </a:cubicBezTo>
                  <a:cubicBezTo>
                    <a:pt x="1420" y="1142"/>
                    <a:pt x="1450" y="1157"/>
                    <a:pt x="1481" y="1168"/>
                  </a:cubicBezTo>
                  <a:cubicBezTo>
                    <a:pt x="1512" y="1179"/>
                    <a:pt x="1544" y="1186"/>
                    <a:pt x="1577" y="1189"/>
                  </a:cubicBezTo>
                  <a:cubicBezTo>
                    <a:pt x="1610" y="1192"/>
                    <a:pt x="1643" y="1192"/>
                    <a:pt x="1676" y="1189"/>
                  </a:cubicBezTo>
                  <a:cubicBezTo>
                    <a:pt x="1709" y="1186"/>
                    <a:pt x="1742" y="1180"/>
                    <a:pt x="1774" y="1172"/>
                  </a:cubicBezTo>
                  <a:cubicBezTo>
                    <a:pt x="1806" y="1164"/>
                    <a:pt x="1838" y="1154"/>
                    <a:pt x="1869" y="1143"/>
                  </a:cubicBezTo>
                  <a:cubicBezTo>
                    <a:pt x="1901" y="1132"/>
                    <a:pt x="1932" y="1120"/>
                    <a:pt x="1962" y="1106"/>
                  </a:cubicBezTo>
                  <a:cubicBezTo>
                    <a:pt x="2023" y="1080"/>
                    <a:pt x="2081" y="1047"/>
                    <a:pt x="2140" y="1015"/>
                  </a:cubicBezTo>
                  <a:cubicBezTo>
                    <a:pt x="2198" y="981"/>
                    <a:pt x="2255" y="947"/>
                    <a:pt x="2312" y="911"/>
                  </a:cubicBezTo>
                  <a:cubicBezTo>
                    <a:pt x="2368" y="876"/>
                    <a:pt x="2425" y="840"/>
                    <a:pt x="2483" y="807"/>
                  </a:cubicBezTo>
                  <a:cubicBezTo>
                    <a:pt x="2497" y="799"/>
                    <a:pt x="2512" y="791"/>
                    <a:pt x="2527" y="783"/>
                  </a:cubicBezTo>
                  <a:cubicBezTo>
                    <a:pt x="2542" y="776"/>
                    <a:pt x="2557" y="769"/>
                    <a:pt x="2573" y="763"/>
                  </a:cubicBezTo>
                  <a:cubicBezTo>
                    <a:pt x="2589" y="757"/>
                    <a:pt x="2605" y="753"/>
                    <a:pt x="2622" y="752"/>
                  </a:cubicBezTo>
                  <a:cubicBezTo>
                    <a:pt x="2630" y="751"/>
                    <a:pt x="2639" y="751"/>
                    <a:pt x="2647" y="753"/>
                  </a:cubicBezTo>
                  <a:cubicBezTo>
                    <a:pt x="2655" y="755"/>
                    <a:pt x="2663" y="758"/>
                    <a:pt x="2670" y="763"/>
                  </a:cubicBezTo>
                  <a:cubicBezTo>
                    <a:pt x="2663" y="758"/>
                    <a:pt x="2655" y="755"/>
                    <a:pt x="2647" y="753"/>
                  </a:cubicBezTo>
                  <a:cubicBezTo>
                    <a:pt x="2639" y="752"/>
                    <a:pt x="2630" y="752"/>
                    <a:pt x="2622" y="753"/>
                  </a:cubicBezTo>
                  <a:cubicBezTo>
                    <a:pt x="2605" y="754"/>
                    <a:pt x="2589" y="759"/>
                    <a:pt x="2574" y="764"/>
                  </a:cubicBezTo>
                  <a:cubicBezTo>
                    <a:pt x="2558" y="770"/>
                    <a:pt x="2543" y="778"/>
                    <a:pt x="2528" y="785"/>
                  </a:cubicBezTo>
                  <a:cubicBezTo>
                    <a:pt x="2514" y="793"/>
                    <a:pt x="2499" y="801"/>
                    <a:pt x="2485" y="810"/>
                  </a:cubicBezTo>
                  <a:cubicBezTo>
                    <a:pt x="2427" y="843"/>
                    <a:pt x="2371" y="880"/>
                    <a:pt x="2315" y="916"/>
                  </a:cubicBezTo>
                  <a:cubicBezTo>
                    <a:pt x="2259" y="953"/>
                    <a:pt x="2202" y="987"/>
                    <a:pt x="2144" y="1021"/>
                  </a:cubicBezTo>
                  <a:cubicBezTo>
                    <a:pt x="2085" y="1054"/>
                    <a:pt x="2027" y="1088"/>
                    <a:pt x="1966" y="1115"/>
                  </a:cubicBezTo>
                  <a:cubicBezTo>
                    <a:pt x="1905" y="1142"/>
                    <a:pt x="1842" y="1165"/>
                    <a:pt x="1777" y="1182"/>
                  </a:cubicBezTo>
                  <a:cubicBezTo>
                    <a:pt x="1744" y="1191"/>
                    <a:pt x="1711" y="1197"/>
                    <a:pt x="1677" y="1200"/>
                  </a:cubicBezTo>
                  <a:cubicBezTo>
                    <a:pt x="1644" y="1203"/>
                    <a:pt x="1610" y="1203"/>
                    <a:pt x="1576" y="1200"/>
                  </a:cubicBezTo>
                  <a:cubicBezTo>
                    <a:pt x="1542" y="1197"/>
                    <a:pt x="1509" y="1190"/>
                    <a:pt x="1477" y="1179"/>
                  </a:cubicBezTo>
                  <a:cubicBezTo>
                    <a:pt x="1445" y="1167"/>
                    <a:pt x="1415" y="1152"/>
                    <a:pt x="1385" y="1136"/>
                  </a:cubicBezTo>
                  <a:cubicBezTo>
                    <a:pt x="1356" y="1119"/>
                    <a:pt x="1328" y="1101"/>
                    <a:pt x="1300" y="1082"/>
                  </a:cubicBezTo>
                  <a:cubicBezTo>
                    <a:pt x="1272" y="1063"/>
                    <a:pt x="1245" y="1043"/>
                    <a:pt x="1219" y="1022"/>
                  </a:cubicBezTo>
                  <a:cubicBezTo>
                    <a:pt x="1116" y="937"/>
                    <a:pt x="1017" y="847"/>
                    <a:pt x="921" y="753"/>
                  </a:cubicBezTo>
                  <a:cubicBezTo>
                    <a:pt x="826" y="659"/>
                    <a:pt x="731" y="565"/>
                    <a:pt x="635" y="472"/>
                  </a:cubicBezTo>
                  <a:cubicBezTo>
                    <a:pt x="563" y="402"/>
                    <a:pt x="563" y="402"/>
                    <a:pt x="563" y="402"/>
                  </a:cubicBezTo>
                  <a:cubicBezTo>
                    <a:pt x="528" y="367"/>
                    <a:pt x="528" y="367"/>
                    <a:pt x="528" y="367"/>
                  </a:cubicBezTo>
                  <a:cubicBezTo>
                    <a:pt x="491" y="333"/>
                    <a:pt x="491" y="333"/>
                    <a:pt x="491" y="333"/>
                  </a:cubicBezTo>
                  <a:cubicBezTo>
                    <a:pt x="455" y="298"/>
                    <a:pt x="455" y="298"/>
                    <a:pt x="455" y="298"/>
                  </a:cubicBezTo>
                  <a:cubicBezTo>
                    <a:pt x="442" y="287"/>
                    <a:pt x="430" y="275"/>
                    <a:pt x="418" y="265"/>
                  </a:cubicBezTo>
                  <a:cubicBezTo>
                    <a:pt x="342" y="198"/>
                    <a:pt x="342" y="198"/>
                    <a:pt x="342" y="198"/>
                  </a:cubicBezTo>
                  <a:cubicBezTo>
                    <a:pt x="317" y="177"/>
                    <a:pt x="291" y="156"/>
                    <a:pt x="265" y="135"/>
                  </a:cubicBezTo>
                  <a:cubicBezTo>
                    <a:pt x="238" y="115"/>
                    <a:pt x="211" y="95"/>
                    <a:pt x="183" y="77"/>
                  </a:cubicBezTo>
                  <a:cubicBezTo>
                    <a:pt x="155" y="59"/>
                    <a:pt x="126" y="43"/>
                    <a:pt x="95" y="29"/>
                  </a:cubicBezTo>
                  <a:cubicBezTo>
                    <a:pt x="65" y="16"/>
                    <a:pt x="33"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7" name="Freeform 29"/>
            <p:cNvSpPr/>
            <p:nvPr/>
          </p:nvSpPr>
          <p:spPr bwMode="auto">
            <a:xfrm>
              <a:off x="13923963" y="4106863"/>
              <a:ext cx="7989888" cy="3228975"/>
            </a:xfrm>
            <a:custGeom>
              <a:avLst/>
              <a:gdLst>
                <a:gd name="T0" fmla="*/ 92 w 2621"/>
                <a:gd name="T1" fmla="*/ 20 h 1059"/>
                <a:gd name="T2" fmla="*/ 342 w 2621"/>
                <a:gd name="T3" fmla="*/ 152 h 1059"/>
                <a:gd name="T4" fmla="*/ 493 w 2621"/>
                <a:gd name="T5" fmla="*/ 266 h 1059"/>
                <a:gd name="T6" fmla="*/ 782 w 2621"/>
                <a:gd name="T7" fmla="*/ 511 h 1059"/>
                <a:gd name="T8" fmla="*/ 925 w 2621"/>
                <a:gd name="T9" fmla="*/ 634 h 1059"/>
                <a:gd name="T10" fmla="*/ 961 w 2621"/>
                <a:gd name="T11" fmla="*/ 665 h 1059"/>
                <a:gd name="T12" fmla="*/ 1071 w 2621"/>
                <a:gd name="T13" fmla="*/ 755 h 1059"/>
                <a:gd name="T14" fmla="*/ 1221 w 2621"/>
                <a:gd name="T15" fmla="*/ 869 h 1059"/>
                <a:gd name="T16" fmla="*/ 1556 w 2621"/>
                <a:gd name="T17" fmla="*/ 1034 h 1059"/>
                <a:gd name="T18" fmla="*/ 1836 w 2621"/>
                <a:gd name="T19" fmla="*/ 1027 h 1059"/>
                <a:gd name="T20" fmla="*/ 2015 w 2621"/>
                <a:gd name="T21" fmla="*/ 971 h 1059"/>
                <a:gd name="T22" fmla="*/ 2102 w 2621"/>
                <a:gd name="T23" fmla="*/ 934 h 1059"/>
                <a:gd name="T24" fmla="*/ 2123 w 2621"/>
                <a:gd name="T25" fmla="*/ 924 h 1059"/>
                <a:gd name="T26" fmla="*/ 2187 w 2621"/>
                <a:gd name="T27" fmla="*/ 893 h 1059"/>
                <a:gd name="T28" fmla="*/ 2356 w 2621"/>
                <a:gd name="T29" fmla="*/ 807 h 1059"/>
                <a:gd name="T30" fmla="*/ 2441 w 2621"/>
                <a:gd name="T31" fmla="*/ 766 h 1059"/>
                <a:gd name="T32" fmla="*/ 2530 w 2621"/>
                <a:gd name="T33" fmla="*/ 735 h 1059"/>
                <a:gd name="T34" fmla="*/ 2621 w 2621"/>
                <a:gd name="T35" fmla="*/ 749 h 1059"/>
                <a:gd name="T36" fmla="*/ 2531 w 2621"/>
                <a:gd name="T37" fmla="*/ 737 h 1059"/>
                <a:gd name="T38" fmla="*/ 2442 w 2621"/>
                <a:gd name="T39" fmla="*/ 769 h 1059"/>
                <a:gd name="T40" fmla="*/ 2358 w 2621"/>
                <a:gd name="T41" fmla="*/ 811 h 1059"/>
                <a:gd name="T42" fmla="*/ 2190 w 2621"/>
                <a:gd name="T43" fmla="*/ 899 h 1059"/>
                <a:gd name="T44" fmla="*/ 2127 w 2621"/>
                <a:gd name="T45" fmla="*/ 931 h 1059"/>
                <a:gd name="T46" fmla="*/ 2105 w 2621"/>
                <a:gd name="T47" fmla="*/ 941 h 1059"/>
                <a:gd name="T48" fmla="*/ 2019 w 2621"/>
                <a:gd name="T49" fmla="*/ 979 h 1059"/>
                <a:gd name="T50" fmla="*/ 1744 w 2621"/>
                <a:gd name="T51" fmla="*/ 1053 h 1059"/>
                <a:gd name="T52" fmla="*/ 1376 w 2621"/>
                <a:gd name="T53" fmla="*/ 978 h 1059"/>
                <a:gd name="T54" fmla="*/ 1138 w 2621"/>
                <a:gd name="T55" fmla="*/ 822 h 1059"/>
                <a:gd name="T56" fmla="*/ 990 w 2621"/>
                <a:gd name="T57" fmla="*/ 704 h 1059"/>
                <a:gd name="T58" fmla="*/ 936 w 2621"/>
                <a:gd name="T59" fmla="*/ 658 h 1059"/>
                <a:gd name="T60" fmla="*/ 847 w 2621"/>
                <a:gd name="T61" fmla="*/ 581 h 1059"/>
                <a:gd name="T62" fmla="*/ 633 w 2621"/>
                <a:gd name="T63" fmla="*/ 394 h 1059"/>
                <a:gd name="T64" fmla="*/ 415 w 2621"/>
                <a:gd name="T65" fmla="*/ 213 h 1059"/>
                <a:gd name="T66" fmla="*/ 178 w 2621"/>
                <a:gd name="T67" fmla="*/ 58 h 1059"/>
                <a:gd name="T68" fmla="*/ 0 w 2621"/>
                <a:gd name="T69"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1" h="1059">
                  <a:moveTo>
                    <a:pt x="0" y="0"/>
                  </a:moveTo>
                  <a:cubicBezTo>
                    <a:pt x="31" y="3"/>
                    <a:pt x="62" y="10"/>
                    <a:pt x="92" y="20"/>
                  </a:cubicBezTo>
                  <a:cubicBezTo>
                    <a:pt x="122" y="29"/>
                    <a:pt x="151" y="42"/>
                    <a:pt x="179" y="56"/>
                  </a:cubicBezTo>
                  <a:cubicBezTo>
                    <a:pt x="236" y="83"/>
                    <a:pt x="290" y="117"/>
                    <a:pt x="342" y="152"/>
                  </a:cubicBezTo>
                  <a:cubicBezTo>
                    <a:pt x="368" y="170"/>
                    <a:pt x="394" y="189"/>
                    <a:pt x="419" y="208"/>
                  </a:cubicBezTo>
                  <a:cubicBezTo>
                    <a:pt x="444" y="227"/>
                    <a:pt x="469" y="247"/>
                    <a:pt x="493" y="266"/>
                  </a:cubicBezTo>
                  <a:cubicBezTo>
                    <a:pt x="543" y="305"/>
                    <a:pt x="591" y="346"/>
                    <a:pt x="639" y="387"/>
                  </a:cubicBezTo>
                  <a:cubicBezTo>
                    <a:pt x="687" y="428"/>
                    <a:pt x="735" y="469"/>
                    <a:pt x="782" y="511"/>
                  </a:cubicBezTo>
                  <a:cubicBezTo>
                    <a:pt x="854" y="573"/>
                    <a:pt x="854" y="573"/>
                    <a:pt x="854" y="573"/>
                  </a:cubicBezTo>
                  <a:cubicBezTo>
                    <a:pt x="925" y="634"/>
                    <a:pt x="925" y="634"/>
                    <a:pt x="925" y="634"/>
                  </a:cubicBezTo>
                  <a:cubicBezTo>
                    <a:pt x="943" y="650"/>
                    <a:pt x="943" y="650"/>
                    <a:pt x="943" y="650"/>
                  </a:cubicBezTo>
                  <a:cubicBezTo>
                    <a:pt x="961" y="665"/>
                    <a:pt x="961" y="665"/>
                    <a:pt x="961" y="665"/>
                  </a:cubicBezTo>
                  <a:cubicBezTo>
                    <a:pt x="998" y="695"/>
                    <a:pt x="998" y="695"/>
                    <a:pt x="998" y="695"/>
                  </a:cubicBezTo>
                  <a:cubicBezTo>
                    <a:pt x="1022" y="715"/>
                    <a:pt x="1046" y="736"/>
                    <a:pt x="1071" y="755"/>
                  </a:cubicBezTo>
                  <a:cubicBezTo>
                    <a:pt x="1145" y="813"/>
                    <a:pt x="1145" y="813"/>
                    <a:pt x="1145" y="813"/>
                  </a:cubicBezTo>
                  <a:cubicBezTo>
                    <a:pt x="1170" y="832"/>
                    <a:pt x="1196" y="851"/>
                    <a:pt x="1221" y="869"/>
                  </a:cubicBezTo>
                  <a:cubicBezTo>
                    <a:pt x="1273" y="905"/>
                    <a:pt x="1326" y="938"/>
                    <a:pt x="1382" y="967"/>
                  </a:cubicBezTo>
                  <a:cubicBezTo>
                    <a:pt x="1437" y="996"/>
                    <a:pt x="1495" y="1021"/>
                    <a:pt x="1556" y="1034"/>
                  </a:cubicBezTo>
                  <a:cubicBezTo>
                    <a:pt x="1618" y="1046"/>
                    <a:pt x="1681" y="1049"/>
                    <a:pt x="1743" y="1042"/>
                  </a:cubicBezTo>
                  <a:cubicBezTo>
                    <a:pt x="1774" y="1039"/>
                    <a:pt x="1805" y="1034"/>
                    <a:pt x="1836" y="1027"/>
                  </a:cubicBezTo>
                  <a:cubicBezTo>
                    <a:pt x="1866" y="1021"/>
                    <a:pt x="1897" y="1012"/>
                    <a:pt x="1927" y="1003"/>
                  </a:cubicBezTo>
                  <a:cubicBezTo>
                    <a:pt x="1957" y="994"/>
                    <a:pt x="1986" y="983"/>
                    <a:pt x="2015" y="971"/>
                  </a:cubicBezTo>
                  <a:cubicBezTo>
                    <a:pt x="2030" y="966"/>
                    <a:pt x="2044" y="959"/>
                    <a:pt x="2059" y="953"/>
                  </a:cubicBezTo>
                  <a:cubicBezTo>
                    <a:pt x="2102" y="934"/>
                    <a:pt x="2102" y="934"/>
                    <a:pt x="2102" y="934"/>
                  </a:cubicBezTo>
                  <a:cubicBezTo>
                    <a:pt x="2113" y="929"/>
                    <a:pt x="2113" y="929"/>
                    <a:pt x="2113" y="929"/>
                  </a:cubicBezTo>
                  <a:cubicBezTo>
                    <a:pt x="2123" y="924"/>
                    <a:pt x="2123" y="924"/>
                    <a:pt x="2123" y="924"/>
                  </a:cubicBezTo>
                  <a:cubicBezTo>
                    <a:pt x="2145" y="914"/>
                    <a:pt x="2145" y="914"/>
                    <a:pt x="2145" y="914"/>
                  </a:cubicBezTo>
                  <a:cubicBezTo>
                    <a:pt x="2187" y="893"/>
                    <a:pt x="2187" y="893"/>
                    <a:pt x="2187" y="893"/>
                  </a:cubicBezTo>
                  <a:cubicBezTo>
                    <a:pt x="2271" y="850"/>
                    <a:pt x="2271" y="850"/>
                    <a:pt x="2271" y="850"/>
                  </a:cubicBezTo>
                  <a:cubicBezTo>
                    <a:pt x="2299" y="836"/>
                    <a:pt x="2327" y="821"/>
                    <a:pt x="2356" y="807"/>
                  </a:cubicBezTo>
                  <a:cubicBezTo>
                    <a:pt x="2398" y="786"/>
                    <a:pt x="2398" y="786"/>
                    <a:pt x="2398" y="786"/>
                  </a:cubicBezTo>
                  <a:cubicBezTo>
                    <a:pt x="2441" y="766"/>
                    <a:pt x="2441" y="766"/>
                    <a:pt x="2441" y="766"/>
                  </a:cubicBezTo>
                  <a:cubicBezTo>
                    <a:pt x="2455" y="760"/>
                    <a:pt x="2470" y="754"/>
                    <a:pt x="2485" y="749"/>
                  </a:cubicBezTo>
                  <a:cubicBezTo>
                    <a:pt x="2500" y="743"/>
                    <a:pt x="2515" y="739"/>
                    <a:pt x="2530" y="735"/>
                  </a:cubicBezTo>
                  <a:cubicBezTo>
                    <a:pt x="2546" y="732"/>
                    <a:pt x="2562" y="730"/>
                    <a:pt x="2578" y="731"/>
                  </a:cubicBezTo>
                  <a:cubicBezTo>
                    <a:pt x="2593" y="733"/>
                    <a:pt x="2609" y="738"/>
                    <a:pt x="2621" y="749"/>
                  </a:cubicBezTo>
                  <a:cubicBezTo>
                    <a:pt x="2609" y="739"/>
                    <a:pt x="2593" y="733"/>
                    <a:pt x="2577" y="732"/>
                  </a:cubicBezTo>
                  <a:cubicBezTo>
                    <a:pt x="2562" y="731"/>
                    <a:pt x="2546" y="734"/>
                    <a:pt x="2531" y="737"/>
                  </a:cubicBezTo>
                  <a:cubicBezTo>
                    <a:pt x="2515" y="741"/>
                    <a:pt x="2501" y="745"/>
                    <a:pt x="2486" y="751"/>
                  </a:cubicBezTo>
                  <a:cubicBezTo>
                    <a:pt x="2471" y="756"/>
                    <a:pt x="2457" y="762"/>
                    <a:pt x="2442" y="769"/>
                  </a:cubicBezTo>
                  <a:cubicBezTo>
                    <a:pt x="2400" y="789"/>
                    <a:pt x="2400" y="789"/>
                    <a:pt x="2400" y="789"/>
                  </a:cubicBezTo>
                  <a:cubicBezTo>
                    <a:pt x="2358" y="811"/>
                    <a:pt x="2358" y="811"/>
                    <a:pt x="2358" y="811"/>
                  </a:cubicBezTo>
                  <a:cubicBezTo>
                    <a:pt x="2330" y="825"/>
                    <a:pt x="2302" y="841"/>
                    <a:pt x="2274" y="855"/>
                  </a:cubicBezTo>
                  <a:cubicBezTo>
                    <a:pt x="2190" y="899"/>
                    <a:pt x="2190" y="899"/>
                    <a:pt x="2190" y="899"/>
                  </a:cubicBezTo>
                  <a:cubicBezTo>
                    <a:pt x="2148" y="920"/>
                    <a:pt x="2148" y="920"/>
                    <a:pt x="2148" y="920"/>
                  </a:cubicBezTo>
                  <a:cubicBezTo>
                    <a:pt x="2127" y="931"/>
                    <a:pt x="2127" y="931"/>
                    <a:pt x="2127" y="931"/>
                  </a:cubicBezTo>
                  <a:cubicBezTo>
                    <a:pt x="2116" y="936"/>
                    <a:pt x="2116" y="936"/>
                    <a:pt x="2116" y="936"/>
                  </a:cubicBezTo>
                  <a:cubicBezTo>
                    <a:pt x="2105" y="941"/>
                    <a:pt x="2105" y="941"/>
                    <a:pt x="2105" y="941"/>
                  </a:cubicBezTo>
                  <a:cubicBezTo>
                    <a:pt x="2062" y="960"/>
                    <a:pt x="2062" y="960"/>
                    <a:pt x="2062" y="960"/>
                  </a:cubicBezTo>
                  <a:cubicBezTo>
                    <a:pt x="2048" y="967"/>
                    <a:pt x="2033" y="973"/>
                    <a:pt x="2019" y="979"/>
                  </a:cubicBezTo>
                  <a:cubicBezTo>
                    <a:pt x="1989" y="991"/>
                    <a:pt x="1960" y="1002"/>
                    <a:pt x="1929" y="1012"/>
                  </a:cubicBezTo>
                  <a:cubicBezTo>
                    <a:pt x="1869" y="1031"/>
                    <a:pt x="1807" y="1046"/>
                    <a:pt x="1744" y="1053"/>
                  </a:cubicBezTo>
                  <a:cubicBezTo>
                    <a:pt x="1681" y="1059"/>
                    <a:pt x="1617" y="1057"/>
                    <a:pt x="1554" y="1044"/>
                  </a:cubicBezTo>
                  <a:cubicBezTo>
                    <a:pt x="1492" y="1031"/>
                    <a:pt x="1432" y="1007"/>
                    <a:pt x="1376" y="978"/>
                  </a:cubicBezTo>
                  <a:cubicBezTo>
                    <a:pt x="1320" y="948"/>
                    <a:pt x="1266" y="914"/>
                    <a:pt x="1215" y="878"/>
                  </a:cubicBezTo>
                  <a:cubicBezTo>
                    <a:pt x="1189" y="860"/>
                    <a:pt x="1163" y="842"/>
                    <a:pt x="1138" y="822"/>
                  </a:cubicBezTo>
                  <a:cubicBezTo>
                    <a:pt x="1064" y="764"/>
                    <a:pt x="1064" y="764"/>
                    <a:pt x="1064" y="764"/>
                  </a:cubicBezTo>
                  <a:cubicBezTo>
                    <a:pt x="1039" y="744"/>
                    <a:pt x="1015" y="724"/>
                    <a:pt x="990" y="704"/>
                  </a:cubicBezTo>
                  <a:cubicBezTo>
                    <a:pt x="954" y="673"/>
                    <a:pt x="954" y="673"/>
                    <a:pt x="954" y="673"/>
                  </a:cubicBezTo>
                  <a:cubicBezTo>
                    <a:pt x="936" y="658"/>
                    <a:pt x="936" y="658"/>
                    <a:pt x="936" y="658"/>
                  </a:cubicBezTo>
                  <a:cubicBezTo>
                    <a:pt x="918" y="643"/>
                    <a:pt x="918" y="643"/>
                    <a:pt x="918" y="643"/>
                  </a:cubicBezTo>
                  <a:cubicBezTo>
                    <a:pt x="847" y="581"/>
                    <a:pt x="847" y="581"/>
                    <a:pt x="847" y="581"/>
                  </a:cubicBezTo>
                  <a:cubicBezTo>
                    <a:pt x="776" y="518"/>
                    <a:pt x="776" y="518"/>
                    <a:pt x="776" y="518"/>
                  </a:cubicBezTo>
                  <a:cubicBezTo>
                    <a:pt x="633" y="394"/>
                    <a:pt x="633" y="394"/>
                    <a:pt x="633" y="394"/>
                  </a:cubicBezTo>
                  <a:cubicBezTo>
                    <a:pt x="585" y="353"/>
                    <a:pt x="538" y="311"/>
                    <a:pt x="489" y="272"/>
                  </a:cubicBezTo>
                  <a:cubicBezTo>
                    <a:pt x="464" y="252"/>
                    <a:pt x="440" y="232"/>
                    <a:pt x="415" y="213"/>
                  </a:cubicBezTo>
                  <a:cubicBezTo>
                    <a:pt x="390" y="194"/>
                    <a:pt x="364" y="175"/>
                    <a:pt x="339" y="157"/>
                  </a:cubicBezTo>
                  <a:cubicBezTo>
                    <a:pt x="287" y="121"/>
                    <a:pt x="234" y="87"/>
                    <a:pt x="178" y="58"/>
                  </a:cubicBezTo>
                  <a:cubicBezTo>
                    <a:pt x="150" y="44"/>
                    <a:pt x="121" y="31"/>
                    <a:pt x="91" y="21"/>
                  </a:cubicBezTo>
                  <a:cubicBezTo>
                    <a:pt x="62" y="11"/>
                    <a:pt x="3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8" name="Freeform 30"/>
            <p:cNvSpPr/>
            <p:nvPr/>
          </p:nvSpPr>
          <p:spPr bwMode="auto">
            <a:xfrm>
              <a:off x="14198600" y="4075113"/>
              <a:ext cx="7826375" cy="2790825"/>
            </a:xfrm>
            <a:custGeom>
              <a:avLst/>
              <a:gdLst>
                <a:gd name="T0" fmla="*/ 89 w 2567"/>
                <a:gd name="T1" fmla="*/ 13 h 915"/>
                <a:gd name="T2" fmla="*/ 337 w 2567"/>
                <a:gd name="T3" fmla="*/ 113 h 915"/>
                <a:gd name="T4" fmla="*/ 452 w 2567"/>
                <a:gd name="T5" fmla="*/ 182 h 915"/>
                <a:gd name="T6" fmla="*/ 527 w 2567"/>
                <a:gd name="T7" fmla="*/ 232 h 915"/>
                <a:gd name="T8" fmla="*/ 636 w 2567"/>
                <a:gd name="T9" fmla="*/ 310 h 915"/>
                <a:gd name="T10" fmla="*/ 672 w 2567"/>
                <a:gd name="T11" fmla="*/ 337 h 915"/>
                <a:gd name="T12" fmla="*/ 778 w 2567"/>
                <a:gd name="T13" fmla="*/ 419 h 915"/>
                <a:gd name="T14" fmla="*/ 920 w 2567"/>
                <a:gd name="T15" fmla="*/ 527 h 915"/>
                <a:gd name="T16" fmla="*/ 1372 w 2567"/>
                <a:gd name="T17" fmla="*/ 813 h 915"/>
                <a:gd name="T18" fmla="*/ 1713 w 2567"/>
                <a:gd name="T19" fmla="*/ 903 h 915"/>
                <a:gd name="T20" fmla="*/ 1977 w 2567"/>
                <a:gd name="T21" fmla="*/ 872 h 915"/>
                <a:gd name="T22" fmla="*/ 2104 w 2567"/>
                <a:gd name="T23" fmla="*/ 832 h 915"/>
                <a:gd name="T24" fmla="*/ 2167 w 2567"/>
                <a:gd name="T25" fmla="*/ 808 h 915"/>
                <a:gd name="T26" fmla="*/ 2229 w 2567"/>
                <a:gd name="T27" fmla="*/ 782 h 915"/>
                <a:gd name="T28" fmla="*/ 2291 w 2567"/>
                <a:gd name="T29" fmla="*/ 757 h 915"/>
                <a:gd name="T30" fmla="*/ 2396 w 2567"/>
                <a:gd name="T31" fmla="*/ 720 h 915"/>
                <a:gd name="T32" fmla="*/ 2529 w 2567"/>
                <a:gd name="T33" fmla="*/ 710 h 915"/>
                <a:gd name="T34" fmla="*/ 2529 w 2567"/>
                <a:gd name="T35" fmla="*/ 711 h 915"/>
                <a:gd name="T36" fmla="*/ 2397 w 2567"/>
                <a:gd name="T37" fmla="*/ 723 h 915"/>
                <a:gd name="T38" fmla="*/ 2293 w 2567"/>
                <a:gd name="T39" fmla="*/ 761 h 915"/>
                <a:gd name="T40" fmla="*/ 2231 w 2567"/>
                <a:gd name="T41" fmla="*/ 787 h 915"/>
                <a:gd name="T42" fmla="*/ 2169 w 2567"/>
                <a:gd name="T43" fmla="*/ 814 h 915"/>
                <a:gd name="T44" fmla="*/ 2107 w 2567"/>
                <a:gd name="T45" fmla="*/ 839 h 915"/>
                <a:gd name="T46" fmla="*/ 1979 w 2567"/>
                <a:gd name="T47" fmla="*/ 880 h 915"/>
                <a:gd name="T48" fmla="*/ 1803 w 2567"/>
                <a:gd name="T49" fmla="*/ 913 h 915"/>
                <a:gd name="T50" fmla="*/ 1535 w 2567"/>
                <a:gd name="T51" fmla="*/ 885 h 915"/>
                <a:gd name="T52" fmla="*/ 1208 w 2567"/>
                <a:gd name="T53" fmla="*/ 739 h 915"/>
                <a:gd name="T54" fmla="*/ 842 w 2567"/>
                <a:gd name="T55" fmla="*/ 482 h 915"/>
                <a:gd name="T56" fmla="*/ 701 w 2567"/>
                <a:gd name="T57" fmla="*/ 372 h 915"/>
                <a:gd name="T58" fmla="*/ 648 w 2567"/>
                <a:gd name="T59" fmla="*/ 331 h 915"/>
                <a:gd name="T60" fmla="*/ 559 w 2567"/>
                <a:gd name="T61" fmla="*/ 264 h 915"/>
                <a:gd name="T62" fmla="*/ 485 w 2567"/>
                <a:gd name="T63" fmla="*/ 213 h 915"/>
                <a:gd name="T64" fmla="*/ 411 w 2567"/>
                <a:gd name="T65" fmla="*/ 164 h 915"/>
                <a:gd name="T66" fmla="*/ 173 w 2567"/>
                <a:gd name="T67" fmla="*/ 4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7" h="915">
                  <a:moveTo>
                    <a:pt x="0" y="0"/>
                  </a:moveTo>
                  <a:cubicBezTo>
                    <a:pt x="30" y="2"/>
                    <a:pt x="60" y="6"/>
                    <a:pt x="89" y="13"/>
                  </a:cubicBezTo>
                  <a:cubicBezTo>
                    <a:pt x="118" y="19"/>
                    <a:pt x="146" y="28"/>
                    <a:pt x="174" y="38"/>
                  </a:cubicBezTo>
                  <a:cubicBezTo>
                    <a:pt x="231" y="59"/>
                    <a:pt x="285" y="84"/>
                    <a:pt x="337" y="113"/>
                  </a:cubicBezTo>
                  <a:cubicBezTo>
                    <a:pt x="363" y="127"/>
                    <a:pt x="389" y="142"/>
                    <a:pt x="415" y="158"/>
                  </a:cubicBezTo>
                  <a:cubicBezTo>
                    <a:pt x="427" y="166"/>
                    <a:pt x="440" y="174"/>
                    <a:pt x="452" y="182"/>
                  </a:cubicBezTo>
                  <a:cubicBezTo>
                    <a:pt x="489" y="207"/>
                    <a:pt x="489" y="207"/>
                    <a:pt x="489" y="207"/>
                  </a:cubicBezTo>
                  <a:cubicBezTo>
                    <a:pt x="527" y="232"/>
                    <a:pt x="527" y="232"/>
                    <a:pt x="527" y="232"/>
                  </a:cubicBezTo>
                  <a:cubicBezTo>
                    <a:pt x="539" y="240"/>
                    <a:pt x="552" y="248"/>
                    <a:pt x="563" y="257"/>
                  </a:cubicBezTo>
                  <a:cubicBezTo>
                    <a:pt x="636" y="310"/>
                    <a:pt x="636" y="310"/>
                    <a:pt x="636" y="310"/>
                  </a:cubicBezTo>
                  <a:cubicBezTo>
                    <a:pt x="642" y="314"/>
                    <a:pt x="648" y="319"/>
                    <a:pt x="654" y="323"/>
                  </a:cubicBezTo>
                  <a:cubicBezTo>
                    <a:pt x="672" y="337"/>
                    <a:pt x="672" y="337"/>
                    <a:pt x="672" y="337"/>
                  </a:cubicBezTo>
                  <a:cubicBezTo>
                    <a:pt x="707" y="364"/>
                    <a:pt x="707" y="364"/>
                    <a:pt x="707" y="364"/>
                  </a:cubicBezTo>
                  <a:cubicBezTo>
                    <a:pt x="778" y="419"/>
                    <a:pt x="778" y="419"/>
                    <a:pt x="778" y="419"/>
                  </a:cubicBezTo>
                  <a:cubicBezTo>
                    <a:pt x="849" y="474"/>
                    <a:pt x="849" y="474"/>
                    <a:pt x="849" y="474"/>
                  </a:cubicBezTo>
                  <a:cubicBezTo>
                    <a:pt x="872" y="492"/>
                    <a:pt x="896" y="509"/>
                    <a:pt x="920" y="527"/>
                  </a:cubicBezTo>
                  <a:cubicBezTo>
                    <a:pt x="1016" y="597"/>
                    <a:pt x="1113" y="667"/>
                    <a:pt x="1214" y="729"/>
                  </a:cubicBezTo>
                  <a:cubicBezTo>
                    <a:pt x="1265" y="759"/>
                    <a:pt x="1318" y="787"/>
                    <a:pt x="1372" y="813"/>
                  </a:cubicBezTo>
                  <a:cubicBezTo>
                    <a:pt x="1425" y="838"/>
                    <a:pt x="1481" y="858"/>
                    <a:pt x="1538" y="874"/>
                  </a:cubicBezTo>
                  <a:cubicBezTo>
                    <a:pt x="1595" y="890"/>
                    <a:pt x="1654" y="901"/>
                    <a:pt x="1713" y="903"/>
                  </a:cubicBezTo>
                  <a:cubicBezTo>
                    <a:pt x="1772" y="906"/>
                    <a:pt x="1832" y="903"/>
                    <a:pt x="1890" y="892"/>
                  </a:cubicBezTo>
                  <a:cubicBezTo>
                    <a:pt x="1919" y="886"/>
                    <a:pt x="1948" y="880"/>
                    <a:pt x="1977" y="872"/>
                  </a:cubicBezTo>
                  <a:cubicBezTo>
                    <a:pt x="2006" y="865"/>
                    <a:pt x="2034" y="857"/>
                    <a:pt x="2063" y="847"/>
                  </a:cubicBezTo>
                  <a:cubicBezTo>
                    <a:pt x="2077" y="843"/>
                    <a:pt x="2091" y="838"/>
                    <a:pt x="2104" y="832"/>
                  </a:cubicBezTo>
                  <a:cubicBezTo>
                    <a:pt x="2146" y="816"/>
                    <a:pt x="2146" y="816"/>
                    <a:pt x="2146" y="816"/>
                  </a:cubicBezTo>
                  <a:cubicBezTo>
                    <a:pt x="2167" y="808"/>
                    <a:pt x="2167" y="808"/>
                    <a:pt x="2167" y="808"/>
                  </a:cubicBezTo>
                  <a:cubicBezTo>
                    <a:pt x="2174" y="805"/>
                    <a:pt x="2180" y="802"/>
                    <a:pt x="2187" y="799"/>
                  </a:cubicBezTo>
                  <a:cubicBezTo>
                    <a:pt x="2229" y="782"/>
                    <a:pt x="2229" y="782"/>
                    <a:pt x="2229" y="782"/>
                  </a:cubicBezTo>
                  <a:cubicBezTo>
                    <a:pt x="2242" y="776"/>
                    <a:pt x="2256" y="771"/>
                    <a:pt x="2270" y="765"/>
                  </a:cubicBezTo>
                  <a:cubicBezTo>
                    <a:pt x="2291" y="757"/>
                    <a:pt x="2291" y="757"/>
                    <a:pt x="2291" y="757"/>
                  </a:cubicBezTo>
                  <a:cubicBezTo>
                    <a:pt x="2298" y="754"/>
                    <a:pt x="2305" y="751"/>
                    <a:pt x="2312" y="749"/>
                  </a:cubicBezTo>
                  <a:cubicBezTo>
                    <a:pt x="2340" y="739"/>
                    <a:pt x="2368" y="728"/>
                    <a:pt x="2396" y="720"/>
                  </a:cubicBezTo>
                  <a:cubicBezTo>
                    <a:pt x="2425" y="711"/>
                    <a:pt x="2455" y="705"/>
                    <a:pt x="2484" y="704"/>
                  </a:cubicBezTo>
                  <a:cubicBezTo>
                    <a:pt x="2499" y="704"/>
                    <a:pt x="2515" y="705"/>
                    <a:pt x="2529" y="710"/>
                  </a:cubicBezTo>
                  <a:cubicBezTo>
                    <a:pt x="2543" y="714"/>
                    <a:pt x="2556" y="722"/>
                    <a:pt x="2567" y="733"/>
                  </a:cubicBezTo>
                  <a:cubicBezTo>
                    <a:pt x="2556" y="722"/>
                    <a:pt x="2543" y="715"/>
                    <a:pt x="2529" y="711"/>
                  </a:cubicBezTo>
                  <a:cubicBezTo>
                    <a:pt x="2514" y="706"/>
                    <a:pt x="2499" y="706"/>
                    <a:pt x="2485" y="706"/>
                  </a:cubicBezTo>
                  <a:cubicBezTo>
                    <a:pt x="2455" y="707"/>
                    <a:pt x="2426" y="714"/>
                    <a:pt x="2397" y="723"/>
                  </a:cubicBezTo>
                  <a:cubicBezTo>
                    <a:pt x="2369" y="731"/>
                    <a:pt x="2341" y="743"/>
                    <a:pt x="2313" y="753"/>
                  </a:cubicBezTo>
                  <a:cubicBezTo>
                    <a:pt x="2306" y="756"/>
                    <a:pt x="2299" y="758"/>
                    <a:pt x="2293" y="761"/>
                  </a:cubicBezTo>
                  <a:cubicBezTo>
                    <a:pt x="2272" y="770"/>
                    <a:pt x="2272" y="770"/>
                    <a:pt x="2272" y="770"/>
                  </a:cubicBezTo>
                  <a:cubicBezTo>
                    <a:pt x="2258" y="776"/>
                    <a:pt x="2244" y="781"/>
                    <a:pt x="2231" y="787"/>
                  </a:cubicBezTo>
                  <a:cubicBezTo>
                    <a:pt x="2190" y="805"/>
                    <a:pt x="2190" y="805"/>
                    <a:pt x="2190" y="805"/>
                  </a:cubicBezTo>
                  <a:cubicBezTo>
                    <a:pt x="2183" y="808"/>
                    <a:pt x="2176" y="811"/>
                    <a:pt x="2169" y="814"/>
                  </a:cubicBezTo>
                  <a:cubicBezTo>
                    <a:pt x="2149" y="822"/>
                    <a:pt x="2149" y="822"/>
                    <a:pt x="2149" y="822"/>
                  </a:cubicBezTo>
                  <a:cubicBezTo>
                    <a:pt x="2107" y="839"/>
                    <a:pt x="2107" y="839"/>
                    <a:pt x="2107" y="839"/>
                  </a:cubicBezTo>
                  <a:cubicBezTo>
                    <a:pt x="2093" y="845"/>
                    <a:pt x="2079" y="850"/>
                    <a:pt x="2065" y="854"/>
                  </a:cubicBezTo>
                  <a:cubicBezTo>
                    <a:pt x="2037" y="864"/>
                    <a:pt x="2008" y="873"/>
                    <a:pt x="1979" y="880"/>
                  </a:cubicBezTo>
                  <a:cubicBezTo>
                    <a:pt x="1950" y="888"/>
                    <a:pt x="1921" y="895"/>
                    <a:pt x="1892" y="901"/>
                  </a:cubicBezTo>
                  <a:cubicBezTo>
                    <a:pt x="1862" y="906"/>
                    <a:pt x="1833" y="911"/>
                    <a:pt x="1803" y="913"/>
                  </a:cubicBezTo>
                  <a:cubicBezTo>
                    <a:pt x="1773" y="914"/>
                    <a:pt x="1743" y="915"/>
                    <a:pt x="1713" y="913"/>
                  </a:cubicBezTo>
                  <a:cubicBezTo>
                    <a:pt x="1653" y="912"/>
                    <a:pt x="1593" y="901"/>
                    <a:pt x="1535" y="885"/>
                  </a:cubicBezTo>
                  <a:cubicBezTo>
                    <a:pt x="1478" y="869"/>
                    <a:pt x="1421" y="848"/>
                    <a:pt x="1367" y="823"/>
                  </a:cubicBezTo>
                  <a:cubicBezTo>
                    <a:pt x="1313" y="797"/>
                    <a:pt x="1260" y="769"/>
                    <a:pt x="1208" y="739"/>
                  </a:cubicBezTo>
                  <a:cubicBezTo>
                    <a:pt x="1106" y="676"/>
                    <a:pt x="1010" y="607"/>
                    <a:pt x="914" y="536"/>
                  </a:cubicBezTo>
                  <a:cubicBezTo>
                    <a:pt x="890" y="518"/>
                    <a:pt x="866" y="500"/>
                    <a:pt x="842" y="482"/>
                  </a:cubicBezTo>
                  <a:cubicBezTo>
                    <a:pt x="772" y="427"/>
                    <a:pt x="772" y="427"/>
                    <a:pt x="772" y="427"/>
                  </a:cubicBezTo>
                  <a:cubicBezTo>
                    <a:pt x="701" y="372"/>
                    <a:pt x="701" y="372"/>
                    <a:pt x="701" y="372"/>
                  </a:cubicBezTo>
                  <a:cubicBezTo>
                    <a:pt x="666" y="344"/>
                    <a:pt x="666" y="344"/>
                    <a:pt x="666" y="344"/>
                  </a:cubicBezTo>
                  <a:cubicBezTo>
                    <a:pt x="648" y="331"/>
                    <a:pt x="648" y="331"/>
                    <a:pt x="648" y="331"/>
                  </a:cubicBezTo>
                  <a:cubicBezTo>
                    <a:pt x="642" y="326"/>
                    <a:pt x="636" y="322"/>
                    <a:pt x="630" y="317"/>
                  </a:cubicBezTo>
                  <a:cubicBezTo>
                    <a:pt x="559" y="264"/>
                    <a:pt x="559" y="264"/>
                    <a:pt x="559" y="264"/>
                  </a:cubicBezTo>
                  <a:cubicBezTo>
                    <a:pt x="547" y="255"/>
                    <a:pt x="534" y="247"/>
                    <a:pt x="522" y="239"/>
                  </a:cubicBezTo>
                  <a:cubicBezTo>
                    <a:pt x="485" y="213"/>
                    <a:pt x="485" y="213"/>
                    <a:pt x="485" y="213"/>
                  </a:cubicBezTo>
                  <a:cubicBezTo>
                    <a:pt x="448" y="188"/>
                    <a:pt x="448" y="188"/>
                    <a:pt x="448" y="188"/>
                  </a:cubicBezTo>
                  <a:cubicBezTo>
                    <a:pt x="436" y="180"/>
                    <a:pt x="424" y="172"/>
                    <a:pt x="411" y="164"/>
                  </a:cubicBezTo>
                  <a:cubicBezTo>
                    <a:pt x="386" y="148"/>
                    <a:pt x="360" y="133"/>
                    <a:pt x="334" y="118"/>
                  </a:cubicBezTo>
                  <a:cubicBezTo>
                    <a:pt x="283" y="89"/>
                    <a:pt x="229" y="63"/>
                    <a:pt x="173" y="41"/>
                  </a:cubicBezTo>
                  <a:cubicBezTo>
                    <a:pt x="118" y="20"/>
                    <a:pt x="60"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9" name="Freeform 31"/>
            <p:cNvSpPr/>
            <p:nvPr/>
          </p:nvSpPr>
          <p:spPr bwMode="auto">
            <a:xfrm>
              <a:off x="14481175" y="4048125"/>
              <a:ext cx="7637463" cy="2376488"/>
            </a:xfrm>
            <a:custGeom>
              <a:avLst/>
              <a:gdLst>
                <a:gd name="T0" fmla="*/ 0 w 2505"/>
                <a:gd name="T1" fmla="*/ 0 h 779"/>
                <a:gd name="T2" fmla="*/ 167 w 2505"/>
                <a:gd name="T3" fmla="*/ 26 h 779"/>
                <a:gd name="T4" fmla="*/ 328 w 2505"/>
                <a:gd name="T5" fmla="*/ 80 h 779"/>
                <a:gd name="T6" fmla="*/ 482 w 2505"/>
                <a:gd name="T7" fmla="*/ 152 h 779"/>
                <a:gd name="T8" fmla="*/ 630 w 2505"/>
                <a:gd name="T9" fmla="*/ 235 h 779"/>
                <a:gd name="T10" fmla="*/ 702 w 2505"/>
                <a:gd name="T11" fmla="*/ 281 h 779"/>
                <a:gd name="T12" fmla="*/ 772 w 2505"/>
                <a:gd name="T13" fmla="*/ 328 h 779"/>
                <a:gd name="T14" fmla="*/ 913 w 2505"/>
                <a:gd name="T15" fmla="*/ 421 h 779"/>
                <a:gd name="T16" fmla="*/ 1207 w 2505"/>
                <a:gd name="T17" fmla="*/ 589 h 779"/>
                <a:gd name="T18" fmla="*/ 1518 w 2505"/>
                <a:gd name="T19" fmla="*/ 718 h 779"/>
                <a:gd name="T20" fmla="*/ 1683 w 2505"/>
                <a:gd name="T21" fmla="*/ 756 h 779"/>
                <a:gd name="T22" fmla="*/ 1850 w 2505"/>
                <a:gd name="T23" fmla="*/ 767 h 779"/>
                <a:gd name="T24" fmla="*/ 1935 w 2505"/>
                <a:gd name="T25" fmla="*/ 762 h 779"/>
                <a:gd name="T26" fmla="*/ 2018 w 2505"/>
                <a:gd name="T27" fmla="*/ 751 h 779"/>
                <a:gd name="T28" fmla="*/ 2101 w 2505"/>
                <a:gd name="T29" fmla="*/ 733 h 779"/>
                <a:gd name="T30" fmla="*/ 2141 w 2505"/>
                <a:gd name="T31" fmla="*/ 721 h 779"/>
                <a:gd name="T32" fmla="*/ 2182 w 2505"/>
                <a:gd name="T33" fmla="*/ 709 h 779"/>
                <a:gd name="T34" fmla="*/ 2264 w 2505"/>
                <a:gd name="T35" fmla="*/ 688 h 779"/>
                <a:gd name="T36" fmla="*/ 2274 w 2505"/>
                <a:gd name="T37" fmla="*/ 686 h 779"/>
                <a:gd name="T38" fmla="*/ 2285 w 2505"/>
                <a:gd name="T39" fmla="*/ 684 h 779"/>
                <a:gd name="T40" fmla="*/ 2306 w 2505"/>
                <a:gd name="T41" fmla="*/ 680 h 779"/>
                <a:gd name="T42" fmla="*/ 2327 w 2505"/>
                <a:gd name="T43" fmla="*/ 676 h 779"/>
                <a:gd name="T44" fmla="*/ 2348 w 2505"/>
                <a:gd name="T45" fmla="*/ 674 h 779"/>
                <a:gd name="T46" fmla="*/ 2390 w 2505"/>
                <a:gd name="T47" fmla="*/ 671 h 779"/>
                <a:gd name="T48" fmla="*/ 2432 w 2505"/>
                <a:gd name="T49" fmla="*/ 675 h 779"/>
                <a:gd name="T50" fmla="*/ 2472 w 2505"/>
                <a:gd name="T51" fmla="*/ 689 h 779"/>
                <a:gd name="T52" fmla="*/ 2505 w 2505"/>
                <a:gd name="T53" fmla="*/ 715 h 779"/>
                <a:gd name="T54" fmla="*/ 2472 w 2505"/>
                <a:gd name="T55" fmla="*/ 689 h 779"/>
                <a:gd name="T56" fmla="*/ 2432 w 2505"/>
                <a:gd name="T57" fmla="*/ 677 h 779"/>
                <a:gd name="T58" fmla="*/ 2390 w 2505"/>
                <a:gd name="T59" fmla="*/ 674 h 779"/>
                <a:gd name="T60" fmla="*/ 2348 w 2505"/>
                <a:gd name="T61" fmla="*/ 677 h 779"/>
                <a:gd name="T62" fmla="*/ 2327 w 2505"/>
                <a:gd name="T63" fmla="*/ 680 h 779"/>
                <a:gd name="T64" fmla="*/ 2306 w 2505"/>
                <a:gd name="T65" fmla="*/ 684 h 779"/>
                <a:gd name="T66" fmla="*/ 2286 w 2505"/>
                <a:gd name="T67" fmla="*/ 688 h 779"/>
                <a:gd name="T68" fmla="*/ 2275 w 2505"/>
                <a:gd name="T69" fmla="*/ 690 h 779"/>
                <a:gd name="T70" fmla="*/ 2265 w 2505"/>
                <a:gd name="T71" fmla="*/ 692 h 779"/>
                <a:gd name="T72" fmla="*/ 2184 w 2505"/>
                <a:gd name="T73" fmla="*/ 715 h 779"/>
                <a:gd name="T74" fmla="*/ 2143 w 2505"/>
                <a:gd name="T75" fmla="*/ 727 h 779"/>
                <a:gd name="T76" fmla="*/ 2103 w 2505"/>
                <a:gd name="T77" fmla="*/ 740 h 779"/>
                <a:gd name="T78" fmla="*/ 2020 w 2505"/>
                <a:gd name="T79" fmla="*/ 759 h 779"/>
                <a:gd name="T80" fmla="*/ 1935 w 2505"/>
                <a:gd name="T81" fmla="*/ 770 h 779"/>
                <a:gd name="T82" fmla="*/ 1893 w 2505"/>
                <a:gd name="T83" fmla="*/ 774 h 779"/>
                <a:gd name="T84" fmla="*/ 1851 w 2505"/>
                <a:gd name="T85" fmla="*/ 777 h 779"/>
                <a:gd name="T86" fmla="*/ 1681 w 2505"/>
                <a:gd name="T87" fmla="*/ 766 h 779"/>
                <a:gd name="T88" fmla="*/ 1515 w 2505"/>
                <a:gd name="T89" fmla="*/ 728 h 779"/>
                <a:gd name="T90" fmla="*/ 1201 w 2505"/>
                <a:gd name="T91" fmla="*/ 600 h 779"/>
                <a:gd name="T92" fmla="*/ 908 w 2505"/>
                <a:gd name="T93" fmla="*/ 430 h 779"/>
                <a:gd name="T94" fmla="*/ 766 w 2505"/>
                <a:gd name="T95" fmla="*/ 337 h 779"/>
                <a:gd name="T96" fmla="*/ 625 w 2505"/>
                <a:gd name="T97" fmla="*/ 243 h 779"/>
                <a:gd name="T98" fmla="*/ 326 w 2505"/>
                <a:gd name="T99" fmla="*/ 86 h 779"/>
                <a:gd name="T100" fmla="*/ 167 w 2505"/>
                <a:gd name="T101" fmla="*/ 30 h 779"/>
                <a:gd name="T102" fmla="*/ 84 w 2505"/>
                <a:gd name="T103" fmla="*/ 11 h 779"/>
                <a:gd name="T104" fmla="*/ 0 w 2505"/>
                <a:gd name="T10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779">
                  <a:moveTo>
                    <a:pt x="0" y="0"/>
                  </a:moveTo>
                  <a:cubicBezTo>
                    <a:pt x="57" y="3"/>
                    <a:pt x="113" y="12"/>
                    <a:pt x="167" y="26"/>
                  </a:cubicBezTo>
                  <a:cubicBezTo>
                    <a:pt x="222" y="41"/>
                    <a:pt x="276" y="59"/>
                    <a:pt x="328" y="80"/>
                  </a:cubicBezTo>
                  <a:cubicBezTo>
                    <a:pt x="381" y="102"/>
                    <a:pt x="432" y="126"/>
                    <a:pt x="482" y="152"/>
                  </a:cubicBezTo>
                  <a:cubicBezTo>
                    <a:pt x="532" y="178"/>
                    <a:pt x="581" y="206"/>
                    <a:pt x="630" y="235"/>
                  </a:cubicBezTo>
                  <a:cubicBezTo>
                    <a:pt x="654" y="250"/>
                    <a:pt x="678" y="265"/>
                    <a:pt x="702" y="281"/>
                  </a:cubicBezTo>
                  <a:cubicBezTo>
                    <a:pt x="725" y="296"/>
                    <a:pt x="749" y="312"/>
                    <a:pt x="772" y="328"/>
                  </a:cubicBezTo>
                  <a:cubicBezTo>
                    <a:pt x="819" y="359"/>
                    <a:pt x="865" y="392"/>
                    <a:pt x="913" y="421"/>
                  </a:cubicBezTo>
                  <a:cubicBezTo>
                    <a:pt x="1009" y="481"/>
                    <a:pt x="1107" y="536"/>
                    <a:pt x="1207" y="589"/>
                  </a:cubicBezTo>
                  <a:cubicBezTo>
                    <a:pt x="1306" y="641"/>
                    <a:pt x="1411" y="685"/>
                    <a:pt x="1518" y="718"/>
                  </a:cubicBezTo>
                  <a:cubicBezTo>
                    <a:pt x="1572" y="734"/>
                    <a:pt x="1627" y="747"/>
                    <a:pt x="1683" y="756"/>
                  </a:cubicBezTo>
                  <a:cubicBezTo>
                    <a:pt x="1738" y="765"/>
                    <a:pt x="1794" y="769"/>
                    <a:pt x="1850" y="767"/>
                  </a:cubicBezTo>
                  <a:cubicBezTo>
                    <a:pt x="1878" y="766"/>
                    <a:pt x="1907" y="764"/>
                    <a:pt x="1935" y="762"/>
                  </a:cubicBezTo>
                  <a:cubicBezTo>
                    <a:pt x="1963" y="759"/>
                    <a:pt x="1991" y="756"/>
                    <a:pt x="2018" y="751"/>
                  </a:cubicBezTo>
                  <a:cubicBezTo>
                    <a:pt x="2046" y="746"/>
                    <a:pt x="2074" y="741"/>
                    <a:pt x="2101" y="733"/>
                  </a:cubicBezTo>
                  <a:cubicBezTo>
                    <a:pt x="2114" y="730"/>
                    <a:pt x="2128" y="726"/>
                    <a:pt x="2141" y="721"/>
                  </a:cubicBezTo>
                  <a:cubicBezTo>
                    <a:pt x="2155" y="717"/>
                    <a:pt x="2168" y="713"/>
                    <a:pt x="2182" y="709"/>
                  </a:cubicBezTo>
                  <a:cubicBezTo>
                    <a:pt x="2209" y="700"/>
                    <a:pt x="2236" y="695"/>
                    <a:pt x="2264" y="688"/>
                  </a:cubicBezTo>
                  <a:cubicBezTo>
                    <a:pt x="2267" y="687"/>
                    <a:pt x="2271" y="686"/>
                    <a:pt x="2274" y="686"/>
                  </a:cubicBezTo>
                  <a:cubicBezTo>
                    <a:pt x="2285" y="684"/>
                    <a:pt x="2285" y="684"/>
                    <a:pt x="2285" y="684"/>
                  </a:cubicBezTo>
                  <a:cubicBezTo>
                    <a:pt x="2306" y="680"/>
                    <a:pt x="2306" y="680"/>
                    <a:pt x="2306" y="680"/>
                  </a:cubicBezTo>
                  <a:cubicBezTo>
                    <a:pt x="2313" y="679"/>
                    <a:pt x="2320" y="677"/>
                    <a:pt x="2327" y="676"/>
                  </a:cubicBezTo>
                  <a:cubicBezTo>
                    <a:pt x="2334" y="676"/>
                    <a:pt x="2341" y="675"/>
                    <a:pt x="2348" y="674"/>
                  </a:cubicBezTo>
                  <a:cubicBezTo>
                    <a:pt x="2362" y="672"/>
                    <a:pt x="2376" y="671"/>
                    <a:pt x="2390" y="671"/>
                  </a:cubicBezTo>
                  <a:cubicBezTo>
                    <a:pt x="2404" y="671"/>
                    <a:pt x="2418" y="672"/>
                    <a:pt x="2432" y="675"/>
                  </a:cubicBezTo>
                  <a:cubicBezTo>
                    <a:pt x="2446" y="678"/>
                    <a:pt x="2460" y="682"/>
                    <a:pt x="2472" y="689"/>
                  </a:cubicBezTo>
                  <a:cubicBezTo>
                    <a:pt x="2485" y="695"/>
                    <a:pt x="2496" y="704"/>
                    <a:pt x="2505" y="715"/>
                  </a:cubicBezTo>
                  <a:cubicBezTo>
                    <a:pt x="2496" y="704"/>
                    <a:pt x="2485" y="696"/>
                    <a:pt x="2472" y="689"/>
                  </a:cubicBezTo>
                  <a:cubicBezTo>
                    <a:pt x="2460" y="683"/>
                    <a:pt x="2446" y="679"/>
                    <a:pt x="2432" y="677"/>
                  </a:cubicBezTo>
                  <a:cubicBezTo>
                    <a:pt x="2418" y="674"/>
                    <a:pt x="2404" y="673"/>
                    <a:pt x="2390" y="674"/>
                  </a:cubicBezTo>
                  <a:cubicBezTo>
                    <a:pt x="2376" y="674"/>
                    <a:pt x="2362" y="675"/>
                    <a:pt x="2348" y="677"/>
                  </a:cubicBezTo>
                  <a:cubicBezTo>
                    <a:pt x="2341" y="678"/>
                    <a:pt x="2334" y="679"/>
                    <a:pt x="2327" y="680"/>
                  </a:cubicBezTo>
                  <a:cubicBezTo>
                    <a:pt x="2320" y="681"/>
                    <a:pt x="2313" y="683"/>
                    <a:pt x="2306" y="684"/>
                  </a:cubicBezTo>
                  <a:cubicBezTo>
                    <a:pt x="2286" y="688"/>
                    <a:pt x="2286" y="688"/>
                    <a:pt x="2286" y="688"/>
                  </a:cubicBezTo>
                  <a:cubicBezTo>
                    <a:pt x="2275" y="690"/>
                    <a:pt x="2275" y="690"/>
                    <a:pt x="2275" y="690"/>
                  </a:cubicBezTo>
                  <a:cubicBezTo>
                    <a:pt x="2272" y="691"/>
                    <a:pt x="2268" y="691"/>
                    <a:pt x="2265" y="692"/>
                  </a:cubicBezTo>
                  <a:cubicBezTo>
                    <a:pt x="2238" y="699"/>
                    <a:pt x="2210" y="706"/>
                    <a:pt x="2184" y="715"/>
                  </a:cubicBezTo>
                  <a:cubicBezTo>
                    <a:pt x="2143" y="727"/>
                    <a:pt x="2143" y="727"/>
                    <a:pt x="2143" y="727"/>
                  </a:cubicBezTo>
                  <a:cubicBezTo>
                    <a:pt x="2130" y="732"/>
                    <a:pt x="2116" y="736"/>
                    <a:pt x="2103" y="740"/>
                  </a:cubicBezTo>
                  <a:cubicBezTo>
                    <a:pt x="2075" y="747"/>
                    <a:pt x="2048" y="754"/>
                    <a:pt x="2020" y="759"/>
                  </a:cubicBezTo>
                  <a:cubicBezTo>
                    <a:pt x="1992" y="764"/>
                    <a:pt x="1964" y="767"/>
                    <a:pt x="1935" y="770"/>
                  </a:cubicBezTo>
                  <a:cubicBezTo>
                    <a:pt x="1893" y="774"/>
                    <a:pt x="1893" y="774"/>
                    <a:pt x="1893" y="774"/>
                  </a:cubicBezTo>
                  <a:cubicBezTo>
                    <a:pt x="1879" y="775"/>
                    <a:pt x="1865" y="776"/>
                    <a:pt x="1851" y="777"/>
                  </a:cubicBezTo>
                  <a:cubicBezTo>
                    <a:pt x="1794" y="779"/>
                    <a:pt x="1737" y="775"/>
                    <a:pt x="1681" y="766"/>
                  </a:cubicBezTo>
                  <a:cubicBezTo>
                    <a:pt x="1625" y="758"/>
                    <a:pt x="1570" y="745"/>
                    <a:pt x="1515" y="728"/>
                  </a:cubicBezTo>
                  <a:cubicBezTo>
                    <a:pt x="1407" y="696"/>
                    <a:pt x="1302" y="652"/>
                    <a:pt x="1201" y="600"/>
                  </a:cubicBezTo>
                  <a:cubicBezTo>
                    <a:pt x="1102" y="546"/>
                    <a:pt x="1003" y="490"/>
                    <a:pt x="908" y="430"/>
                  </a:cubicBezTo>
                  <a:cubicBezTo>
                    <a:pt x="859" y="401"/>
                    <a:pt x="813" y="368"/>
                    <a:pt x="766" y="337"/>
                  </a:cubicBezTo>
                  <a:cubicBezTo>
                    <a:pt x="720" y="304"/>
                    <a:pt x="673" y="273"/>
                    <a:pt x="625" y="243"/>
                  </a:cubicBezTo>
                  <a:cubicBezTo>
                    <a:pt x="529" y="184"/>
                    <a:pt x="429" y="130"/>
                    <a:pt x="326" y="86"/>
                  </a:cubicBezTo>
                  <a:cubicBezTo>
                    <a:pt x="274" y="64"/>
                    <a:pt x="221" y="44"/>
                    <a:pt x="167" y="30"/>
                  </a:cubicBezTo>
                  <a:cubicBezTo>
                    <a:pt x="139" y="22"/>
                    <a:pt x="112" y="16"/>
                    <a:pt x="84" y="11"/>
                  </a:cubicBezTo>
                  <a:cubicBezTo>
                    <a:pt x="56" y="6"/>
                    <a:pt x="28"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0" name="Freeform 32"/>
            <p:cNvSpPr/>
            <p:nvPr/>
          </p:nvSpPr>
          <p:spPr bwMode="auto">
            <a:xfrm>
              <a:off x="14771688" y="4024313"/>
              <a:ext cx="7429500" cy="2122488"/>
            </a:xfrm>
            <a:custGeom>
              <a:avLst/>
              <a:gdLst>
                <a:gd name="T0" fmla="*/ 161 w 2437"/>
                <a:gd name="T1" fmla="*/ 18 h 696"/>
                <a:gd name="T2" fmla="*/ 472 w 2437"/>
                <a:gd name="T3" fmla="*/ 106 h 696"/>
                <a:gd name="T4" fmla="*/ 584 w 2437"/>
                <a:gd name="T5" fmla="*/ 152 h 696"/>
                <a:gd name="T6" fmla="*/ 657 w 2437"/>
                <a:gd name="T7" fmla="*/ 187 h 696"/>
                <a:gd name="T8" fmla="*/ 765 w 2437"/>
                <a:gd name="T9" fmla="*/ 244 h 696"/>
                <a:gd name="T10" fmla="*/ 977 w 2437"/>
                <a:gd name="T11" fmla="*/ 360 h 696"/>
                <a:gd name="T12" fmla="*/ 1124 w 2437"/>
                <a:gd name="T13" fmla="*/ 427 h 696"/>
                <a:gd name="T14" fmla="*/ 1272 w 2437"/>
                <a:gd name="T15" fmla="*/ 491 h 696"/>
                <a:gd name="T16" fmla="*/ 1366 w 2437"/>
                <a:gd name="T17" fmla="*/ 527 h 696"/>
                <a:gd name="T18" fmla="*/ 1423 w 2437"/>
                <a:gd name="T19" fmla="*/ 547 h 696"/>
                <a:gd name="T20" fmla="*/ 1500 w 2437"/>
                <a:gd name="T21" fmla="*/ 572 h 696"/>
                <a:gd name="T22" fmla="*/ 1578 w 2437"/>
                <a:gd name="T23" fmla="*/ 594 h 696"/>
                <a:gd name="T24" fmla="*/ 1656 w 2437"/>
                <a:gd name="T25" fmla="*/ 613 h 696"/>
                <a:gd name="T26" fmla="*/ 1735 w 2437"/>
                <a:gd name="T27" fmla="*/ 629 h 696"/>
                <a:gd name="T28" fmla="*/ 1895 w 2437"/>
                <a:gd name="T29" fmla="*/ 647 h 696"/>
                <a:gd name="T30" fmla="*/ 1995 w 2437"/>
                <a:gd name="T31" fmla="*/ 649 h 696"/>
                <a:gd name="T32" fmla="*/ 2056 w 2437"/>
                <a:gd name="T33" fmla="*/ 646 h 696"/>
                <a:gd name="T34" fmla="*/ 2135 w 2437"/>
                <a:gd name="T35" fmla="*/ 632 h 696"/>
                <a:gd name="T36" fmla="*/ 2216 w 2437"/>
                <a:gd name="T37" fmla="*/ 624 h 696"/>
                <a:gd name="T38" fmla="*/ 2336 w 2437"/>
                <a:gd name="T39" fmla="*/ 633 h 696"/>
                <a:gd name="T40" fmla="*/ 2410 w 2437"/>
                <a:gd name="T41" fmla="*/ 667 h 696"/>
                <a:gd name="T42" fmla="*/ 2409 w 2437"/>
                <a:gd name="T43" fmla="*/ 667 h 696"/>
                <a:gd name="T44" fmla="*/ 2336 w 2437"/>
                <a:gd name="T45" fmla="*/ 636 h 696"/>
                <a:gd name="T46" fmla="*/ 2216 w 2437"/>
                <a:gd name="T47" fmla="*/ 628 h 696"/>
                <a:gd name="T48" fmla="*/ 2136 w 2437"/>
                <a:gd name="T49" fmla="*/ 638 h 696"/>
                <a:gd name="T50" fmla="*/ 2096 w 2437"/>
                <a:gd name="T51" fmla="*/ 647 h 696"/>
                <a:gd name="T52" fmla="*/ 2016 w 2437"/>
                <a:gd name="T53" fmla="*/ 655 h 696"/>
                <a:gd name="T54" fmla="*/ 1975 w 2437"/>
                <a:gd name="T55" fmla="*/ 658 h 696"/>
                <a:gd name="T56" fmla="*/ 1813 w 2437"/>
                <a:gd name="T57" fmla="*/ 650 h 696"/>
                <a:gd name="T58" fmla="*/ 1614 w 2437"/>
                <a:gd name="T59" fmla="*/ 614 h 696"/>
                <a:gd name="T60" fmla="*/ 1536 w 2437"/>
                <a:gd name="T61" fmla="*/ 594 h 696"/>
                <a:gd name="T62" fmla="*/ 1458 w 2437"/>
                <a:gd name="T63" fmla="*/ 570 h 696"/>
                <a:gd name="T64" fmla="*/ 1381 w 2437"/>
                <a:gd name="T65" fmla="*/ 544 h 696"/>
                <a:gd name="T66" fmla="*/ 1343 w 2437"/>
                <a:gd name="T67" fmla="*/ 531 h 696"/>
                <a:gd name="T68" fmla="*/ 1193 w 2437"/>
                <a:gd name="T69" fmla="*/ 471 h 696"/>
                <a:gd name="T70" fmla="*/ 1045 w 2437"/>
                <a:gd name="T71" fmla="*/ 405 h 696"/>
                <a:gd name="T72" fmla="*/ 900 w 2437"/>
                <a:gd name="T73" fmla="*/ 332 h 696"/>
                <a:gd name="T74" fmla="*/ 689 w 2437"/>
                <a:gd name="T75" fmla="*/ 213 h 696"/>
                <a:gd name="T76" fmla="*/ 617 w 2437"/>
                <a:gd name="T77" fmla="*/ 177 h 696"/>
                <a:gd name="T78" fmla="*/ 544 w 2437"/>
                <a:gd name="T79" fmla="*/ 143 h 696"/>
                <a:gd name="T80" fmla="*/ 317 w 2437"/>
                <a:gd name="T81" fmla="*/ 60 h 696"/>
                <a:gd name="T82" fmla="*/ 81 w 2437"/>
                <a:gd name="T83" fmla="*/ 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7" h="696">
                  <a:moveTo>
                    <a:pt x="0" y="0"/>
                  </a:moveTo>
                  <a:cubicBezTo>
                    <a:pt x="54" y="2"/>
                    <a:pt x="108" y="9"/>
                    <a:pt x="161" y="18"/>
                  </a:cubicBezTo>
                  <a:cubicBezTo>
                    <a:pt x="214" y="27"/>
                    <a:pt x="267" y="40"/>
                    <a:pt x="318" y="55"/>
                  </a:cubicBezTo>
                  <a:cubicBezTo>
                    <a:pt x="370" y="69"/>
                    <a:pt x="421" y="88"/>
                    <a:pt x="472" y="106"/>
                  </a:cubicBezTo>
                  <a:cubicBezTo>
                    <a:pt x="497" y="115"/>
                    <a:pt x="522" y="125"/>
                    <a:pt x="547" y="135"/>
                  </a:cubicBezTo>
                  <a:cubicBezTo>
                    <a:pt x="560" y="141"/>
                    <a:pt x="572" y="146"/>
                    <a:pt x="584" y="152"/>
                  </a:cubicBezTo>
                  <a:cubicBezTo>
                    <a:pt x="621" y="169"/>
                    <a:pt x="621" y="169"/>
                    <a:pt x="621" y="169"/>
                  </a:cubicBezTo>
                  <a:cubicBezTo>
                    <a:pt x="657" y="187"/>
                    <a:pt x="657" y="187"/>
                    <a:pt x="657" y="187"/>
                  </a:cubicBezTo>
                  <a:cubicBezTo>
                    <a:pt x="670" y="193"/>
                    <a:pt x="682" y="198"/>
                    <a:pt x="694" y="205"/>
                  </a:cubicBezTo>
                  <a:cubicBezTo>
                    <a:pt x="718" y="217"/>
                    <a:pt x="741" y="230"/>
                    <a:pt x="765" y="244"/>
                  </a:cubicBezTo>
                  <a:cubicBezTo>
                    <a:pt x="811" y="272"/>
                    <a:pt x="857" y="298"/>
                    <a:pt x="905" y="323"/>
                  </a:cubicBezTo>
                  <a:cubicBezTo>
                    <a:pt x="977" y="360"/>
                    <a:pt x="977" y="360"/>
                    <a:pt x="977" y="360"/>
                  </a:cubicBezTo>
                  <a:cubicBezTo>
                    <a:pt x="1001" y="372"/>
                    <a:pt x="1025" y="383"/>
                    <a:pt x="1050" y="395"/>
                  </a:cubicBezTo>
                  <a:cubicBezTo>
                    <a:pt x="1074" y="406"/>
                    <a:pt x="1099" y="417"/>
                    <a:pt x="1124" y="427"/>
                  </a:cubicBezTo>
                  <a:cubicBezTo>
                    <a:pt x="1148" y="438"/>
                    <a:pt x="1173" y="449"/>
                    <a:pt x="1198" y="460"/>
                  </a:cubicBezTo>
                  <a:cubicBezTo>
                    <a:pt x="1272" y="491"/>
                    <a:pt x="1272" y="491"/>
                    <a:pt x="1272" y="491"/>
                  </a:cubicBezTo>
                  <a:cubicBezTo>
                    <a:pt x="1347" y="520"/>
                    <a:pt x="1347" y="520"/>
                    <a:pt x="1347" y="520"/>
                  </a:cubicBezTo>
                  <a:cubicBezTo>
                    <a:pt x="1366" y="527"/>
                    <a:pt x="1366" y="527"/>
                    <a:pt x="1366" y="527"/>
                  </a:cubicBezTo>
                  <a:cubicBezTo>
                    <a:pt x="1385" y="534"/>
                    <a:pt x="1385" y="534"/>
                    <a:pt x="1385" y="534"/>
                  </a:cubicBezTo>
                  <a:cubicBezTo>
                    <a:pt x="1423" y="547"/>
                    <a:pt x="1423" y="547"/>
                    <a:pt x="1423" y="547"/>
                  </a:cubicBezTo>
                  <a:cubicBezTo>
                    <a:pt x="1436" y="551"/>
                    <a:pt x="1449" y="556"/>
                    <a:pt x="1462" y="560"/>
                  </a:cubicBezTo>
                  <a:cubicBezTo>
                    <a:pt x="1500" y="572"/>
                    <a:pt x="1500" y="572"/>
                    <a:pt x="1500" y="572"/>
                  </a:cubicBezTo>
                  <a:cubicBezTo>
                    <a:pt x="1539" y="583"/>
                    <a:pt x="1539" y="583"/>
                    <a:pt x="1539" y="583"/>
                  </a:cubicBezTo>
                  <a:cubicBezTo>
                    <a:pt x="1578" y="594"/>
                    <a:pt x="1578" y="594"/>
                    <a:pt x="1578" y="594"/>
                  </a:cubicBezTo>
                  <a:cubicBezTo>
                    <a:pt x="1616" y="604"/>
                    <a:pt x="1616" y="604"/>
                    <a:pt x="1616" y="604"/>
                  </a:cubicBezTo>
                  <a:cubicBezTo>
                    <a:pt x="1656" y="613"/>
                    <a:pt x="1656" y="613"/>
                    <a:pt x="1656" y="613"/>
                  </a:cubicBezTo>
                  <a:cubicBezTo>
                    <a:pt x="1695" y="622"/>
                    <a:pt x="1695" y="622"/>
                    <a:pt x="1695" y="622"/>
                  </a:cubicBezTo>
                  <a:cubicBezTo>
                    <a:pt x="1708" y="625"/>
                    <a:pt x="1721" y="627"/>
                    <a:pt x="1735" y="629"/>
                  </a:cubicBezTo>
                  <a:cubicBezTo>
                    <a:pt x="1761" y="634"/>
                    <a:pt x="1788" y="638"/>
                    <a:pt x="1814" y="641"/>
                  </a:cubicBezTo>
                  <a:cubicBezTo>
                    <a:pt x="1841" y="644"/>
                    <a:pt x="1868" y="645"/>
                    <a:pt x="1895" y="647"/>
                  </a:cubicBezTo>
                  <a:cubicBezTo>
                    <a:pt x="1922" y="649"/>
                    <a:pt x="1948" y="651"/>
                    <a:pt x="1975" y="650"/>
                  </a:cubicBezTo>
                  <a:cubicBezTo>
                    <a:pt x="1982" y="650"/>
                    <a:pt x="1988" y="650"/>
                    <a:pt x="1995" y="649"/>
                  </a:cubicBezTo>
                  <a:cubicBezTo>
                    <a:pt x="2015" y="648"/>
                    <a:pt x="2015" y="648"/>
                    <a:pt x="2015" y="648"/>
                  </a:cubicBezTo>
                  <a:cubicBezTo>
                    <a:pt x="2029" y="647"/>
                    <a:pt x="2042" y="647"/>
                    <a:pt x="2056" y="646"/>
                  </a:cubicBezTo>
                  <a:cubicBezTo>
                    <a:pt x="2069" y="644"/>
                    <a:pt x="2082" y="643"/>
                    <a:pt x="2095" y="640"/>
                  </a:cubicBezTo>
                  <a:cubicBezTo>
                    <a:pt x="2108" y="638"/>
                    <a:pt x="2121" y="635"/>
                    <a:pt x="2135" y="632"/>
                  </a:cubicBezTo>
                  <a:cubicBezTo>
                    <a:pt x="2148" y="630"/>
                    <a:pt x="2162" y="628"/>
                    <a:pt x="2175" y="627"/>
                  </a:cubicBezTo>
                  <a:cubicBezTo>
                    <a:pt x="2216" y="624"/>
                    <a:pt x="2216" y="624"/>
                    <a:pt x="2216" y="624"/>
                  </a:cubicBezTo>
                  <a:cubicBezTo>
                    <a:pt x="2242" y="621"/>
                    <a:pt x="2270" y="623"/>
                    <a:pt x="2297" y="626"/>
                  </a:cubicBezTo>
                  <a:cubicBezTo>
                    <a:pt x="2310" y="628"/>
                    <a:pt x="2323" y="630"/>
                    <a:pt x="2336" y="633"/>
                  </a:cubicBezTo>
                  <a:cubicBezTo>
                    <a:pt x="2350" y="636"/>
                    <a:pt x="2363" y="640"/>
                    <a:pt x="2375" y="646"/>
                  </a:cubicBezTo>
                  <a:cubicBezTo>
                    <a:pt x="2387" y="651"/>
                    <a:pt x="2399" y="658"/>
                    <a:pt x="2410" y="667"/>
                  </a:cubicBezTo>
                  <a:cubicBezTo>
                    <a:pt x="2420" y="675"/>
                    <a:pt x="2430" y="685"/>
                    <a:pt x="2437" y="696"/>
                  </a:cubicBezTo>
                  <a:cubicBezTo>
                    <a:pt x="2430" y="685"/>
                    <a:pt x="2420" y="675"/>
                    <a:pt x="2409" y="667"/>
                  </a:cubicBezTo>
                  <a:cubicBezTo>
                    <a:pt x="2398" y="659"/>
                    <a:pt x="2387" y="653"/>
                    <a:pt x="2374" y="647"/>
                  </a:cubicBezTo>
                  <a:cubicBezTo>
                    <a:pt x="2362" y="642"/>
                    <a:pt x="2349" y="639"/>
                    <a:pt x="2336" y="636"/>
                  </a:cubicBezTo>
                  <a:cubicBezTo>
                    <a:pt x="2323" y="633"/>
                    <a:pt x="2309" y="631"/>
                    <a:pt x="2296" y="630"/>
                  </a:cubicBezTo>
                  <a:cubicBezTo>
                    <a:pt x="2269" y="627"/>
                    <a:pt x="2243" y="626"/>
                    <a:pt x="2216" y="628"/>
                  </a:cubicBezTo>
                  <a:cubicBezTo>
                    <a:pt x="2176" y="632"/>
                    <a:pt x="2176" y="632"/>
                    <a:pt x="2176" y="632"/>
                  </a:cubicBezTo>
                  <a:cubicBezTo>
                    <a:pt x="2162" y="633"/>
                    <a:pt x="2149" y="636"/>
                    <a:pt x="2136" y="638"/>
                  </a:cubicBezTo>
                  <a:cubicBezTo>
                    <a:pt x="2129" y="639"/>
                    <a:pt x="2123" y="641"/>
                    <a:pt x="2116" y="642"/>
                  </a:cubicBezTo>
                  <a:cubicBezTo>
                    <a:pt x="2110" y="644"/>
                    <a:pt x="2103" y="645"/>
                    <a:pt x="2096" y="647"/>
                  </a:cubicBezTo>
                  <a:cubicBezTo>
                    <a:pt x="2083" y="649"/>
                    <a:pt x="2070" y="651"/>
                    <a:pt x="2056" y="652"/>
                  </a:cubicBezTo>
                  <a:cubicBezTo>
                    <a:pt x="2043" y="654"/>
                    <a:pt x="2029" y="654"/>
                    <a:pt x="2016" y="655"/>
                  </a:cubicBezTo>
                  <a:cubicBezTo>
                    <a:pt x="1996" y="657"/>
                    <a:pt x="1996" y="657"/>
                    <a:pt x="1996" y="657"/>
                  </a:cubicBezTo>
                  <a:cubicBezTo>
                    <a:pt x="1989" y="657"/>
                    <a:pt x="1982" y="658"/>
                    <a:pt x="1975" y="658"/>
                  </a:cubicBezTo>
                  <a:cubicBezTo>
                    <a:pt x="1948" y="659"/>
                    <a:pt x="1921" y="658"/>
                    <a:pt x="1894" y="656"/>
                  </a:cubicBezTo>
                  <a:cubicBezTo>
                    <a:pt x="1867" y="654"/>
                    <a:pt x="1840" y="652"/>
                    <a:pt x="1813" y="650"/>
                  </a:cubicBezTo>
                  <a:cubicBezTo>
                    <a:pt x="1760" y="645"/>
                    <a:pt x="1706" y="636"/>
                    <a:pt x="1654" y="623"/>
                  </a:cubicBezTo>
                  <a:cubicBezTo>
                    <a:pt x="1614" y="614"/>
                    <a:pt x="1614" y="614"/>
                    <a:pt x="1614" y="614"/>
                  </a:cubicBezTo>
                  <a:cubicBezTo>
                    <a:pt x="1575" y="604"/>
                    <a:pt x="1575" y="604"/>
                    <a:pt x="1575" y="604"/>
                  </a:cubicBezTo>
                  <a:cubicBezTo>
                    <a:pt x="1536" y="594"/>
                    <a:pt x="1536" y="594"/>
                    <a:pt x="1536" y="594"/>
                  </a:cubicBezTo>
                  <a:cubicBezTo>
                    <a:pt x="1497" y="582"/>
                    <a:pt x="1497" y="582"/>
                    <a:pt x="1497" y="582"/>
                  </a:cubicBezTo>
                  <a:cubicBezTo>
                    <a:pt x="1458" y="570"/>
                    <a:pt x="1458" y="570"/>
                    <a:pt x="1458" y="570"/>
                  </a:cubicBezTo>
                  <a:cubicBezTo>
                    <a:pt x="1445" y="566"/>
                    <a:pt x="1433" y="562"/>
                    <a:pt x="1420" y="557"/>
                  </a:cubicBezTo>
                  <a:cubicBezTo>
                    <a:pt x="1381" y="544"/>
                    <a:pt x="1381" y="544"/>
                    <a:pt x="1381" y="544"/>
                  </a:cubicBezTo>
                  <a:cubicBezTo>
                    <a:pt x="1362" y="538"/>
                    <a:pt x="1362" y="538"/>
                    <a:pt x="1362" y="538"/>
                  </a:cubicBezTo>
                  <a:cubicBezTo>
                    <a:pt x="1343" y="531"/>
                    <a:pt x="1343" y="531"/>
                    <a:pt x="1343" y="531"/>
                  </a:cubicBezTo>
                  <a:cubicBezTo>
                    <a:pt x="1267" y="502"/>
                    <a:pt x="1267" y="502"/>
                    <a:pt x="1267" y="502"/>
                  </a:cubicBezTo>
                  <a:cubicBezTo>
                    <a:pt x="1193" y="471"/>
                    <a:pt x="1193" y="471"/>
                    <a:pt x="1193" y="471"/>
                  </a:cubicBezTo>
                  <a:cubicBezTo>
                    <a:pt x="1168" y="460"/>
                    <a:pt x="1144" y="449"/>
                    <a:pt x="1119" y="438"/>
                  </a:cubicBezTo>
                  <a:cubicBezTo>
                    <a:pt x="1094" y="427"/>
                    <a:pt x="1070" y="416"/>
                    <a:pt x="1045" y="405"/>
                  </a:cubicBezTo>
                  <a:cubicBezTo>
                    <a:pt x="1021" y="394"/>
                    <a:pt x="996" y="382"/>
                    <a:pt x="972" y="370"/>
                  </a:cubicBezTo>
                  <a:cubicBezTo>
                    <a:pt x="900" y="332"/>
                    <a:pt x="900" y="332"/>
                    <a:pt x="900" y="332"/>
                  </a:cubicBezTo>
                  <a:cubicBezTo>
                    <a:pt x="852" y="308"/>
                    <a:pt x="805" y="281"/>
                    <a:pt x="759" y="253"/>
                  </a:cubicBezTo>
                  <a:cubicBezTo>
                    <a:pt x="736" y="239"/>
                    <a:pt x="713" y="226"/>
                    <a:pt x="689" y="213"/>
                  </a:cubicBezTo>
                  <a:cubicBezTo>
                    <a:pt x="677" y="207"/>
                    <a:pt x="665" y="201"/>
                    <a:pt x="653" y="195"/>
                  </a:cubicBezTo>
                  <a:cubicBezTo>
                    <a:pt x="617" y="177"/>
                    <a:pt x="617" y="177"/>
                    <a:pt x="617" y="177"/>
                  </a:cubicBezTo>
                  <a:cubicBezTo>
                    <a:pt x="581" y="160"/>
                    <a:pt x="581" y="160"/>
                    <a:pt x="581" y="160"/>
                  </a:cubicBezTo>
                  <a:cubicBezTo>
                    <a:pt x="569" y="154"/>
                    <a:pt x="556" y="148"/>
                    <a:pt x="544" y="143"/>
                  </a:cubicBezTo>
                  <a:cubicBezTo>
                    <a:pt x="519" y="132"/>
                    <a:pt x="495" y="122"/>
                    <a:pt x="469" y="113"/>
                  </a:cubicBezTo>
                  <a:cubicBezTo>
                    <a:pt x="419" y="95"/>
                    <a:pt x="368" y="75"/>
                    <a:pt x="317" y="60"/>
                  </a:cubicBezTo>
                  <a:cubicBezTo>
                    <a:pt x="265" y="44"/>
                    <a:pt x="213" y="31"/>
                    <a:pt x="160" y="21"/>
                  </a:cubicBezTo>
                  <a:cubicBezTo>
                    <a:pt x="134" y="16"/>
                    <a:pt x="107" y="12"/>
                    <a:pt x="81" y="8"/>
                  </a:cubicBezTo>
                  <a:cubicBezTo>
                    <a:pt x="54" y="5"/>
                    <a:pt x="27"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1" name="Freeform 33"/>
            <p:cNvSpPr/>
            <p:nvPr/>
          </p:nvSpPr>
          <p:spPr bwMode="auto">
            <a:xfrm>
              <a:off x="15066963" y="4005263"/>
              <a:ext cx="7200900" cy="2058988"/>
            </a:xfrm>
            <a:custGeom>
              <a:avLst/>
              <a:gdLst>
                <a:gd name="T0" fmla="*/ 310 w 2362"/>
                <a:gd name="T1" fmla="*/ 31 h 675"/>
                <a:gd name="T2" fmla="*/ 756 w 2362"/>
                <a:gd name="T3" fmla="*/ 170 h 675"/>
                <a:gd name="T4" fmla="*/ 896 w 2362"/>
                <a:gd name="T5" fmla="*/ 238 h 675"/>
                <a:gd name="T6" fmla="*/ 985 w 2362"/>
                <a:gd name="T7" fmla="*/ 276 h 675"/>
                <a:gd name="T8" fmla="*/ 1040 w 2362"/>
                <a:gd name="T9" fmla="*/ 298 h 675"/>
                <a:gd name="T10" fmla="*/ 1085 w 2362"/>
                <a:gd name="T11" fmla="*/ 315 h 675"/>
                <a:gd name="T12" fmla="*/ 1113 w 2362"/>
                <a:gd name="T13" fmla="*/ 325 h 675"/>
                <a:gd name="T14" fmla="*/ 1484 w 2362"/>
                <a:gd name="T15" fmla="*/ 441 h 675"/>
                <a:gd name="T16" fmla="*/ 1822 w 2362"/>
                <a:gd name="T17" fmla="*/ 534 h 675"/>
                <a:gd name="T18" fmla="*/ 1898 w 2362"/>
                <a:gd name="T19" fmla="*/ 548 h 675"/>
                <a:gd name="T20" fmla="*/ 2014 w 2362"/>
                <a:gd name="T21" fmla="*/ 560 h 675"/>
                <a:gd name="T22" fmla="*/ 2072 w 2362"/>
                <a:gd name="T23" fmla="*/ 557 h 675"/>
                <a:gd name="T24" fmla="*/ 2245 w 2362"/>
                <a:gd name="T25" fmla="*/ 576 h 675"/>
                <a:gd name="T26" fmla="*/ 2362 w 2362"/>
                <a:gd name="T27" fmla="*/ 675 h 675"/>
                <a:gd name="T28" fmla="*/ 2244 w 2362"/>
                <a:gd name="T29" fmla="*/ 579 h 675"/>
                <a:gd name="T30" fmla="*/ 2053 w 2362"/>
                <a:gd name="T31" fmla="*/ 565 h 675"/>
                <a:gd name="T32" fmla="*/ 1935 w 2362"/>
                <a:gd name="T33" fmla="*/ 561 h 675"/>
                <a:gd name="T34" fmla="*/ 1858 w 2362"/>
                <a:gd name="T35" fmla="*/ 549 h 675"/>
                <a:gd name="T36" fmla="*/ 1782 w 2362"/>
                <a:gd name="T37" fmla="*/ 533 h 675"/>
                <a:gd name="T38" fmla="*/ 1753 w 2362"/>
                <a:gd name="T39" fmla="*/ 527 h 675"/>
                <a:gd name="T40" fmla="*/ 1706 w 2362"/>
                <a:gd name="T41" fmla="*/ 515 h 675"/>
                <a:gd name="T42" fmla="*/ 1481 w 2362"/>
                <a:gd name="T43" fmla="*/ 452 h 675"/>
                <a:gd name="T44" fmla="*/ 1109 w 2362"/>
                <a:gd name="T45" fmla="*/ 336 h 675"/>
                <a:gd name="T46" fmla="*/ 1081 w 2362"/>
                <a:gd name="T47" fmla="*/ 326 h 675"/>
                <a:gd name="T48" fmla="*/ 1036 w 2362"/>
                <a:gd name="T49" fmla="*/ 308 h 675"/>
                <a:gd name="T50" fmla="*/ 981 w 2362"/>
                <a:gd name="T51" fmla="*/ 287 h 675"/>
                <a:gd name="T52" fmla="*/ 892 w 2362"/>
                <a:gd name="T53" fmla="*/ 248 h 675"/>
                <a:gd name="T54" fmla="*/ 752 w 2362"/>
                <a:gd name="T55" fmla="*/ 179 h 675"/>
                <a:gd name="T56" fmla="*/ 309 w 2362"/>
                <a:gd name="T57" fmla="*/ 37 h 675"/>
                <a:gd name="T58" fmla="*/ 271 w 2362"/>
                <a:gd name="T59" fmla="*/ 30 h 675"/>
                <a:gd name="T60" fmla="*/ 194 w 2362"/>
                <a:gd name="T61" fmla="*/ 18 h 675"/>
                <a:gd name="T62" fmla="*/ 116 w 2362"/>
                <a:gd name="T63" fmla="*/ 9 h 675"/>
                <a:gd name="T64" fmla="*/ 78 w 2362"/>
                <a:gd name="T65" fmla="*/ 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2" h="675">
                  <a:moveTo>
                    <a:pt x="0" y="0"/>
                  </a:moveTo>
                  <a:cubicBezTo>
                    <a:pt x="104" y="3"/>
                    <a:pt x="207" y="14"/>
                    <a:pt x="310" y="31"/>
                  </a:cubicBezTo>
                  <a:cubicBezTo>
                    <a:pt x="412" y="49"/>
                    <a:pt x="514" y="75"/>
                    <a:pt x="612" y="110"/>
                  </a:cubicBezTo>
                  <a:cubicBezTo>
                    <a:pt x="661" y="127"/>
                    <a:pt x="709" y="147"/>
                    <a:pt x="756" y="170"/>
                  </a:cubicBezTo>
                  <a:cubicBezTo>
                    <a:pt x="780" y="181"/>
                    <a:pt x="803" y="193"/>
                    <a:pt x="826" y="205"/>
                  </a:cubicBezTo>
                  <a:cubicBezTo>
                    <a:pt x="849" y="216"/>
                    <a:pt x="872" y="227"/>
                    <a:pt x="896" y="238"/>
                  </a:cubicBezTo>
                  <a:cubicBezTo>
                    <a:pt x="967" y="269"/>
                    <a:pt x="967" y="269"/>
                    <a:pt x="967" y="269"/>
                  </a:cubicBezTo>
                  <a:cubicBezTo>
                    <a:pt x="985" y="276"/>
                    <a:pt x="985" y="276"/>
                    <a:pt x="985" y="276"/>
                  </a:cubicBezTo>
                  <a:cubicBezTo>
                    <a:pt x="991" y="279"/>
                    <a:pt x="997" y="281"/>
                    <a:pt x="1003" y="283"/>
                  </a:cubicBezTo>
                  <a:cubicBezTo>
                    <a:pt x="1040" y="298"/>
                    <a:pt x="1040" y="298"/>
                    <a:pt x="1040" y="298"/>
                  </a:cubicBezTo>
                  <a:cubicBezTo>
                    <a:pt x="1076" y="312"/>
                    <a:pt x="1076" y="312"/>
                    <a:pt x="1076" y="312"/>
                  </a:cubicBezTo>
                  <a:cubicBezTo>
                    <a:pt x="1085" y="315"/>
                    <a:pt x="1085" y="315"/>
                    <a:pt x="1085" y="315"/>
                  </a:cubicBezTo>
                  <a:cubicBezTo>
                    <a:pt x="1094" y="318"/>
                    <a:pt x="1094" y="318"/>
                    <a:pt x="1094" y="318"/>
                  </a:cubicBezTo>
                  <a:cubicBezTo>
                    <a:pt x="1113" y="325"/>
                    <a:pt x="1113" y="325"/>
                    <a:pt x="1113" y="325"/>
                  </a:cubicBezTo>
                  <a:cubicBezTo>
                    <a:pt x="1137" y="333"/>
                    <a:pt x="1161" y="342"/>
                    <a:pt x="1186" y="350"/>
                  </a:cubicBezTo>
                  <a:cubicBezTo>
                    <a:pt x="1284" y="383"/>
                    <a:pt x="1384" y="413"/>
                    <a:pt x="1484" y="441"/>
                  </a:cubicBezTo>
                  <a:cubicBezTo>
                    <a:pt x="1584" y="470"/>
                    <a:pt x="1683" y="500"/>
                    <a:pt x="1784" y="525"/>
                  </a:cubicBezTo>
                  <a:cubicBezTo>
                    <a:pt x="1822" y="534"/>
                    <a:pt x="1822" y="534"/>
                    <a:pt x="1822" y="534"/>
                  </a:cubicBezTo>
                  <a:cubicBezTo>
                    <a:pt x="1834" y="536"/>
                    <a:pt x="1847" y="539"/>
                    <a:pt x="1860" y="541"/>
                  </a:cubicBezTo>
                  <a:cubicBezTo>
                    <a:pt x="1872" y="544"/>
                    <a:pt x="1885" y="546"/>
                    <a:pt x="1898" y="548"/>
                  </a:cubicBezTo>
                  <a:cubicBezTo>
                    <a:pt x="1911" y="550"/>
                    <a:pt x="1923" y="552"/>
                    <a:pt x="1936" y="554"/>
                  </a:cubicBezTo>
                  <a:cubicBezTo>
                    <a:pt x="1962" y="557"/>
                    <a:pt x="1988" y="559"/>
                    <a:pt x="2014" y="560"/>
                  </a:cubicBezTo>
                  <a:cubicBezTo>
                    <a:pt x="2027" y="560"/>
                    <a:pt x="2039" y="560"/>
                    <a:pt x="2052" y="559"/>
                  </a:cubicBezTo>
                  <a:cubicBezTo>
                    <a:pt x="2059" y="559"/>
                    <a:pt x="2065" y="558"/>
                    <a:pt x="2072" y="557"/>
                  </a:cubicBezTo>
                  <a:cubicBezTo>
                    <a:pt x="2078" y="557"/>
                    <a:pt x="2085" y="556"/>
                    <a:pt x="2091" y="556"/>
                  </a:cubicBezTo>
                  <a:cubicBezTo>
                    <a:pt x="2143" y="552"/>
                    <a:pt x="2196" y="558"/>
                    <a:pt x="2245" y="576"/>
                  </a:cubicBezTo>
                  <a:cubicBezTo>
                    <a:pt x="2270" y="586"/>
                    <a:pt x="2293" y="598"/>
                    <a:pt x="2313" y="615"/>
                  </a:cubicBezTo>
                  <a:cubicBezTo>
                    <a:pt x="2333" y="631"/>
                    <a:pt x="2351" y="651"/>
                    <a:pt x="2362" y="675"/>
                  </a:cubicBezTo>
                  <a:cubicBezTo>
                    <a:pt x="2350" y="651"/>
                    <a:pt x="2333" y="632"/>
                    <a:pt x="2312" y="616"/>
                  </a:cubicBezTo>
                  <a:cubicBezTo>
                    <a:pt x="2292" y="600"/>
                    <a:pt x="2268" y="588"/>
                    <a:pt x="2244" y="579"/>
                  </a:cubicBezTo>
                  <a:cubicBezTo>
                    <a:pt x="2196" y="562"/>
                    <a:pt x="2143" y="557"/>
                    <a:pt x="2092" y="562"/>
                  </a:cubicBezTo>
                  <a:cubicBezTo>
                    <a:pt x="2079" y="563"/>
                    <a:pt x="2066" y="564"/>
                    <a:pt x="2053" y="565"/>
                  </a:cubicBezTo>
                  <a:cubicBezTo>
                    <a:pt x="2040" y="566"/>
                    <a:pt x="2027" y="566"/>
                    <a:pt x="2014" y="566"/>
                  </a:cubicBezTo>
                  <a:cubicBezTo>
                    <a:pt x="1987" y="566"/>
                    <a:pt x="1961" y="564"/>
                    <a:pt x="1935" y="561"/>
                  </a:cubicBezTo>
                  <a:cubicBezTo>
                    <a:pt x="1922" y="560"/>
                    <a:pt x="1910" y="558"/>
                    <a:pt x="1897" y="556"/>
                  </a:cubicBezTo>
                  <a:cubicBezTo>
                    <a:pt x="1884" y="554"/>
                    <a:pt x="1871" y="552"/>
                    <a:pt x="1858" y="549"/>
                  </a:cubicBezTo>
                  <a:cubicBezTo>
                    <a:pt x="1845" y="547"/>
                    <a:pt x="1833" y="545"/>
                    <a:pt x="1820" y="542"/>
                  </a:cubicBezTo>
                  <a:cubicBezTo>
                    <a:pt x="1782" y="533"/>
                    <a:pt x="1782" y="533"/>
                    <a:pt x="1782" y="533"/>
                  </a:cubicBezTo>
                  <a:cubicBezTo>
                    <a:pt x="1763" y="529"/>
                    <a:pt x="1763" y="529"/>
                    <a:pt x="1763" y="529"/>
                  </a:cubicBezTo>
                  <a:cubicBezTo>
                    <a:pt x="1753" y="527"/>
                    <a:pt x="1753" y="527"/>
                    <a:pt x="1753" y="527"/>
                  </a:cubicBezTo>
                  <a:cubicBezTo>
                    <a:pt x="1744" y="525"/>
                    <a:pt x="1744" y="525"/>
                    <a:pt x="1744" y="525"/>
                  </a:cubicBezTo>
                  <a:cubicBezTo>
                    <a:pt x="1706" y="515"/>
                    <a:pt x="1706" y="515"/>
                    <a:pt x="1706" y="515"/>
                  </a:cubicBezTo>
                  <a:cubicBezTo>
                    <a:pt x="1681" y="508"/>
                    <a:pt x="1656" y="501"/>
                    <a:pt x="1631" y="494"/>
                  </a:cubicBezTo>
                  <a:cubicBezTo>
                    <a:pt x="1481" y="452"/>
                    <a:pt x="1481" y="452"/>
                    <a:pt x="1481" y="452"/>
                  </a:cubicBezTo>
                  <a:cubicBezTo>
                    <a:pt x="1381" y="424"/>
                    <a:pt x="1281" y="395"/>
                    <a:pt x="1182" y="362"/>
                  </a:cubicBezTo>
                  <a:cubicBezTo>
                    <a:pt x="1158" y="353"/>
                    <a:pt x="1133" y="344"/>
                    <a:pt x="1109" y="336"/>
                  </a:cubicBezTo>
                  <a:cubicBezTo>
                    <a:pt x="1090" y="329"/>
                    <a:pt x="1090" y="329"/>
                    <a:pt x="1090" y="329"/>
                  </a:cubicBezTo>
                  <a:cubicBezTo>
                    <a:pt x="1081" y="326"/>
                    <a:pt x="1081" y="326"/>
                    <a:pt x="1081" y="326"/>
                  </a:cubicBezTo>
                  <a:cubicBezTo>
                    <a:pt x="1072" y="322"/>
                    <a:pt x="1072" y="322"/>
                    <a:pt x="1072" y="322"/>
                  </a:cubicBezTo>
                  <a:cubicBezTo>
                    <a:pt x="1036" y="308"/>
                    <a:pt x="1036" y="308"/>
                    <a:pt x="1036" y="308"/>
                  </a:cubicBezTo>
                  <a:cubicBezTo>
                    <a:pt x="999" y="294"/>
                    <a:pt x="999" y="294"/>
                    <a:pt x="999" y="294"/>
                  </a:cubicBezTo>
                  <a:cubicBezTo>
                    <a:pt x="993" y="292"/>
                    <a:pt x="987" y="289"/>
                    <a:pt x="981" y="287"/>
                  </a:cubicBezTo>
                  <a:cubicBezTo>
                    <a:pt x="963" y="279"/>
                    <a:pt x="963" y="279"/>
                    <a:pt x="963" y="279"/>
                  </a:cubicBezTo>
                  <a:cubicBezTo>
                    <a:pt x="892" y="248"/>
                    <a:pt x="892" y="248"/>
                    <a:pt x="892" y="248"/>
                  </a:cubicBezTo>
                  <a:cubicBezTo>
                    <a:pt x="868" y="237"/>
                    <a:pt x="844" y="226"/>
                    <a:pt x="821" y="214"/>
                  </a:cubicBezTo>
                  <a:cubicBezTo>
                    <a:pt x="798" y="203"/>
                    <a:pt x="775" y="190"/>
                    <a:pt x="752" y="179"/>
                  </a:cubicBezTo>
                  <a:cubicBezTo>
                    <a:pt x="705" y="156"/>
                    <a:pt x="657" y="136"/>
                    <a:pt x="609" y="118"/>
                  </a:cubicBezTo>
                  <a:cubicBezTo>
                    <a:pt x="511" y="83"/>
                    <a:pt x="411" y="56"/>
                    <a:pt x="309" y="37"/>
                  </a:cubicBezTo>
                  <a:cubicBezTo>
                    <a:pt x="290" y="33"/>
                    <a:pt x="290" y="33"/>
                    <a:pt x="290" y="33"/>
                  </a:cubicBezTo>
                  <a:cubicBezTo>
                    <a:pt x="271" y="30"/>
                    <a:pt x="271" y="30"/>
                    <a:pt x="271" y="30"/>
                  </a:cubicBezTo>
                  <a:cubicBezTo>
                    <a:pt x="232" y="24"/>
                    <a:pt x="232" y="24"/>
                    <a:pt x="232" y="24"/>
                  </a:cubicBezTo>
                  <a:cubicBezTo>
                    <a:pt x="194" y="18"/>
                    <a:pt x="194" y="18"/>
                    <a:pt x="194" y="18"/>
                  </a:cubicBezTo>
                  <a:cubicBezTo>
                    <a:pt x="181" y="16"/>
                    <a:pt x="168" y="15"/>
                    <a:pt x="155" y="13"/>
                  </a:cubicBezTo>
                  <a:cubicBezTo>
                    <a:pt x="116" y="9"/>
                    <a:pt x="116" y="9"/>
                    <a:pt x="116" y="9"/>
                  </a:cubicBezTo>
                  <a:cubicBezTo>
                    <a:pt x="97" y="7"/>
                    <a:pt x="97" y="7"/>
                    <a:pt x="97" y="7"/>
                  </a:cubicBezTo>
                  <a:cubicBezTo>
                    <a:pt x="91" y="6"/>
                    <a:pt x="84" y="6"/>
                    <a:pt x="78" y="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2" name="Freeform 34"/>
            <p:cNvSpPr/>
            <p:nvPr/>
          </p:nvSpPr>
          <p:spPr bwMode="auto">
            <a:xfrm>
              <a:off x="15365413" y="3990975"/>
              <a:ext cx="6958013" cy="1984375"/>
            </a:xfrm>
            <a:custGeom>
              <a:avLst/>
              <a:gdLst>
                <a:gd name="T0" fmla="*/ 152 w 2282"/>
                <a:gd name="T1" fmla="*/ 2 h 651"/>
                <a:gd name="T2" fmla="*/ 227 w 2282"/>
                <a:gd name="T3" fmla="*/ 6 h 651"/>
                <a:gd name="T4" fmla="*/ 378 w 2282"/>
                <a:gd name="T5" fmla="*/ 21 h 651"/>
                <a:gd name="T6" fmla="*/ 452 w 2282"/>
                <a:gd name="T7" fmla="*/ 34 h 651"/>
                <a:gd name="T8" fmla="*/ 745 w 2282"/>
                <a:gd name="T9" fmla="*/ 110 h 651"/>
                <a:gd name="T10" fmla="*/ 886 w 2282"/>
                <a:gd name="T11" fmla="*/ 165 h 651"/>
                <a:gd name="T12" fmla="*/ 957 w 2282"/>
                <a:gd name="T13" fmla="*/ 190 h 651"/>
                <a:gd name="T14" fmla="*/ 1029 w 2282"/>
                <a:gd name="T15" fmla="*/ 213 h 651"/>
                <a:gd name="T16" fmla="*/ 1173 w 2282"/>
                <a:gd name="T17" fmla="*/ 258 h 651"/>
                <a:gd name="T18" fmla="*/ 1355 w 2282"/>
                <a:gd name="T19" fmla="*/ 305 h 651"/>
                <a:gd name="T20" fmla="*/ 1466 w 2282"/>
                <a:gd name="T21" fmla="*/ 331 h 651"/>
                <a:gd name="T22" fmla="*/ 1610 w 2282"/>
                <a:gd name="T23" fmla="*/ 375 h 651"/>
                <a:gd name="T24" fmla="*/ 1789 w 2282"/>
                <a:gd name="T25" fmla="*/ 436 h 651"/>
                <a:gd name="T26" fmla="*/ 1862 w 2282"/>
                <a:gd name="T27" fmla="*/ 455 h 651"/>
                <a:gd name="T28" fmla="*/ 1972 w 2282"/>
                <a:gd name="T29" fmla="*/ 479 h 651"/>
                <a:gd name="T30" fmla="*/ 2028 w 2282"/>
                <a:gd name="T31" fmla="*/ 485 h 651"/>
                <a:gd name="T32" fmla="*/ 2190 w 2282"/>
                <a:gd name="T33" fmla="*/ 535 h 651"/>
                <a:gd name="T34" fmla="*/ 2221 w 2282"/>
                <a:gd name="T35" fmla="*/ 557 h 651"/>
                <a:gd name="T36" fmla="*/ 2282 w 2282"/>
                <a:gd name="T37" fmla="*/ 651 h 651"/>
                <a:gd name="T38" fmla="*/ 2219 w 2282"/>
                <a:gd name="T39" fmla="*/ 559 h 651"/>
                <a:gd name="T40" fmla="*/ 2189 w 2282"/>
                <a:gd name="T41" fmla="*/ 538 h 651"/>
                <a:gd name="T42" fmla="*/ 2028 w 2282"/>
                <a:gd name="T43" fmla="*/ 491 h 651"/>
                <a:gd name="T44" fmla="*/ 1971 w 2282"/>
                <a:gd name="T45" fmla="*/ 486 h 651"/>
                <a:gd name="T46" fmla="*/ 1860 w 2282"/>
                <a:gd name="T47" fmla="*/ 463 h 651"/>
                <a:gd name="T48" fmla="*/ 1787 w 2282"/>
                <a:gd name="T49" fmla="*/ 444 h 651"/>
                <a:gd name="T50" fmla="*/ 1607 w 2282"/>
                <a:gd name="T51" fmla="*/ 385 h 651"/>
                <a:gd name="T52" fmla="*/ 1463 w 2282"/>
                <a:gd name="T53" fmla="*/ 342 h 651"/>
                <a:gd name="T54" fmla="*/ 1353 w 2282"/>
                <a:gd name="T55" fmla="*/ 316 h 651"/>
                <a:gd name="T56" fmla="*/ 1169 w 2282"/>
                <a:gd name="T57" fmla="*/ 269 h 651"/>
                <a:gd name="T58" fmla="*/ 1025 w 2282"/>
                <a:gd name="T59" fmla="*/ 224 h 651"/>
                <a:gd name="T60" fmla="*/ 953 w 2282"/>
                <a:gd name="T61" fmla="*/ 200 h 651"/>
                <a:gd name="T62" fmla="*/ 882 w 2282"/>
                <a:gd name="T63" fmla="*/ 175 h 651"/>
                <a:gd name="T64" fmla="*/ 742 w 2282"/>
                <a:gd name="T65" fmla="*/ 119 h 651"/>
                <a:gd name="T66" fmla="*/ 598 w 2282"/>
                <a:gd name="T67" fmla="*/ 75 h 651"/>
                <a:gd name="T68" fmla="*/ 414 w 2282"/>
                <a:gd name="T69" fmla="*/ 34 h 651"/>
                <a:gd name="T70" fmla="*/ 302 w 2282"/>
                <a:gd name="T71" fmla="*/ 17 h 651"/>
                <a:gd name="T72" fmla="*/ 189 w 2282"/>
                <a:gd name="T73" fmla="*/ 7 h 651"/>
                <a:gd name="T74" fmla="*/ 76 w 2282"/>
                <a:gd name="T75" fmla="*/ 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2" h="651">
                  <a:moveTo>
                    <a:pt x="0" y="0"/>
                  </a:moveTo>
                  <a:cubicBezTo>
                    <a:pt x="51" y="0"/>
                    <a:pt x="101" y="0"/>
                    <a:pt x="152" y="2"/>
                  </a:cubicBezTo>
                  <a:cubicBezTo>
                    <a:pt x="164" y="2"/>
                    <a:pt x="177" y="3"/>
                    <a:pt x="189" y="3"/>
                  </a:cubicBezTo>
                  <a:cubicBezTo>
                    <a:pt x="227" y="6"/>
                    <a:pt x="227" y="6"/>
                    <a:pt x="227" y="6"/>
                  </a:cubicBezTo>
                  <a:cubicBezTo>
                    <a:pt x="302" y="12"/>
                    <a:pt x="302" y="12"/>
                    <a:pt x="302" y="12"/>
                  </a:cubicBezTo>
                  <a:cubicBezTo>
                    <a:pt x="328" y="14"/>
                    <a:pt x="353" y="17"/>
                    <a:pt x="378" y="21"/>
                  </a:cubicBezTo>
                  <a:cubicBezTo>
                    <a:pt x="390" y="23"/>
                    <a:pt x="402" y="25"/>
                    <a:pt x="415" y="27"/>
                  </a:cubicBezTo>
                  <a:cubicBezTo>
                    <a:pt x="452" y="34"/>
                    <a:pt x="452" y="34"/>
                    <a:pt x="452" y="34"/>
                  </a:cubicBezTo>
                  <a:cubicBezTo>
                    <a:pt x="502" y="43"/>
                    <a:pt x="551" y="55"/>
                    <a:pt x="600" y="66"/>
                  </a:cubicBezTo>
                  <a:cubicBezTo>
                    <a:pt x="649" y="78"/>
                    <a:pt x="697" y="92"/>
                    <a:pt x="745" y="110"/>
                  </a:cubicBezTo>
                  <a:cubicBezTo>
                    <a:pt x="769" y="118"/>
                    <a:pt x="792" y="127"/>
                    <a:pt x="816" y="137"/>
                  </a:cubicBezTo>
                  <a:cubicBezTo>
                    <a:pt x="839" y="147"/>
                    <a:pt x="862" y="156"/>
                    <a:pt x="886" y="165"/>
                  </a:cubicBezTo>
                  <a:cubicBezTo>
                    <a:pt x="897" y="169"/>
                    <a:pt x="909" y="173"/>
                    <a:pt x="921" y="177"/>
                  </a:cubicBezTo>
                  <a:cubicBezTo>
                    <a:pt x="957" y="190"/>
                    <a:pt x="957" y="190"/>
                    <a:pt x="957" y="190"/>
                  </a:cubicBezTo>
                  <a:cubicBezTo>
                    <a:pt x="993" y="202"/>
                    <a:pt x="993" y="202"/>
                    <a:pt x="993" y="202"/>
                  </a:cubicBezTo>
                  <a:cubicBezTo>
                    <a:pt x="1029" y="213"/>
                    <a:pt x="1029" y="213"/>
                    <a:pt x="1029" y="213"/>
                  </a:cubicBezTo>
                  <a:cubicBezTo>
                    <a:pt x="1053" y="221"/>
                    <a:pt x="1077" y="228"/>
                    <a:pt x="1101" y="236"/>
                  </a:cubicBezTo>
                  <a:cubicBezTo>
                    <a:pt x="1173" y="258"/>
                    <a:pt x="1173" y="258"/>
                    <a:pt x="1173" y="258"/>
                  </a:cubicBezTo>
                  <a:cubicBezTo>
                    <a:pt x="1221" y="273"/>
                    <a:pt x="1270" y="284"/>
                    <a:pt x="1319" y="296"/>
                  </a:cubicBezTo>
                  <a:cubicBezTo>
                    <a:pt x="1355" y="305"/>
                    <a:pt x="1355" y="305"/>
                    <a:pt x="1355" y="305"/>
                  </a:cubicBezTo>
                  <a:cubicBezTo>
                    <a:pt x="1392" y="314"/>
                    <a:pt x="1392" y="314"/>
                    <a:pt x="1392" y="314"/>
                  </a:cubicBezTo>
                  <a:cubicBezTo>
                    <a:pt x="1466" y="331"/>
                    <a:pt x="1466" y="331"/>
                    <a:pt x="1466" y="331"/>
                  </a:cubicBezTo>
                  <a:cubicBezTo>
                    <a:pt x="1490" y="337"/>
                    <a:pt x="1515" y="343"/>
                    <a:pt x="1539" y="351"/>
                  </a:cubicBezTo>
                  <a:cubicBezTo>
                    <a:pt x="1563" y="358"/>
                    <a:pt x="1587" y="367"/>
                    <a:pt x="1610" y="375"/>
                  </a:cubicBezTo>
                  <a:cubicBezTo>
                    <a:pt x="1753" y="425"/>
                    <a:pt x="1753" y="425"/>
                    <a:pt x="1753" y="425"/>
                  </a:cubicBezTo>
                  <a:cubicBezTo>
                    <a:pt x="1765" y="428"/>
                    <a:pt x="1777" y="432"/>
                    <a:pt x="1789" y="436"/>
                  </a:cubicBezTo>
                  <a:cubicBezTo>
                    <a:pt x="1801" y="439"/>
                    <a:pt x="1813" y="442"/>
                    <a:pt x="1826" y="445"/>
                  </a:cubicBezTo>
                  <a:cubicBezTo>
                    <a:pt x="1862" y="455"/>
                    <a:pt x="1862" y="455"/>
                    <a:pt x="1862" y="455"/>
                  </a:cubicBezTo>
                  <a:cubicBezTo>
                    <a:pt x="1899" y="464"/>
                    <a:pt x="1899" y="464"/>
                    <a:pt x="1899" y="464"/>
                  </a:cubicBezTo>
                  <a:cubicBezTo>
                    <a:pt x="1923" y="470"/>
                    <a:pt x="1948" y="475"/>
                    <a:pt x="1972" y="479"/>
                  </a:cubicBezTo>
                  <a:cubicBezTo>
                    <a:pt x="1985" y="481"/>
                    <a:pt x="1997" y="483"/>
                    <a:pt x="2010" y="484"/>
                  </a:cubicBezTo>
                  <a:cubicBezTo>
                    <a:pt x="2016" y="485"/>
                    <a:pt x="2022" y="485"/>
                    <a:pt x="2028" y="485"/>
                  </a:cubicBezTo>
                  <a:cubicBezTo>
                    <a:pt x="2034" y="486"/>
                    <a:pt x="2041" y="486"/>
                    <a:pt x="2047" y="487"/>
                  </a:cubicBezTo>
                  <a:cubicBezTo>
                    <a:pt x="2098" y="491"/>
                    <a:pt x="2147" y="509"/>
                    <a:pt x="2190" y="535"/>
                  </a:cubicBezTo>
                  <a:cubicBezTo>
                    <a:pt x="2196" y="538"/>
                    <a:pt x="2201" y="541"/>
                    <a:pt x="2206" y="545"/>
                  </a:cubicBezTo>
                  <a:cubicBezTo>
                    <a:pt x="2211" y="549"/>
                    <a:pt x="2216" y="553"/>
                    <a:pt x="2221" y="557"/>
                  </a:cubicBezTo>
                  <a:cubicBezTo>
                    <a:pt x="2230" y="566"/>
                    <a:pt x="2239" y="575"/>
                    <a:pt x="2247" y="585"/>
                  </a:cubicBezTo>
                  <a:cubicBezTo>
                    <a:pt x="2263" y="604"/>
                    <a:pt x="2274" y="628"/>
                    <a:pt x="2282" y="651"/>
                  </a:cubicBezTo>
                  <a:cubicBezTo>
                    <a:pt x="2273" y="628"/>
                    <a:pt x="2262" y="605"/>
                    <a:pt x="2245" y="586"/>
                  </a:cubicBezTo>
                  <a:cubicBezTo>
                    <a:pt x="2237" y="576"/>
                    <a:pt x="2229" y="567"/>
                    <a:pt x="2219" y="559"/>
                  </a:cubicBezTo>
                  <a:cubicBezTo>
                    <a:pt x="2215" y="555"/>
                    <a:pt x="2210" y="551"/>
                    <a:pt x="2205" y="547"/>
                  </a:cubicBezTo>
                  <a:cubicBezTo>
                    <a:pt x="2199" y="544"/>
                    <a:pt x="2194" y="541"/>
                    <a:pt x="2189" y="538"/>
                  </a:cubicBezTo>
                  <a:cubicBezTo>
                    <a:pt x="2145" y="513"/>
                    <a:pt x="2097" y="496"/>
                    <a:pt x="2047" y="492"/>
                  </a:cubicBezTo>
                  <a:cubicBezTo>
                    <a:pt x="2040" y="492"/>
                    <a:pt x="2034" y="492"/>
                    <a:pt x="2028" y="491"/>
                  </a:cubicBezTo>
                  <a:cubicBezTo>
                    <a:pt x="2022" y="491"/>
                    <a:pt x="2015" y="491"/>
                    <a:pt x="2009" y="490"/>
                  </a:cubicBezTo>
                  <a:cubicBezTo>
                    <a:pt x="1996" y="489"/>
                    <a:pt x="1984" y="488"/>
                    <a:pt x="1971" y="486"/>
                  </a:cubicBezTo>
                  <a:cubicBezTo>
                    <a:pt x="1946" y="482"/>
                    <a:pt x="1921" y="477"/>
                    <a:pt x="1897" y="471"/>
                  </a:cubicBezTo>
                  <a:cubicBezTo>
                    <a:pt x="1860" y="463"/>
                    <a:pt x="1860" y="463"/>
                    <a:pt x="1860" y="463"/>
                  </a:cubicBezTo>
                  <a:cubicBezTo>
                    <a:pt x="1823" y="453"/>
                    <a:pt x="1823" y="453"/>
                    <a:pt x="1823" y="453"/>
                  </a:cubicBezTo>
                  <a:cubicBezTo>
                    <a:pt x="1811" y="450"/>
                    <a:pt x="1799" y="447"/>
                    <a:pt x="1787" y="444"/>
                  </a:cubicBezTo>
                  <a:cubicBezTo>
                    <a:pt x="1774" y="441"/>
                    <a:pt x="1762" y="437"/>
                    <a:pt x="1750" y="433"/>
                  </a:cubicBezTo>
                  <a:cubicBezTo>
                    <a:pt x="1702" y="418"/>
                    <a:pt x="1655" y="401"/>
                    <a:pt x="1607" y="385"/>
                  </a:cubicBezTo>
                  <a:cubicBezTo>
                    <a:pt x="1583" y="377"/>
                    <a:pt x="1560" y="368"/>
                    <a:pt x="1536" y="361"/>
                  </a:cubicBezTo>
                  <a:cubicBezTo>
                    <a:pt x="1512" y="354"/>
                    <a:pt x="1487" y="347"/>
                    <a:pt x="1463" y="342"/>
                  </a:cubicBezTo>
                  <a:cubicBezTo>
                    <a:pt x="1389" y="325"/>
                    <a:pt x="1389" y="325"/>
                    <a:pt x="1389" y="325"/>
                  </a:cubicBezTo>
                  <a:cubicBezTo>
                    <a:pt x="1353" y="316"/>
                    <a:pt x="1353" y="316"/>
                    <a:pt x="1353" y="316"/>
                  </a:cubicBezTo>
                  <a:cubicBezTo>
                    <a:pt x="1316" y="307"/>
                    <a:pt x="1316" y="307"/>
                    <a:pt x="1316" y="307"/>
                  </a:cubicBezTo>
                  <a:cubicBezTo>
                    <a:pt x="1267" y="295"/>
                    <a:pt x="1218" y="284"/>
                    <a:pt x="1169" y="269"/>
                  </a:cubicBezTo>
                  <a:cubicBezTo>
                    <a:pt x="1097" y="247"/>
                    <a:pt x="1097" y="247"/>
                    <a:pt x="1097" y="247"/>
                  </a:cubicBezTo>
                  <a:cubicBezTo>
                    <a:pt x="1073" y="239"/>
                    <a:pt x="1049" y="232"/>
                    <a:pt x="1025" y="224"/>
                  </a:cubicBezTo>
                  <a:cubicBezTo>
                    <a:pt x="989" y="213"/>
                    <a:pt x="989" y="213"/>
                    <a:pt x="989" y="213"/>
                  </a:cubicBezTo>
                  <a:cubicBezTo>
                    <a:pt x="953" y="200"/>
                    <a:pt x="953" y="200"/>
                    <a:pt x="953" y="200"/>
                  </a:cubicBezTo>
                  <a:cubicBezTo>
                    <a:pt x="918" y="188"/>
                    <a:pt x="918" y="188"/>
                    <a:pt x="918" y="188"/>
                  </a:cubicBezTo>
                  <a:cubicBezTo>
                    <a:pt x="906" y="184"/>
                    <a:pt x="894" y="180"/>
                    <a:pt x="882" y="175"/>
                  </a:cubicBezTo>
                  <a:cubicBezTo>
                    <a:pt x="858" y="166"/>
                    <a:pt x="835" y="157"/>
                    <a:pt x="811" y="147"/>
                  </a:cubicBezTo>
                  <a:cubicBezTo>
                    <a:pt x="788" y="137"/>
                    <a:pt x="765" y="128"/>
                    <a:pt x="742" y="119"/>
                  </a:cubicBezTo>
                  <a:cubicBezTo>
                    <a:pt x="718" y="111"/>
                    <a:pt x="694" y="103"/>
                    <a:pt x="670" y="96"/>
                  </a:cubicBezTo>
                  <a:cubicBezTo>
                    <a:pt x="646" y="88"/>
                    <a:pt x="622" y="81"/>
                    <a:pt x="598" y="75"/>
                  </a:cubicBezTo>
                  <a:cubicBezTo>
                    <a:pt x="549" y="64"/>
                    <a:pt x="500" y="51"/>
                    <a:pt x="451" y="42"/>
                  </a:cubicBezTo>
                  <a:cubicBezTo>
                    <a:pt x="414" y="34"/>
                    <a:pt x="414" y="34"/>
                    <a:pt x="414" y="34"/>
                  </a:cubicBezTo>
                  <a:cubicBezTo>
                    <a:pt x="401" y="32"/>
                    <a:pt x="389" y="29"/>
                    <a:pt x="376" y="27"/>
                  </a:cubicBezTo>
                  <a:cubicBezTo>
                    <a:pt x="352" y="23"/>
                    <a:pt x="327" y="20"/>
                    <a:pt x="302" y="17"/>
                  </a:cubicBezTo>
                  <a:cubicBezTo>
                    <a:pt x="227" y="11"/>
                    <a:pt x="227" y="11"/>
                    <a:pt x="227" y="11"/>
                  </a:cubicBezTo>
                  <a:cubicBezTo>
                    <a:pt x="189" y="7"/>
                    <a:pt x="189" y="7"/>
                    <a:pt x="189" y="7"/>
                  </a:cubicBezTo>
                  <a:cubicBezTo>
                    <a:pt x="177" y="6"/>
                    <a:pt x="164" y="5"/>
                    <a:pt x="151" y="5"/>
                  </a:cubicBezTo>
                  <a:cubicBezTo>
                    <a:pt x="126" y="3"/>
                    <a:pt x="101" y="3"/>
                    <a:pt x="76"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3" name="Freeform 35"/>
            <p:cNvSpPr/>
            <p:nvPr/>
          </p:nvSpPr>
          <p:spPr bwMode="auto">
            <a:xfrm>
              <a:off x="15673388" y="3978275"/>
              <a:ext cx="6689725" cy="1912938"/>
            </a:xfrm>
            <a:custGeom>
              <a:avLst/>
              <a:gdLst>
                <a:gd name="T0" fmla="*/ 146 w 2194"/>
                <a:gd name="T1" fmla="*/ 0 h 627"/>
                <a:gd name="T2" fmla="*/ 201 w 2194"/>
                <a:gd name="T3" fmla="*/ 1 h 627"/>
                <a:gd name="T4" fmla="*/ 293 w 2194"/>
                <a:gd name="T5" fmla="*/ 4 h 627"/>
                <a:gd name="T6" fmla="*/ 366 w 2194"/>
                <a:gd name="T7" fmla="*/ 9 h 627"/>
                <a:gd name="T8" fmla="*/ 511 w 2194"/>
                <a:gd name="T9" fmla="*/ 28 h 627"/>
                <a:gd name="T10" fmla="*/ 728 w 2194"/>
                <a:gd name="T11" fmla="*/ 66 h 627"/>
                <a:gd name="T12" fmla="*/ 869 w 2194"/>
                <a:gd name="T13" fmla="*/ 107 h 627"/>
                <a:gd name="T14" fmla="*/ 1011 w 2194"/>
                <a:gd name="T15" fmla="*/ 142 h 627"/>
                <a:gd name="T16" fmla="*/ 1153 w 2194"/>
                <a:gd name="T17" fmla="*/ 177 h 627"/>
                <a:gd name="T18" fmla="*/ 1260 w 2194"/>
                <a:gd name="T19" fmla="*/ 203 h 627"/>
                <a:gd name="T20" fmla="*/ 1367 w 2194"/>
                <a:gd name="T21" fmla="*/ 226 h 627"/>
                <a:gd name="T22" fmla="*/ 1579 w 2194"/>
                <a:gd name="T23" fmla="*/ 285 h 627"/>
                <a:gd name="T24" fmla="*/ 1682 w 2194"/>
                <a:gd name="T25" fmla="*/ 323 h 627"/>
                <a:gd name="T26" fmla="*/ 1717 w 2194"/>
                <a:gd name="T27" fmla="*/ 336 h 627"/>
                <a:gd name="T28" fmla="*/ 1820 w 2194"/>
                <a:gd name="T29" fmla="*/ 372 h 627"/>
                <a:gd name="T30" fmla="*/ 1924 w 2194"/>
                <a:gd name="T31" fmla="*/ 409 h 627"/>
                <a:gd name="T32" fmla="*/ 1976 w 2194"/>
                <a:gd name="T33" fmla="*/ 424 h 627"/>
                <a:gd name="T34" fmla="*/ 2061 w 2194"/>
                <a:gd name="T35" fmla="*/ 460 h 627"/>
                <a:gd name="T36" fmla="*/ 2120 w 2194"/>
                <a:gd name="T37" fmla="*/ 503 h 627"/>
                <a:gd name="T38" fmla="*/ 2194 w 2194"/>
                <a:gd name="T39" fmla="*/ 627 h 627"/>
                <a:gd name="T40" fmla="*/ 2118 w 2194"/>
                <a:gd name="T41" fmla="*/ 505 h 627"/>
                <a:gd name="T42" fmla="*/ 2059 w 2194"/>
                <a:gd name="T43" fmla="*/ 463 h 627"/>
                <a:gd name="T44" fmla="*/ 1975 w 2194"/>
                <a:gd name="T45" fmla="*/ 430 h 627"/>
                <a:gd name="T46" fmla="*/ 1921 w 2194"/>
                <a:gd name="T47" fmla="*/ 416 h 627"/>
                <a:gd name="T48" fmla="*/ 1818 w 2194"/>
                <a:gd name="T49" fmla="*/ 379 h 627"/>
                <a:gd name="T50" fmla="*/ 1714 w 2194"/>
                <a:gd name="T51" fmla="*/ 345 h 627"/>
                <a:gd name="T52" fmla="*/ 1365 w 2194"/>
                <a:gd name="T53" fmla="*/ 237 h 627"/>
                <a:gd name="T54" fmla="*/ 1257 w 2194"/>
                <a:gd name="T55" fmla="*/ 214 h 627"/>
                <a:gd name="T56" fmla="*/ 1150 w 2194"/>
                <a:gd name="T57" fmla="*/ 188 h 627"/>
                <a:gd name="T58" fmla="*/ 1008 w 2194"/>
                <a:gd name="T59" fmla="*/ 153 h 627"/>
                <a:gd name="T60" fmla="*/ 866 w 2194"/>
                <a:gd name="T61" fmla="*/ 117 h 627"/>
                <a:gd name="T62" fmla="*/ 726 w 2194"/>
                <a:gd name="T63" fmla="*/ 76 h 627"/>
                <a:gd name="T64" fmla="*/ 582 w 2194"/>
                <a:gd name="T65" fmla="*/ 48 h 627"/>
                <a:gd name="T66" fmla="*/ 437 w 2194"/>
                <a:gd name="T67" fmla="*/ 26 h 627"/>
                <a:gd name="T68" fmla="*/ 292 w 2194"/>
                <a:gd name="T69" fmla="*/ 10 h 627"/>
                <a:gd name="T70" fmla="*/ 201 w 2194"/>
                <a:gd name="T71" fmla="*/ 5 h 627"/>
                <a:gd name="T72" fmla="*/ 146 w 2194"/>
                <a:gd name="T73" fmla="*/ 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4" h="627">
                  <a:moveTo>
                    <a:pt x="0" y="0"/>
                  </a:moveTo>
                  <a:cubicBezTo>
                    <a:pt x="48" y="0"/>
                    <a:pt x="97" y="0"/>
                    <a:pt x="146" y="0"/>
                  </a:cubicBezTo>
                  <a:cubicBezTo>
                    <a:pt x="183" y="0"/>
                    <a:pt x="183" y="0"/>
                    <a:pt x="183" y="0"/>
                  </a:cubicBezTo>
                  <a:cubicBezTo>
                    <a:pt x="201" y="1"/>
                    <a:pt x="201" y="1"/>
                    <a:pt x="201" y="1"/>
                  </a:cubicBezTo>
                  <a:cubicBezTo>
                    <a:pt x="219" y="1"/>
                    <a:pt x="219" y="1"/>
                    <a:pt x="219" y="1"/>
                  </a:cubicBezTo>
                  <a:cubicBezTo>
                    <a:pt x="293" y="4"/>
                    <a:pt x="293" y="4"/>
                    <a:pt x="293" y="4"/>
                  </a:cubicBezTo>
                  <a:cubicBezTo>
                    <a:pt x="305" y="4"/>
                    <a:pt x="317" y="5"/>
                    <a:pt x="329" y="6"/>
                  </a:cubicBezTo>
                  <a:cubicBezTo>
                    <a:pt x="341" y="7"/>
                    <a:pt x="354" y="8"/>
                    <a:pt x="366" y="9"/>
                  </a:cubicBezTo>
                  <a:cubicBezTo>
                    <a:pt x="390" y="12"/>
                    <a:pt x="414" y="15"/>
                    <a:pt x="439" y="19"/>
                  </a:cubicBezTo>
                  <a:cubicBezTo>
                    <a:pt x="511" y="28"/>
                    <a:pt x="511" y="28"/>
                    <a:pt x="511" y="28"/>
                  </a:cubicBezTo>
                  <a:cubicBezTo>
                    <a:pt x="584" y="39"/>
                    <a:pt x="584" y="39"/>
                    <a:pt x="584" y="39"/>
                  </a:cubicBezTo>
                  <a:cubicBezTo>
                    <a:pt x="632" y="46"/>
                    <a:pt x="680" y="55"/>
                    <a:pt x="728" y="66"/>
                  </a:cubicBezTo>
                  <a:cubicBezTo>
                    <a:pt x="752" y="72"/>
                    <a:pt x="776" y="78"/>
                    <a:pt x="799" y="86"/>
                  </a:cubicBezTo>
                  <a:cubicBezTo>
                    <a:pt x="822" y="93"/>
                    <a:pt x="845" y="100"/>
                    <a:pt x="869" y="107"/>
                  </a:cubicBezTo>
                  <a:cubicBezTo>
                    <a:pt x="892" y="113"/>
                    <a:pt x="916" y="119"/>
                    <a:pt x="940" y="125"/>
                  </a:cubicBezTo>
                  <a:cubicBezTo>
                    <a:pt x="963" y="131"/>
                    <a:pt x="987" y="137"/>
                    <a:pt x="1011" y="142"/>
                  </a:cubicBezTo>
                  <a:cubicBezTo>
                    <a:pt x="1082" y="159"/>
                    <a:pt x="1082" y="159"/>
                    <a:pt x="1082" y="159"/>
                  </a:cubicBezTo>
                  <a:cubicBezTo>
                    <a:pt x="1153" y="177"/>
                    <a:pt x="1153" y="177"/>
                    <a:pt x="1153" y="177"/>
                  </a:cubicBezTo>
                  <a:cubicBezTo>
                    <a:pt x="1224" y="194"/>
                    <a:pt x="1224" y="194"/>
                    <a:pt x="1224" y="194"/>
                  </a:cubicBezTo>
                  <a:cubicBezTo>
                    <a:pt x="1236" y="197"/>
                    <a:pt x="1248" y="200"/>
                    <a:pt x="1260" y="203"/>
                  </a:cubicBezTo>
                  <a:cubicBezTo>
                    <a:pt x="1296" y="211"/>
                    <a:pt x="1296" y="211"/>
                    <a:pt x="1296" y="211"/>
                  </a:cubicBezTo>
                  <a:cubicBezTo>
                    <a:pt x="1367" y="226"/>
                    <a:pt x="1367" y="226"/>
                    <a:pt x="1367" y="226"/>
                  </a:cubicBezTo>
                  <a:cubicBezTo>
                    <a:pt x="1391" y="231"/>
                    <a:pt x="1415" y="236"/>
                    <a:pt x="1439" y="242"/>
                  </a:cubicBezTo>
                  <a:cubicBezTo>
                    <a:pt x="1486" y="253"/>
                    <a:pt x="1534" y="267"/>
                    <a:pt x="1579" y="285"/>
                  </a:cubicBezTo>
                  <a:cubicBezTo>
                    <a:pt x="1602" y="293"/>
                    <a:pt x="1625" y="301"/>
                    <a:pt x="1648" y="310"/>
                  </a:cubicBezTo>
                  <a:cubicBezTo>
                    <a:pt x="1682" y="323"/>
                    <a:pt x="1682" y="323"/>
                    <a:pt x="1682" y="323"/>
                  </a:cubicBezTo>
                  <a:cubicBezTo>
                    <a:pt x="1699" y="330"/>
                    <a:pt x="1699" y="330"/>
                    <a:pt x="1699" y="330"/>
                  </a:cubicBezTo>
                  <a:cubicBezTo>
                    <a:pt x="1717" y="336"/>
                    <a:pt x="1717" y="336"/>
                    <a:pt x="1717" y="336"/>
                  </a:cubicBezTo>
                  <a:cubicBezTo>
                    <a:pt x="1786" y="360"/>
                    <a:pt x="1786" y="360"/>
                    <a:pt x="1786" y="360"/>
                  </a:cubicBezTo>
                  <a:cubicBezTo>
                    <a:pt x="1820" y="372"/>
                    <a:pt x="1820" y="372"/>
                    <a:pt x="1820" y="372"/>
                  </a:cubicBezTo>
                  <a:cubicBezTo>
                    <a:pt x="1855" y="385"/>
                    <a:pt x="1855" y="385"/>
                    <a:pt x="1855" y="385"/>
                  </a:cubicBezTo>
                  <a:cubicBezTo>
                    <a:pt x="1878" y="393"/>
                    <a:pt x="1901" y="401"/>
                    <a:pt x="1924" y="409"/>
                  </a:cubicBezTo>
                  <a:cubicBezTo>
                    <a:pt x="1935" y="414"/>
                    <a:pt x="1947" y="417"/>
                    <a:pt x="1958" y="420"/>
                  </a:cubicBezTo>
                  <a:cubicBezTo>
                    <a:pt x="1964" y="422"/>
                    <a:pt x="1970" y="423"/>
                    <a:pt x="1976" y="424"/>
                  </a:cubicBezTo>
                  <a:cubicBezTo>
                    <a:pt x="1982" y="426"/>
                    <a:pt x="1988" y="427"/>
                    <a:pt x="1994" y="429"/>
                  </a:cubicBezTo>
                  <a:cubicBezTo>
                    <a:pt x="2018" y="436"/>
                    <a:pt x="2040" y="447"/>
                    <a:pt x="2061" y="460"/>
                  </a:cubicBezTo>
                  <a:cubicBezTo>
                    <a:pt x="2071" y="466"/>
                    <a:pt x="2082" y="473"/>
                    <a:pt x="2091" y="480"/>
                  </a:cubicBezTo>
                  <a:cubicBezTo>
                    <a:pt x="2101" y="488"/>
                    <a:pt x="2111" y="495"/>
                    <a:pt x="2120" y="503"/>
                  </a:cubicBezTo>
                  <a:cubicBezTo>
                    <a:pt x="2140" y="517"/>
                    <a:pt x="2156" y="537"/>
                    <a:pt x="2168" y="558"/>
                  </a:cubicBezTo>
                  <a:cubicBezTo>
                    <a:pt x="2180" y="580"/>
                    <a:pt x="2188" y="603"/>
                    <a:pt x="2194" y="627"/>
                  </a:cubicBezTo>
                  <a:cubicBezTo>
                    <a:pt x="2188" y="603"/>
                    <a:pt x="2179" y="580"/>
                    <a:pt x="2166" y="559"/>
                  </a:cubicBezTo>
                  <a:cubicBezTo>
                    <a:pt x="2154" y="538"/>
                    <a:pt x="2138" y="519"/>
                    <a:pt x="2118" y="505"/>
                  </a:cubicBezTo>
                  <a:cubicBezTo>
                    <a:pt x="2109" y="498"/>
                    <a:pt x="2099" y="490"/>
                    <a:pt x="2089" y="483"/>
                  </a:cubicBezTo>
                  <a:cubicBezTo>
                    <a:pt x="2079" y="476"/>
                    <a:pt x="2069" y="470"/>
                    <a:pt x="2059" y="463"/>
                  </a:cubicBezTo>
                  <a:cubicBezTo>
                    <a:pt x="2038" y="451"/>
                    <a:pt x="2016" y="441"/>
                    <a:pt x="1992" y="435"/>
                  </a:cubicBezTo>
                  <a:cubicBezTo>
                    <a:pt x="1987" y="433"/>
                    <a:pt x="1981" y="432"/>
                    <a:pt x="1975" y="430"/>
                  </a:cubicBezTo>
                  <a:cubicBezTo>
                    <a:pt x="1969" y="429"/>
                    <a:pt x="1963" y="428"/>
                    <a:pt x="1957" y="426"/>
                  </a:cubicBezTo>
                  <a:cubicBezTo>
                    <a:pt x="1945" y="423"/>
                    <a:pt x="1933" y="420"/>
                    <a:pt x="1921" y="416"/>
                  </a:cubicBezTo>
                  <a:cubicBezTo>
                    <a:pt x="1898" y="408"/>
                    <a:pt x="1875" y="400"/>
                    <a:pt x="1852" y="392"/>
                  </a:cubicBezTo>
                  <a:cubicBezTo>
                    <a:pt x="1818" y="379"/>
                    <a:pt x="1818" y="379"/>
                    <a:pt x="1818" y="379"/>
                  </a:cubicBezTo>
                  <a:cubicBezTo>
                    <a:pt x="1783" y="368"/>
                    <a:pt x="1783" y="368"/>
                    <a:pt x="1783" y="368"/>
                  </a:cubicBezTo>
                  <a:cubicBezTo>
                    <a:pt x="1714" y="345"/>
                    <a:pt x="1714" y="345"/>
                    <a:pt x="1714" y="345"/>
                  </a:cubicBezTo>
                  <a:cubicBezTo>
                    <a:pt x="1621" y="313"/>
                    <a:pt x="1531" y="273"/>
                    <a:pt x="1436" y="252"/>
                  </a:cubicBezTo>
                  <a:cubicBezTo>
                    <a:pt x="1413" y="247"/>
                    <a:pt x="1389" y="242"/>
                    <a:pt x="1365" y="237"/>
                  </a:cubicBezTo>
                  <a:cubicBezTo>
                    <a:pt x="1293" y="222"/>
                    <a:pt x="1293" y="222"/>
                    <a:pt x="1293" y="222"/>
                  </a:cubicBezTo>
                  <a:cubicBezTo>
                    <a:pt x="1257" y="214"/>
                    <a:pt x="1257" y="214"/>
                    <a:pt x="1257" y="214"/>
                  </a:cubicBezTo>
                  <a:cubicBezTo>
                    <a:pt x="1245" y="212"/>
                    <a:pt x="1233" y="209"/>
                    <a:pt x="1222" y="206"/>
                  </a:cubicBezTo>
                  <a:cubicBezTo>
                    <a:pt x="1198" y="200"/>
                    <a:pt x="1174" y="194"/>
                    <a:pt x="1150" y="188"/>
                  </a:cubicBezTo>
                  <a:cubicBezTo>
                    <a:pt x="1079" y="170"/>
                    <a:pt x="1079" y="170"/>
                    <a:pt x="1079" y="170"/>
                  </a:cubicBezTo>
                  <a:cubicBezTo>
                    <a:pt x="1008" y="153"/>
                    <a:pt x="1008" y="153"/>
                    <a:pt x="1008" y="153"/>
                  </a:cubicBezTo>
                  <a:cubicBezTo>
                    <a:pt x="984" y="148"/>
                    <a:pt x="961" y="142"/>
                    <a:pt x="937" y="136"/>
                  </a:cubicBezTo>
                  <a:cubicBezTo>
                    <a:pt x="913" y="130"/>
                    <a:pt x="889" y="124"/>
                    <a:pt x="866" y="117"/>
                  </a:cubicBezTo>
                  <a:cubicBezTo>
                    <a:pt x="842" y="111"/>
                    <a:pt x="819" y="103"/>
                    <a:pt x="796" y="96"/>
                  </a:cubicBezTo>
                  <a:cubicBezTo>
                    <a:pt x="773" y="88"/>
                    <a:pt x="749" y="82"/>
                    <a:pt x="726" y="76"/>
                  </a:cubicBezTo>
                  <a:cubicBezTo>
                    <a:pt x="702" y="70"/>
                    <a:pt x="678" y="65"/>
                    <a:pt x="654" y="61"/>
                  </a:cubicBezTo>
                  <a:cubicBezTo>
                    <a:pt x="630" y="56"/>
                    <a:pt x="606" y="52"/>
                    <a:pt x="582" y="48"/>
                  </a:cubicBezTo>
                  <a:cubicBezTo>
                    <a:pt x="510" y="37"/>
                    <a:pt x="510" y="37"/>
                    <a:pt x="510" y="37"/>
                  </a:cubicBezTo>
                  <a:cubicBezTo>
                    <a:pt x="437" y="26"/>
                    <a:pt x="437" y="26"/>
                    <a:pt x="437" y="26"/>
                  </a:cubicBezTo>
                  <a:cubicBezTo>
                    <a:pt x="413" y="23"/>
                    <a:pt x="389" y="19"/>
                    <a:pt x="365" y="16"/>
                  </a:cubicBezTo>
                  <a:cubicBezTo>
                    <a:pt x="341" y="13"/>
                    <a:pt x="317" y="11"/>
                    <a:pt x="292" y="10"/>
                  </a:cubicBezTo>
                  <a:cubicBezTo>
                    <a:pt x="219" y="6"/>
                    <a:pt x="219" y="6"/>
                    <a:pt x="219" y="6"/>
                  </a:cubicBezTo>
                  <a:cubicBezTo>
                    <a:pt x="201" y="5"/>
                    <a:pt x="201" y="5"/>
                    <a:pt x="201" y="5"/>
                  </a:cubicBezTo>
                  <a:cubicBezTo>
                    <a:pt x="183" y="4"/>
                    <a:pt x="183" y="4"/>
                    <a:pt x="183" y="4"/>
                  </a:cubicBezTo>
                  <a:cubicBezTo>
                    <a:pt x="146" y="3"/>
                    <a:pt x="146" y="3"/>
                    <a:pt x="146"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4" name="Freeform 36"/>
            <p:cNvSpPr/>
            <p:nvPr/>
          </p:nvSpPr>
          <p:spPr bwMode="auto">
            <a:xfrm>
              <a:off x="15981363" y="3968750"/>
              <a:ext cx="6402388" cy="1833563"/>
            </a:xfrm>
            <a:custGeom>
              <a:avLst/>
              <a:gdLst>
                <a:gd name="T0" fmla="*/ 142 w 2100"/>
                <a:gd name="T1" fmla="*/ 1 h 601"/>
                <a:gd name="T2" fmla="*/ 284 w 2100"/>
                <a:gd name="T3" fmla="*/ 3 h 601"/>
                <a:gd name="T4" fmla="*/ 425 w 2100"/>
                <a:gd name="T5" fmla="*/ 12 h 601"/>
                <a:gd name="T6" fmla="*/ 567 w 2100"/>
                <a:gd name="T7" fmla="*/ 24 h 601"/>
                <a:gd name="T8" fmla="*/ 707 w 2100"/>
                <a:gd name="T9" fmla="*/ 41 h 601"/>
                <a:gd name="T10" fmla="*/ 812 w 2100"/>
                <a:gd name="T11" fmla="*/ 59 h 601"/>
                <a:gd name="T12" fmla="*/ 987 w 2100"/>
                <a:gd name="T13" fmla="*/ 91 h 601"/>
                <a:gd name="T14" fmla="*/ 1126 w 2100"/>
                <a:gd name="T15" fmla="*/ 116 h 601"/>
                <a:gd name="T16" fmla="*/ 1334 w 2100"/>
                <a:gd name="T17" fmla="*/ 163 h 601"/>
                <a:gd name="T18" fmla="*/ 1403 w 2100"/>
                <a:gd name="T19" fmla="*/ 179 h 601"/>
                <a:gd name="T20" fmla="*/ 1471 w 2100"/>
                <a:gd name="T21" fmla="*/ 198 h 601"/>
                <a:gd name="T22" fmla="*/ 1522 w 2100"/>
                <a:gd name="T23" fmla="*/ 214 h 601"/>
                <a:gd name="T24" fmla="*/ 1539 w 2100"/>
                <a:gd name="T25" fmla="*/ 220 h 601"/>
                <a:gd name="T26" fmla="*/ 1672 w 2100"/>
                <a:gd name="T27" fmla="*/ 268 h 601"/>
                <a:gd name="T28" fmla="*/ 1739 w 2100"/>
                <a:gd name="T29" fmla="*/ 294 h 601"/>
                <a:gd name="T30" fmla="*/ 1867 w 2100"/>
                <a:gd name="T31" fmla="*/ 354 h 601"/>
                <a:gd name="T32" fmla="*/ 1915 w 2100"/>
                <a:gd name="T33" fmla="*/ 378 h 601"/>
                <a:gd name="T34" fmla="*/ 1990 w 2100"/>
                <a:gd name="T35" fmla="*/ 425 h 601"/>
                <a:gd name="T36" fmla="*/ 2041 w 2100"/>
                <a:gd name="T37" fmla="*/ 474 h 601"/>
                <a:gd name="T38" fmla="*/ 2064 w 2100"/>
                <a:gd name="T39" fmla="*/ 502 h 601"/>
                <a:gd name="T40" fmla="*/ 2100 w 2100"/>
                <a:gd name="T41" fmla="*/ 601 h 601"/>
                <a:gd name="T42" fmla="*/ 2062 w 2100"/>
                <a:gd name="T43" fmla="*/ 503 h 601"/>
                <a:gd name="T44" fmla="*/ 2039 w 2100"/>
                <a:gd name="T45" fmla="*/ 477 h 601"/>
                <a:gd name="T46" fmla="*/ 1987 w 2100"/>
                <a:gd name="T47" fmla="*/ 429 h 601"/>
                <a:gd name="T48" fmla="*/ 1912 w 2100"/>
                <a:gd name="T49" fmla="*/ 383 h 601"/>
                <a:gd name="T50" fmla="*/ 1864 w 2100"/>
                <a:gd name="T51" fmla="*/ 360 h 601"/>
                <a:gd name="T52" fmla="*/ 1735 w 2100"/>
                <a:gd name="T53" fmla="*/ 302 h 601"/>
                <a:gd name="T54" fmla="*/ 1669 w 2100"/>
                <a:gd name="T55" fmla="*/ 277 h 601"/>
                <a:gd name="T56" fmla="*/ 1536 w 2100"/>
                <a:gd name="T57" fmla="*/ 229 h 601"/>
                <a:gd name="T58" fmla="*/ 1519 w 2100"/>
                <a:gd name="T59" fmla="*/ 224 h 601"/>
                <a:gd name="T60" fmla="*/ 1468 w 2100"/>
                <a:gd name="T61" fmla="*/ 208 h 601"/>
                <a:gd name="T62" fmla="*/ 1400 w 2100"/>
                <a:gd name="T63" fmla="*/ 190 h 601"/>
                <a:gd name="T64" fmla="*/ 1331 w 2100"/>
                <a:gd name="T65" fmla="*/ 174 h 601"/>
                <a:gd name="T66" fmla="*/ 1124 w 2100"/>
                <a:gd name="T67" fmla="*/ 128 h 601"/>
                <a:gd name="T68" fmla="*/ 984 w 2100"/>
                <a:gd name="T69" fmla="*/ 102 h 601"/>
                <a:gd name="T70" fmla="*/ 810 w 2100"/>
                <a:gd name="T71" fmla="*/ 70 h 601"/>
                <a:gd name="T72" fmla="*/ 706 w 2100"/>
                <a:gd name="T73" fmla="*/ 51 h 601"/>
                <a:gd name="T74" fmla="*/ 566 w 2100"/>
                <a:gd name="T75" fmla="*/ 33 h 601"/>
                <a:gd name="T76" fmla="*/ 425 w 2100"/>
                <a:gd name="T77" fmla="*/ 20 h 601"/>
                <a:gd name="T78" fmla="*/ 283 w 2100"/>
                <a:gd name="T79" fmla="*/ 9 h 601"/>
                <a:gd name="T80" fmla="*/ 142 w 2100"/>
                <a:gd name="T81" fmla="*/ 4 h 601"/>
                <a:gd name="T82" fmla="*/ 0 w 2100"/>
                <a:gd name="T83" fmla="*/ 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1">
                  <a:moveTo>
                    <a:pt x="0" y="1"/>
                  </a:moveTo>
                  <a:cubicBezTo>
                    <a:pt x="47" y="1"/>
                    <a:pt x="95" y="0"/>
                    <a:pt x="142" y="1"/>
                  </a:cubicBezTo>
                  <a:cubicBezTo>
                    <a:pt x="165" y="1"/>
                    <a:pt x="189" y="1"/>
                    <a:pt x="213" y="1"/>
                  </a:cubicBezTo>
                  <a:cubicBezTo>
                    <a:pt x="284" y="3"/>
                    <a:pt x="284" y="3"/>
                    <a:pt x="284" y="3"/>
                  </a:cubicBezTo>
                  <a:cubicBezTo>
                    <a:pt x="307" y="4"/>
                    <a:pt x="331" y="6"/>
                    <a:pt x="354" y="7"/>
                  </a:cubicBezTo>
                  <a:cubicBezTo>
                    <a:pt x="378" y="9"/>
                    <a:pt x="402" y="10"/>
                    <a:pt x="425" y="12"/>
                  </a:cubicBezTo>
                  <a:cubicBezTo>
                    <a:pt x="496" y="18"/>
                    <a:pt x="496" y="18"/>
                    <a:pt x="496" y="18"/>
                  </a:cubicBezTo>
                  <a:cubicBezTo>
                    <a:pt x="519" y="20"/>
                    <a:pt x="543" y="22"/>
                    <a:pt x="567" y="24"/>
                  </a:cubicBezTo>
                  <a:cubicBezTo>
                    <a:pt x="590" y="26"/>
                    <a:pt x="614" y="29"/>
                    <a:pt x="637" y="32"/>
                  </a:cubicBezTo>
                  <a:cubicBezTo>
                    <a:pt x="707" y="41"/>
                    <a:pt x="707" y="41"/>
                    <a:pt x="707" y="41"/>
                  </a:cubicBezTo>
                  <a:cubicBezTo>
                    <a:pt x="731" y="44"/>
                    <a:pt x="754" y="47"/>
                    <a:pt x="778" y="52"/>
                  </a:cubicBezTo>
                  <a:cubicBezTo>
                    <a:pt x="789" y="54"/>
                    <a:pt x="801" y="57"/>
                    <a:pt x="812" y="59"/>
                  </a:cubicBezTo>
                  <a:cubicBezTo>
                    <a:pt x="824" y="62"/>
                    <a:pt x="836" y="64"/>
                    <a:pt x="847" y="66"/>
                  </a:cubicBezTo>
                  <a:cubicBezTo>
                    <a:pt x="987" y="91"/>
                    <a:pt x="987" y="91"/>
                    <a:pt x="987" y="91"/>
                  </a:cubicBezTo>
                  <a:cubicBezTo>
                    <a:pt x="1056" y="104"/>
                    <a:pt x="1056" y="104"/>
                    <a:pt x="1056" y="104"/>
                  </a:cubicBezTo>
                  <a:cubicBezTo>
                    <a:pt x="1080" y="108"/>
                    <a:pt x="1103" y="112"/>
                    <a:pt x="1126" y="116"/>
                  </a:cubicBezTo>
                  <a:cubicBezTo>
                    <a:pt x="1173" y="127"/>
                    <a:pt x="1218" y="137"/>
                    <a:pt x="1265" y="147"/>
                  </a:cubicBezTo>
                  <a:cubicBezTo>
                    <a:pt x="1288" y="153"/>
                    <a:pt x="1311" y="157"/>
                    <a:pt x="1334" y="163"/>
                  </a:cubicBezTo>
                  <a:cubicBezTo>
                    <a:pt x="1368" y="171"/>
                    <a:pt x="1368" y="171"/>
                    <a:pt x="1368" y="171"/>
                  </a:cubicBezTo>
                  <a:cubicBezTo>
                    <a:pt x="1380" y="174"/>
                    <a:pt x="1391" y="176"/>
                    <a:pt x="1403" y="179"/>
                  </a:cubicBezTo>
                  <a:cubicBezTo>
                    <a:pt x="1437" y="188"/>
                    <a:pt x="1437" y="188"/>
                    <a:pt x="1437" y="188"/>
                  </a:cubicBezTo>
                  <a:cubicBezTo>
                    <a:pt x="1449" y="191"/>
                    <a:pt x="1460" y="194"/>
                    <a:pt x="1471" y="198"/>
                  </a:cubicBezTo>
                  <a:cubicBezTo>
                    <a:pt x="1505" y="209"/>
                    <a:pt x="1505" y="209"/>
                    <a:pt x="1505" y="209"/>
                  </a:cubicBezTo>
                  <a:cubicBezTo>
                    <a:pt x="1522" y="214"/>
                    <a:pt x="1522" y="214"/>
                    <a:pt x="1522" y="214"/>
                  </a:cubicBezTo>
                  <a:cubicBezTo>
                    <a:pt x="1531" y="217"/>
                    <a:pt x="1531" y="217"/>
                    <a:pt x="1531" y="217"/>
                  </a:cubicBezTo>
                  <a:cubicBezTo>
                    <a:pt x="1539" y="220"/>
                    <a:pt x="1539" y="220"/>
                    <a:pt x="1539" y="220"/>
                  </a:cubicBezTo>
                  <a:cubicBezTo>
                    <a:pt x="1561" y="227"/>
                    <a:pt x="1584" y="235"/>
                    <a:pt x="1606" y="243"/>
                  </a:cubicBezTo>
                  <a:cubicBezTo>
                    <a:pt x="1672" y="268"/>
                    <a:pt x="1672" y="268"/>
                    <a:pt x="1672" y="268"/>
                  </a:cubicBezTo>
                  <a:cubicBezTo>
                    <a:pt x="1705" y="281"/>
                    <a:pt x="1705" y="281"/>
                    <a:pt x="1705" y="281"/>
                  </a:cubicBezTo>
                  <a:cubicBezTo>
                    <a:pt x="1716" y="285"/>
                    <a:pt x="1728" y="289"/>
                    <a:pt x="1739" y="294"/>
                  </a:cubicBezTo>
                  <a:cubicBezTo>
                    <a:pt x="1761" y="303"/>
                    <a:pt x="1782" y="313"/>
                    <a:pt x="1803" y="323"/>
                  </a:cubicBezTo>
                  <a:cubicBezTo>
                    <a:pt x="1825" y="333"/>
                    <a:pt x="1846" y="344"/>
                    <a:pt x="1867" y="354"/>
                  </a:cubicBezTo>
                  <a:cubicBezTo>
                    <a:pt x="1878" y="360"/>
                    <a:pt x="1888" y="365"/>
                    <a:pt x="1899" y="370"/>
                  </a:cubicBezTo>
                  <a:cubicBezTo>
                    <a:pt x="1904" y="373"/>
                    <a:pt x="1909" y="375"/>
                    <a:pt x="1915" y="378"/>
                  </a:cubicBezTo>
                  <a:cubicBezTo>
                    <a:pt x="1920" y="380"/>
                    <a:pt x="1926" y="382"/>
                    <a:pt x="1931" y="385"/>
                  </a:cubicBezTo>
                  <a:cubicBezTo>
                    <a:pt x="1952" y="396"/>
                    <a:pt x="1971" y="411"/>
                    <a:pt x="1990" y="425"/>
                  </a:cubicBezTo>
                  <a:cubicBezTo>
                    <a:pt x="2000" y="432"/>
                    <a:pt x="2008" y="440"/>
                    <a:pt x="2017" y="449"/>
                  </a:cubicBezTo>
                  <a:cubicBezTo>
                    <a:pt x="2025" y="457"/>
                    <a:pt x="2033" y="466"/>
                    <a:pt x="2041" y="474"/>
                  </a:cubicBezTo>
                  <a:cubicBezTo>
                    <a:pt x="2045" y="479"/>
                    <a:pt x="2049" y="483"/>
                    <a:pt x="2053" y="488"/>
                  </a:cubicBezTo>
                  <a:cubicBezTo>
                    <a:pt x="2057" y="492"/>
                    <a:pt x="2061" y="497"/>
                    <a:pt x="2064" y="502"/>
                  </a:cubicBezTo>
                  <a:cubicBezTo>
                    <a:pt x="2071" y="512"/>
                    <a:pt x="2077" y="522"/>
                    <a:pt x="2082" y="533"/>
                  </a:cubicBezTo>
                  <a:cubicBezTo>
                    <a:pt x="2092" y="554"/>
                    <a:pt x="2098" y="577"/>
                    <a:pt x="2100" y="601"/>
                  </a:cubicBezTo>
                  <a:cubicBezTo>
                    <a:pt x="2097" y="577"/>
                    <a:pt x="2091" y="554"/>
                    <a:pt x="2080" y="533"/>
                  </a:cubicBezTo>
                  <a:cubicBezTo>
                    <a:pt x="2075" y="523"/>
                    <a:pt x="2069" y="513"/>
                    <a:pt x="2062" y="503"/>
                  </a:cubicBezTo>
                  <a:cubicBezTo>
                    <a:pt x="2059" y="498"/>
                    <a:pt x="2055" y="494"/>
                    <a:pt x="2051" y="489"/>
                  </a:cubicBezTo>
                  <a:cubicBezTo>
                    <a:pt x="2047" y="485"/>
                    <a:pt x="2043" y="481"/>
                    <a:pt x="2039" y="477"/>
                  </a:cubicBezTo>
                  <a:cubicBezTo>
                    <a:pt x="2031" y="468"/>
                    <a:pt x="2023" y="460"/>
                    <a:pt x="2014" y="451"/>
                  </a:cubicBezTo>
                  <a:cubicBezTo>
                    <a:pt x="2006" y="443"/>
                    <a:pt x="1997" y="436"/>
                    <a:pt x="1987" y="429"/>
                  </a:cubicBezTo>
                  <a:cubicBezTo>
                    <a:pt x="1968" y="415"/>
                    <a:pt x="1949" y="401"/>
                    <a:pt x="1928" y="390"/>
                  </a:cubicBezTo>
                  <a:cubicBezTo>
                    <a:pt x="1923" y="388"/>
                    <a:pt x="1918" y="385"/>
                    <a:pt x="1912" y="383"/>
                  </a:cubicBezTo>
                  <a:cubicBezTo>
                    <a:pt x="1907" y="381"/>
                    <a:pt x="1901" y="378"/>
                    <a:pt x="1896" y="376"/>
                  </a:cubicBezTo>
                  <a:cubicBezTo>
                    <a:pt x="1885" y="371"/>
                    <a:pt x="1875" y="366"/>
                    <a:pt x="1864" y="360"/>
                  </a:cubicBezTo>
                  <a:cubicBezTo>
                    <a:pt x="1843" y="350"/>
                    <a:pt x="1822" y="340"/>
                    <a:pt x="1800" y="330"/>
                  </a:cubicBezTo>
                  <a:cubicBezTo>
                    <a:pt x="1779" y="321"/>
                    <a:pt x="1757" y="310"/>
                    <a:pt x="1735" y="302"/>
                  </a:cubicBezTo>
                  <a:cubicBezTo>
                    <a:pt x="1725" y="297"/>
                    <a:pt x="1714" y="293"/>
                    <a:pt x="1702" y="289"/>
                  </a:cubicBezTo>
                  <a:cubicBezTo>
                    <a:pt x="1669" y="277"/>
                    <a:pt x="1669" y="277"/>
                    <a:pt x="1669" y="277"/>
                  </a:cubicBezTo>
                  <a:cubicBezTo>
                    <a:pt x="1603" y="253"/>
                    <a:pt x="1603" y="253"/>
                    <a:pt x="1603" y="253"/>
                  </a:cubicBezTo>
                  <a:cubicBezTo>
                    <a:pt x="1580" y="245"/>
                    <a:pt x="1558" y="237"/>
                    <a:pt x="1536" y="229"/>
                  </a:cubicBezTo>
                  <a:cubicBezTo>
                    <a:pt x="1528" y="226"/>
                    <a:pt x="1528" y="226"/>
                    <a:pt x="1528" y="226"/>
                  </a:cubicBezTo>
                  <a:cubicBezTo>
                    <a:pt x="1519" y="224"/>
                    <a:pt x="1519" y="224"/>
                    <a:pt x="1519" y="224"/>
                  </a:cubicBezTo>
                  <a:cubicBezTo>
                    <a:pt x="1502" y="219"/>
                    <a:pt x="1502" y="219"/>
                    <a:pt x="1502" y="219"/>
                  </a:cubicBezTo>
                  <a:cubicBezTo>
                    <a:pt x="1468" y="208"/>
                    <a:pt x="1468" y="208"/>
                    <a:pt x="1468" y="208"/>
                  </a:cubicBezTo>
                  <a:cubicBezTo>
                    <a:pt x="1457" y="204"/>
                    <a:pt x="1446" y="202"/>
                    <a:pt x="1434" y="199"/>
                  </a:cubicBezTo>
                  <a:cubicBezTo>
                    <a:pt x="1400" y="190"/>
                    <a:pt x="1400" y="190"/>
                    <a:pt x="1400" y="190"/>
                  </a:cubicBezTo>
                  <a:cubicBezTo>
                    <a:pt x="1389" y="187"/>
                    <a:pt x="1377" y="184"/>
                    <a:pt x="1366" y="182"/>
                  </a:cubicBezTo>
                  <a:cubicBezTo>
                    <a:pt x="1331" y="174"/>
                    <a:pt x="1331" y="174"/>
                    <a:pt x="1331" y="174"/>
                  </a:cubicBezTo>
                  <a:cubicBezTo>
                    <a:pt x="1308" y="169"/>
                    <a:pt x="1285" y="164"/>
                    <a:pt x="1262" y="159"/>
                  </a:cubicBezTo>
                  <a:cubicBezTo>
                    <a:pt x="1216" y="149"/>
                    <a:pt x="1170" y="138"/>
                    <a:pt x="1124" y="128"/>
                  </a:cubicBezTo>
                  <a:cubicBezTo>
                    <a:pt x="1101" y="123"/>
                    <a:pt x="1078" y="119"/>
                    <a:pt x="1054" y="115"/>
                  </a:cubicBezTo>
                  <a:cubicBezTo>
                    <a:pt x="984" y="102"/>
                    <a:pt x="984" y="102"/>
                    <a:pt x="984" y="102"/>
                  </a:cubicBezTo>
                  <a:cubicBezTo>
                    <a:pt x="845" y="77"/>
                    <a:pt x="845" y="77"/>
                    <a:pt x="845" y="77"/>
                  </a:cubicBezTo>
                  <a:cubicBezTo>
                    <a:pt x="833" y="75"/>
                    <a:pt x="822" y="72"/>
                    <a:pt x="810" y="70"/>
                  </a:cubicBezTo>
                  <a:cubicBezTo>
                    <a:pt x="799" y="67"/>
                    <a:pt x="787" y="65"/>
                    <a:pt x="776" y="63"/>
                  </a:cubicBezTo>
                  <a:cubicBezTo>
                    <a:pt x="753" y="58"/>
                    <a:pt x="729" y="54"/>
                    <a:pt x="706" y="51"/>
                  </a:cubicBezTo>
                  <a:cubicBezTo>
                    <a:pt x="636" y="42"/>
                    <a:pt x="636" y="42"/>
                    <a:pt x="636" y="42"/>
                  </a:cubicBezTo>
                  <a:cubicBezTo>
                    <a:pt x="612" y="39"/>
                    <a:pt x="589" y="35"/>
                    <a:pt x="566" y="33"/>
                  </a:cubicBezTo>
                  <a:cubicBezTo>
                    <a:pt x="542" y="30"/>
                    <a:pt x="519" y="28"/>
                    <a:pt x="495" y="26"/>
                  </a:cubicBezTo>
                  <a:cubicBezTo>
                    <a:pt x="425" y="20"/>
                    <a:pt x="425" y="20"/>
                    <a:pt x="425" y="20"/>
                  </a:cubicBezTo>
                  <a:cubicBezTo>
                    <a:pt x="401" y="18"/>
                    <a:pt x="377" y="16"/>
                    <a:pt x="354" y="14"/>
                  </a:cubicBezTo>
                  <a:cubicBezTo>
                    <a:pt x="330" y="12"/>
                    <a:pt x="307" y="10"/>
                    <a:pt x="283" y="9"/>
                  </a:cubicBezTo>
                  <a:cubicBezTo>
                    <a:pt x="213" y="6"/>
                    <a:pt x="213" y="6"/>
                    <a:pt x="213" y="6"/>
                  </a:cubicBezTo>
                  <a:cubicBezTo>
                    <a:pt x="189" y="5"/>
                    <a:pt x="165" y="4"/>
                    <a:pt x="142" y="4"/>
                  </a:cubicBezTo>
                  <a:cubicBezTo>
                    <a:pt x="118" y="3"/>
                    <a:pt x="95" y="3"/>
                    <a:pt x="71" y="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5" name="Freeform 37"/>
            <p:cNvSpPr/>
            <p:nvPr/>
          </p:nvSpPr>
          <p:spPr bwMode="auto">
            <a:xfrm>
              <a:off x="16295688" y="3968750"/>
              <a:ext cx="6097588" cy="1741488"/>
            </a:xfrm>
            <a:custGeom>
              <a:avLst/>
              <a:gdLst>
                <a:gd name="T0" fmla="*/ 68 w 2000"/>
                <a:gd name="T1" fmla="*/ 0 h 571"/>
                <a:gd name="T2" fmla="*/ 136 w 2000"/>
                <a:gd name="T3" fmla="*/ 0 h 571"/>
                <a:gd name="T4" fmla="*/ 272 w 2000"/>
                <a:gd name="T5" fmla="*/ 2 h 571"/>
                <a:gd name="T6" fmla="*/ 340 w 2000"/>
                <a:gd name="T7" fmla="*/ 5 h 571"/>
                <a:gd name="T8" fmla="*/ 545 w 2000"/>
                <a:gd name="T9" fmla="*/ 17 h 571"/>
                <a:gd name="T10" fmla="*/ 850 w 2000"/>
                <a:gd name="T11" fmla="*/ 49 h 571"/>
                <a:gd name="T12" fmla="*/ 951 w 2000"/>
                <a:gd name="T13" fmla="*/ 63 h 571"/>
                <a:gd name="T14" fmla="*/ 1351 w 2000"/>
                <a:gd name="T15" fmla="*/ 145 h 571"/>
                <a:gd name="T16" fmla="*/ 1483 w 2000"/>
                <a:gd name="T17" fmla="*/ 182 h 571"/>
                <a:gd name="T18" fmla="*/ 1579 w 2000"/>
                <a:gd name="T19" fmla="*/ 216 h 571"/>
                <a:gd name="T20" fmla="*/ 1611 w 2000"/>
                <a:gd name="T21" fmla="*/ 228 h 571"/>
                <a:gd name="T22" fmla="*/ 1659 w 2000"/>
                <a:gd name="T23" fmla="*/ 247 h 571"/>
                <a:gd name="T24" fmla="*/ 1705 w 2000"/>
                <a:gd name="T25" fmla="*/ 268 h 571"/>
                <a:gd name="T26" fmla="*/ 1736 w 2000"/>
                <a:gd name="T27" fmla="*/ 284 h 571"/>
                <a:gd name="T28" fmla="*/ 1881 w 2000"/>
                <a:gd name="T29" fmla="*/ 373 h 571"/>
                <a:gd name="T30" fmla="*/ 1953 w 2000"/>
                <a:gd name="T31" fmla="*/ 446 h 571"/>
                <a:gd name="T32" fmla="*/ 2000 w 2000"/>
                <a:gd name="T33" fmla="*/ 571 h 571"/>
                <a:gd name="T34" fmla="*/ 1951 w 2000"/>
                <a:gd name="T35" fmla="*/ 448 h 571"/>
                <a:gd name="T36" fmla="*/ 1878 w 2000"/>
                <a:gd name="T37" fmla="*/ 378 h 571"/>
                <a:gd name="T38" fmla="*/ 1733 w 2000"/>
                <a:gd name="T39" fmla="*/ 290 h 571"/>
                <a:gd name="T40" fmla="*/ 1702 w 2000"/>
                <a:gd name="T41" fmla="*/ 276 h 571"/>
                <a:gd name="T42" fmla="*/ 1655 w 2000"/>
                <a:gd name="T43" fmla="*/ 255 h 571"/>
                <a:gd name="T44" fmla="*/ 1608 w 2000"/>
                <a:gd name="T45" fmla="*/ 237 h 571"/>
                <a:gd name="T46" fmla="*/ 1083 w 2000"/>
                <a:gd name="T47" fmla="*/ 97 h 571"/>
                <a:gd name="T48" fmla="*/ 882 w 2000"/>
                <a:gd name="T49" fmla="*/ 64 h 571"/>
                <a:gd name="T50" fmla="*/ 814 w 2000"/>
                <a:gd name="T51" fmla="*/ 55 h 571"/>
                <a:gd name="T52" fmla="*/ 747 w 2000"/>
                <a:gd name="T53" fmla="*/ 47 h 571"/>
                <a:gd name="T54" fmla="*/ 544 w 2000"/>
                <a:gd name="T55" fmla="*/ 26 h 571"/>
                <a:gd name="T56" fmla="*/ 340 w 2000"/>
                <a:gd name="T57" fmla="*/ 12 h 571"/>
                <a:gd name="T58" fmla="*/ 272 w 2000"/>
                <a:gd name="T59" fmla="*/ 8 h 571"/>
                <a:gd name="T60" fmla="*/ 136 w 2000"/>
                <a:gd name="T61" fmla="*/ 3 h 571"/>
                <a:gd name="T62" fmla="*/ 68 w 2000"/>
                <a:gd name="T63" fmla="*/ 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571">
                  <a:moveTo>
                    <a:pt x="0" y="0"/>
                  </a:moveTo>
                  <a:cubicBezTo>
                    <a:pt x="68" y="0"/>
                    <a:pt x="68" y="0"/>
                    <a:pt x="68" y="0"/>
                  </a:cubicBezTo>
                  <a:cubicBezTo>
                    <a:pt x="102" y="0"/>
                    <a:pt x="102" y="0"/>
                    <a:pt x="102" y="0"/>
                  </a:cubicBezTo>
                  <a:cubicBezTo>
                    <a:pt x="136" y="0"/>
                    <a:pt x="136" y="0"/>
                    <a:pt x="136" y="0"/>
                  </a:cubicBezTo>
                  <a:cubicBezTo>
                    <a:pt x="204" y="1"/>
                    <a:pt x="204" y="1"/>
                    <a:pt x="204" y="1"/>
                  </a:cubicBezTo>
                  <a:cubicBezTo>
                    <a:pt x="272" y="2"/>
                    <a:pt x="272" y="2"/>
                    <a:pt x="272" y="2"/>
                  </a:cubicBezTo>
                  <a:cubicBezTo>
                    <a:pt x="306" y="4"/>
                    <a:pt x="306" y="4"/>
                    <a:pt x="306" y="4"/>
                  </a:cubicBezTo>
                  <a:cubicBezTo>
                    <a:pt x="340" y="5"/>
                    <a:pt x="340" y="5"/>
                    <a:pt x="340" y="5"/>
                  </a:cubicBezTo>
                  <a:cubicBezTo>
                    <a:pt x="409" y="8"/>
                    <a:pt x="409" y="8"/>
                    <a:pt x="409" y="8"/>
                  </a:cubicBezTo>
                  <a:cubicBezTo>
                    <a:pt x="454" y="11"/>
                    <a:pt x="499" y="13"/>
                    <a:pt x="545" y="17"/>
                  </a:cubicBezTo>
                  <a:cubicBezTo>
                    <a:pt x="635" y="23"/>
                    <a:pt x="726" y="33"/>
                    <a:pt x="816" y="44"/>
                  </a:cubicBezTo>
                  <a:cubicBezTo>
                    <a:pt x="850" y="49"/>
                    <a:pt x="850" y="49"/>
                    <a:pt x="850" y="49"/>
                  </a:cubicBezTo>
                  <a:cubicBezTo>
                    <a:pt x="861" y="50"/>
                    <a:pt x="872" y="51"/>
                    <a:pt x="883" y="53"/>
                  </a:cubicBezTo>
                  <a:cubicBezTo>
                    <a:pt x="951" y="63"/>
                    <a:pt x="951" y="63"/>
                    <a:pt x="951" y="63"/>
                  </a:cubicBezTo>
                  <a:cubicBezTo>
                    <a:pt x="996" y="70"/>
                    <a:pt x="1041" y="77"/>
                    <a:pt x="1085" y="85"/>
                  </a:cubicBezTo>
                  <a:cubicBezTo>
                    <a:pt x="1175" y="102"/>
                    <a:pt x="1263" y="122"/>
                    <a:pt x="1351" y="145"/>
                  </a:cubicBezTo>
                  <a:cubicBezTo>
                    <a:pt x="1417" y="163"/>
                    <a:pt x="1417" y="163"/>
                    <a:pt x="1417" y="163"/>
                  </a:cubicBezTo>
                  <a:cubicBezTo>
                    <a:pt x="1483" y="182"/>
                    <a:pt x="1483" y="182"/>
                    <a:pt x="1483" y="182"/>
                  </a:cubicBezTo>
                  <a:cubicBezTo>
                    <a:pt x="1504" y="190"/>
                    <a:pt x="1526" y="197"/>
                    <a:pt x="1547" y="204"/>
                  </a:cubicBezTo>
                  <a:cubicBezTo>
                    <a:pt x="1579" y="216"/>
                    <a:pt x="1579" y="216"/>
                    <a:pt x="1579" y="216"/>
                  </a:cubicBezTo>
                  <a:cubicBezTo>
                    <a:pt x="1595" y="222"/>
                    <a:pt x="1595" y="222"/>
                    <a:pt x="1595" y="222"/>
                  </a:cubicBezTo>
                  <a:cubicBezTo>
                    <a:pt x="1601" y="224"/>
                    <a:pt x="1606" y="226"/>
                    <a:pt x="1611" y="228"/>
                  </a:cubicBezTo>
                  <a:cubicBezTo>
                    <a:pt x="1643" y="241"/>
                    <a:pt x="1643" y="241"/>
                    <a:pt x="1643" y="241"/>
                  </a:cubicBezTo>
                  <a:cubicBezTo>
                    <a:pt x="1659" y="247"/>
                    <a:pt x="1659" y="247"/>
                    <a:pt x="1659" y="247"/>
                  </a:cubicBezTo>
                  <a:cubicBezTo>
                    <a:pt x="1664" y="250"/>
                    <a:pt x="1669" y="252"/>
                    <a:pt x="1674" y="254"/>
                  </a:cubicBezTo>
                  <a:cubicBezTo>
                    <a:pt x="1705" y="268"/>
                    <a:pt x="1705" y="268"/>
                    <a:pt x="1705" y="268"/>
                  </a:cubicBezTo>
                  <a:cubicBezTo>
                    <a:pt x="1710" y="271"/>
                    <a:pt x="1716" y="273"/>
                    <a:pt x="1721" y="276"/>
                  </a:cubicBezTo>
                  <a:cubicBezTo>
                    <a:pt x="1736" y="284"/>
                    <a:pt x="1736" y="284"/>
                    <a:pt x="1736" y="284"/>
                  </a:cubicBezTo>
                  <a:cubicBezTo>
                    <a:pt x="1777" y="304"/>
                    <a:pt x="1816" y="327"/>
                    <a:pt x="1853" y="353"/>
                  </a:cubicBezTo>
                  <a:cubicBezTo>
                    <a:pt x="1881" y="373"/>
                    <a:pt x="1881" y="373"/>
                    <a:pt x="1881" y="373"/>
                  </a:cubicBezTo>
                  <a:cubicBezTo>
                    <a:pt x="1890" y="381"/>
                    <a:pt x="1898" y="388"/>
                    <a:pt x="1907" y="396"/>
                  </a:cubicBezTo>
                  <a:cubicBezTo>
                    <a:pt x="1924" y="411"/>
                    <a:pt x="1940" y="428"/>
                    <a:pt x="1953" y="446"/>
                  </a:cubicBezTo>
                  <a:cubicBezTo>
                    <a:pt x="1967" y="464"/>
                    <a:pt x="1979" y="484"/>
                    <a:pt x="1988" y="505"/>
                  </a:cubicBezTo>
                  <a:cubicBezTo>
                    <a:pt x="1996" y="526"/>
                    <a:pt x="2000" y="549"/>
                    <a:pt x="2000" y="571"/>
                  </a:cubicBezTo>
                  <a:cubicBezTo>
                    <a:pt x="2000" y="549"/>
                    <a:pt x="1995" y="526"/>
                    <a:pt x="1986" y="505"/>
                  </a:cubicBezTo>
                  <a:cubicBezTo>
                    <a:pt x="1977" y="485"/>
                    <a:pt x="1965" y="465"/>
                    <a:pt x="1951" y="448"/>
                  </a:cubicBezTo>
                  <a:cubicBezTo>
                    <a:pt x="1937" y="430"/>
                    <a:pt x="1921" y="414"/>
                    <a:pt x="1904" y="399"/>
                  </a:cubicBezTo>
                  <a:cubicBezTo>
                    <a:pt x="1895" y="392"/>
                    <a:pt x="1887" y="384"/>
                    <a:pt x="1878" y="378"/>
                  </a:cubicBezTo>
                  <a:cubicBezTo>
                    <a:pt x="1850" y="358"/>
                    <a:pt x="1850" y="358"/>
                    <a:pt x="1850" y="358"/>
                  </a:cubicBezTo>
                  <a:cubicBezTo>
                    <a:pt x="1813" y="333"/>
                    <a:pt x="1773" y="310"/>
                    <a:pt x="1733" y="290"/>
                  </a:cubicBezTo>
                  <a:cubicBezTo>
                    <a:pt x="1717" y="283"/>
                    <a:pt x="1717" y="283"/>
                    <a:pt x="1717" y="283"/>
                  </a:cubicBezTo>
                  <a:cubicBezTo>
                    <a:pt x="1712" y="280"/>
                    <a:pt x="1707" y="278"/>
                    <a:pt x="1702" y="276"/>
                  </a:cubicBezTo>
                  <a:cubicBezTo>
                    <a:pt x="1671" y="262"/>
                    <a:pt x="1671" y="262"/>
                    <a:pt x="1671" y="262"/>
                  </a:cubicBezTo>
                  <a:cubicBezTo>
                    <a:pt x="1666" y="260"/>
                    <a:pt x="1660" y="257"/>
                    <a:pt x="1655" y="255"/>
                  </a:cubicBezTo>
                  <a:cubicBezTo>
                    <a:pt x="1639" y="249"/>
                    <a:pt x="1639" y="249"/>
                    <a:pt x="1639" y="249"/>
                  </a:cubicBezTo>
                  <a:cubicBezTo>
                    <a:pt x="1608" y="237"/>
                    <a:pt x="1608" y="237"/>
                    <a:pt x="1608" y="237"/>
                  </a:cubicBezTo>
                  <a:cubicBezTo>
                    <a:pt x="1523" y="205"/>
                    <a:pt x="1436" y="178"/>
                    <a:pt x="1349" y="155"/>
                  </a:cubicBezTo>
                  <a:cubicBezTo>
                    <a:pt x="1261" y="133"/>
                    <a:pt x="1172" y="114"/>
                    <a:pt x="1083" y="97"/>
                  </a:cubicBezTo>
                  <a:cubicBezTo>
                    <a:pt x="1039" y="89"/>
                    <a:pt x="994" y="82"/>
                    <a:pt x="949" y="74"/>
                  </a:cubicBezTo>
                  <a:cubicBezTo>
                    <a:pt x="882" y="64"/>
                    <a:pt x="882" y="64"/>
                    <a:pt x="882" y="64"/>
                  </a:cubicBezTo>
                  <a:cubicBezTo>
                    <a:pt x="871" y="62"/>
                    <a:pt x="859" y="61"/>
                    <a:pt x="848" y="59"/>
                  </a:cubicBezTo>
                  <a:cubicBezTo>
                    <a:pt x="814" y="55"/>
                    <a:pt x="814" y="55"/>
                    <a:pt x="814" y="55"/>
                  </a:cubicBezTo>
                  <a:cubicBezTo>
                    <a:pt x="781" y="51"/>
                    <a:pt x="781" y="51"/>
                    <a:pt x="781" y="51"/>
                  </a:cubicBezTo>
                  <a:cubicBezTo>
                    <a:pt x="747" y="47"/>
                    <a:pt x="747" y="47"/>
                    <a:pt x="747" y="47"/>
                  </a:cubicBezTo>
                  <a:cubicBezTo>
                    <a:pt x="724" y="44"/>
                    <a:pt x="702" y="41"/>
                    <a:pt x="679" y="39"/>
                  </a:cubicBezTo>
                  <a:cubicBezTo>
                    <a:pt x="634" y="35"/>
                    <a:pt x="589" y="30"/>
                    <a:pt x="544" y="26"/>
                  </a:cubicBezTo>
                  <a:cubicBezTo>
                    <a:pt x="499" y="22"/>
                    <a:pt x="453" y="19"/>
                    <a:pt x="408" y="16"/>
                  </a:cubicBezTo>
                  <a:cubicBezTo>
                    <a:pt x="340" y="12"/>
                    <a:pt x="340" y="12"/>
                    <a:pt x="340" y="12"/>
                  </a:cubicBezTo>
                  <a:cubicBezTo>
                    <a:pt x="306" y="10"/>
                    <a:pt x="306" y="10"/>
                    <a:pt x="306" y="10"/>
                  </a:cubicBezTo>
                  <a:cubicBezTo>
                    <a:pt x="272" y="8"/>
                    <a:pt x="272" y="8"/>
                    <a:pt x="272" y="8"/>
                  </a:cubicBezTo>
                  <a:cubicBezTo>
                    <a:pt x="204" y="5"/>
                    <a:pt x="204" y="5"/>
                    <a:pt x="204" y="5"/>
                  </a:cubicBezTo>
                  <a:cubicBezTo>
                    <a:pt x="136" y="3"/>
                    <a:pt x="136" y="3"/>
                    <a:pt x="136" y="3"/>
                  </a:cubicBezTo>
                  <a:cubicBezTo>
                    <a:pt x="102" y="2"/>
                    <a:pt x="102" y="2"/>
                    <a:pt x="102" y="2"/>
                  </a:cubicBezTo>
                  <a:cubicBezTo>
                    <a:pt x="68" y="1"/>
                    <a:pt x="68" y="1"/>
                    <a:pt x="68"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56" name="组合 355"/>
          <p:cNvGrpSpPr/>
          <p:nvPr/>
        </p:nvGrpSpPr>
        <p:grpSpPr>
          <a:xfrm>
            <a:off x="-634365" y="-909320"/>
            <a:ext cx="3853815" cy="1824355"/>
            <a:chOff x="12996863" y="2795588"/>
            <a:chExt cx="6859588" cy="6859588"/>
          </a:xfrm>
        </p:grpSpPr>
        <p:sp>
          <p:nvSpPr>
            <p:cNvPr id="473" name="AutoShape 82"/>
            <p:cNvSpPr>
              <a:spLocks noChangeAspect="1" noChangeArrowheads="1" noTextEdit="1"/>
            </p:cNvSpPr>
            <p:nvPr/>
          </p:nvSpPr>
          <p:spPr bwMode="auto">
            <a:xfrm>
              <a:off x="12998450" y="279717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85"/>
            <p:cNvSpPr/>
            <p:nvPr/>
          </p:nvSpPr>
          <p:spPr bwMode="auto">
            <a:xfrm>
              <a:off x="12996863" y="6215063"/>
              <a:ext cx="2109788" cy="3171825"/>
            </a:xfrm>
            <a:custGeom>
              <a:avLst/>
              <a:gdLst>
                <a:gd name="T0" fmla="*/ 1228 w 1234"/>
                <a:gd name="T1" fmla="*/ 1855 h 1855"/>
                <a:gd name="T2" fmla="*/ 1225 w 1234"/>
                <a:gd name="T3" fmla="*/ 1854 h 1855"/>
                <a:gd name="T4" fmla="*/ 963 w 1234"/>
                <a:gd name="T5" fmla="*/ 1720 h 1855"/>
                <a:gd name="T6" fmla="*/ 726 w 1234"/>
                <a:gd name="T7" fmla="*/ 1550 h 1855"/>
                <a:gd name="T8" fmla="*/ 588 w 1234"/>
                <a:gd name="T9" fmla="*/ 1424 h 1855"/>
                <a:gd name="T10" fmla="*/ 514 w 1234"/>
                <a:gd name="T11" fmla="*/ 1347 h 1855"/>
                <a:gd name="T12" fmla="*/ 335 w 1234"/>
                <a:gd name="T13" fmla="*/ 1116 h 1855"/>
                <a:gd name="T14" fmla="*/ 191 w 1234"/>
                <a:gd name="T15" fmla="*/ 862 h 1855"/>
                <a:gd name="T16" fmla="*/ 158 w 1234"/>
                <a:gd name="T17" fmla="*/ 787 h 1855"/>
                <a:gd name="T18" fmla="*/ 86 w 1234"/>
                <a:gd name="T19" fmla="*/ 589 h 1855"/>
                <a:gd name="T20" fmla="*/ 22 w 1234"/>
                <a:gd name="T21" fmla="*/ 304 h 1855"/>
                <a:gd name="T22" fmla="*/ 0 w 1234"/>
                <a:gd name="T23" fmla="*/ 6 h 1855"/>
                <a:gd name="T24" fmla="*/ 6 w 1234"/>
                <a:gd name="T25" fmla="*/ 0 h 1855"/>
                <a:gd name="T26" fmla="*/ 12 w 1234"/>
                <a:gd name="T27" fmla="*/ 6 h 1855"/>
                <a:gd name="T28" fmla="*/ 34 w 1234"/>
                <a:gd name="T29" fmla="*/ 303 h 1855"/>
                <a:gd name="T30" fmla="*/ 97 w 1234"/>
                <a:gd name="T31" fmla="*/ 585 h 1855"/>
                <a:gd name="T32" fmla="*/ 169 w 1234"/>
                <a:gd name="T33" fmla="*/ 782 h 1855"/>
                <a:gd name="T34" fmla="*/ 202 w 1234"/>
                <a:gd name="T35" fmla="*/ 857 h 1855"/>
                <a:gd name="T36" fmla="*/ 345 w 1234"/>
                <a:gd name="T37" fmla="*/ 1109 h 1855"/>
                <a:gd name="T38" fmla="*/ 523 w 1234"/>
                <a:gd name="T39" fmla="*/ 1339 h 1855"/>
                <a:gd name="T40" fmla="*/ 596 w 1234"/>
                <a:gd name="T41" fmla="*/ 1416 h 1855"/>
                <a:gd name="T42" fmla="*/ 733 w 1234"/>
                <a:gd name="T43" fmla="*/ 1541 h 1855"/>
                <a:gd name="T44" fmla="*/ 970 w 1234"/>
                <a:gd name="T45" fmla="*/ 1710 h 1855"/>
                <a:gd name="T46" fmla="*/ 1230 w 1234"/>
                <a:gd name="T47" fmla="*/ 1843 h 1855"/>
                <a:gd name="T48" fmla="*/ 1233 w 1234"/>
                <a:gd name="T49" fmla="*/ 1851 h 1855"/>
                <a:gd name="T50" fmla="*/ 1228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1228" y="1855"/>
                  </a:moveTo>
                  <a:cubicBezTo>
                    <a:pt x="1227" y="1855"/>
                    <a:pt x="1226" y="1855"/>
                    <a:pt x="1225" y="1854"/>
                  </a:cubicBezTo>
                  <a:cubicBezTo>
                    <a:pt x="1135" y="1816"/>
                    <a:pt x="1047" y="1771"/>
                    <a:pt x="963" y="1720"/>
                  </a:cubicBezTo>
                  <a:cubicBezTo>
                    <a:pt x="881" y="1670"/>
                    <a:pt x="801" y="1613"/>
                    <a:pt x="726" y="1550"/>
                  </a:cubicBezTo>
                  <a:cubicBezTo>
                    <a:pt x="678" y="1511"/>
                    <a:pt x="631" y="1468"/>
                    <a:pt x="588" y="1424"/>
                  </a:cubicBezTo>
                  <a:cubicBezTo>
                    <a:pt x="563" y="1400"/>
                    <a:pt x="538" y="1374"/>
                    <a:pt x="514" y="1347"/>
                  </a:cubicBezTo>
                  <a:cubicBezTo>
                    <a:pt x="449" y="1275"/>
                    <a:pt x="389" y="1197"/>
                    <a:pt x="335" y="1116"/>
                  </a:cubicBezTo>
                  <a:cubicBezTo>
                    <a:pt x="281" y="1035"/>
                    <a:pt x="233" y="949"/>
                    <a:pt x="191" y="862"/>
                  </a:cubicBezTo>
                  <a:cubicBezTo>
                    <a:pt x="180" y="837"/>
                    <a:pt x="168" y="812"/>
                    <a:pt x="158" y="787"/>
                  </a:cubicBezTo>
                  <a:cubicBezTo>
                    <a:pt x="130" y="722"/>
                    <a:pt x="106" y="656"/>
                    <a:pt x="86" y="589"/>
                  </a:cubicBezTo>
                  <a:cubicBezTo>
                    <a:pt x="58" y="496"/>
                    <a:pt x="36" y="400"/>
                    <a:pt x="22" y="304"/>
                  </a:cubicBezTo>
                  <a:cubicBezTo>
                    <a:pt x="7" y="206"/>
                    <a:pt x="0" y="106"/>
                    <a:pt x="0" y="6"/>
                  </a:cubicBezTo>
                  <a:cubicBezTo>
                    <a:pt x="0" y="3"/>
                    <a:pt x="3" y="0"/>
                    <a:pt x="6" y="0"/>
                  </a:cubicBezTo>
                  <a:cubicBezTo>
                    <a:pt x="9" y="0"/>
                    <a:pt x="12" y="3"/>
                    <a:pt x="12" y="6"/>
                  </a:cubicBezTo>
                  <a:cubicBezTo>
                    <a:pt x="12" y="105"/>
                    <a:pt x="19" y="205"/>
                    <a:pt x="34" y="303"/>
                  </a:cubicBezTo>
                  <a:cubicBezTo>
                    <a:pt x="48" y="398"/>
                    <a:pt x="70" y="493"/>
                    <a:pt x="97" y="585"/>
                  </a:cubicBezTo>
                  <a:cubicBezTo>
                    <a:pt x="118" y="652"/>
                    <a:pt x="142" y="718"/>
                    <a:pt x="169" y="782"/>
                  </a:cubicBezTo>
                  <a:cubicBezTo>
                    <a:pt x="179" y="807"/>
                    <a:pt x="190" y="832"/>
                    <a:pt x="202" y="857"/>
                  </a:cubicBezTo>
                  <a:cubicBezTo>
                    <a:pt x="243" y="944"/>
                    <a:pt x="291" y="1029"/>
                    <a:pt x="345" y="1109"/>
                  </a:cubicBezTo>
                  <a:cubicBezTo>
                    <a:pt x="398" y="1190"/>
                    <a:pt x="458" y="1267"/>
                    <a:pt x="523" y="1339"/>
                  </a:cubicBezTo>
                  <a:cubicBezTo>
                    <a:pt x="547" y="1365"/>
                    <a:pt x="571" y="1391"/>
                    <a:pt x="596" y="1416"/>
                  </a:cubicBezTo>
                  <a:cubicBezTo>
                    <a:pt x="640" y="1460"/>
                    <a:pt x="686" y="1502"/>
                    <a:pt x="733" y="1541"/>
                  </a:cubicBezTo>
                  <a:cubicBezTo>
                    <a:pt x="808" y="1603"/>
                    <a:pt x="887" y="1660"/>
                    <a:pt x="970" y="1710"/>
                  </a:cubicBezTo>
                  <a:cubicBezTo>
                    <a:pt x="1053" y="1761"/>
                    <a:pt x="1140" y="1805"/>
                    <a:pt x="1230" y="1843"/>
                  </a:cubicBezTo>
                  <a:cubicBezTo>
                    <a:pt x="1233" y="1845"/>
                    <a:pt x="1234" y="1848"/>
                    <a:pt x="1233" y="1851"/>
                  </a:cubicBezTo>
                  <a:cubicBezTo>
                    <a:pt x="1232" y="1853"/>
                    <a:pt x="1230" y="1855"/>
                    <a:pt x="1228"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86"/>
            <p:cNvSpPr/>
            <p:nvPr/>
          </p:nvSpPr>
          <p:spPr bwMode="auto">
            <a:xfrm>
              <a:off x="13423900" y="6215063"/>
              <a:ext cx="1838325" cy="3233738"/>
            </a:xfrm>
            <a:custGeom>
              <a:avLst/>
              <a:gdLst>
                <a:gd name="T0" fmla="*/ 1068 w 1075"/>
                <a:gd name="T1" fmla="*/ 1891 h 1891"/>
                <a:gd name="T2" fmla="*/ 1065 w 1075"/>
                <a:gd name="T3" fmla="*/ 1890 h 1891"/>
                <a:gd name="T4" fmla="*/ 834 w 1075"/>
                <a:gd name="T5" fmla="*/ 1734 h 1891"/>
                <a:gd name="T6" fmla="*/ 658 w 1075"/>
                <a:gd name="T7" fmla="*/ 1579 h 1891"/>
                <a:gd name="T8" fmla="*/ 625 w 1075"/>
                <a:gd name="T9" fmla="*/ 1547 h 1891"/>
                <a:gd name="T10" fmla="*/ 540 w 1075"/>
                <a:gd name="T11" fmla="*/ 1455 h 1891"/>
                <a:gd name="T12" fmla="*/ 507 w 1075"/>
                <a:gd name="T13" fmla="*/ 1416 h 1891"/>
                <a:gd name="T14" fmla="*/ 505 w 1075"/>
                <a:gd name="T15" fmla="*/ 1414 h 1891"/>
                <a:gd name="T16" fmla="*/ 442 w 1075"/>
                <a:gd name="T17" fmla="*/ 1334 h 1891"/>
                <a:gd name="T18" fmla="*/ 313 w 1075"/>
                <a:gd name="T19" fmla="*/ 1143 h 1891"/>
                <a:gd name="T20" fmla="*/ 287 w 1075"/>
                <a:gd name="T21" fmla="*/ 1099 h 1891"/>
                <a:gd name="T22" fmla="*/ 163 w 1075"/>
                <a:gd name="T23" fmla="*/ 843 h 1891"/>
                <a:gd name="T24" fmla="*/ 151 w 1075"/>
                <a:gd name="T25" fmla="*/ 812 h 1891"/>
                <a:gd name="T26" fmla="*/ 136 w 1075"/>
                <a:gd name="T27" fmla="*/ 773 h 1891"/>
                <a:gd name="T28" fmla="*/ 134 w 1075"/>
                <a:gd name="T29" fmla="*/ 769 h 1891"/>
                <a:gd name="T30" fmla="*/ 83 w 1075"/>
                <a:gd name="T31" fmla="*/ 610 h 1891"/>
                <a:gd name="T32" fmla="*/ 73 w 1075"/>
                <a:gd name="T33" fmla="*/ 573 h 1891"/>
                <a:gd name="T34" fmla="*/ 19 w 1075"/>
                <a:gd name="T35" fmla="*/ 294 h 1891"/>
                <a:gd name="T36" fmla="*/ 1 w 1075"/>
                <a:gd name="T37" fmla="*/ 10 h 1891"/>
                <a:gd name="T38" fmla="*/ 0 w 1075"/>
                <a:gd name="T39" fmla="*/ 6 h 1891"/>
                <a:gd name="T40" fmla="*/ 6 w 1075"/>
                <a:gd name="T41" fmla="*/ 0 h 1891"/>
                <a:gd name="T42" fmla="*/ 13 w 1075"/>
                <a:gd name="T43" fmla="*/ 4 h 1891"/>
                <a:gd name="T44" fmla="*/ 13 w 1075"/>
                <a:gd name="T45" fmla="*/ 5 h 1891"/>
                <a:gd name="T46" fmla="*/ 13 w 1075"/>
                <a:gd name="T47" fmla="*/ 6 h 1891"/>
                <a:gd name="T48" fmla="*/ 31 w 1075"/>
                <a:gd name="T49" fmla="*/ 293 h 1891"/>
                <a:gd name="T50" fmla="*/ 85 w 1075"/>
                <a:gd name="T51" fmla="*/ 570 h 1891"/>
                <a:gd name="T52" fmla="*/ 95 w 1075"/>
                <a:gd name="T53" fmla="*/ 607 h 1891"/>
                <a:gd name="T54" fmla="*/ 146 w 1075"/>
                <a:gd name="T55" fmla="*/ 764 h 1891"/>
                <a:gd name="T56" fmla="*/ 147 w 1075"/>
                <a:gd name="T57" fmla="*/ 769 h 1891"/>
                <a:gd name="T58" fmla="*/ 162 w 1075"/>
                <a:gd name="T59" fmla="*/ 807 h 1891"/>
                <a:gd name="T60" fmla="*/ 174 w 1075"/>
                <a:gd name="T61" fmla="*/ 839 h 1891"/>
                <a:gd name="T62" fmla="*/ 298 w 1075"/>
                <a:gd name="T63" fmla="*/ 1093 h 1891"/>
                <a:gd name="T64" fmla="*/ 324 w 1075"/>
                <a:gd name="T65" fmla="*/ 1137 h 1891"/>
                <a:gd name="T66" fmla="*/ 451 w 1075"/>
                <a:gd name="T67" fmla="*/ 1327 h 1891"/>
                <a:gd name="T68" fmla="*/ 514 w 1075"/>
                <a:gd name="T69" fmla="*/ 1406 h 1891"/>
                <a:gd name="T70" fmla="*/ 516 w 1075"/>
                <a:gd name="T71" fmla="*/ 1409 h 1891"/>
                <a:gd name="T72" fmla="*/ 549 w 1075"/>
                <a:gd name="T73" fmla="*/ 1447 h 1891"/>
                <a:gd name="T74" fmla="*/ 634 w 1075"/>
                <a:gd name="T75" fmla="*/ 1538 h 1891"/>
                <a:gd name="T76" fmla="*/ 666 w 1075"/>
                <a:gd name="T77" fmla="*/ 1571 h 1891"/>
                <a:gd name="T78" fmla="*/ 842 w 1075"/>
                <a:gd name="T79" fmla="*/ 1725 h 1891"/>
                <a:gd name="T80" fmla="*/ 1071 w 1075"/>
                <a:gd name="T81" fmla="*/ 1879 h 1891"/>
                <a:gd name="T82" fmla="*/ 1074 w 1075"/>
                <a:gd name="T83" fmla="*/ 1888 h 1891"/>
                <a:gd name="T84" fmla="*/ 1068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1068" y="1891"/>
                  </a:moveTo>
                  <a:cubicBezTo>
                    <a:pt x="1067" y="1891"/>
                    <a:pt x="1066" y="1890"/>
                    <a:pt x="1065" y="1890"/>
                  </a:cubicBezTo>
                  <a:cubicBezTo>
                    <a:pt x="986" y="1844"/>
                    <a:pt x="908" y="1792"/>
                    <a:pt x="834" y="1734"/>
                  </a:cubicBezTo>
                  <a:cubicBezTo>
                    <a:pt x="773" y="1687"/>
                    <a:pt x="714" y="1634"/>
                    <a:pt x="658" y="1579"/>
                  </a:cubicBezTo>
                  <a:cubicBezTo>
                    <a:pt x="647" y="1569"/>
                    <a:pt x="637" y="1558"/>
                    <a:pt x="625" y="1547"/>
                  </a:cubicBezTo>
                  <a:cubicBezTo>
                    <a:pt x="597" y="1518"/>
                    <a:pt x="568" y="1487"/>
                    <a:pt x="540" y="1455"/>
                  </a:cubicBezTo>
                  <a:cubicBezTo>
                    <a:pt x="530" y="1443"/>
                    <a:pt x="519" y="1431"/>
                    <a:pt x="507" y="1416"/>
                  </a:cubicBezTo>
                  <a:cubicBezTo>
                    <a:pt x="505" y="1414"/>
                    <a:pt x="505" y="1414"/>
                    <a:pt x="505" y="1414"/>
                  </a:cubicBezTo>
                  <a:cubicBezTo>
                    <a:pt x="483" y="1388"/>
                    <a:pt x="462" y="1361"/>
                    <a:pt x="442" y="1334"/>
                  </a:cubicBezTo>
                  <a:cubicBezTo>
                    <a:pt x="396" y="1274"/>
                    <a:pt x="353" y="1210"/>
                    <a:pt x="313" y="1143"/>
                  </a:cubicBezTo>
                  <a:cubicBezTo>
                    <a:pt x="305" y="1130"/>
                    <a:pt x="297" y="1115"/>
                    <a:pt x="287" y="1099"/>
                  </a:cubicBezTo>
                  <a:cubicBezTo>
                    <a:pt x="241" y="1018"/>
                    <a:pt x="199" y="932"/>
                    <a:pt x="163" y="843"/>
                  </a:cubicBezTo>
                  <a:cubicBezTo>
                    <a:pt x="159" y="833"/>
                    <a:pt x="155" y="822"/>
                    <a:pt x="151" y="812"/>
                  </a:cubicBezTo>
                  <a:cubicBezTo>
                    <a:pt x="146" y="800"/>
                    <a:pt x="141" y="788"/>
                    <a:pt x="136" y="773"/>
                  </a:cubicBezTo>
                  <a:cubicBezTo>
                    <a:pt x="134" y="769"/>
                    <a:pt x="134" y="769"/>
                    <a:pt x="134" y="769"/>
                  </a:cubicBezTo>
                  <a:cubicBezTo>
                    <a:pt x="116" y="718"/>
                    <a:pt x="99" y="664"/>
                    <a:pt x="83" y="610"/>
                  </a:cubicBezTo>
                  <a:cubicBezTo>
                    <a:pt x="80" y="598"/>
                    <a:pt x="77" y="586"/>
                    <a:pt x="73" y="573"/>
                  </a:cubicBezTo>
                  <a:cubicBezTo>
                    <a:pt x="49" y="482"/>
                    <a:pt x="31" y="388"/>
                    <a:pt x="19" y="294"/>
                  </a:cubicBezTo>
                  <a:cubicBezTo>
                    <a:pt x="7" y="201"/>
                    <a:pt x="1" y="105"/>
                    <a:pt x="1" y="10"/>
                  </a:cubicBezTo>
                  <a:cubicBezTo>
                    <a:pt x="1" y="9"/>
                    <a:pt x="0" y="7"/>
                    <a:pt x="0" y="6"/>
                  </a:cubicBezTo>
                  <a:cubicBezTo>
                    <a:pt x="0" y="3"/>
                    <a:pt x="3" y="0"/>
                    <a:pt x="6" y="0"/>
                  </a:cubicBezTo>
                  <a:cubicBezTo>
                    <a:pt x="8" y="0"/>
                    <a:pt x="12" y="0"/>
                    <a:pt x="13" y="4"/>
                  </a:cubicBezTo>
                  <a:cubicBezTo>
                    <a:pt x="13" y="5"/>
                    <a:pt x="13" y="5"/>
                    <a:pt x="13" y="5"/>
                  </a:cubicBezTo>
                  <a:cubicBezTo>
                    <a:pt x="13" y="6"/>
                    <a:pt x="13" y="6"/>
                    <a:pt x="13" y="6"/>
                  </a:cubicBezTo>
                  <a:cubicBezTo>
                    <a:pt x="13" y="102"/>
                    <a:pt x="19" y="199"/>
                    <a:pt x="31" y="293"/>
                  </a:cubicBezTo>
                  <a:cubicBezTo>
                    <a:pt x="43" y="386"/>
                    <a:pt x="61" y="479"/>
                    <a:pt x="85" y="570"/>
                  </a:cubicBezTo>
                  <a:cubicBezTo>
                    <a:pt x="88" y="583"/>
                    <a:pt x="92" y="595"/>
                    <a:pt x="95" y="607"/>
                  </a:cubicBezTo>
                  <a:cubicBezTo>
                    <a:pt x="110" y="661"/>
                    <a:pt x="127" y="714"/>
                    <a:pt x="146" y="764"/>
                  </a:cubicBezTo>
                  <a:cubicBezTo>
                    <a:pt x="147" y="769"/>
                    <a:pt x="147" y="769"/>
                    <a:pt x="147" y="769"/>
                  </a:cubicBezTo>
                  <a:cubicBezTo>
                    <a:pt x="153" y="783"/>
                    <a:pt x="157" y="796"/>
                    <a:pt x="162" y="807"/>
                  </a:cubicBezTo>
                  <a:cubicBezTo>
                    <a:pt x="166" y="818"/>
                    <a:pt x="170" y="828"/>
                    <a:pt x="174" y="839"/>
                  </a:cubicBezTo>
                  <a:cubicBezTo>
                    <a:pt x="210" y="927"/>
                    <a:pt x="252" y="1012"/>
                    <a:pt x="298" y="1093"/>
                  </a:cubicBezTo>
                  <a:cubicBezTo>
                    <a:pt x="307" y="1109"/>
                    <a:pt x="316" y="1124"/>
                    <a:pt x="324" y="1137"/>
                  </a:cubicBezTo>
                  <a:cubicBezTo>
                    <a:pt x="363" y="1203"/>
                    <a:pt x="406" y="1267"/>
                    <a:pt x="451" y="1327"/>
                  </a:cubicBezTo>
                  <a:cubicBezTo>
                    <a:pt x="472" y="1354"/>
                    <a:pt x="493" y="1381"/>
                    <a:pt x="514" y="1406"/>
                  </a:cubicBezTo>
                  <a:cubicBezTo>
                    <a:pt x="516" y="1409"/>
                    <a:pt x="516" y="1409"/>
                    <a:pt x="516" y="1409"/>
                  </a:cubicBezTo>
                  <a:cubicBezTo>
                    <a:pt x="528" y="1423"/>
                    <a:pt x="539" y="1435"/>
                    <a:pt x="549" y="1447"/>
                  </a:cubicBezTo>
                  <a:cubicBezTo>
                    <a:pt x="577" y="1479"/>
                    <a:pt x="606" y="1510"/>
                    <a:pt x="634" y="1538"/>
                  </a:cubicBezTo>
                  <a:cubicBezTo>
                    <a:pt x="645" y="1550"/>
                    <a:pt x="656" y="1561"/>
                    <a:pt x="666" y="1571"/>
                  </a:cubicBezTo>
                  <a:cubicBezTo>
                    <a:pt x="722" y="1626"/>
                    <a:pt x="781" y="1677"/>
                    <a:pt x="842" y="1725"/>
                  </a:cubicBezTo>
                  <a:cubicBezTo>
                    <a:pt x="915" y="1782"/>
                    <a:pt x="992" y="1834"/>
                    <a:pt x="1071" y="1879"/>
                  </a:cubicBezTo>
                  <a:cubicBezTo>
                    <a:pt x="1074" y="1881"/>
                    <a:pt x="1075" y="1885"/>
                    <a:pt x="1074" y="1888"/>
                  </a:cubicBezTo>
                  <a:cubicBezTo>
                    <a:pt x="1072" y="1890"/>
                    <a:pt x="1070" y="1891"/>
                    <a:pt x="1068"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87"/>
            <p:cNvSpPr/>
            <p:nvPr/>
          </p:nvSpPr>
          <p:spPr bwMode="auto">
            <a:xfrm>
              <a:off x="13850938" y="6215063"/>
              <a:ext cx="1570038" cy="3286125"/>
            </a:xfrm>
            <a:custGeom>
              <a:avLst/>
              <a:gdLst>
                <a:gd name="T0" fmla="*/ 911 w 918"/>
                <a:gd name="T1" fmla="*/ 1922 h 1922"/>
                <a:gd name="T2" fmla="*/ 908 w 918"/>
                <a:gd name="T3" fmla="*/ 1921 h 1922"/>
                <a:gd name="T4" fmla="*/ 707 w 918"/>
                <a:gd name="T5" fmla="*/ 1744 h 1922"/>
                <a:gd name="T6" fmla="*/ 554 w 918"/>
                <a:gd name="T7" fmla="*/ 1574 h 1922"/>
                <a:gd name="T8" fmla="*/ 526 w 918"/>
                <a:gd name="T9" fmla="*/ 1540 h 1922"/>
                <a:gd name="T10" fmla="*/ 453 w 918"/>
                <a:gd name="T11" fmla="*/ 1443 h 1922"/>
                <a:gd name="T12" fmla="*/ 426 w 918"/>
                <a:gd name="T13" fmla="*/ 1403 h 1922"/>
                <a:gd name="T14" fmla="*/ 371 w 918"/>
                <a:gd name="T15" fmla="*/ 1318 h 1922"/>
                <a:gd name="T16" fmla="*/ 263 w 918"/>
                <a:gd name="T17" fmla="*/ 1124 h 1922"/>
                <a:gd name="T18" fmla="*/ 241 w 918"/>
                <a:gd name="T19" fmla="*/ 1080 h 1922"/>
                <a:gd name="T20" fmla="*/ 136 w 918"/>
                <a:gd name="T21" fmla="*/ 823 h 1922"/>
                <a:gd name="T22" fmla="*/ 125 w 918"/>
                <a:gd name="T23" fmla="*/ 791 h 1922"/>
                <a:gd name="T24" fmla="*/ 113 w 918"/>
                <a:gd name="T25" fmla="*/ 754 h 1922"/>
                <a:gd name="T26" fmla="*/ 70 w 918"/>
                <a:gd name="T27" fmla="*/ 592 h 1922"/>
                <a:gd name="T28" fmla="*/ 61 w 918"/>
                <a:gd name="T29" fmla="*/ 555 h 1922"/>
                <a:gd name="T30" fmla="*/ 17 w 918"/>
                <a:gd name="T31" fmla="*/ 284 h 1922"/>
                <a:gd name="T32" fmla="*/ 3 w 918"/>
                <a:gd name="T33" fmla="*/ 11 h 1922"/>
                <a:gd name="T34" fmla="*/ 0 w 918"/>
                <a:gd name="T35" fmla="*/ 6 h 1922"/>
                <a:gd name="T36" fmla="*/ 6 w 918"/>
                <a:gd name="T37" fmla="*/ 0 h 1922"/>
                <a:gd name="T38" fmla="*/ 15 w 918"/>
                <a:gd name="T39" fmla="*/ 6 h 1922"/>
                <a:gd name="T40" fmla="*/ 29 w 918"/>
                <a:gd name="T41" fmla="*/ 283 h 1922"/>
                <a:gd name="T42" fmla="*/ 73 w 918"/>
                <a:gd name="T43" fmla="*/ 553 h 1922"/>
                <a:gd name="T44" fmla="*/ 81 w 918"/>
                <a:gd name="T45" fmla="*/ 589 h 1922"/>
                <a:gd name="T46" fmla="*/ 125 w 918"/>
                <a:gd name="T47" fmla="*/ 750 h 1922"/>
                <a:gd name="T48" fmla="*/ 137 w 918"/>
                <a:gd name="T49" fmla="*/ 788 h 1922"/>
                <a:gd name="T50" fmla="*/ 147 w 918"/>
                <a:gd name="T51" fmla="*/ 819 h 1922"/>
                <a:gd name="T52" fmla="*/ 252 w 918"/>
                <a:gd name="T53" fmla="*/ 1074 h 1922"/>
                <a:gd name="T54" fmla="*/ 273 w 918"/>
                <a:gd name="T55" fmla="*/ 1119 h 1922"/>
                <a:gd name="T56" fmla="*/ 381 w 918"/>
                <a:gd name="T57" fmla="*/ 1312 h 1922"/>
                <a:gd name="T58" fmla="*/ 435 w 918"/>
                <a:gd name="T59" fmla="*/ 1396 h 1922"/>
                <a:gd name="T60" fmla="*/ 463 w 918"/>
                <a:gd name="T61" fmla="*/ 1436 h 1922"/>
                <a:gd name="T62" fmla="*/ 535 w 918"/>
                <a:gd name="T63" fmla="*/ 1532 h 1922"/>
                <a:gd name="T64" fmla="*/ 563 w 918"/>
                <a:gd name="T65" fmla="*/ 1567 h 1922"/>
                <a:gd name="T66" fmla="*/ 715 w 918"/>
                <a:gd name="T67" fmla="*/ 1735 h 1922"/>
                <a:gd name="T68" fmla="*/ 915 w 918"/>
                <a:gd name="T69" fmla="*/ 1911 h 1922"/>
                <a:gd name="T70" fmla="*/ 916 w 918"/>
                <a:gd name="T71" fmla="*/ 1920 h 1922"/>
                <a:gd name="T72" fmla="*/ 911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911" y="1922"/>
                  </a:moveTo>
                  <a:cubicBezTo>
                    <a:pt x="910" y="1922"/>
                    <a:pt x="909" y="1922"/>
                    <a:pt x="908" y="1921"/>
                  </a:cubicBezTo>
                  <a:cubicBezTo>
                    <a:pt x="838" y="1868"/>
                    <a:pt x="771" y="1808"/>
                    <a:pt x="707" y="1744"/>
                  </a:cubicBezTo>
                  <a:cubicBezTo>
                    <a:pt x="654" y="1691"/>
                    <a:pt x="603" y="1634"/>
                    <a:pt x="554" y="1574"/>
                  </a:cubicBezTo>
                  <a:cubicBezTo>
                    <a:pt x="545" y="1563"/>
                    <a:pt x="535" y="1551"/>
                    <a:pt x="526" y="1540"/>
                  </a:cubicBezTo>
                  <a:cubicBezTo>
                    <a:pt x="502" y="1509"/>
                    <a:pt x="477" y="1476"/>
                    <a:pt x="453" y="1443"/>
                  </a:cubicBezTo>
                  <a:cubicBezTo>
                    <a:pt x="445" y="1431"/>
                    <a:pt x="436" y="1418"/>
                    <a:pt x="426" y="1403"/>
                  </a:cubicBezTo>
                  <a:cubicBezTo>
                    <a:pt x="407" y="1375"/>
                    <a:pt x="388" y="1347"/>
                    <a:pt x="371" y="1318"/>
                  </a:cubicBezTo>
                  <a:cubicBezTo>
                    <a:pt x="332" y="1257"/>
                    <a:pt x="296" y="1191"/>
                    <a:pt x="263" y="1124"/>
                  </a:cubicBezTo>
                  <a:cubicBezTo>
                    <a:pt x="256" y="1111"/>
                    <a:pt x="249" y="1096"/>
                    <a:pt x="241" y="1080"/>
                  </a:cubicBezTo>
                  <a:cubicBezTo>
                    <a:pt x="202" y="998"/>
                    <a:pt x="166" y="911"/>
                    <a:pt x="136" y="823"/>
                  </a:cubicBezTo>
                  <a:cubicBezTo>
                    <a:pt x="132" y="813"/>
                    <a:pt x="129" y="802"/>
                    <a:pt x="125" y="791"/>
                  </a:cubicBezTo>
                  <a:cubicBezTo>
                    <a:pt x="122" y="780"/>
                    <a:pt x="118" y="767"/>
                    <a:pt x="113" y="754"/>
                  </a:cubicBezTo>
                  <a:cubicBezTo>
                    <a:pt x="97" y="701"/>
                    <a:pt x="83" y="647"/>
                    <a:pt x="70" y="592"/>
                  </a:cubicBezTo>
                  <a:cubicBezTo>
                    <a:pt x="67" y="580"/>
                    <a:pt x="64" y="567"/>
                    <a:pt x="61" y="555"/>
                  </a:cubicBezTo>
                  <a:cubicBezTo>
                    <a:pt x="41" y="466"/>
                    <a:pt x="27" y="375"/>
                    <a:pt x="17" y="284"/>
                  </a:cubicBezTo>
                  <a:cubicBezTo>
                    <a:pt x="7" y="194"/>
                    <a:pt x="3" y="102"/>
                    <a:pt x="3" y="11"/>
                  </a:cubicBezTo>
                  <a:cubicBezTo>
                    <a:pt x="1" y="10"/>
                    <a:pt x="0" y="8"/>
                    <a:pt x="0" y="6"/>
                  </a:cubicBezTo>
                  <a:cubicBezTo>
                    <a:pt x="0" y="3"/>
                    <a:pt x="3" y="0"/>
                    <a:pt x="6" y="0"/>
                  </a:cubicBezTo>
                  <a:cubicBezTo>
                    <a:pt x="9" y="0"/>
                    <a:pt x="15" y="0"/>
                    <a:pt x="15" y="6"/>
                  </a:cubicBezTo>
                  <a:cubicBezTo>
                    <a:pt x="14" y="98"/>
                    <a:pt x="19" y="191"/>
                    <a:pt x="29" y="283"/>
                  </a:cubicBezTo>
                  <a:cubicBezTo>
                    <a:pt x="39" y="373"/>
                    <a:pt x="53" y="464"/>
                    <a:pt x="73" y="553"/>
                  </a:cubicBezTo>
                  <a:cubicBezTo>
                    <a:pt x="76" y="565"/>
                    <a:pt x="78" y="577"/>
                    <a:pt x="81" y="589"/>
                  </a:cubicBezTo>
                  <a:cubicBezTo>
                    <a:pt x="94" y="644"/>
                    <a:pt x="109" y="698"/>
                    <a:pt x="125" y="750"/>
                  </a:cubicBezTo>
                  <a:cubicBezTo>
                    <a:pt x="129" y="764"/>
                    <a:pt x="133" y="776"/>
                    <a:pt x="137" y="788"/>
                  </a:cubicBezTo>
                  <a:cubicBezTo>
                    <a:pt x="140" y="798"/>
                    <a:pt x="144" y="809"/>
                    <a:pt x="147" y="819"/>
                  </a:cubicBezTo>
                  <a:cubicBezTo>
                    <a:pt x="178" y="907"/>
                    <a:pt x="213" y="993"/>
                    <a:pt x="252" y="1074"/>
                  </a:cubicBezTo>
                  <a:cubicBezTo>
                    <a:pt x="259" y="1091"/>
                    <a:pt x="267" y="1105"/>
                    <a:pt x="273" y="1119"/>
                  </a:cubicBezTo>
                  <a:cubicBezTo>
                    <a:pt x="307" y="1186"/>
                    <a:pt x="343" y="1251"/>
                    <a:pt x="381" y="1312"/>
                  </a:cubicBezTo>
                  <a:cubicBezTo>
                    <a:pt x="398" y="1340"/>
                    <a:pt x="417" y="1369"/>
                    <a:pt x="435" y="1396"/>
                  </a:cubicBezTo>
                  <a:cubicBezTo>
                    <a:pt x="446" y="1411"/>
                    <a:pt x="455" y="1424"/>
                    <a:pt x="463" y="1436"/>
                  </a:cubicBezTo>
                  <a:cubicBezTo>
                    <a:pt x="487" y="1469"/>
                    <a:pt x="511" y="1502"/>
                    <a:pt x="535" y="1532"/>
                  </a:cubicBezTo>
                  <a:cubicBezTo>
                    <a:pt x="544" y="1544"/>
                    <a:pt x="554" y="1556"/>
                    <a:pt x="563" y="1567"/>
                  </a:cubicBezTo>
                  <a:cubicBezTo>
                    <a:pt x="612" y="1626"/>
                    <a:pt x="663" y="1683"/>
                    <a:pt x="715" y="1735"/>
                  </a:cubicBezTo>
                  <a:cubicBezTo>
                    <a:pt x="779" y="1799"/>
                    <a:pt x="846" y="1858"/>
                    <a:pt x="915" y="1911"/>
                  </a:cubicBezTo>
                  <a:cubicBezTo>
                    <a:pt x="918" y="1913"/>
                    <a:pt x="918" y="1917"/>
                    <a:pt x="916" y="1920"/>
                  </a:cubicBezTo>
                  <a:cubicBezTo>
                    <a:pt x="915" y="1921"/>
                    <a:pt x="913" y="1922"/>
                    <a:pt x="911"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88"/>
            <p:cNvSpPr/>
            <p:nvPr/>
          </p:nvSpPr>
          <p:spPr bwMode="auto">
            <a:xfrm>
              <a:off x="14279563" y="6215063"/>
              <a:ext cx="1303338" cy="3332163"/>
            </a:xfrm>
            <a:custGeom>
              <a:avLst/>
              <a:gdLst>
                <a:gd name="T0" fmla="*/ 756 w 763"/>
                <a:gd name="T1" fmla="*/ 1949 h 1949"/>
                <a:gd name="T2" fmla="*/ 752 w 763"/>
                <a:gd name="T3" fmla="*/ 1947 h 1949"/>
                <a:gd name="T4" fmla="*/ 582 w 763"/>
                <a:gd name="T5" fmla="*/ 1751 h 1949"/>
                <a:gd name="T6" fmla="*/ 452 w 763"/>
                <a:gd name="T7" fmla="*/ 1567 h 1949"/>
                <a:gd name="T8" fmla="*/ 429 w 763"/>
                <a:gd name="T9" fmla="*/ 1532 h 1949"/>
                <a:gd name="T10" fmla="*/ 369 w 763"/>
                <a:gd name="T11" fmla="*/ 1431 h 1949"/>
                <a:gd name="T12" fmla="*/ 367 w 763"/>
                <a:gd name="T13" fmla="*/ 1427 h 1949"/>
                <a:gd name="T14" fmla="*/ 346 w 763"/>
                <a:gd name="T15" fmla="*/ 1389 h 1949"/>
                <a:gd name="T16" fmla="*/ 300 w 763"/>
                <a:gd name="T17" fmla="*/ 1302 h 1949"/>
                <a:gd name="T18" fmla="*/ 211 w 763"/>
                <a:gd name="T19" fmla="*/ 1103 h 1949"/>
                <a:gd name="T20" fmla="*/ 193 w 763"/>
                <a:gd name="T21" fmla="*/ 1058 h 1949"/>
                <a:gd name="T22" fmla="*/ 108 w 763"/>
                <a:gd name="T23" fmla="*/ 805 h 1949"/>
                <a:gd name="T24" fmla="*/ 100 w 763"/>
                <a:gd name="T25" fmla="*/ 774 h 1949"/>
                <a:gd name="T26" fmla="*/ 99 w 763"/>
                <a:gd name="T27" fmla="*/ 772 h 1949"/>
                <a:gd name="T28" fmla="*/ 90 w 763"/>
                <a:gd name="T29" fmla="*/ 737 h 1949"/>
                <a:gd name="T30" fmla="*/ 55 w 763"/>
                <a:gd name="T31" fmla="*/ 577 h 1949"/>
                <a:gd name="T32" fmla="*/ 48 w 763"/>
                <a:gd name="T33" fmla="*/ 543 h 1949"/>
                <a:gd name="T34" fmla="*/ 13 w 763"/>
                <a:gd name="T35" fmla="*/ 278 h 1949"/>
                <a:gd name="T36" fmla="*/ 1 w 763"/>
                <a:gd name="T37" fmla="*/ 10 h 1949"/>
                <a:gd name="T38" fmla="*/ 0 w 763"/>
                <a:gd name="T39" fmla="*/ 6 h 1949"/>
                <a:gd name="T40" fmla="*/ 6 w 763"/>
                <a:gd name="T41" fmla="*/ 0 h 1949"/>
                <a:gd name="T42" fmla="*/ 13 w 763"/>
                <a:gd name="T43" fmla="*/ 6 h 1949"/>
                <a:gd name="T44" fmla="*/ 25 w 763"/>
                <a:gd name="T45" fmla="*/ 277 h 1949"/>
                <a:gd name="T46" fmla="*/ 60 w 763"/>
                <a:gd name="T47" fmla="*/ 541 h 1949"/>
                <a:gd name="T48" fmla="*/ 66 w 763"/>
                <a:gd name="T49" fmla="*/ 574 h 1949"/>
                <a:gd name="T50" fmla="*/ 102 w 763"/>
                <a:gd name="T51" fmla="*/ 734 h 1949"/>
                <a:gd name="T52" fmla="*/ 111 w 763"/>
                <a:gd name="T53" fmla="*/ 769 h 1949"/>
                <a:gd name="T54" fmla="*/ 111 w 763"/>
                <a:gd name="T55" fmla="*/ 771 h 1949"/>
                <a:gd name="T56" fmla="*/ 120 w 763"/>
                <a:gd name="T57" fmla="*/ 801 h 1949"/>
                <a:gd name="T58" fmla="*/ 204 w 763"/>
                <a:gd name="T59" fmla="*/ 1054 h 1949"/>
                <a:gd name="T60" fmla="*/ 222 w 763"/>
                <a:gd name="T61" fmla="*/ 1099 h 1949"/>
                <a:gd name="T62" fmla="*/ 311 w 763"/>
                <a:gd name="T63" fmla="*/ 1297 h 1949"/>
                <a:gd name="T64" fmla="*/ 356 w 763"/>
                <a:gd name="T65" fmla="*/ 1383 h 1949"/>
                <a:gd name="T66" fmla="*/ 377 w 763"/>
                <a:gd name="T67" fmla="*/ 1421 h 1949"/>
                <a:gd name="T68" fmla="*/ 379 w 763"/>
                <a:gd name="T69" fmla="*/ 1425 h 1949"/>
                <a:gd name="T70" fmla="*/ 439 w 763"/>
                <a:gd name="T71" fmla="*/ 1526 h 1949"/>
                <a:gd name="T72" fmla="*/ 462 w 763"/>
                <a:gd name="T73" fmla="*/ 1561 h 1949"/>
                <a:gd name="T74" fmla="*/ 591 w 763"/>
                <a:gd name="T75" fmla="*/ 1744 h 1949"/>
                <a:gd name="T76" fmla="*/ 760 w 763"/>
                <a:gd name="T77" fmla="*/ 1939 h 1949"/>
                <a:gd name="T78" fmla="*/ 760 w 763"/>
                <a:gd name="T79" fmla="*/ 1947 h 1949"/>
                <a:gd name="T80" fmla="*/ 756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56" y="1949"/>
                  </a:moveTo>
                  <a:cubicBezTo>
                    <a:pt x="755" y="1949"/>
                    <a:pt x="753" y="1948"/>
                    <a:pt x="752" y="1947"/>
                  </a:cubicBezTo>
                  <a:cubicBezTo>
                    <a:pt x="693" y="1887"/>
                    <a:pt x="636" y="1821"/>
                    <a:pt x="582" y="1751"/>
                  </a:cubicBezTo>
                  <a:cubicBezTo>
                    <a:pt x="537" y="1693"/>
                    <a:pt x="493" y="1631"/>
                    <a:pt x="452" y="1567"/>
                  </a:cubicBezTo>
                  <a:cubicBezTo>
                    <a:pt x="445" y="1557"/>
                    <a:pt x="438" y="1545"/>
                    <a:pt x="429" y="1532"/>
                  </a:cubicBezTo>
                  <a:cubicBezTo>
                    <a:pt x="409" y="1501"/>
                    <a:pt x="390" y="1467"/>
                    <a:pt x="369" y="1431"/>
                  </a:cubicBezTo>
                  <a:cubicBezTo>
                    <a:pt x="367" y="1427"/>
                    <a:pt x="367" y="1427"/>
                    <a:pt x="367" y="1427"/>
                  </a:cubicBezTo>
                  <a:cubicBezTo>
                    <a:pt x="359" y="1413"/>
                    <a:pt x="352" y="1400"/>
                    <a:pt x="346" y="1389"/>
                  </a:cubicBezTo>
                  <a:cubicBezTo>
                    <a:pt x="330" y="1361"/>
                    <a:pt x="315" y="1331"/>
                    <a:pt x="300" y="1302"/>
                  </a:cubicBezTo>
                  <a:cubicBezTo>
                    <a:pt x="269" y="1239"/>
                    <a:pt x="239" y="1172"/>
                    <a:pt x="211" y="1103"/>
                  </a:cubicBezTo>
                  <a:cubicBezTo>
                    <a:pt x="206" y="1090"/>
                    <a:pt x="200" y="1076"/>
                    <a:pt x="193" y="1058"/>
                  </a:cubicBezTo>
                  <a:cubicBezTo>
                    <a:pt x="161" y="977"/>
                    <a:pt x="133" y="892"/>
                    <a:pt x="108" y="805"/>
                  </a:cubicBezTo>
                  <a:cubicBezTo>
                    <a:pt x="105" y="795"/>
                    <a:pt x="103" y="784"/>
                    <a:pt x="100" y="774"/>
                  </a:cubicBezTo>
                  <a:cubicBezTo>
                    <a:pt x="99" y="772"/>
                    <a:pt x="99" y="772"/>
                    <a:pt x="99" y="772"/>
                  </a:cubicBezTo>
                  <a:cubicBezTo>
                    <a:pt x="96" y="760"/>
                    <a:pt x="93" y="749"/>
                    <a:pt x="90" y="737"/>
                  </a:cubicBezTo>
                  <a:cubicBezTo>
                    <a:pt x="77" y="685"/>
                    <a:pt x="65" y="633"/>
                    <a:pt x="55" y="577"/>
                  </a:cubicBezTo>
                  <a:cubicBezTo>
                    <a:pt x="52" y="566"/>
                    <a:pt x="50" y="554"/>
                    <a:pt x="48" y="543"/>
                  </a:cubicBezTo>
                  <a:cubicBezTo>
                    <a:pt x="32" y="456"/>
                    <a:pt x="20" y="367"/>
                    <a:pt x="13" y="278"/>
                  </a:cubicBezTo>
                  <a:cubicBezTo>
                    <a:pt x="5" y="189"/>
                    <a:pt x="1" y="99"/>
                    <a:pt x="1" y="10"/>
                  </a:cubicBezTo>
                  <a:cubicBezTo>
                    <a:pt x="1" y="9"/>
                    <a:pt x="0" y="7"/>
                    <a:pt x="0" y="6"/>
                  </a:cubicBezTo>
                  <a:cubicBezTo>
                    <a:pt x="0" y="3"/>
                    <a:pt x="3" y="0"/>
                    <a:pt x="6" y="0"/>
                  </a:cubicBezTo>
                  <a:cubicBezTo>
                    <a:pt x="12" y="0"/>
                    <a:pt x="13" y="4"/>
                    <a:pt x="13" y="6"/>
                  </a:cubicBezTo>
                  <a:cubicBezTo>
                    <a:pt x="13" y="96"/>
                    <a:pt x="17" y="187"/>
                    <a:pt x="25" y="277"/>
                  </a:cubicBezTo>
                  <a:cubicBezTo>
                    <a:pt x="32" y="365"/>
                    <a:pt x="44" y="454"/>
                    <a:pt x="60" y="541"/>
                  </a:cubicBezTo>
                  <a:cubicBezTo>
                    <a:pt x="62" y="552"/>
                    <a:pt x="64" y="563"/>
                    <a:pt x="66" y="574"/>
                  </a:cubicBezTo>
                  <a:cubicBezTo>
                    <a:pt x="77" y="630"/>
                    <a:pt x="89" y="682"/>
                    <a:pt x="102" y="734"/>
                  </a:cubicBezTo>
                  <a:cubicBezTo>
                    <a:pt x="105" y="746"/>
                    <a:pt x="108" y="757"/>
                    <a:pt x="111" y="769"/>
                  </a:cubicBezTo>
                  <a:cubicBezTo>
                    <a:pt x="111" y="771"/>
                    <a:pt x="111" y="771"/>
                    <a:pt x="111" y="771"/>
                  </a:cubicBezTo>
                  <a:cubicBezTo>
                    <a:pt x="114" y="781"/>
                    <a:pt x="117" y="791"/>
                    <a:pt x="120" y="801"/>
                  </a:cubicBezTo>
                  <a:cubicBezTo>
                    <a:pt x="144" y="888"/>
                    <a:pt x="173" y="973"/>
                    <a:pt x="204" y="1054"/>
                  </a:cubicBezTo>
                  <a:cubicBezTo>
                    <a:pt x="211" y="1072"/>
                    <a:pt x="217" y="1086"/>
                    <a:pt x="222" y="1099"/>
                  </a:cubicBezTo>
                  <a:cubicBezTo>
                    <a:pt x="250" y="1167"/>
                    <a:pt x="280" y="1233"/>
                    <a:pt x="311" y="1297"/>
                  </a:cubicBezTo>
                  <a:cubicBezTo>
                    <a:pt x="326" y="1326"/>
                    <a:pt x="341" y="1355"/>
                    <a:pt x="356" y="1383"/>
                  </a:cubicBezTo>
                  <a:cubicBezTo>
                    <a:pt x="362" y="1394"/>
                    <a:pt x="370" y="1408"/>
                    <a:pt x="377" y="1421"/>
                  </a:cubicBezTo>
                  <a:cubicBezTo>
                    <a:pt x="379" y="1425"/>
                    <a:pt x="379" y="1425"/>
                    <a:pt x="379" y="1425"/>
                  </a:cubicBezTo>
                  <a:cubicBezTo>
                    <a:pt x="400" y="1461"/>
                    <a:pt x="420" y="1494"/>
                    <a:pt x="439" y="1526"/>
                  </a:cubicBezTo>
                  <a:cubicBezTo>
                    <a:pt x="448" y="1539"/>
                    <a:pt x="455" y="1550"/>
                    <a:pt x="462" y="1561"/>
                  </a:cubicBezTo>
                  <a:cubicBezTo>
                    <a:pt x="503" y="1625"/>
                    <a:pt x="547" y="1686"/>
                    <a:pt x="591" y="1744"/>
                  </a:cubicBezTo>
                  <a:cubicBezTo>
                    <a:pt x="645" y="1813"/>
                    <a:pt x="702" y="1879"/>
                    <a:pt x="760" y="1939"/>
                  </a:cubicBezTo>
                  <a:cubicBezTo>
                    <a:pt x="763" y="1941"/>
                    <a:pt x="763" y="1945"/>
                    <a:pt x="760" y="1947"/>
                  </a:cubicBezTo>
                  <a:cubicBezTo>
                    <a:pt x="759" y="1948"/>
                    <a:pt x="758" y="1949"/>
                    <a:pt x="756"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89"/>
            <p:cNvSpPr/>
            <p:nvPr/>
          </p:nvSpPr>
          <p:spPr bwMode="auto">
            <a:xfrm>
              <a:off x="14705013" y="6215063"/>
              <a:ext cx="1044575" cy="3370263"/>
            </a:xfrm>
            <a:custGeom>
              <a:avLst/>
              <a:gdLst>
                <a:gd name="T0" fmla="*/ 604 w 611"/>
                <a:gd name="T1" fmla="*/ 1971 h 1971"/>
                <a:gd name="T2" fmla="*/ 599 w 611"/>
                <a:gd name="T3" fmla="*/ 1969 h 1971"/>
                <a:gd name="T4" fmla="*/ 460 w 611"/>
                <a:gd name="T5" fmla="*/ 1755 h 1971"/>
                <a:gd name="T6" fmla="*/ 352 w 611"/>
                <a:gd name="T7" fmla="*/ 1557 h 1971"/>
                <a:gd name="T8" fmla="*/ 335 w 611"/>
                <a:gd name="T9" fmla="*/ 1521 h 1971"/>
                <a:gd name="T10" fmla="*/ 285 w 611"/>
                <a:gd name="T11" fmla="*/ 1412 h 1971"/>
                <a:gd name="T12" fmla="*/ 232 w 611"/>
                <a:gd name="T13" fmla="*/ 1283 h 1971"/>
                <a:gd name="T14" fmla="*/ 161 w 611"/>
                <a:gd name="T15" fmla="*/ 1080 h 1971"/>
                <a:gd name="T16" fmla="*/ 147 w 611"/>
                <a:gd name="T17" fmla="*/ 1035 h 1971"/>
                <a:gd name="T18" fmla="*/ 82 w 611"/>
                <a:gd name="T19" fmla="*/ 783 h 1971"/>
                <a:gd name="T20" fmla="*/ 75 w 611"/>
                <a:gd name="T21" fmla="*/ 751 h 1971"/>
                <a:gd name="T22" fmla="*/ 41 w 611"/>
                <a:gd name="T23" fmla="*/ 557 h 1971"/>
                <a:gd name="T24" fmla="*/ 36 w 611"/>
                <a:gd name="T25" fmla="*/ 526 h 1971"/>
                <a:gd name="T26" fmla="*/ 9 w 611"/>
                <a:gd name="T27" fmla="*/ 269 h 1971"/>
                <a:gd name="T28" fmla="*/ 1 w 611"/>
                <a:gd name="T29" fmla="*/ 6 h 1971"/>
                <a:gd name="T30" fmla="*/ 7 w 611"/>
                <a:gd name="T31" fmla="*/ 0 h 1971"/>
                <a:gd name="T32" fmla="*/ 13 w 611"/>
                <a:gd name="T33" fmla="*/ 6 h 1971"/>
                <a:gd name="T34" fmla="*/ 21 w 611"/>
                <a:gd name="T35" fmla="*/ 268 h 1971"/>
                <a:gd name="T36" fmla="*/ 48 w 611"/>
                <a:gd name="T37" fmla="*/ 525 h 1971"/>
                <a:gd name="T38" fmla="*/ 52 w 611"/>
                <a:gd name="T39" fmla="*/ 555 h 1971"/>
                <a:gd name="T40" fmla="*/ 87 w 611"/>
                <a:gd name="T41" fmla="*/ 748 h 1971"/>
                <a:gd name="T42" fmla="*/ 94 w 611"/>
                <a:gd name="T43" fmla="*/ 781 h 1971"/>
                <a:gd name="T44" fmla="*/ 159 w 611"/>
                <a:gd name="T45" fmla="*/ 1032 h 1971"/>
                <a:gd name="T46" fmla="*/ 173 w 611"/>
                <a:gd name="T47" fmla="*/ 1076 h 1971"/>
                <a:gd name="T48" fmla="*/ 244 w 611"/>
                <a:gd name="T49" fmla="*/ 1279 h 1971"/>
                <a:gd name="T50" fmla="*/ 296 w 611"/>
                <a:gd name="T51" fmla="*/ 1407 h 1971"/>
                <a:gd name="T52" fmla="*/ 346 w 611"/>
                <a:gd name="T53" fmla="*/ 1516 h 1971"/>
                <a:gd name="T54" fmla="*/ 363 w 611"/>
                <a:gd name="T55" fmla="*/ 1551 h 1971"/>
                <a:gd name="T56" fmla="*/ 470 w 611"/>
                <a:gd name="T57" fmla="*/ 1748 h 1971"/>
                <a:gd name="T58" fmla="*/ 609 w 611"/>
                <a:gd name="T59" fmla="*/ 1962 h 1971"/>
                <a:gd name="T60" fmla="*/ 607 w 611"/>
                <a:gd name="T61" fmla="*/ 1970 h 1971"/>
                <a:gd name="T62" fmla="*/ 604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604" y="1971"/>
                  </a:moveTo>
                  <a:cubicBezTo>
                    <a:pt x="602" y="1971"/>
                    <a:pt x="600" y="1970"/>
                    <a:pt x="599" y="1969"/>
                  </a:cubicBezTo>
                  <a:cubicBezTo>
                    <a:pt x="550" y="1901"/>
                    <a:pt x="503" y="1829"/>
                    <a:pt x="460" y="1755"/>
                  </a:cubicBezTo>
                  <a:cubicBezTo>
                    <a:pt x="422" y="1691"/>
                    <a:pt x="386" y="1624"/>
                    <a:pt x="352" y="1557"/>
                  </a:cubicBezTo>
                  <a:cubicBezTo>
                    <a:pt x="347" y="1545"/>
                    <a:pt x="341" y="1533"/>
                    <a:pt x="335" y="1521"/>
                  </a:cubicBezTo>
                  <a:cubicBezTo>
                    <a:pt x="318" y="1485"/>
                    <a:pt x="301" y="1448"/>
                    <a:pt x="285" y="1412"/>
                  </a:cubicBezTo>
                  <a:cubicBezTo>
                    <a:pt x="267" y="1369"/>
                    <a:pt x="249" y="1326"/>
                    <a:pt x="232" y="1283"/>
                  </a:cubicBezTo>
                  <a:cubicBezTo>
                    <a:pt x="207" y="1217"/>
                    <a:pt x="183" y="1148"/>
                    <a:pt x="161" y="1080"/>
                  </a:cubicBezTo>
                  <a:cubicBezTo>
                    <a:pt x="156" y="1065"/>
                    <a:pt x="152" y="1050"/>
                    <a:pt x="147" y="1035"/>
                  </a:cubicBezTo>
                  <a:cubicBezTo>
                    <a:pt x="123" y="952"/>
                    <a:pt x="101" y="868"/>
                    <a:pt x="82" y="783"/>
                  </a:cubicBezTo>
                  <a:cubicBezTo>
                    <a:pt x="80" y="772"/>
                    <a:pt x="77" y="762"/>
                    <a:pt x="75" y="751"/>
                  </a:cubicBezTo>
                  <a:cubicBezTo>
                    <a:pt x="62" y="687"/>
                    <a:pt x="50" y="622"/>
                    <a:pt x="41" y="557"/>
                  </a:cubicBezTo>
                  <a:cubicBezTo>
                    <a:pt x="39" y="547"/>
                    <a:pt x="37" y="537"/>
                    <a:pt x="36" y="526"/>
                  </a:cubicBezTo>
                  <a:cubicBezTo>
                    <a:pt x="24" y="441"/>
                    <a:pt x="15" y="355"/>
                    <a:pt x="9" y="269"/>
                  </a:cubicBezTo>
                  <a:cubicBezTo>
                    <a:pt x="3" y="182"/>
                    <a:pt x="0" y="93"/>
                    <a:pt x="1" y="6"/>
                  </a:cubicBezTo>
                  <a:cubicBezTo>
                    <a:pt x="1" y="3"/>
                    <a:pt x="4" y="0"/>
                    <a:pt x="7" y="0"/>
                  </a:cubicBezTo>
                  <a:cubicBezTo>
                    <a:pt x="10" y="0"/>
                    <a:pt x="13" y="3"/>
                    <a:pt x="13" y="6"/>
                  </a:cubicBezTo>
                  <a:cubicBezTo>
                    <a:pt x="12" y="93"/>
                    <a:pt x="15" y="181"/>
                    <a:pt x="21" y="268"/>
                  </a:cubicBezTo>
                  <a:cubicBezTo>
                    <a:pt x="27" y="354"/>
                    <a:pt x="36" y="440"/>
                    <a:pt x="48" y="525"/>
                  </a:cubicBezTo>
                  <a:cubicBezTo>
                    <a:pt x="49" y="535"/>
                    <a:pt x="51" y="545"/>
                    <a:pt x="52" y="555"/>
                  </a:cubicBezTo>
                  <a:cubicBezTo>
                    <a:pt x="62" y="620"/>
                    <a:pt x="74" y="685"/>
                    <a:pt x="87" y="748"/>
                  </a:cubicBezTo>
                  <a:cubicBezTo>
                    <a:pt x="89" y="759"/>
                    <a:pt x="91" y="770"/>
                    <a:pt x="94" y="781"/>
                  </a:cubicBezTo>
                  <a:cubicBezTo>
                    <a:pt x="112" y="865"/>
                    <a:pt x="134" y="949"/>
                    <a:pt x="159" y="1032"/>
                  </a:cubicBezTo>
                  <a:cubicBezTo>
                    <a:pt x="163" y="1046"/>
                    <a:pt x="168" y="1062"/>
                    <a:pt x="173" y="1076"/>
                  </a:cubicBezTo>
                  <a:cubicBezTo>
                    <a:pt x="194" y="1145"/>
                    <a:pt x="218" y="1213"/>
                    <a:pt x="244" y="1279"/>
                  </a:cubicBezTo>
                  <a:cubicBezTo>
                    <a:pt x="260" y="1322"/>
                    <a:pt x="278" y="1365"/>
                    <a:pt x="296" y="1407"/>
                  </a:cubicBezTo>
                  <a:cubicBezTo>
                    <a:pt x="312" y="1443"/>
                    <a:pt x="329" y="1480"/>
                    <a:pt x="346" y="1516"/>
                  </a:cubicBezTo>
                  <a:cubicBezTo>
                    <a:pt x="352" y="1528"/>
                    <a:pt x="357" y="1539"/>
                    <a:pt x="363" y="1551"/>
                  </a:cubicBezTo>
                  <a:cubicBezTo>
                    <a:pt x="397" y="1619"/>
                    <a:pt x="432" y="1685"/>
                    <a:pt x="470" y="1748"/>
                  </a:cubicBezTo>
                  <a:cubicBezTo>
                    <a:pt x="514" y="1823"/>
                    <a:pt x="560" y="1894"/>
                    <a:pt x="609" y="1962"/>
                  </a:cubicBezTo>
                  <a:cubicBezTo>
                    <a:pt x="611" y="1965"/>
                    <a:pt x="610" y="1968"/>
                    <a:pt x="607" y="1970"/>
                  </a:cubicBezTo>
                  <a:cubicBezTo>
                    <a:pt x="606" y="1971"/>
                    <a:pt x="605" y="1971"/>
                    <a:pt x="604"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90"/>
            <p:cNvSpPr/>
            <p:nvPr/>
          </p:nvSpPr>
          <p:spPr bwMode="auto">
            <a:xfrm>
              <a:off x="15133638" y="6215063"/>
              <a:ext cx="784225" cy="3400425"/>
            </a:xfrm>
            <a:custGeom>
              <a:avLst/>
              <a:gdLst>
                <a:gd name="T0" fmla="*/ 451 w 458"/>
                <a:gd name="T1" fmla="*/ 1989 h 1989"/>
                <a:gd name="T2" fmla="*/ 446 w 458"/>
                <a:gd name="T3" fmla="*/ 1986 h 1989"/>
                <a:gd name="T4" fmla="*/ 342 w 458"/>
                <a:gd name="T5" fmla="*/ 1760 h 1989"/>
                <a:gd name="T6" fmla="*/ 263 w 458"/>
                <a:gd name="T7" fmla="*/ 1562 h 1989"/>
                <a:gd name="T8" fmla="*/ 262 w 458"/>
                <a:gd name="T9" fmla="*/ 1557 h 1989"/>
                <a:gd name="T10" fmla="*/ 250 w 458"/>
                <a:gd name="T11" fmla="*/ 1525 h 1989"/>
                <a:gd name="T12" fmla="*/ 249 w 458"/>
                <a:gd name="T13" fmla="*/ 1520 h 1989"/>
                <a:gd name="T14" fmla="*/ 212 w 458"/>
                <a:gd name="T15" fmla="*/ 1412 h 1989"/>
                <a:gd name="T16" fmla="*/ 172 w 458"/>
                <a:gd name="T17" fmla="*/ 1279 h 1989"/>
                <a:gd name="T18" fmla="*/ 120 w 458"/>
                <a:gd name="T19" fmla="*/ 1077 h 1989"/>
                <a:gd name="T20" fmla="*/ 109 w 458"/>
                <a:gd name="T21" fmla="*/ 1031 h 1989"/>
                <a:gd name="T22" fmla="*/ 61 w 458"/>
                <a:gd name="T23" fmla="*/ 778 h 1989"/>
                <a:gd name="T24" fmla="*/ 56 w 458"/>
                <a:gd name="T25" fmla="*/ 748 h 1989"/>
                <a:gd name="T26" fmla="*/ 55 w 458"/>
                <a:gd name="T27" fmla="*/ 746 h 1989"/>
                <a:gd name="T28" fmla="*/ 30 w 458"/>
                <a:gd name="T29" fmla="*/ 555 h 1989"/>
                <a:gd name="T30" fmla="*/ 30 w 458"/>
                <a:gd name="T31" fmla="*/ 552 h 1989"/>
                <a:gd name="T32" fmla="*/ 27 w 458"/>
                <a:gd name="T33" fmla="*/ 524 h 1989"/>
                <a:gd name="T34" fmla="*/ 26 w 458"/>
                <a:gd name="T35" fmla="*/ 522 h 1989"/>
                <a:gd name="T36" fmla="*/ 7 w 458"/>
                <a:gd name="T37" fmla="*/ 266 h 1989"/>
                <a:gd name="T38" fmla="*/ 1 w 458"/>
                <a:gd name="T39" fmla="*/ 9 h 1989"/>
                <a:gd name="T40" fmla="*/ 0 w 458"/>
                <a:gd name="T41" fmla="*/ 6 h 1989"/>
                <a:gd name="T42" fmla="*/ 6 w 458"/>
                <a:gd name="T43" fmla="*/ 0 h 1989"/>
                <a:gd name="T44" fmla="*/ 12 w 458"/>
                <a:gd name="T45" fmla="*/ 2 h 1989"/>
                <a:gd name="T46" fmla="*/ 13 w 458"/>
                <a:gd name="T47" fmla="*/ 4 h 1989"/>
                <a:gd name="T48" fmla="*/ 13 w 458"/>
                <a:gd name="T49" fmla="*/ 6 h 1989"/>
                <a:gd name="T50" fmla="*/ 19 w 458"/>
                <a:gd name="T51" fmla="*/ 265 h 1989"/>
                <a:gd name="T52" fmla="*/ 38 w 458"/>
                <a:gd name="T53" fmla="*/ 521 h 1989"/>
                <a:gd name="T54" fmla="*/ 39 w 458"/>
                <a:gd name="T55" fmla="*/ 523 h 1989"/>
                <a:gd name="T56" fmla="*/ 42 w 458"/>
                <a:gd name="T57" fmla="*/ 551 h 1989"/>
                <a:gd name="T58" fmla="*/ 42 w 458"/>
                <a:gd name="T59" fmla="*/ 554 h 1989"/>
                <a:gd name="T60" fmla="*/ 67 w 458"/>
                <a:gd name="T61" fmla="*/ 744 h 1989"/>
                <a:gd name="T62" fmla="*/ 68 w 458"/>
                <a:gd name="T63" fmla="*/ 746 h 1989"/>
                <a:gd name="T64" fmla="*/ 72 w 458"/>
                <a:gd name="T65" fmla="*/ 776 h 1989"/>
                <a:gd name="T66" fmla="*/ 121 w 458"/>
                <a:gd name="T67" fmla="*/ 1029 h 1989"/>
                <a:gd name="T68" fmla="*/ 131 w 458"/>
                <a:gd name="T69" fmla="*/ 1074 h 1989"/>
                <a:gd name="T70" fmla="*/ 184 w 458"/>
                <a:gd name="T71" fmla="*/ 1276 h 1989"/>
                <a:gd name="T72" fmla="*/ 223 w 458"/>
                <a:gd name="T73" fmla="*/ 1408 h 1989"/>
                <a:gd name="T74" fmla="*/ 260 w 458"/>
                <a:gd name="T75" fmla="*/ 1516 h 1989"/>
                <a:gd name="T76" fmla="*/ 262 w 458"/>
                <a:gd name="T77" fmla="*/ 1521 h 1989"/>
                <a:gd name="T78" fmla="*/ 273 w 458"/>
                <a:gd name="T79" fmla="*/ 1553 h 1989"/>
                <a:gd name="T80" fmla="*/ 275 w 458"/>
                <a:gd name="T81" fmla="*/ 1558 h 1989"/>
                <a:gd name="T82" fmla="*/ 353 w 458"/>
                <a:gd name="T83" fmla="*/ 1755 h 1989"/>
                <a:gd name="T84" fmla="*/ 457 w 458"/>
                <a:gd name="T85" fmla="*/ 1980 h 1989"/>
                <a:gd name="T86" fmla="*/ 454 w 458"/>
                <a:gd name="T87" fmla="*/ 1988 h 1989"/>
                <a:gd name="T88" fmla="*/ 451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451" y="1989"/>
                  </a:moveTo>
                  <a:cubicBezTo>
                    <a:pt x="449" y="1989"/>
                    <a:pt x="447" y="1988"/>
                    <a:pt x="446" y="1986"/>
                  </a:cubicBezTo>
                  <a:cubicBezTo>
                    <a:pt x="410" y="1914"/>
                    <a:pt x="375" y="1838"/>
                    <a:pt x="342" y="1760"/>
                  </a:cubicBezTo>
                  <a:cubicBezTo>
                    <a:pt x="314" y="1696"/>
                    <a:pt x="288" y="1629"/>
                    <a:pt x="263" y="1562"/>
                  </a:cubicBezTo>
                  <a:cubicBezTo>
                    <a:pt x="262" y="1557"/>
                    <a:pt x="262" y="1557"/>
                    <a:pt x="262" y="1557"/>
                  </a:cubicBezTo>
                  <a:cubicBezTo>
                    <a:pt x="258" y="1546"/>
                    <a:pt x="254" y="1536"/>
                    <a:pt x="250" y="1525"/>
                  </a:cubicBezTo>
                  <a:cubicBezTo>
                    <a:pt x="249" y="1520"/>
                    <a:pt x="249" y="1520"/>
                    <a:pt x="249" y="1520"/>
                  </a:cubicBezTo>
                  <a:cubicBezTo>
                    <a:pt x="237" y="1486"/>
                    <a:pt x="225" y="1451"/>
                    <a:pt x="212" y="1412"/>
                  </a:cubicBezTo>
                  <a:cubicBezTo>
                    <a:pt x="198" y="1368"/>
                    <a:pt x="185" y="1324"/>
                    <a:pt x="172" y="1279"/>
                  </a:cubicBezTo>
                  <a:cubicBezTo>
                    <a:pt x="153" y="1213"/>
                    <a:pt x="136" y="1145"/>
                    <a:pt x="120" y="1077"/>
                  </a:cubicBezTo>
                  <a:cubicBezTo>
                    <a:pt x="116" y="1062"/>
                    <a:pt x="113" y="1047"/>
                    <a:pt x="109" y="1031"/>
                  </a:cubicBezTo>
                  <a:cubicBezTo>
                    <a:pt x="91" y="950"/>
                    <a:pt x="75" y="864"/>
                    <a:pt x="61" y="778"/>
                  </a:cubicBezTo>
                  <a:cubicBezTo>
                    <a:pt x="59" y="768"/>
                    <a:pt x="57" y="758"/>
                    <a:pt x="56" y="748"/>
                  </a:cubicBezTo>
                  <a:cubicBezTo>
                    <a:pt x="55" y="746"/>
                    <a:pt x="55" y="746"/>
                    <a:pt x="55" y="746"/>
                  </a:cubicBezTo>
                  <a:cubicBezTo>
                    <a:pt x="46" y="685"/>
                    <a:pt x="37" y="621"/>
                    <a:pt x="30" y="555"/>
                  </a:cubicBezTo>
                  <a:cubicBezTo>
                    <a:pt x="30" y="552"/>
                    <a:pt x="30" y="552"/>
                    <a:pt x="30" y="552"/>
                  </a:cubicBezTo>
                  <a:cubicBezTo>
                    <a:pt x="29" y="543"/>
                    <a:pt x="28" y="534"/>
                    <a:pt x="27" y="524"/>
                  </a:cubicBezTo>
                  <a:cubicBezTo>
                    <a:pt x="26" y="522"/>
                    <a:pt x="26" y="522"/>
                    <a:pt x="26" y="522"/>
                  </a:cubicBezTo>
                  <a:cubicBezTo>
                    <a:pt x="18" y="437"/>
                    <a:pt x="11" y="351"/>
                    <a:pt x="7" y="266"/>
                  </a:cubicBezTo>
                  <a:cubicBezTo>
                    <a:pt x="2" y="181"/>
                    <a:pt x="1" y="94"/>
                    <a:pt x="1" y="9"/>
                  </a:cubicBezTo>
                  <a:cubicBezTo>
                    <a:pt x="0" y="8"/>
                    <a:pt x="0" y="7"/>
                    <a:pt x="0" y="6"/>
                  </a:cubicBezTo>
                  <a:cubicBezTo>
                    <a:pt x="0" y="3"/>
                    <a:pt x="3" y="0"/>
                    <a:pt x="6" y="0"/>
                  </a:cubicBezTo>
                  <a:cubicBezTo>
                    <a:pt x="8" y="0"/>
                    <a:pt x="10" y="0"/>
                    <a:pt x="12" y="2"/>
                  </a:cubicBezTo>
                  <a:cubicBezTo>
                    <a:pt x="13" y="4"/>
                    <a:pt x="13" y="4"/>
                    <a:pt x="13" y="4"/>
                  </a:cubicBezTo>
                  <a:cubicBezTo>
                    <a:pt x="13" y="6"/>
                    <a:pt x="13" y="6"/>
                    <a:pt x="13" y="6"/>
                  </a:cubicBezTo>
                  <a:cubicBezTo>
                    <a:pt x="12" y="92"/>
                    <a:pt x="14" y="179"/>
                    <a:pt x="19" y="265"/>
                  </a:cubicBezTo>
                  <a:cubicBezTo>
                    <a:pt x="23" y="350"/>
                    <a:pt x="30" y="436"/>
                    <a:pt x="38" y="521"/>
                  </a:cubicBezTo>
                  <a:cubicBezTo>
                    <a:pt x="39" y="523"/>
                    <a:pt x="39" y="523"/>
                    <a:pt x="39" y="523"/>
                  </a:cubicBezTo>
                  <a:cubicBezTo>
                    <a:pt x="40" y="532"/>
                    <a:pt x="41" y="542"/>
                    <a:pt x="42" y="551"/>
                  </a:cubicBezTo>
                  <a:cubicBezTo>
                    <a:pt x="42" y="554"/>
                    <a:pt x="42" y="554"/>
                    <a:pt x="42" y="554"/>
                  </a:cubicBezTo>
                  <a:cubicBezTo>
                    <a:pt x="49" y="619"/>
                    <a:pt x="58" y="683"/>
                    <a:pt x="67" y="744"/>
                  </a:cubicBezTo>
                  <a:cubicBezTo>
                    <a:pt x="68" y="746"/>
                    <a:pt x="68" y="746"/>
                    <a:pt x="68" y="746"/>
                  </a:cubicBezTo>
                  <a:cubicBezTo>
                    <a:pt x="69" y="756"/>
                    <a:pt x="71" y="766"/>
                    <a:pt x="72" y="776"/>
                  </a:cubicBezTo>
                  <a:cubicBezTo>
                    <a:pt x="87" y="862"/>
                    <a:pt x="103" y="947"/>
                    <a:pt x="121" y="1029"/>
                  </a:cubicBezTo>
                  <a:cubicBezTo>
                    <a:pt x="124" y="1044"/>
                    <a:pt x="128" y="1059"/>
                    <a:pt x="131" y="1074"/>
                  </a:cubicBezTo>
                  <a:cubicBezTo>
                    <a:pt x="147" y="1142"/>
                    <a:pt x="165" y="1210"/>
                    <a:pt x="184" y="1276"/>
                  </a:cubicBezTo>
                  <a:cubicBezTo>
                    <a:pt x="196" y="1321"/>
                    <a:pt x="210" y="1365"/>
                    <a:pt x="223" y="1408"/>
                  </a:cubicBezTo>
                  <a:cubicBezTo>
                    <a:pt x="236" y="1447"/>
                    <a:pt x="248" y="1483"/>
                    <a:pt x="260" y="1516"/>
                  </a:cubicBezTo>
                  <a:cubicBezTo>
                    <a:pt x="262" y="1521"/>
                    <a:pt x="262" y="1521"/>
                    <a:pt x="262" y="1521"/>
                  </a:cubicBezTo>
                  <a:cubicBezTo>
                    <a:pt x="265" y="1532"/>
                    <a:pt x="269" y="1542"/>
                    <a:pt x="273" y="1553"/>
                  </a:cubicBezTo>
                  <a:cubicBezTo>
                    <a:pt x="275" y="1558"/>
                    <a:pt x="275" y="1558"/>
                    <a:pt x="275" y="1558"/>
                  </a:cubicBezTo>
                  <a:cubicBezTo>
                    <a:pt x="299" y="1625"/>
                    <a:pt x="325" y="1691"/>
                    <a:pt x="353" y="1755"/>
                  </a:cubicBezTo>
                  <a:cubicBezTo>
                    <a:pt x="386" y="1833"/>
                    <a:pt x="421" y="1909"/>
                    <a:pt x="457" y="1980"/>
                  </a:cubicBezTo>
                  <a:cubicBezTo>
                    <a:pt x="458" y="1983"/>
                    <a:pt x="457" y="1987"/>
                    <a:pt x="454" y="1988"/>
                  </a:cubicBezTo>
                  <a:cubicBezTo>
                    <a:pt x="453" y="1989"/>
                    <a:pt x="452" y="1989"/>
                    <a:pt x="451"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91"/>
            <p:cNvSpPr/>
            <p:nvPr/>
          </p:nvSpPr>
          <p:spPr bwMode="auto">
            <a:xfrm>
              <a:off x="15560675" y="6215063"/>
              <a:ext cx="527050" cy="3422650"/>
            </a:xfrm>
            <a:custGeom>
              <a:avLst/>
              <a:gdLst>
                <a:gd name="T0" fmla="*/ 302 w 308"/>
                <a:gd name="T1" fmla="*/ 2002 h 2002"/>
                <a:gd name="T2" fmla="*/ 296 w 308"/>
                <a:gd name="T3" fmla="*/ 1997 h 2002"/>
                <a:gd name="T4" fmla="*/ 226 w 308"/>
                <a:gd name="T5" fmla="*/ 1761 h 2002"/>
                <a:gd name="T6" fmla="*/ 174 w 308"/>
                <a:gd name="T7" fmla="*/ 1558 h 2002"/>
                <a:gd name="T8" fmla="*/ 165 w 308"/>
                <a:gd name="T9" fmla="*/ 1521 h 2002"/>
                <a:gd name="T10" fmla="*/ 164 w 308"/>
                <a:gd name="T11" fmla="*/ 1516 h 2002"/>
                <a:gd name="T12" fmla="*/ 141 w 308"/>
                <a:gd name="T13" fmla="*/ 1408 h 2002"/>
                <a:gd name="T14" fmla="*/ 114 w 308"/>
                <a:gd name="T15" fmla="*/ 1273 h 2002"/>
                <a:gd name="T16" fmla="*/ 80 w 308"/>
                <a:gd name="T17" fmla="*/ 1071 h 2002"/>
                <a:gd name="T18" fmla="*/ 73 w 308"/>
                <a:gd name="T19" fmla="*/ 1025 h 2002"/>
                <a:gd name="T20" fmla="*/ 41 w 308"/>
                <a:gd name="T21" fmla="*/ 772 h 2002"/>
                <a:gd name="T22" fmla="*/ 38 w 308"/>
                <a:gd name="T23" fmla="*/ 742 h 2002"/>
                <a:gd name="T24" fmla="*/ 21 w 308"/>
                <a:gd name="T25" fmla="*/ 549 h 2002"/>
                <a:gd name="T26" fmla="*/ 19 w 308"/>
                <a:gd name="T27" fmla="*/ 519 h 2002"/>
                <a:gd name="T28" fmla="*/ 18 w 308"/>
                <a:gd name="T29" fmla="*/ 516 h 2002"/>
                <a:gd name="T30" fmla="*/ 5 w 308"/>
                <a:gd name="T31" fmla="*/ 262 h 2002"/>
                <a:gd name="T32" fmla="*/ 2 w 308"/>
                <a:gd name="T33" fmla="*/ 10 h 2002"/>
                <a:gd name="T34" fmla="*/ 0 w 308"/>
                <a:gd name="T35" fmla="*/ 6 h 2002"/>
                <a:gd name="T36" fmla="*/ 6 w 308"/>
                <a:gd name="T37" fmla="*/ 0 h 2002"/>
                <a:gd name="T38" fmla="*/ 14 w 308"/>
                <a:gd name="T39" fmla="*/ 6 h 2002"/>
                <a:gd name="T40" fmla="*/ 17 w 308"/>
                <a:gd name="T41" fmla="*/ 261 h 2002"/>
                <a:gd name="T42" fmla="*/ 30 w 308"/>
                <a:gd name="T43" fmla="*/ 515 h 2002"/>
                <a:gd name="T44" fmla="*/ 30 w 308"/>
                <a:gd name="T45" fmla="*/ 518 h 2002"/>
                <a:gd name="T46" fmla="*/ 33 w 308"/>
                <a:gd name="T47" fmla="*/ 548 h 2002"/>
                <a:gd name="T48" fmla="*/ 50 w 308"/>
                <a:gd name="T49" fmla="*/ 740 h 2002"/>
                <a:gd name="T50" fmla="*/ 53 w 308"/>
                <a:gd name="T51" fmla="*/ 770 h 2002"/>
                <a:gd name="T52" fmla="*/ 85 w 308"/>
                <a:gd name="T53" fmla="*/ 1024 h 2002"/>
                <a:gd name="T54" fmla="*/ 92 w 308"/>
                <a:gd name="T55" fmla="*/ 1069 h 2002"/>
                <a:gd name="T56" fmla="*/ 126 w 308"/>
                <a:gd name="T57" fmla="*/ 1271 h 2002"/>
                <a:gd name="T58" fmla="*/ 153 w 308"/>
                <a:gd name="T59" fmla="*/ 1406 h 2002"/>
                <a:gd name="T60" fmla="*/ 176 w 308"/>
                <a:gd name="T61" fmla="*/ 1513 h 2002"/>
                <a:gd name="T62" fmla="*/ 177 w 308"/>
                <a:gd name="T63" fmla="*/ 1518 h 2002"/>
                <a:gd name="T64" fmla="*/ 186 w 308"/>
                <a:gd name="T65" fmla="*/ 1555 h 2002"/>
                <a:gd name="T66" fmla="*/ 238 w 308"/>
                <a:gd name="T67" fmla="*/ 1758 h 2002"/>
                <a:gd name="T68" fmla="*/ 307 w 308"/>
                <a:gd name="T69" fmla="*/ 1994 h 2002"/>
                <a:gd name="T70" fmla="*/ 303 w 308"/>
                <a:gd name="T71" fmla="*/ 2001 h 2002"/>
                <a:gd name="T72" fmla="*/ 302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302" y="2002"/>
                  </a:moveTo>
                  <a:cubicBezTo>
                    <a:pt x="299" y="2002"/>
                    <a:pt x="297" y="2000"/>
                    <a:pt x="296" y="1997"/>
                  </a:cubicBezTo>
                  <a:cubicBezTo>
                    <a:pt x="272" y="1921"/>
                    <a:pt x="248" y="1842"/>
                    <a:pt x="226" y="1761"/>
                  </a:cubicBezTo>
                  <a:cubicBezTo>
                    <a:pt x="208" y="1695"/>
                    <a:pt x="191" y="1627"/>
                    <a:pt x="174" y="1558"/>
                  </a:cubicBezTo>
                  <a:cubicBezTo>
                    <a:pt x="171" y="1546"/>
                    <a:pt x="168" y="1533"/>
                    <a:pt x="165" y="1521"/>
                  </a:cubicBezTo>
                  <a:cubicBezTo>
                    <a:pt x="164" y="1516"/>
                    <a:pt x="164" y="1516"/>
                    <a:pt x="164" y="1516"/>
                  </a:cubicBezTo>
                  <a:cubicBezTo>
                    <a:pt x="157" y="1483"/>
                    <a:pt x="149" y="1448"/>
                    <a:pt x="141" y="1408"/>
                  </a:cubicBezTo>
                  <a:cubicBezTo>
                    <a:pt x="132" y="1364"/>
                    <a:pt x="123" y="1318"/>
                    <a:pt x="114" y="1273"/>
                  </a:cubicBezTo>
                  <a:cubicBezTo>
                    <a:pt x="102" y="1207"/>
                    <a:pt x="91" y="1139"/>
                    <a:pt x="80" y="1071"/>
                  </a:cubicBezTo>
                  <a:cubicBezTo>
                    <a:pt x="78" y="1056"/>
                    <a:pt x="75" y="1041"/>
                    <a:pt x="73" y="1025"/>
                  </a:cubicBezTo>
                  <a:cubicBezTo>
                    <a:pt x="61" y="943"/>
                    <a:pt x="50" y="857"/>
                    <a:pt x="41" y="772"/>
                  </a:cubicBezTo>
                  <a:cubicBezTo>
                    <a:pt x="40" y="762"/>
                    <a:pt x="39" y="752"/>
                    <a:pt x="38" y="742"/>
                  </a:cubicBezTo>
                  <a:cubicBezTo>
                    <a:pt x="31" y="679"/>
                    <a:pt x="26" y="614"/>
                    <a:pt x="21" y="549"/>
                  </a:cubicBezTo>
                  <a:cubicBezTo>
                    <a:pt x="20" y="539"/>
                    <a:pt x="19" y="529"/>
                    <a:pt x="19" y="519"/>
                  </a:cubicBezTo>
                  <a:cubicBezTo>
                    <a:pt x="18" y="516"/>
                    <a:pt x="18" y="516"/>
                    <a:pt x="18" y="516"/>
                  </a:cubicBezTo>
                  <a:cubicBezTo>
                    <a:pt x="13" y="431"/>
                    <a:pt x="8" y="346"/>
                    <a:pt x="5" y="262"/>
                  </a:cubicBezTo>
                  <a:cubicBezTo>
                    <a:pt x="3" y="178"/>
                    <a:pt x="2" y="93"/>
                    <a:pt x="2" y="10"/>
                  </a:cubicBezTo>
                  <a:cubicBezTo>
                    <a:pt x="1" y="9"/>
                    <a:pt x="0" y="8"/>
                    <a:pt x="0" y="6"/>
                  </a:cubicBezTo>
                  <a:cubicBezTo>
                    <a:pt x="0" y="3"/>
                    <a:pt x="3" y="0"/>
                    <a:pt x="6" y="0"/>
                  </a:cubicBezTo>
                  <a:cubicBezTo>
                    <a:pt x="11" y="0"/>
                    <a:pt x="14" y="2"/>
                    <a:pt x="14" y="6"/>
                  </a:cubicBezTo>
                  <a:cubicBezTo>
                    <a:pt x="13" y="90"/>
                    <a:pt x="15" y="176"/>
                    <a:pt x="17" y="261"/>
                  </a:cubicBezTo>
                  <a:cubicBezTo>
                    <a:pt x="20" y="345"/>
                    <a:pt x="25" y="431"/>
                    <a:pt x="30" y="515"/>
                  </a:cubicBezTo>
                  <a:cubicBezTo>
                    <a:pt x="30" y="518"/>
                    <a:pt x="30" y="518"/>
                    <a:pt x="30" y="518"/>
                  </a:cubicBezTo>
                  <a:cubicBezTo>
                    <a:pt x="31" y="528"/>
                    <a:pt x="32" y="538"/>
                    <a:pt x="33" y="548"/>
                  </a:cubicBezTo>
                  <a:cubicBezTo>
                    <a:pt x="38" y="613"/>
                    <a:pt x="43" y="678"/>
                    <a:pt x="50" y="740"/>
                  </a:cubicBezTo>
                  <a:cubicBezTo>
                    <a:pt x="51" y="750"/>
                    <a:pt x="52" y="760"/>
                    <a:pt x="53" y="770"/>
                  </a:cubicBezTo>
                  <a:cubicBezTo>
                    <a:pt x="62" y="856"/>
                    <a:pt x="73" y="941"/>
                    <a:pt x="85" y="1024"/>
                  </a:cubicBezTo>
                  <a:cubicBezTo>
                    <a:pt x="87" y="1039"/>
                    <a:pt x="90" y="1054"/>
                    <a:pt x="92" y="1069"/>
                  </a:cubicBezTo>
                  <a:cubicBezTo>
                    <a:pt x="102" y="1137"/>
                    <a:pt x="114" y="1205"/>
                    <a:pt x="126" y="1271"/>
                  </a:cubicBezTo>
                  <a:cubicBezTo>
                    <a:pt x="135" y="1316"/>
                    <a:pt x="143" y="1362"/>
                    <a:pt x="153" y="1406"/>
                  </a:cubicBezTo>
                  <a:cubicBezTo>
                    <a:pt x="161" y="1445"/>
                    <a:pt x="169" y="1481"/>
                    <a:pt x="176" y="1513"/>
                  </a:cubicBezTo>
                  <a:cubicBezTo>
                    <a:pt x="177" y="1518"/>
                    <a:pt x="177" y="1518"/>
                    <a:pt x="177" y="1518"/>
                  </a:cubicBezTo>
                  <a:cubicBezTo>
                    <a:pt x="180" y="1531"/>
                    <a:pt x="183" y="1543"/>
                    <a:pt x="186" y="1555"/>
                  </a:cubicBezTo>
                  <a:cubicBezTo>
                    <a:pt x="202" y="1624"/>
                    <a:pt x="220" y="1692"/>
                    <a:pt x="238" y="1758"/>
                  </a:cubicBezTo>
                  <a:cubicBezTo>
                    <a:pt x="260" y="1839"/>
                    <a:pt x="283" y="1918"/>
                    <a:pt x="307" y="1994"/>
                  </a:cubicBezTo>
                  <a:cubicBezTo>
                    <a:pt x="308" y="1997"/>
                    <a:pt x="306" y="2000"/>
                    <a:pt x="303" y="2001"/>
                  </a:cubicBezTo>
                  <a:cubicBezTo>
                    <a:pt x="303" y="2002"/>
                    <a:pt x="302"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92"/>
            <p:cNvSpPr/>
            <p:nvPr/>
          </p:nvSpPr>
          <p:spPr bwMode="auto">
            <a:xfrm>
              <a:off x="15989300" y="6213475"/>
              <a:ext cx="273050" cy="3436938"/>
            </a:xfrm>
            <a:custGeom>
              <a:avLst/>
              <a:gdLst>
                <a:gd name="T0" fmla="*/ 153 w 160"/>
                <a:gd name="T1" fmla="*/ 2010 h 2010"/>
                <a:gd name="T2" fmla="*/ 147 w 160"/>
                <a:gd name="T3" fmla="*/ 2005 h 2010"/>
                <a:gd name="T4" fmla="*/ 112 w 160"/>
                <a:gd name="T5" fmla="*/ 1762 h 2010"/>
                <a:gd name="T6" fmla="*/ 86 w 160"/>
                <a:gd name="T7" fmla="*/ 1557 h 2010"/>
                <a:gd name="T8" fmla="*/ 83 w 160"/>
                <a:gd name="T9" fmla="*/ 1529 h 2010"/>
                <a:gd name="T10" fmla="*/ 82 w 160"/>
                <a:gd name="T11" fmla="*/ 1514 h 2010"/>
                <a:gd name="T12" fmla="*/ 70 w 160"/>
                <a:gd name="T13" fmla="*/ 1405 h 2010"/>
                <a:gd name="T14" fmla="*/ 57 w 160"/>
                <a:gd name="T15" fmla="*/ 1267 h 2010"/>
                <a:gd name="T16" fmla="*/ 40 w 160"/>
                <a:gd name="T17" fmla="*/ 1064 h 2010"/>
                <a:gd name="T18" fmla="*/ 37 w 160"/>
                <a:gd name="T19" fmla="*/ 1023 h 2010"/>
                <a:gd name="T20" fmla="*/ 36 w 160"/>
                <a:gd name="T21" fmla="*/ 1018 h 2010"/>
                <a:gd name="T22" fmla="*/ 20 w 160"/>
                <a:gd name="T23" fmla="*/ 766 h 2010"/>
                <a:gd name="T24" fmla="*/ 19 w 160"/>
                <a:gd name="T25" fmla="*/ 736 h 2010"/>
                <a:gd name="T26" fmla="*/ 10 w 160"/>
                <a:gd name="T27" fmla="*/ 546 h 2010"/>
                <a:gd name="T28" fmla="*/ 9 w 160"/>
                <a:gd name="T29" fmla="*/ 521 h 2010"/>
                <a:gd name="T30" fmla="*/ 9 w 160"/>
                <a:gd name="T31" fmla="*/ 513 h 2010"/>
                <a:gd name="T32" fmla="*/ 3 w 160"/>
                <a:gd name="T33" fmla="*/ 260 h 2010"/>
                <a:gd name="T34" fmla="*/ 1 w 160"/>
                <a:gd name="T35" fmla="*/ 10 h 2010"/>
                <a:gd name="T36" fmla="*/ 0 w 160"/>
                <a:gd name="T37" fmla="*/ 5 h 2010"/>
                <a:gd name="T38" fmla="*/ 8 w 160"/>
                <a:gd name="T39" fmla="*/ 1 h 2010"/>
                <a:gd name="T40" fmla="*/ 13 w 160"/>
                <a:gd name="T41" fmla="*/ 8 h 2010"/>
                <a:gd name="T42" fmla="*/ 15 w 160"/>
                <a:gd name="T43" fmla="*/ 260 h 2010"/>
                <a:gd name="T44" fmla="*/ 21 w 160"/>
                <a:gd name="T45" fmla="*/ 512 h 2010"/>
                <a:gd name="T46" fmla="*/ 21 w 160"/>
                <a:gd name="T47" fmla="*/ 521 h 2010"/>
                <a:gd name="T48" fmla="*/ 22 w 160"/>
                <a:gd name="T49" fmla="*/ 545 h 2010"/>
                <a:gd name="T50" fmla="*/ 31 w 160"/>
                <a:gd name="T51" fmla="*/ 735 h 2010"/>
                <a:gd name="T52" fmla="*/ 32 w 160"/>
                <a:gd name="T53" fmla="*/ 765 h 2010"/>
                <a:gd name="T54" fmla="*/ 48 w 160"/>
                <a:gd name="T55" fmla="*/ 1017 h 2010"/>
                <a:gd name="T56" fmla="*/ 49 w 160"/>
                <a:gd name="T57" fmla="*/ 1022 h 2010"/>
                <a:gd name="T58" fmla="*/ 52 w 160"/>
                <a:gd name="T59" fmla="*/ 1063 h 2010"/>
                <a:gd name="T60" fmla="*/ 69 w 160"/>
                <a:gd name="T61" fmla="*/ 1266 h 2010"/>
                <a:gd name="T62" fmla="*/ 82 w 160"/>
                <a:gd name="T63" fmla="*/ 1403 h 2010"/>
                <a:gd name="T64" fmla="*/ 94 w 160"/>
                <a:gd name="T65" fmla="*/ 1513 h 2010"/>
                <a:gd name="T66" fmla="*/ 95 w 160"/>
                <a:gd name="T67" fmla="*/ 1528 h 2010"/>
                <a:gd name="T68" fmla="*/ 98 w 160"/>
                <a:gd name="T69" fmla="*/ 1555 h 2010"/>
                <a:gd name="T70" fmla="*/ 124 w 160"/>
                <a:gd name="T71" fmla="*/ 1760 h 2010"/>
                <a:gd name="T72" fmla="*/ 159 w 160"/>
                <a:gd name="T73" fmla="*/ 2003 h 2010"/>
                <a:gd name="T74" fmla="*/ 154 w 160"/>
                <a:gd name="T75" fmla="*/ 2010 h 2010"/>
                <a:gd name="T76" fmla="*/ 153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3" y="2010"/>
                  </a:moveTo>
                  <a:cubicBezTo>
                    <a:pt x="150" y="2010"/>
                    <a:pt x="148" y="2008"/>
                    <a:pt x="147" y="2005"/>
                  </a:cubicBezTo>
                  <a:cubicBezTo>
                    <a:pt x="135" y="1927"/>
                    <a:pt x="124" y="1845"/>
                    <a:pt x="112" y="1762"/>
                  </a:cubicBezTo>
                  <a:cubicBezTo>
                    <a:pt x="104" y="1695"/>
                    <a:pt x="95" y="1626"/>
                    <a:pt x="86" y="1557"/>
                  </a:cubicBezTo>
                  <a:cubicBezTo>
                    <a:pt x="85" y="1548"/>
                    <a:pt x="84" y="1538"/>
                    <a:pt x="83" y="1529"/>
                  </a:cubicBezTo>
                  <a:cubicBezTo>
                    <a:pt x="82" y="1514"/>
                    <a:pt x="82" y="1514"/>
                    <a:pt x="82" y="1514"/>
                  </a:cubicBezTo>
                  <a:cubicBezTo>
                    <a:pt x="77" y="1477"/>
                    <a:pt x="74" y="1439"/>
                    <a:pt x="70" y="1405"/>
                  </a:cubicBezTo>
                  <a:cubicBezTo>
                    <a:pt x="65" y="1360"/>
                    <a:pt x="61" y="1314"/>
                    <a:pt x="57" y="1267"/>
                  </a:cubicBezTo>
                  <a:cubicBezTo>
                    <a:pt x="51" y="1202"/>
                    <a:pt x="45" y="1133"/>
                    <a:pt x="40" y="1064"/>
                  </a:cubicBezTo>
                  <a:cubicBezTo>
                    <a:pt x="39" y="1050"/>
                    <a:pt x="38" y="1037"/>
                    <a:pt x="37" y="1023"/>
                  </a:cubicBezTo>
                  <a:cubicBezTo>
                    <a:pt x="36" y="1018"/>
                    <a:pt x="36" y="1018"/>
                    <a:pt x="36" y="1018"/>
                  </a:cubicBezTo>
                  <a:cubicBezTo>
                    <a:pt x="30" y="938"/>
                    <a:pt x="25" y="853"/>
                    <a:pt x="20" y="766"/>
                  </a:cubicBezTo>
                  <a:cubicBezTo>
                    <a:pt x="20" y="756"/>
                    <a:pt x="19" y="746"/>
                    <a:pt x="19" y="736"/>
                  </a:cubicBezTo>
                  <a:cubicBezTo>
                    <a:pt x="16" y="677"/>
                    <a:pt x="13" y="615"/>
                    <a:pt x="10" y="546"/>
                  </a:cubicBezTo>
                  <a:cubicBezTo>
                    <a:pt x="10" y="538"/>
                    <a:pt x="10" y="530"/>
                    <a:pt x="9" y="521"/>
                  </a:cubicBezTo>
                  <a:cubicBezTo>
                    <a:pt x="9" y="513"/>
                    <a:pt x="9" y="513"/>
                    <a:pt x="9" y="513"/>
                  </a:cubicBezTo>
                  <a:cubicBezTo>
                    <a:pt x="6" y="429"/>
                    <a:pt x="4" y="344"/>
                    <a:pt x="3" y="260"/>
                  </a:cubicBezTo>
                  <a:cubicBezTo>
                    <a:pt x="1" y="177"/>
                    <a:pt x="1" y="93"/>
                    <a:pt x="1" y="10"/>
                  </a:cubicBezTo>
                  <a:cubicBezTo>
                    <a:pt x="0" y="9"/>
                    <a:pt x="0" y="7"/>
                    <a:pt x="0" y="5"/>
                  </a:cubicBezTo>
                  <a:cubicBezTo>
                    <a:pt x="1" y="2"/>
                    <a:pt x="5" y="0"/>
                    <a:pt x="8" y="1"/>
                  </a:cubicBezTo>
                  <a:cubicBezTo>
                    <a:pt x="11" y="2"/>
                    <a:pt x="13" y="5"/>
                    <a:pt x="13" y="8"/>
                  </a:cubicBezTo>
                  <a:cubicBezTo>
                    <a:pt x="13" y="92"/>
                    <a:pt x="13" y="176"/>
                    <a:pt x="15" y="260"/>
                  </a:cubicBezTo>
                  <a:cubicBezTo>
                    <a:pt x="16" y="344"/>
                    <a:pt x="18" y="429"/>
                    <a:pt x="21" y="512"/>
                  </a:cubicBezTo>
                  <a:cubicBezTo>
                    <a:pt x="21" y="521"/>
                    <a:pt x="21" y="521"/>
                    <a:pt x="21" y="521"/>
                  </a:cubicBezTo>
                  <a:cubicBezTo>
                    <a:pt x="22" y="529"/>
                    <a:pt x="22" y="537"/>
                    <a:pt x="22" y="545"/>
                  </a:cubicBezTo>
                  <a:cubicBezTo>
                    <a:pt x="25" y="614"/>
                    <a:pt x="28" y="676"/>
                    <a:pt x="31" y="735"/>
                  </a:cubicBezTo>
                  <a:cubicBezTo>
                    <a:pt x="31" y="745"/>
                    <a:pt x="32" y="755"/>
                    <a:pt x="32" y="765"/>
                  </a:cubicBezTo>
                  <a:cubicBezTo>
                    <a:pt x="37" y="853"/>
                    <a:pt x="42" y="938"/>
                    <a:pt x="48" y="1017"/>
                  </a:cubicBezTo>
                  <a:cubicBezTo>
                    <a:pt x="49" y="1022"/>
                    <a:pt x="49" y="1022"/>
                    <a:pt x="49" y="1022"/>
                  </a:cubicBezTo>
                  <a:cubicBezTo>
                    <a:pt x="50" y="1036"/>
                    <a:pt x="51" y="1049"/>
                    <a:pt x="52" y="1063"/>
                  </a:cubicBezTo>
                  <a:cubicBezTo>
                    <a:pt x="57" y="1132"/>
                    <a:pt x="63" y="1201"/>
                    <a:pt x="69" y="1266"/>
                  </a:cubicBezTo>
                  <a:cubicBezTo>
                    <a:pt x="73" y="1312"/>
                    <a:pt x="77" y="1359"/>
                    <a:pt x="82" y="1403"/>
                  </a:cubicBezTo>
                  <a:cubicBezTo>
                    <a:pt x="85" y="1438"/>
                    <a:pt x="89" y="1475"/>
                    <a:pt x="94" y="1513"/>
                  </a:cubicBezTo>
                  <a:cubicBezTo>
                    <a:pt x="95" y="1528"/>
                    <a:pt x="95" y="1528"/>
                    <a:pt x="95" y="1528"/>
                  </a:cubicBezTo>
                  <a:cubicBezTo>
                    <a:pt x="96" y="1537"/>
                    <a:pt x="97" y="1546"/>
                    <a:pt x="98" y="1555"/>
                  </a:cubicBezTo>
                  <a:cubicBezTo>
                    <a:pt x="107" y="1625"/>
                    <a:pt x="115" y="1694"/>
                    <a:pt x="124" y="1760"/>
                  </a:cubicBezTo>
                  <a:cubicBezTo>
                    <a:pt x="135" y="1843"/>
                    <a:pt x="147" y="1925"/>
                    <a:pt x="159" y="2003"/>
                  </a:cubicBezTo>
                  <a:cubicBezTo>
                    <a:pt x="160" y="2007"/>
                    <a:pt x="157" y="2010"/>
                    <a:pt x="154" y="2010"/>
                  </a:cubicBezTo>
                  <a:cubicBezTo>
                    <a:pt x="154" y="2010"/>
                    <a:pt x="153" y="2010"/>
                    <a:pt x="153"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93"/>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94"/>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95"/>
            <p:cNvSpPr/>
            <p:nvPr/>
          </p:nvSpPr>
          <p:spPr bwMode="auto">
            <a:xfrm>
              <a:off x="13034963" y="6642100"/>
              <a:ext cx="3402013" cy="101600"/>
            </a:xfrm>
            <a:custGeom>
              <a:avLst/>
              <a:gdLst>
                <a:gd name="T0" fmla="*/ 6 w 1990"/>
                <a:gd name="T1" fmla="*/ 59 h 59"/>
                <a:gd name="T2" fmla="*/ 0 w 1990"/>
                <a:gd name="T3" fmla="*/ 54 h 59"/>
                <a:gd name="T4" fmla="*/ 6 w 1990"/>
                <a:gd name="T5" fmla="*/ 47 h 59"/>
                <a:gd name="T6" fmla="*/ 20 w 1990"/>
                <a:gd name="T7" fmla="*/ 47 h 59"/>
                <a:gd name="T8" fmla="*/ 253 w 1990"/>
                <a:gd name="T9" fmla="*/ 38 h 59"/>
                <a:gd name="T10" fmla="*/ 308 w 1990"/>
                <a:gd name="T11" fmla="*/ 35 h 59"/>
                <a:gd name="T12" fmla="*/ 498 w 1990"/>
                <a:gd name="T13" fmla="*/ 27 h 59"/>
                <a:gd name="T14" fmla="*/ 501 w 1990"/>
                <a:gd name="T15" fmla="*/ 27 h 59"/>
                <a:gd name="T16" fmla="*/ 702 w 1990"/>
                <a:gd name="T17" fmla="*/ 23 h 59"/>
                <a:gd name="T18" fmla="*/ 746 w 1990"/>
                <a:gd name="T19" fmla="*/ 21 h 59"/>
                <a:gd name="T20" fmla="*/ 937 w 1990"/>
                <a:gd name="T21" fmla="*/ 15 h 59"/>
                <a:gd name="T22" fmla="*/ 992 w 1990"/>
                <a:gd name="T23" fmla="*/ 13 h 59"/>
                <a:gd name="T24" fmla="*/ 1079 w 1990"/>
                <a:gd name="T25" fmla="*/ 11 h 59"/>
                <a:gd name="T26" fmla="*/ 1241 w 1990"/>
                <a:gd name="T27" fmla="*/ 9 h 59"/>
                <a:gd name="T28" fmla="*/ 1327 w 1990"/>
                <a:gd name="T29" fmla="*/ 8 h 59"/>
                <a:gd name="T30" fmla="*/ 1487 w 1990"/>
                <a:gd name="T31" fmla="*/ 5 h 59"/>
                <a:gd name="T32" fmla="*/ 1489 w 1990"/>
                <a:gd name="T33" fmla="*/ 5 h 59"/>
                <a:gd name="T34" fmla="*/ 1640 w 1990"/>
                <a:gd name="T35" fmla="*/ 4 h 59"/>
                <a:gd name="T36" fmla="*/ 1737 w 1990"/>
                <a:gd name="T37" fmla="*/ 3 h 59"/>
                <a:gd name="T38" fmla="*/ 1879 w 1990"/>
                <a:gd name="T39" fmla="*/ 1 h 59"/>
                <a:gd name="T40" fmla="*/ 1984 w 1990"/>
                <a:gd name="T41" fmla="*/ 0 h 59"/>
                <a:gd name="T42" fmla="*/ 1984 w 1990"/>
                <a:gd name="T43" fmla="*/ 0 h 59"/>
                <a:gd name="T44" fmla="*/ 1990 w 1990"/>
                <a:gd name="T45" fmla="*/ 6 h 59"/>
                <a:gd name="T46" fmla="*/ 1984 w 1990"/>
                <a:gd name="T47" fmla="*/ 12 h 59"/>
                <a:gd name="T48" fmla="*/ 1879 w 1990"/>
                <a:gd name="T49" fmla="*/ 13 h 59"/>
                <a:gd name="T50" fmla="*/ 1737 w 1990"/>
                <a:gd name="T51" fmla="*/ 15 h 59"/>
                <a:gd name="T52" fmla="*/ 1640 w 1990"/>
                <a:gd name="T53" fmla="*/ 16 h 59"/>
                <a:gd name="T54" fmla="*/ 1489 w 1990"/>
                <a:gd name="T55" fmla="*/ 17 h 59"/>
                <a:gd name="T56" fmla="*/ 1488 w 1990"/>
                <a:gd name="T57" fmla="*/ 17 h 59"/>
                <a:gd name="T58" fmla="*/ 1327 w 1990"/>
                <a:gd name="T59" fmla="*/ 20 h 59"/>
                <a:gd name="T60" fmla="*/ 1241 w 1990"/>
                <a:gd name="T61" fmla="*/ 21 h 59"/>
                <a:gd name="T62" fmla="*/ 1080 w 1990"/>
                <a:gd name="T63" fmla="*/ 23 h 59"/>
                <a:gd name="T64" fmla="*/ 992 w 1990"/>
                <a:gd name="T65" fmla="*/ 25 h 59"/>
                <a:gd name="T66" fmla="*/ 938 w 1990"/>
                <a:gd name="T67" fmla="*/ 27 h 59"/>
                <a:gd name="T68" fmla="*/ 747 w 1990"/>
                <a:gd name="T69" fmla="*/ 33 h 59"/>
                <a:gd name="T70" fmla="*/ 703 w 1990"/>
                <a:gd name="T71" fmla="*/ 35 h 59"/>
                <a:gd name="T72" fmla="*/ 501 w 1990"/>
                <a:gd name="T73" fmla="*/ 39 h 59"/>
                <a:gd name="T74" fmla="*/ 498 w 1990"/>
                <a:gd name="T75" fmla="*/ 39 h 59"/>
                <a:gd name="T76" fmla="*/ 309 w 1990"/>
                <a:gd name="T77" fmla="*/ 47 h 59"/>
                <a:gd name="T78" fmla="*/ 254 w 1990"/>
                <a:gd name="T79" fmla="*/ 50 h 59"/>
                <a:gd name="T80" fmla="*/ 21 w 1990"/>
                <a:gd name="T81" fmla="*/ 59 h 59"/>
                <a:gd name="T82" fmla="*/ 6 w 1990"/>
                <a:gd name="T83" fmla="*/ 59 h 59"/>
                <a:gd name="T84" fmla="*/ 6 w 1990"/>
                <a:gd name="T8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0" h="59">
                  <a:moveTo>
                    <a:pt x="6" y="59"/>
                  </a:moveTo>
                  <a:cubicBezTo>
                    <a:pt x="3" y="59"/>
                    <a:pt x="0" y="57"/>
                    <a:pt x="0" y="54"/>
                  </a:cubicBezTo>
                  <a:cubicBezTo>
                    <a:pt x="0" y="50"/>
                    <a:pt x="2" y="48"/>
                    <a:pt x="6" y="47"/>
                  </a:cubicBezTo>
                  <a:cubicBezTo>
                    <a:pt x="20" y="47"/>
                    <a:pt x="20" y="47"/>
                    <a:pt x="20" y="47"/>
                  </a:cubicBezTo>
                  <a:cubicBezTo>
                    <a:pt x="97" y="44"/>
                    <a:pt x="176" y="40"/>
                    <a:pt x="253" y="38"/>
                  </a:cubicBezTo>
                  <a:cubicBezTo>
                    <a:pt x="308" y="35"/>
                    <a:pt x="308" y="35"/>
                    <a:pt x="308" y="35"/>
                  </a:cubicBezTo>
                  <a:cubicBezTo>
                    <a:pt x="371" y="33"/>
                    <a:pt x="436" y="30"/>
                    <a:pt x="498" y="27"/>
                  </a:cubicBezTo>
                  <a:cubicBezTo>
                    <a:pt x="501" y="27"/>
                    <a:pt x="501" y="27"/>
                    <a:pt x="501" y="27"/>
                  </a:cubicBezTo>
                  <a:cubicBezTo>
                    <a:pt x="567" y="27"/>
                    <a:pt x="636" y="25"/>
                    <a:pt x="702" y="23"/>
                  </a:cubicBezTo>
                  <a:cubicBezTo>
                    <a:pt x="717" y="22"/>
                    <a:pt x="732" y="22"/>
                    <a:pt x="746" y="21"/>
                  </a:cubicBezTo>
                  <a:cubicBezTo>
                    <a:pt x="809" y="20"/>
                    <a:pt x="874" y="17"/>
                    <a:pt x="937" y="15"/>
                  </a:cubicBezTo>
                  <a:cubicBezTo>
                    <a:pt x="956" y="14"/>
                    <a:pt x="974" y="13"/>
                    <a:pt x="992" y="13"/>
                  </a:cubicBezTo>
                  <a:cubicBezTo>
                    <a:pt x="1021" y="12"/>
                    <a:pt x="1050" y="12"/>
                    <a:pt x="1079" y="11"/>
                  </a:cubicBezTo>
                  <a:cubicBezTo>
                    <a:pt x="1132" y="11"/>
                    <a:pt x="1187" y="10"/>
                    <a:pt x="1241" y="9"/>
                  </a:cubicBezTo>
                  <a:cubicBezTo>
                    <a:pt x="1269" y="9"/>
                    <a:pt x="1298" y="8"/>
                    <a:pt x="1327" y="8"/>
                  </a:cubicBezTo>
                  <a:cubicBezTo>
                    <a:pt x="1380" y="7"/>
                    <a:pt x="1434" y="6"/>
                    <a:pt x="1487" y="5"/>
                  </a:cubicBezTo>
                  <a:cubicBezTo>
                    <a:pt x="1489" y="5"/>
                    <a:pt x="1489" y="5"/>
                    <a:pt x="1489" y="5"/>
                  </a:cubicBezTo>
                  <a:cubicBezTo>
                    <a:pt x="1539" y="5"/>
                    <a:pt x="1590" y="5"/>
                    <a:pt x="1640" y="4"/>
                  </a:cubicBezTo>
                  <a:cubicBezTo>
                    <a:pt x="1672" y="4"/>
                    <a:pt x="1705" y="3"/>
                    <a:pt x="1737" y="3"/>
                  </a:cubicBezTo>
                  <a:cubicBezTo>
                    <a:pt x="1784" y="3"/>
                    <a:pt x="1832" y="2"/>
                    <a:pt x="1879" y="1"/>
                  </a:cubicBezTo>
                  <a:cubicBezTo>
                    <a:pt x="1914" y="1"/>
                    <a:pt x="1949" y="0"/>
                    <a:pt x="1984" y="0"/>
                  </a:cubicBezTo>
                  <a:cubicBezTo>
                    <a:pt x="1984" y="0"/>
                    <a:pt x="1984" y="0"/>
                    <a:pt x="1984" y="0"/>
                  </a:cubicBezTo>
                  <a:cubicBezTo>
                    <a:pt x="1987" y="0"/>
                    <a:pt x="1990" y="3"/>
                    <a:pt x="1990" y="6"/>
                  </a:cubicBezTo>
                  <a:cubicBezTo>
                    <a:pt x="1990" y="9"/>
                    <a:pt x="1987" y="12"/>
                    <a:pt x="1984" y="12"/>
                  </a:cubicBezTo>
                  <a:cubicBezTo>
                    <a:pt x="1949" y="12"/>
                    <a:pt x="1914" y="13"/>
                    <a:pt x="1879" y="13"/>
                  </a:cubicBezTo>
                  <a:cubicBezTo>
                    <a:pt x="1832" y="14"/>
                    <a:pt x="1784" y="15"/>
                    <a:pt x="1737" y="15"/>
                  </a:cubicBezTo>
                  <a:cubicBezTo>
                    <a:pt x="1705" y="15"/>
                    <a:pt x="1672" y="16"/>
                    <a:pt x="1640" y="16"/>
                  </a:cubicBezTo>
                  <a:cubicBezTo>
                    <a:pt x="1590" y="17"/>
                    <a:pt x="1539" y="17"/>
                    <a:pt x="1489" y="17"/>
                  </a:cubicBezTo>
                  <a:cubicBezTo>
                    <a:pt x="1488" y="17"/>
                    <a:pt x="1488" y="17"/>
                    <a:pt x="1488" y="17"/>
                  </a:cubicBezTo>
                  <a:cubicBezTo>
                    <a:pt x="1435" y="18"/>
                    <a:pt x="1380" y="19"/>
                    <a:pt x="1327" y="20"/>
                  </a:cubicBezTo>
                  <a:cubicBezTo>
                    <a:pt x="1298" y="20"/>
                    <a:pt x="1269" y="21"/>
                    <a:pt x="1241" y="21"/>
                  </a:cubicBezTo>
                  <a:cubicBezTo>
                    <a:pt x="1188" y="22"/>
                    <a:pt x="1133" y="23"/>
                    <a:pt x="1080" y="23"/>
                  </a:cubicBezTo>
                  <a:cubicBezTo>
                    <a:pt x="1050" y="24"/>
                    <a:pt x="1021" y="24"/>
                    <a:pt x="992" y="25"/>
                  </a:cubicBezTo>
                  <a:cubicBezTo>
                    <a:pt x="974" y="25"/>
                    <a:pt x="956" y="26"/>
                    <a:pt x="938" y="27"/>
                  </a:cubicBezTo>
                  <a:cubicBezTo>
                    <a:pt x="875" y="29"/>
                    <a:pt x="810" y="32"/>
                    <a:pt x="747" y="33"/>
                  </a:cubicBezTo>
                  <a:cubicBezTo>
                    <a:pt x="732" y="34"/>
                    <a:pt x="718" y="34"/>
                    <a:pt x="703" y="35"/>
                  </a:cubicBezTo>
                  <a:cubicBezTo>
                    <a:pt x="636" y="37"/>
                    <a:pt x="567" y="39"/>
                    <a:pt x="501" y="39"/>
                  </a:cubicBezTo>
                  <a:cubicBezTo>
                    <a:pt x="498" y="39"/>
                    <a:pt x="498" y="39"/>
                    <a:pt x="498" y="39"/>
                  </a:cubicBezTo>
                  <a:cubicBezTo>
                    <a:pt x="436" y="42"/>
                    <a:pt x="371" y="45"/>
                    <a:pt x="309" y="47"/>
                  </a:cubicBezTo>
                  <a:cubicBezTo>
                    <a:pt x="254" y="50"/>
                    <a:pt x="254" y="50"/>
                    <a:pt x="254" y="50"/>
                  </a:cubicBezTo>
                  <a:cubicBezTo>
                    <a:pt x="177" y="52"/>
                    <a:pt x="97" y="56"/>
                    <a:pt x="21" y="59"/>
                  </a:cubicBezTo>
                  <a:cubicBezTo>
                    <a:pt x="6" y="59"/>
                    <a:pt x="6" y="59"/>
                    <a:pt x="6" y="59"/>
                  </a:cubicBezTo>
                  <a:cubicBezTo>
                    <a:pt x="6" y="59"/>
                    <a:pt x="6" y="59"/>
                    <a:pt x="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96"/>
            <p:cNvSpPr/>
            <p:nvPr/>
          </p:nvSpPr>
          <p:spPr bwMode="auto">
            <a:xfrm>
              <a:off x="13144500" y="7070725"/>
              <a:ext cx="3292475" cy="158750"/>
            </a:xfrm>
            <a:custGeom>
              <a:avLst/>
              <a:gdLst>
                <a:gd name="T0" fmla="*/ 6 w 1926"/>
                <a:gd name="T1" fmla="*/ 93 h 93"/>
                <a:gd name="T2" fmla="*/ 0 w 1926"/>
                <a:gd name="T3" fmla="*/ 88 h 93"/>
                <a:gd name="T4" fmla="*/ 5 w 1926"/>
                <a:gd name="T5" fmla="*/ 81 h 93"/>
                <a:gd name="T6" fmla="*/ 130 w 1926"/>
                <a:gd name="T7" fmla="*/ 73 h 93"/>
                <a:gd name="T8" fmla="*/ 243 w 1926"/>
                <a:gd name="T9" fmla="*/ 65 h 93"/>
                <a:gd name="T10" fmla="*/ 478 w 1926"/>
                <a:gd name="T11" fmla="*/ 48 h 93"/>
                <a:gd name="T12" fmla="*/ 481 w 1926"/>
                <a:gd name="T13" fmla="*/ 48 h 93"/>
                <a:gd name="T14" fmla="*/ 718 w 1926"/>
                <a:gd name="T15" fmla="*/ 36 h 93"/>
                <a:gd name="T16" fmla="*/ 955 w 1926"/>
                <a:gd name="T17" fmla="*/ 19 h 93"/>
                <a:gd name="T18" fmla="*/ 1196 w 1926"/>
                <a:gd name="T19" fmla="*/ 15 h 93"/>
                <a:gd name="T20" fmla="*/ 1436 w 1926"/>
                <a:gd name="T21" fmla="*/ 10 h 93"/>
                <a:gd name="T22" fmla="*/ 1438 w 1926"/>
                <a:gd name="T23" fmla="*/ 10 h 93"/>
                <a:gd name="T24" fmla="*/ 1679 w 1926"/>
                <a:gd name="T25" fmla="*/ 5 h 93"/>
                <a:gd name="T26" fmla="*/ 1920 w 1926"/>
                <a:gd name="T27" fmla="*/ 0 h 93"/>
                <a:gd name="T28" fmla="*/ 1926 w 1926"/>
                <a:gd name="T29" fmla="*/ 6 h 93"/>
                <a:gd name="T30" fmla="*/ 1920 w 1926"/>
                <a:gd name="T31" fmla="*/ 12 h 93"/>
                <a:gd name="T32" fmla="*/ 1679 w 1926"/>
                <a:gd name="T33" fmla="*/ 17 h 93"/>
                <a:gd name="T34" fmla="*/ 1438 w 1926"/>
                <a:gd name="T35" fmla="*/ 22 h 93"/>
                <a:gd name="T36" fmla="*/ 1437 w 1926"/>
                <a:gd name="T37" fmla="*/ 22 h 93"/>
                <a:gd name="T38" fmla="*/ 1197 w 1926"/>
                <a:gd name="T39" fmla="*/ 27 h 93"/>
                <a:gd name="T40" fmla="*/ 955 w 1926"/>
                <a:gd name="T41" fmla="*/ 31 h 93"/>
                <a:gd name="T42" fmla="*/ 718 w 1926"/>
                <a:gd name="T43" fmla="*/ 48 h 93"/>
                <a:gd name="T44" fmla="*/ 481 w 1926"/>
                <a:gd name="T45" fmla="*/ 60 h 93"/>
                <a:gd name="T46" fmla="*/ 479 w 1926"/>
                <a:gd name="T47" fmla="*/ 60 h 93"/>
                <a:gd name="T48" fmla="*/ 243 w 1926"/>
                <a:gd name="T49" fmla="*/ 77 h 93"/>
                <a:gd name="T50" fmla="*/ 131 w 1926"/>
                <a:gd name="T51" fmla="*/ 85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1"/>
                    <a:pt x="0" y="88"/>
                  </a:cubicBezTo>
                  <a:cubicBezTo>
                    <a:pt x="0" y="84"/>
                    <a:pt x="2" y="81"/>
                    <a:pt x="5" y="81"/>
                  </a:cubicBezTo>
                  <a:cubicBezTo>
                    <a:pt x="47" y="78"/>
                    <a:pt x="88" y="76"/>
                    <a:pt x="130" y="73"/>
                  </a:cubicBezTo>
                  <a:cubicBezTo>
                    <a:pt x="168" y="70"/>
                    <a:pt x="205" y="68"/>
                    <a:pt x="243" y="65"/>
                  </a:cubicBezTo>
                  <a:cubicBezTo>
                    <a:pt x="307" y="61"/>
                    <a:pt x="393" y="55"/>
                    <a:pt x="478" y="48"/>
                  </a:cubicBezTo>
                  <a:cubicBezTo>
                    <a:pt x="481" y="48"/>
                    <a:pt x="481" y="48"/>
                    <a:pt x="481" y="48"/>
                  </a:cubicBezTo>
                  <a:cubicBezTo>
                    <a:pt x="555" y="45"/>
                    <a:pt x="635" y="41"/>
                    <a:pt x="718" y="36"/>
                  </a:cubicBezTo>
                  <a:cubicBezTo>
                    <a:pt x="792" y="31"/>
                    <a:pt x="872" y="26"/>
                    <a:pt x="955" y="19"/>
                  </a:cubicBezTo>
                  <a:cubicBezTo>
                    <a:pt x="1036" y="18"/>
                    <a:pt x="1117" y="17"/>
                    <a:pt x="1196" y="15"/>
                  </a:cubicBezTo>
                  <a:cubicBezTo>
                    <a:pt x="1277" y="14"/>
                    <a:pt x="1357" y="12"/>
                    <a:pt x="1436" y="10"/>
                  </a:cubicBezTo>
                  <a:cubicBezTo>
                    <a:pt x="1438" y="10"/>
                    <a:pt x="1438" y="10"/>
                    <a:pt x="1438" y="10"/>
                  </a:cubicBezTo>
                  <a:cubicBezTo>
                    <a:pt x="1518" y="8"/>
                    <a:pt x="1599" y="7"/>
                    <a:pt x="1679" y="5"/>
                  </a:cubicBezTo>
                  <a:cubicBezTo>
                    <a:pt x="1759" y="4"/>
                    <a:pt x="1840" y="2"/>
                    <a:pt x="1920" y="0"/>
                  </a:cubicBezTo>
                  <a:cubicBezTo>
                    <a:pt x="1923" y="0"/>
                    <a:pt x="1926" y="3"/>
                    <a:pt x="1926" y="6"/>
                  </a:cubicBezTo>
                  <a:cubicBezTo>
                    <a:pt x="1926" y="9"/>
                    <a:pt x="1923" y="12"/>
                    <a:pt x="1920" y="12"/>
                  </a:cubicBezTo>
                  <a:cubicBezTo>
                    <a:pt x="1841" y="14"/>
                    <a:pt x="1760" y="16"/>
                    <a:pt x="1679" y="17"/>
                  </a:cubicBezTo>
                  <a:cubicBezTo>
                    <a:pt x="1599" y="19"/>
                    <a:pt x="1518" y="20"/>
                    <a:pt x="1438" y="22"/>
                  </a:cubicBezTo>
                  <a:cubicBezTo>
                    <a:pt x="1437" y="22"/>
                    <a:pt x="1437" y="22"/>
                    <a:pt x="1437" y="22"/>
                  </a:cubicBezTo>
                  <a:cubicBezTo>
                    <a:pt x="1358" y="24"/>
                    <a:pt x="1277" y="26"/>
                    <a:pt x="1197" y="27"/>
                  </a:cubicBezTo>
                  <a:cubicBezTo>
                    <a:pt x="1117" y="29"/>
                    <a:pt x="1036" y="30"/>
                    <a:pt x="955" y="31"/>
                  </a:cubicBezTo>
                  <a:cubicBezTo>
                    <a:pt x="873" y="38"/>
                    <a:pt x="793" y="43"/>
                    <a:pt x="718" y="48"/>
                  </a:cubicBezTo>
                  <a:cubicBezTo>
                    <a:pt x="635" y="53"/>
                    <a:pt x="556" y="57"/>
                    <a:pt x="481" y="60"/>
                  </a:cubicBezTo>
                  <a:cubicBezTo>
                    <a:pt x="479" y="60"/>
                    <a:pt x="479" y="60"/>
                    <a:pt x="479" y="60"/>
                  </a:cubicBezTo>
                  <a:cubicBezTo>
                    <a:pt x="393" y="67"/>
                    <a:pt x="308" y="73"/>
                    <a:pt x="243" y="77"/>
                  </a:cubicBezTo>
                  <a:cubicBezTo>
                    <a:pt x="206" y="80"/>
                    <a:pt x="169" y="82"/>
                    <a:pt x="131" y="85"/>
                  </a:cubicBezTo>
                  <a:cubicBezTo>
                    <a:pt x="89" y="88"/>
                    <a:pt x="47" y="90"/>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97"/>
            <p:cNvSpPr/>
            <p:nvPr/>
          </p:nvSpPr>
          <p:spPr bwMode="auto">
            <a:xfrm>
              <a:off x="13322300" y="7497763"/>
              <a:ext cx="3114675" cy="196850"/>
            </a:xfrm>
            <a:custGeom>
              <a:avLst/>
              <a:gdLst>
                <a:gd name="T0" fmla="*/ 7 w 1822"/>
                <a:gd name="T1" fmla="*/ 115 h 115"/>
                <a:gd name="T2" fmla="*/ 1 w 1822"/>
                <a:gd name="T3" fmla="*/ 110 h 115"/>
                <a:gd name="T4" fmla="*/ 6 w 1822"/>
                <a:gd name="T5" fmla="*/ 103 h 115"/>
                <a:gd name="T6" fmla="*/ 228 w 1822"/>
                <a:gd name="T7" fmla="*/ 85 h 115"/>
                <a:gd name="T8" fmla="*/ 449 w 1822"/>
                <a:gd name="T9" fmla="*/ 65 h 115"/>
                <a:gd name="T10" fmla="*/ 451 w 1822"/>
                <a:gd name="T11" fmla="*/ 65 h 115"/>
                <a:gd name="T12" fmla="*/ 674 w 1822"/>
                <a:gd name="T13" fmla="*/ 47 h 115"/>
                <a:gd name="T14" fmla="*/ 890 w 1822"/>
                <a:gd name="T15" fmla="*/ 26 h 115"/>
                <a:gd name="T16" fmla="*/ 897 w 1822"/>
                <a:gd name="T17" fmla="*/ 26 h 115"/>
                <a:gd name="T18" fmla="*/ 1126 w 1822"/>
                <a:gd name="T19" fmla="*/ 21 h 115"/>
                <a:gd name="T20" fmla="*/ 1355 w 1822"/>
                <a:gd name="T21" fmla="*/ 15 h 115"/>
                <a:gd name="T22" fmla="*/ 1357 w 1822"/>
                <a:gd name="T23" fmla="*/ 15 h 115"/>
                <a:gd name="T24" fmla="*/ 1568 w 1822"/>
                <a:gd name="T25" fmla="*/ 9 h 115"/>
                <a:gd name="T26" fmla="*/ 1586 w 1822"/>
                <a:gd name="T27" fmla="*/ 8 h 115"/>
                <a:gd name="T28" fmla="*/ 1798 w 1822"/>
                <a:gd name="T29" fmla="*/ 1 h 115"/>
                <a:gd name="T30" fmla="*/ 1816 w 1822"/>
                <a:gd name="T31" fmla="*/ 0 h 115"/>
                <a:gd name="T32" fmla="*/ 1822 w 1822"/>
                <a:gd name="T33" fmla="*/ 6 h 115"/>
                <a:gd name="T34" fmla="*/ 1816 w 1822"/>
                <a:gd name="T35" fmla="*/ 12 h 115"/>
                <a:gd name="T36" fmla="*/ 1799 w 1822"/>
                <a:gd name="T37" fmla="*/ 13 h 115"/>
                <a:gd name="T38" fmla="*/ 1586 w 1822"/>
                <a:gd name="T39" fmla="*/ 20 h 115"/>
                <a:gd name="T40" fmla="*/ 1568 w 1822"/>
                <a:gd name="T41" fmla="*/ 21 h 115"/>
                <a:gd name="T42" fmla="*/ 1357 w 1822"/>
                <a:gd name="T43" fmla="*/ 27 h 115"/>
                <a:gd name="T44" fmla="*/ 1355 w 1822"/>
                <a:gd name="T45" fmla="*/ 27 h 115"/>
                <a:gd name="T46" fmla="*/ 1127 w 1822"/>
                <a:gd name="T47" fmla="*/ 33 h 115"/>
                <a:gd name="T48" fmla="*/ 897 w 1822"/>
                <a:gd name="T49" fmla="*/ 38 h 115"/>
                <a:gd name="T50" fmla="*/ 892 w 1822"/>
                <a:gd name="T51" fmla="*/ 38 h 115"/>
                <a:gd name="T52" fmla="*/ 675 w 1822"/>
                <a:gd name="T53" fmla="*/ 59 h 115"/>
                <a:gd name="T54" fmla="*/ 452 w 1822"/>
                <a:gd name="T55" fmla="*/ 77 h 115"/>
                <a:gd name="T56" fmla="*/ 450 w 1822"/>
                <a:gd name="T57" fmla="*/ 77 h 115"/>
                <a:gd name="T58" fmla="*/ 229 w 1822"/>
                <a:gd name="T59" fmla="*/ 97 h 115"/>
                <a:gd name="T60" fmla="*/ 7 w 1822"/>
                <a:gd name="T61" fmla="*/ 115 h 115"/>
                <a:gd name="T62" fmla="*/ 7 w 1822"/>
                <a:gd name="T6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5">
                  <a:moveTo>
                    <a:pt x="7" y="115"/>
                  </a:moveTo>
                  <a:cubicBezTo>
                    <a:pt x="4" y="115"/>
                    <a:pt x="1" y="113"/>
                    <a:pt x="1" y="110"/>
                  </a:cubicBezTo>
                  <a:cubicBezTo>
                    <a:pt x="0" y="107"/>
                    <a:pt x="3" y="104"/>
                    <a:pt x="6" y="103"/>
                  </a:cubicBezTo>
                  <a:cubicBezTo>
                    <a:pt x="73" y="98"/>
                    <a:pt x="146" y="92"/>
                    <a:pt x="228" y="85"/>
                  </a:cubicBezTo>
                  <a:cubicBezTo>
                    <a:pt x="297" y="79"/>
                    <a:pt x="369" y="73"/>
                    <a:pt x="449" y="65"/>
                  </a:cubicBezTo>
                  <a:cubicBezTo>
                    <a:pt x="451" y="65"/>
                    <a:pt x="451" y="65"/>
                    <a:pt x="451" y="65"/>
                  </a:cubicBezTo>
                  <a:cubicBezTo>
                    <a:pt x="524" y="60"/>
                    <a:pt x="598" y="54"/>
                    <a:pt x="674" y="47"/>
                  </a:cubicBezTo>
                  <a:cubicBezTo>
                    <a:pt x="747" y="41"/>
                    <a:pt x="820" y="34"/>
                    <a:pt x="890" y="26"/>
                  </a:cubicBezTo>
                  <a:cubicBezTo>
                    <a:pt x="897" y="26"/>
                    <a:pt x="897" y="26"/>
                    <a:pt x="897" y="26"/>
                  </a:cubicBezTo>
                  <a:cubicBezTo>
                    <a:pt x="968" y="25"/>
                    <a:pt x="1043" y="23"/>
                    <a:pt x="1126" y="21"/>
                  </a:cubicBezTo>
                  <a:cubicBezTo>
                    <a:pt x="1196" y="20"/>
                    <a:pt x="1268" y="18"/>
                    <a:pt x="1355" y="15"/>
                  </a:cubicBezTo>
                  <a:cubicBezTo>
                    <a:pt x="1357" y="15"/>
                    <a:pt x="1357" y="15"/>
                    <a:pt x="1357" y="15"/>
                  </a:cubicBezTo>
                  <a:cubicBezTo>
                    <a:pt x="1427" y="13"/>
                    <a:pt x="1499" y="11"/>
                    <a:pt x="1568" y="9"/>
                  </a:cubicBezTo>
                  <a:cubicBezTo>
                    <a:pt x="1586" y="8"/>
                    <a:pt x="1586" y="8"/>
                    <a:pt x="1586" y="8"/>
                  </a:cubicBezTo>
                  <a:cubicBezTo>
                    <a:pt x="1657" y="6"/>
                    <a:pt x="1729" y="3"/>
                    <a:pt x="1798" y="1"/>
                  </a:cubicBezTo>
                  <a:cubicBezTo>
                    <a:pt x="1816" y="0"/>
                    <a:pt x="1816" y="0"/>
                    <a:pt x="1816" y="0"/>
                  </a:cubicBezTo>
                  <a:cubicBezTo>
                    <a:pt x="1819" y="0"/>
                    <a:pt x="1822" y="2"/>
                    <a:pt x="1822" y="6"/>
                  </a:cubicBezTo>
                  <a:cubicBezTo>
                    <a:pt x="1822" y="9"/>
                    <a:pt x="1820" y="12"/>
                    <a:pt x="1816" y="12"/>
                  </a:cubicBezTo>
                  <a:cubicBezTo>
                    <a:pt x="1799" y="13"/>
                    <a:pt x="1799" y="13"/>
                    <a:pt x="1799" y="13"/>
                  </a:cubicBezTo>
                  <a:cubicBezTo>
                    <a:pt x="1729" y="15"/>
                    <a:pt x="1657" y="18"/>
                    <a:pt x="1586" y="20"/>
                  </a:cubicBezTo>
                  <a:cubicBezTo>
                    <a:pt x="1568" y="21"/>
                    <a:pt x="1568" y="21"/>
                    <a:pt x="1568" y="21"/>
                  </a:cubicBezTo>
                  <a:cubicBezTo>
                    <a:pt x="1499" y="23"/>
                    <a:pt x="1428" y="25"/>
                    <a:pt x="1357" y="27"/>
                  </a:cubicBezTo>
                  <a:cubicBezTo>
                    <a:pt x="1355" y="27"/>
                    <a:pt x="1355" y="27"/>
                    <a:pt x="1355" y="27"/>
                  </a:cubicBezTo>
                  <a:cubicBezTo>
                    <a:pt x="1269" y="30"/>
                    <a:pt x="1196" y="32"/>
                    <a:pt x="1127" y="33"/>
                  </a:cubicBezTo>
                  <a:cubicBezTo>
                    <a:pt x="1043" y="35"/>
                    <a:pt x="968" y="37"/>
                    <a:pt x="897" y="38"/>
                  </a:cubicBezTo>
                  <a:cubicBezTo>
                    <a:pt x="892" y="38"/>
                    <a:pt x="892" y="38"/>
                    <a:pt x="892" y="38"/>
                  </a:cubicBezTo>
                  <a:cubicBezTo>
                    <a:pt x="821" y="46"/>
                    <a:pt x="748" y="53"/>
                    <a:pt x="675" y="59"/>
                  </a:cubicBezTo>
                  <a:cubicBezTo>
                    <a:pt x="599" y="66"/>
                    <a:pt x="525" y="72"/>
                    <a:pt x="452" y="77"/>
                  </a:cubicBezTo>
                  <a:cubicBezTo>
                    <a:pt x="450" y="77"/>
                    <a:pt x="450" y="77"/>
                    <a:pt x="450" y="77"/>
                  </a:cubicBezTo>
                  <a:cubicBezTo>
                    <a:pt x="370" y="85"/>
                    <a:pt x="298" y="91"/>
                    <a:pt x="229" y="97"/>
                  </a:cubicBezTo>
                  <a:cubicBezTo>
                    <a:pt x="147" y="104"/>
                    <a:pt x="74" y="110"/>
                    <a:pt x="7" y="115"/>
                  </a:cubicBezTo>
                  <a:cubicBezTo>
                    <a:pt x="7" y="115"/>
                    <a:pt x="7" y="115"/>
                    <a:pt x="7"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98"/>
            <p:cNvSpPr/>
            <p:nvPr/>
          </p:nvSpPr>
          <p:spPr bwMode="auto">
            <a:xfrm>
              <a:off x="13566775" y="7924800"/>
              <a:ext cx="2870200" cy="201613"/>
            </a:xfrm>
            <a:custGeom>
              <a:avLst/>
              <a:gdLst>
                <a:gd name="T0" fmla="*/ 7 w 1679"/>
                <a:gd name="T1" fmla="*/ 118 h 118"/>
                <a:gd name="T2" fmla="*/ 1 w 1679"/>
                <a:gd name="T3" fmla="*/ 113 h 118"/>
                <a:gd name="T4" fmla="*/ 6 w 1679"/>
                <a:gd name="T5" fmla="*/ 106 h 118"/>
                <a:gd name="T6" fmla="*/ 209 w 1679"/>
                <a:gd name="T7" fmla="*/ 90 h 118"/>
                <a:gd name="T8" fmla="*/ 410 w 1679"/>
                <a:gd name="T9" fmla="*/ 71 h 118"/>
                <a:gd name="T10" fmla="*/ 413 w 1679"/>
                <a:gd name="T11" fmla="*/ 71 h 118"/>
                <a:gd name="T12" fmla="*/ 615 w 1679"/>
                <a:gd name="T13" fmla="*/ 50 h 118"/>
                <a:gd name="T14" fmla="*/ 818 w 1679"/>
                <a:gd name="T15" fmla="*/ 27 h 118"/>
                <a:gd name="T16" fmla="*/ 819 w 1679"/>
                <a:gd name="T17" fmla="*/ 27 h 118"/>
                <a:gd name="T18" fmla="*/ 1032 w 1679"/>
                <a:gd name="T19" fmla="*/ 24 h 118"/>
                <a:gd name="T20" fmla="*/ 1244 w 1679"/>
                <a:gd name="T21" fmla="*/ 19 h 118"/>
                <a:gd name="T22" fmla="*/ 1246 w 1679"/>
                <a:gd name="T23" fmla="*/ 19 h 118"/>
                <a:gd name="T24" fmla="*/ 1459 w 1679"/>
                <a:gd name="T25" fmla="*/ 11 h 118"/>
                <a:gd name="T26" fmla="*/ 1673 w 1679"/>
                <a:gd name="T27" fmla="*/ 0 h 118"/>
                <a:gd name="T28" fmla="*/ 1679 w 1679"/>
                <a:gd name="T29" fmla="*/ 6 h 118"/>
                <a:gd name="T30" fmla="*/ 1673 w 1679"/>
                <a:gd name="T31" fmla="*/ 12 h 118"/>
                <a:gd name="T32" fmla="*/ 1460 w 1679"/>
                <a:gd name="T33" fmla="*/ 23 h 118"/>
                <a:gd name="T34" fmla="*/ 1246 w 1679"/>
                <a:gd name="T35" fmla="*/ 31 h 118"/>
                <a:gd name="T36" fmla="*/ 1245 w 1679"/>
                <a:gd name="T37" fmla="*/ 31 h 118"/>
                <a:gd name="T38" fmla="*/ 1032 w 1679"/>
                <a:gd name="T39" fmla="*/ 36 h 118"/>
                <a:gd name="T40" fmla="*/ 819 w 1679"/>
                <a:gd name="T41" fmla="*/ 39 h 118"/>
                <a:gd name="T42" fmla="*/ 616 w 1679"/>
                <a:gd name="T43" fmla="*/ 62 h 118"/>
                <a:gd name="T44" fmla="*/ 414 w 1679"/>
                <a:gd name="T45" fmla="*/ 83 h 118"/>
                <a:gd name="T46" fmla="*/ 411 w 1679"/>
                <a:gd name="T47" fmla="*/ 83 h 118"/>
                <a:gd name="T48" fmla="*/ 210 w 1679"/>
                <a:gd name="T49" fmla="*/ 102 h 118"/>
                <a:gd name="T50" fmla="*/ 7 w 1679"/>
                <a:gd name="T51" fmla="*/ 118 h 118"/>
                <a:gd name="T52" fmla="*/ 7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7" y="118"/>
                  </a:moveTo>
                  <a:cubicBezTo>
                    <a:pt x="4" y="118"/>
                    <a:pt x="1" y="116"/>
                    <a:pt x="1" y="113"/>
                  </a:cubicBezTo>
                  <a:cubicBezTo>
                    <a:pt x="0" y="110"/>
                    <a:pt x="3" y="107"/>
                    <a:pt x="6" y="106"/>
                  </a:cubicBezTo>
                  <a:cubicBezTo>
                    <a:pt x="72" y="101"/>
                    <a:pt x="140" y="96"/>
                    <a:pt x="209" y="90"/>
                  </a:cubicBezTo>
                  <a:cubicBezTo>
                    <a:pt x="276" y="84"/>
                    <a:pt x="343" y="78"/>
                    <a:pt x="410" y="71"/>
                  </a:cubicBezTo>
                  <a:cubicBezTo>
                    <a:pt x="413" y="71"/>
                    <a:pt x="413" y="71"/>
                    <a:pt x="413" y="71"/>
                  </a:cubicBezTo>
                  <a:cubicBezTo>
                    <a:pt x="481" y="64"/>
                    <a:pt x="549" y="57"/>
                    <a:pt x="615" y="50"/>
                  </a:cubicBezTo>
                  <a:cubicBezTo>
                    <a:pt x="685" y="43"/>
                    <a:pt x="753" y="35"/>
                    <a:pt x="818" y="27"/>
                  </a:cubicBezTo>
                  <a:cubicBezTo>
                    <a:pt x="819" y="27"/>
                    <a:pt x="819" y="27"/>
                    <a:pt x="819" y="27"/>
                  </a:cubicBezTo>
                  <a:cubicBezTo>
                    <a:pt x="890" y="27"/>
                    <a:pt x="962" y="26"/>
                    <a:pt x="1032" y="24"/>
                  </a:cubicBezTo>
                  <a:cubicBezTo>
                    <a:pt x="1103" y="23"/>
                    <a:pt x="1174" y="21"/>
                    <a:pt x="1244" y="19"/>
                  </a:cubicBezTo>
                  <a:cubicBezTo>
                    <a:pt x="1246" y="19"/>
                    <a:pt x="1246" y="19"/>
                    <a:pt x="1246" y="19"/>
                  </a:cubicBezTo>
                  <a:cubicBezTo>
                    <a:pt x="1317" y="16"/>
                    <a:pt x="1388" y="14"/>
                    <a:pt x="1459" y="11"/>
                  </a:cubicBezTo>
                  <a:cubicBezTo>
                    <a:pt x="1530" y="7"/>
                    <a:pt x="1602" y="4"/>
                    <a:pt x="1673" y="0"/>
                  </a:cubicBezTo>
                  <a:cubicBezTo>
                    <a:pt x="1676" y="0"/>
                    <a:pt x="1679" y="2"/>
                    <a:pt x="1679" y="6"/>
                  </a:cubicBezTo>
                  <a:cubicBezTo>
                    <a:pt x="1679" y="9"/>
                    <a:pt x="1677" y="12"/>
                    <a:pt x="1673" y="12"/>
                  </a:cubicBezTo>
                  <a:cubicBezTo>
                    <a:pt x="1603" y="16"/>
                    <a:pt x="1531" y="19"/>
                    <a:pt x="1460" y="23"/>
                  </a:cubicBezTo>
                  <a:cubicBezTo>
                    <a:pt x="1389" y="26"/>
                    <a:pt x="1317" y="28"/>
                    <a:pt x="1246" y="31"/>
                  </a:cubicBezTo>
                  <a:cubicBezTo>
                    <a:pt x="1245" y="31"/>
                    <a:pt x="1245" y="31"/>
                    <a:pt x="1245" y="31"/>
                  </a:cubicBezTo>
                  <a:cubicBezTo>
                    <a:pt x="1175" y="33"/>
                    <a:pt x="1103" y="35"/>
                    <a:pt x="1032" y="36"/>
                  </a:cubicBezTo>
                  <a:cubicBezTo>
                    <a:pt x="962" y="38"/>
                    <a:pt x="890" y="39"/>
                    <a:pt x="819" y="39"/>
                  </a:cubicBezTo>
                  <a:cubicBezTo>
                    <a:pt x="755" y="47"/>
                    <a:pt x="686" y="55"/>
                    <a:pt x="616" y="62"/>
                  </a:cubicBezTo>
                  <a:cubicBezTo>
                    <a:pt x="550" y="69"/>
                    <a:pt x="482" y="76"/>
                    <a:pt x="414" y="83"/>
                  </a:cubicBezTo>
                  <a:cubicBezTo>
                    <a:pt x="411" y="83"/>
                    <a:pt x="411" y="83"/>
                    <a:pt x="411" y="83"/>
                  </a:cubicBezTo>
                  <a:cubicBezTo>
                    <a:pt x="345" y="90"/>
                    <a:pt x="277" y="96"/>
                    <a:pt x="210" y="102"/>
                  </a:cubicBezTo>
                  <a:cubicBezTo>
                    <a:pt x="141" y="108"/>
                    <a:pt x="73" y="113"/>
                    <a:pt x="7" y="118"/>
                  </a:cubicBezTo>
                  <a:cubicBezTo>
                    <a:pt x="7" y="118"/>
                    <a:pt x="7" y="118"/>
                    <a:pt x="7"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99"/>
            <p:cNvSpPr/>
            <p:nvPr/>
          </p:nvSpPr>
          <p:spPr bwMode="auto">
            <a:xfrm>
              <a:off x="13873163" y="8351838"/>
              <a:ext cx="2563813" cy="169863"/>
            </a:xfrm>
            <a:custGeom>
              <a:avLst/>
              <a:gdLst>
                <a:gd name="T0" fmla="*/ 6 w 1499"/>
                <a:gd name="T1" fmla="*/ 99 h 99"/>
                <a:gd name="T2" fmla="*/ 0 w 1499"/>
                <a:gd name="T3" fmla="*/ 94 h 99"/>
                <a:gd name="T4" fmla="*/ 5 w 1499"/>
                <a:gd name="T5" fmla="*/ 87 h 99"/>
                <a:gd name="T6" fmla="*/ 150 w 1499"/>
                <a:gd name="T7" fmla="*/ 77 h 99"/>
                <a:gd name="T8" fmla="*/ 183 w 1499"/>
                <a:gd name="T9" fmla="*/ 75 h 99"/>
                <a:gd name="T10" fmla="*/ 360 w 1499"/>
                <a:gd name="T11" fmla="*/ 59 h 99"/>
                <a:gd name="T12" fmla="*/ 362 w 1499"/>
                <a:gd name="T13" fmla="*/ 59 h 99"/>
                <a:gd name="T14" fmla="*/ 499 w 1499"/>
                <a:gd name="T15" fmla="*/ 47 h 99"/>
                <a:gd name="T16" fmla="*/ 542 w 1499"/>
                <a:gd name="T17" fmla="*/ 43 h 99"/>
                <a:gd name="T18" fmla="*/ 680 w 1499"/>
                <a:gd name="T19" fmla="*/ 29 h 99"/>
                <a:gd name="T20" fmla="*/ 723 w 1499"/>
                <a:gd name="T21" fmla="*/ 25 h 99"/>
                <a:gd name="T22" fmla="*/ 724 w 1499"/>
                <a:gd name="T23" fmla="*/ 25 h 99"/>
                <a:gd name="T24" fmla="*/ 915 w 1499"/>
                <a:gd name="T25" fmla="*/ 22 h 99"/>
                <a:gd name="T26" fmla="*/ 1106 w 1499"/>
                <a:gd name="T27" fmla="*/ 16 h 99"/>
                <a:gd name="T28" fmla="*/ 1107 w 1499"/>
                <a:gd name="T29" fmla="*/ 16 h 99"/>
                <a:gd name="T30" fmla="*/ 1261 w 1499"/>
                <a:gd name="T31" fmla="*/ 11 h 99"/>
                <a:gd name="T32" fmla="*/ 1299 w 1499"/>
                <a:gd name="T33" fmla="*/ 9 h 99"/>
                <a:gd name="T34" fmla="*/ 1461 w 1499"/>
                <a:gd name="T35" fmla="*/ 2 h 99"/>
                <a:gd name="T36" fmla="*/ 1493 w 1499"/>
                <a:gd name="T37" fmla="*/ 0 h 99"/>
                <a:gd name="T38" fmla="*/ 1499 w 1499"/>
                <a:gd name="T39" fmla="*/ 6 h 99"/>
                <a:gd name="T40" fmla="*/ 1493 w 1499"/>
                <a:gd name="T41" fmla="*/ 12 h 99"/>
                <a:gd name="T42" fmla="*/ 1462 w 1499"/>
                <a:gd name="T43" fmla="*/ 14 h 99"/>
                <a:gd name="T44" fmla="*/ 1300 w 1499"/>
                <a:gd name="T45" fmla="*/ 21 h 99"/>
                <a:gd name="T46" fmla="*/ 1262 w 1499"/>
                <a:gd name="T47" fmla="*/ 23 h 99"/>
                <a:gd name="T48" fmla="*/ 1107 w 1499"/>
                <a:gd name="T49" fmla="*/ 28 h 99"/>
                <a:gd name="T50" fmla="*/ 1106 w 1499"/>
                <a:gd name="T51" fmla="*/ 28 h 99"/>
                <a:gd name="T52" fmla="*/ 915 w 1499"/>
                <a:gd name="T53" fmla="*/ 34 h 99"/>
                <a:gd name="T54" fmla="*/ 724 w 1499"/>
                <a:gd name="T55" fmla="*/ 37 h 99"/>
                <a:gd name="T56" fmla="*/ 681 w 1499"/>
                <a:gd name="T57" fmla="*/ 41 h 99"/>
                <a:gd name="T58" fmla="*/ 543 w 1499"/>
                <a:gd name="T59" fmla="*/ 55 h 99"/>
                <a:gd name="T60" fmla="*/ 500 w 1499"/>
                <a:gd name="T61" fmla="*/ 59 h 99"/>
                <a:gd name="T62" fmla="*/ 363 w 1499"/>
                <a:gd name="T63" fmla="*/ 71 h 99"/>
                <a:gd name="T64" fmla="*/ 361 w 1499"/>
                <a:gd name="T65" fmla="*/ 71 h 99"/>
                <a:gd name="T66" fmla="*/ 184 w 1499"/>
                <a:gd name="T67" fmla="*/ 87 h 99"/>
                <a:gd name="T68" fmla="*/ 151 w 1499"/>
                <a:gd name="T69" fmla="*/ 89 h 99"/>
                <a:gd name="T70" fmla="*/ 6 w 1499"/>
                <a:gd name="T71" fmla="*/ 99 h 99"/>
                <a:gd name="T72" fmla="*/ 6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6" y="99"/>
                  </a:moveTo>
                  <a:cubicBezTo>
                    <a:pt x="3" y="99"/>
                    <a:pt x="0" y="97"/>
                    <a:pt x="0" y="94"/>
                  </a:cubicBezTo>
                  <a:cubicBezTo>
                    <a:pt x="0" y="90"/>
                    <a:pt x="2" y="88"/>
                    <a:pt x="5" y="87"/>
                  </a:cubicBezTo>
                  <a:cubicBezTo>
                    <a:pt x="52" y="85"/>
                    <a:pt x="102" y="81"/>
                    <a:pt x="150" y="77"/>
                  </a:cubicBezTo>
                  <a:cubicBezTo>
                    <a:pt x="183" y="75"/>
                    <a:pt x="183" y="75"/>
                    <a:pt x="183" y="75"/>
                  </a:cubicBezTo>
                  <a:cubicBezTo>
                    <a:pt x="248" y="68"/>
                    <a:pt x="308" y="63"/>
                    <a:pt x="360" y="59"/>
                  </a:cubicBezTo>
                  <a:cubicBezTo>
                    <a:pt x="362" y="59"/>
                    <a:pt x="362" y="59"/>
                    <a:pt x="362" y="59"/>
                  </a:cubicBezTo>
                  <a:cubicBezTo>
                    <a:pt x="406" y="56"/>
                    <a:pt x="453" y="51"/>
                    <a:pt x="499" y="47"/>
                  </a:cubicBezTo>
                  <a:cubicBezTo>
                    <a:pt x="513" y="46"/>
                    <a:pt x="528" y="45"/>
                    <a:pt x="542" y="43"/>
                  </a:cubicBezTo>
                  <a:cubicBezTo>
                    <a:pt x="587" y="39"/>
                    <a:pt x="634" y="34"/>
                    <a:pt x="680" y="29"/>
                  </a:cubicBezTo>
                  <a:cubicBezTo>
                    <a:pt x="695" y="28"/>
                    <a:pt x="709" y="26"/>
                    <a:pt x="723" y="25"/>
                  </a:cubicBezTo>
                  <a:cubicBezTo>
                    <a:pt x="724" y="25"/>
                    <a:pt x="724" y="25"/>
                    <a:pt x="724" y="25"/>
                  </a:cubicBezTo>
                  <a:cubicBezTo>
                    <a:pt x="792" y="23"/>
                    <a:pt x="856" y="22"/>
                    <a:pt x="915" y="22"/>
                  </a:cubicBezTo>
                  <a:cubicBezTo>
                    <a:pt x="968" y="20"/>
                    <a:pt x="1037" y="18"/>
                    <a:pt x="1106" y="16"/>
                  </a:cubicBezTo>
                  <a:cubicBezTo>
                    <a:pt x="1107" y="16"/>
                    <a:pt x="1107" y="16"/>
                    <a:pt x="1107" y="16"/>
                  </a:cubicBezTo>
                  <a:cubicBezTo>
                    <a:pt x="1158" y="15"/>
                    <a:pt x="1210" y="13"/>
                    <a:pt x="1261" y="11"/>
                  </a:cubicBezTo>
                  <a:cubicBezTo>
                    <a:pt x="1299" y="9"/>
                    <a:pt x="1299" y="9"/>
                    <a:pt x="1299" y="9"/>
                  </a:cubicBezTo>
                  <a:cubicBezTo>
                    <a:pt x="1353" y="7"/>
                    <a:pt x="1408" y="5"/>
                    <a:pt x="1461" y="2"/>
                  </a:cubicBezTo>
                  <a:cubicBezTo>
                    <a:pt x="1493" y="0"/>
                    <a:pt x="1493" y="0"/>
                    <a:pt x="1493" y="0"/>
                  </a:cubicBezTo>
                  <a:cubicBezTo>
                    <a:pt x="1496" y="0"/>
                    <a:pt x="1499" y="2"/>
                    <a:pt x="1499" y="6"/>
                  </a:cubicBezTo>
                  <a:cubicBezTo>
                    <a:pt x="1499" y="9"/>
                    <a:pt x="1497" y="12"/>
                    <a:pt x="1493" y="12"/>
                  </a:cubicBezTo>
                  <a:cubicBezTo>
                    <a:pt x="1462" y="14"/>
                    <a:pt x="1462" y="14"/>
                    <a:pt x="1462" y="14"/>
                  </a:cubicBezTo>
                  <a:cubicBezTo>
                    <a:pt x="1408" y="17"/>
                    <a:pt x="1353" y="19"/>
                    <a:pt x="1300" y="21"/>
                  </a:cubicBezTo>
                  <a:cubicBezTo>
                    <a:pt x="1262" y="23"/>
                    <a:pt x="1262" y="23"/>
                    <a:pt x="1262" y="23"/>
                  </a:cubicBezTo>
                  <a:cubicBezTo>
                    <a:pt x="1211" y="25"/>
                    <a:pt x="1158" y="27"/>
                    <a:pt x="1107" y="28"/>
                  </a:cubicBezTo>
                  <a:cubicBezTo>
                    <a:pt x="1106" y="28"/>
                    <a:pt x="1106" y="28"/>
                    <a:pt x="1106" y="28"/>
                  </a:cubicBezTo>
                  <a:cubicBezTo>
                    <a:pt x="1037" y="30"/>
                    <a:pt x="968" y="32"/>
                    <a:pt x="915" y="34"/>
                  </a:cubicBezTo>
                  <a:cubicBezTo>
                    <a:pt x="856" y="34"/>
                    <a:pt x="792" y="35"/>
                    <a:pt x="724" y="37"/>
                  </a:cubicBezTo>
                  <a:cubicBezTo>
                    <a:pt x="710" y="38"/>
                    <a:pt x="696" y="40"/>
                    <a:pt x="681" y="41"/>
                  </a:cubicBezTo>
                  <a:cubicBezTo>
                    <a:pt x="636" y="46"/>
                    <a:pt x="589" y="51"/>
                    <a:pt x="543" y="55"/>
                  </a:cubicBezTo>
                  <a:cubicBezTo>
                    <a:pt x="529" y="56"/>
                    <a:pt x="515" y="58"/>
                    <a:pt x="500" y="59"/>
                  </a:cubicBezTo>
                  <a:cubicBezTo>
                    <a:pt x="454" y="63"/>
                    <a:pt x="407" y="68"/>
                    <a:pt x="363" y="71"/>
                  </a:cubicBezTo>
                  <a:cubicBezTo>
                    <a:pt x="361" y="71"/>
                    <a:pt x="361" y="71"/>
                    <a:pt x="361" y="71"/>
                  </a:cubicBezTo>
                  <a:cubicBezTo>
                    <a:pt x="309" y="75"/>
                    <a:pt x="249" y="80"/>
                    <a:pt x="184" y="87"/>
                  </a:cubicBezTo>
                  <a:cubicBezTo>
                    <a:pt x="151" y="89"/>
                    <a:pt x="151" y="89"/>
                    <a:pt x="151" y="89"/>
                  </a:cubicBezTo>
                  <a:cubicBezTo>
                    <a:pt x="103" y="93"/>
                    <a:pt x="53" y="97"/>
                    <a:pt x="6" y="99"/>
                  </a:cubicBezTo>
                  <a:cubicBezTo>
                    <a:pt x="6" y="99"/>
                    <a:pt x="6" y="99"/>
                    <a:pt x="6"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100"/>
            <p:cNvSpPr/>
            <p:nvPr/>
          </p:nvSpPr>
          <p:spPr bwMode="auto">
            <a:xfrm>
              <a:off x="14235113" y="8780463"/>
              <a:ext cx="2201863" cy="88900"/>
            </a:xfrm>
            <a:custGeom>
              <a:avLst/>
              <a:gdLst>
                <a:gd name="T0" fmla="*/ 6 w 1288"/>
                <a:gd name="T1" fmla="*/ 52 h 52"/>
                <a:gd name="T2" fmla="*/ 0 w 1288"/>
                <a:gd name="T3" fmla="*/ 46 h 52"/>
                <a:gd name="T4" fmla="*/ 6 w 1288"/>
                <a:gd name="T5" fmla="*/ 40 h 52"/>
                <a:gd name="T6" fmla="*/ 155 w 1288"/>
                <a:gd name="T7" fmla="*/ 36 h 52"/>
                <a:gd name="T8" fmla="*/ 304 w 1288"/>
                <a:gd name="T9" fmla="*/ 30 h 52"/>
                <a:gd name="T10" fmla="*/ 306 w 1288"/>
                <a:gd name="T11" fmla="*/ 30 h 52"/>
                <a:gd name="T12" fmla="*/ 460 w 1288"/>
                <a:gd name="T13" fmla="*/ 23 h 52"/>
                <a:gd name="T14" fmla="*/ 615 w 1288"/>
                <a:gd name="T15" fmla="*/ 12 h 52"/>
                <a:gd name="T16" fmla="*/ 615 w 1288"/>
                <a:gd name="T17" fmla="*/ 12 h 52"/>
                <a:gd name="T18" fmla="*/ 616 w 1288"/>
                <a:gd name="T19" fmla="*/ 12 h 52"/>
                <a:gd name="T20" fmla="*/ 780 w 1288"/>
                <a:gd name="T21" fmla="*/ 12 h 52"/>
                <a:gd name="T22" fmla="*/ 945 w 1288"/>
                <a:gd name="T23" fmla="*/ 9 h 52"/>
                <a:gd name="T24" fmla="*/ 946 w 1288"/>
                <a:gd name="T25" fmla="*/ 9 h 52"/>
                <a:gd name="T26" fmla="*/ 1113 w 1288"/>
                <a:gd name="T27" fmla="*/ 6 h 52"/>
                <a:gd name="T28" fmla="*/ 1282 w 1288"/>
                <a:gd name="T29" fmla="*/ 0 h 52"/>
                <a:gd name="T30" fmla="*/ 1288 w 1288"/>
                <a:gd name="T31" fmla="*/ 6 h 52"/>
                <a:gd name="T32" fmla="*/ 1282 w 1288"/>
                <a:gd name="T33" fmla="*/ 12 h 52"/>
                <a:gd name="T34" fmla="*/ 1114 w 1288"/>
                <a:gd name="T35" fmla="*/ 18 h 52"/>
                <a:gd name="T36" fmla="*/ 946 w 1288"/>
                <a:gd name="T37" fmla="*/ 21 h 52"/>
                <a:gd name="T38" fmla="*/ 945 w 1288"/>
                <a:gd name="T39" fmla="*/ 21 h 52"/>
                <a:gd name="T40" fmla="*/ 780 w 1288"/>
                <a:gd name="T41" fmla="*/ 24 h 52"/>
                <a:gd name="T42" fmla="*/ 616 w 1288"/>
                <a:gd name="T43" fmla="*/ 24 h 52"/>
                <a:gd name="T44" fmla="*/ 461 w 1288"/>
                <a:gd name="T45" fmla="*/ 35 h 52"/>
                <a:gd name="T46" fmla="*/ 307 w 1288"/>
                <a:gd name="T47" fmla="*/ 42 h 52"/>
                <a:gd name="T48" fmla="*/ 305 w 1288"/>
                <a:gd name="T49" fmla="*/ 42 h 52"/>
                <a:gd name="T50" fmla="*/ 155 w 1288"/>
                <a:gd name="T51" fmla="*/ 48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2" y="52"/>
                    <a:pt x="0" y="49"/>
                    <a:pt x="0" y="46"/>
                  </a:cubicBezTo>
                  <a:cubicBezTo>
                    <a:pt x="0" y="43"/>
                    <a:pt x="2" y="40"/>
                    <a:pt x="6" y="40"/>
                  </a:cubicBezTo>
                  <a:cubicBezTo>
                    <a:pt x="50" y="40"/>
                    <a:pt x="99" y="39"/>
                    <a:pt x="155" y="36"/>
                  </a:cubicBezTo>
                  <a:cubicBezTo>
                    <a:pt x="209" y="35"/>
                    <a:pt x="263" y="32"/>
                    <a:pt x="304" y="30"/>
                  </a:cubicBezTo>
                  <a:cubicBezTo>
                    <a:pt x="306" y="30"/>
                    <a:pt x="306" y="30"/>
                    <a:pt x="306" y="30"/>
                  </a:cubicBezTo>
                  <a:cubicBezTo>
                    <a:pt x="353" y="28"/>
                    <a:pt x="404" y="26"/>
                    <a:pt x="460" y="23"/>
                  </a:cubicBezTo>
                  <a:cubicBezTo>
                    <a:pt x="507" y="20"/>
                    <a:pt x="558" y="17"/>
                    <a:pt x="615" y="12"/>
                  </a:cubicBezTo>
                  <a:cubicBezTo>
                    <a:pt x="615" y="12"/>
                    <a:pt x="615" y="12"/>
                    <a:pt x="615" y="12"/>
                  </a:cubicBezTo>
                  <a:cubicBezTo>
                    <a:pt x="616" y="12"/>
                    <a:pt x="616" y="12"/>
                    <a:pt x="616" y="12"/>
                  </a:cubicBezTo>
                  <a:cubicBezTo>
                    <a:pt x="670" y="13"/>
                    <a:pt x="726" y="13"/>
                    <a:pt x="780" y="12"/>
                  </a:cubicBezTo>
                  <a:cubicBezTo>
                    <a:pt x="835" y="12"/>
                    <a:pt x="891" y="11"/>
                    <a:pt x="945" y="9"/>
                  </a:cubicBezTo>
                  <a:cubicBezTo>
                    <a:pt x="946" y="9"/>
                    <a:pt x="946" y="9"/>
                    <a:pt x="946" y="9"/>
                  </a:cubicBezTo>
                  <a:cubicBezTo>
                    <a:pt x="1002" y="9"/>
                    <a:pt x="1058" y="8"/>
                    <a:pt x="1113" y="6"/>
                  </a:cubicBezTo>
                  <a:cubicBezTo>
                    <a:pt x="1169" y="5"/>
                    <a:pt x="1226" y="3"/>
                    <a:pt x="1282" y="0"/>
                  </a:cubicBezTo>
                  <a:cubicBezTo>
                    <a:pt x="1285" y="0"/>
                    <a:pt x="1288" y="2"/>
                    <a:pt x="1288" y="6"/>
                  </a:cubicBezTo>
                  <a:cubicBezTo>
                    <a:pt x="1288" y="9"/>
                    <a:pt x="1286" y="12"/>
                    <a:pt x="1282" y="12"/>
                  </a:cubicBezTo>
                  <a:cubicBezTo>
                    <a:pt x="1226" y="15"/>
                    <a:pt x="1170" y="17"/>
                    <a:pt x="1114" y="18"/>
                  </a:cubicBezTo>
                  <a:cubicBezTo>
                    <a:pt x="1058" y="20"/>
                    <a:pt x="1002" y="21"/>
                    <a:pt x="946" y="21"/>
                  </a:cubicBezTo>
                  <a:cubicBezTo>
                    <a:pt x="945" y="21"/>
                    <a:pt x="945" y="21"/>
                    <a:pt x="945" y="21"/>
                  </a:cubicBezTo>
                  <a:cubicBezTo>
                    <a:pt x="891" y="23"/>
                    <a:pt x="836" y="24"/>
                    <a:pt x="780" y="24"/>
                  </a:cubicBezTo>
                  <a:cubicBezTo>
                    <a:pt x="726" y="25"/>
                    <a:pt x="671" y="25"/>
                    <a:pt x="616" y="24"/>
                  </a:cubicBezTo>
                  <a:cubicBezTo>
                    <a:pt x="558" y="29"/>
                    <a:pt x="508" y="32"/>
                    <a:pt x="461" y="35"/>
                  </a:cubicBezTo>
                  <a:cubicBezTo>
                    <a:pt x="404" y="38"/>
                    <a:pt x="354" y="40"/>
                    <a:pt x="307" y="42"/>
                  </a:cubicBezTo>
                  <a:cubicBezTo>
                    <a:pt x="305" y="42"/>
                    <a:pt x="305" y="42"/>
                    <a:pt x="305" y="42"/>
                  </a:cubicBezTo>
                  <a:cubicBezTo>
                    <a:pt x="264" y="44"/>
                    <a:pt x="209" y="47"/>
                    <a:pt x="155" y="48"/>
                  </a:cubicBezTo>
                  <a:cubicBezTo>
                    <a:pt x="99" y="51"/>
                    <a:pt x="50" y="52"/>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101"/>
            <p:cNvSpPr/>
            <p:nvPr/>
          </p:nvSpPr>
          <p:spPr bwMode="auto">
            <a:xfrm>
              <a:off x="14638338" y="9137650"/>
              <a:ext cx="1798638" cy="98425"/>
            </a:xfrm>
            <a:custGeom>
              <a:avLst/>
              <a:gdLst>
                <a:gd name="T0" fmla="*/ 822 w 1052"/>
                <a:gd name="T1" fmla="*/ 58 h 58"/>
                <a:gd name="T2" fmla="*/ 772 w 1052"/>
                <a:gd name="T3" fmla="*/ 57 h 58"/>
                <a:gd name="T4" fmla="*/ 771 w 1052"/>
                <a:gd name="T5" fmla="*/ 57 h 58"/>
                <a:gd name="T6" fmla="*/ 732 w 1052"/>
                <a:gd name="T7" fmla="*/ 57 h 58"/>
                <a:gd name="T8" fmla="*/ 637 w 1052"/>
                <a:gd name="T9" fmla="*/ 55 h 58"/>
                <a:gd name="T10" fmla="*/ 597 w 1052"/>
                <a:gd name="T11" fmla="*/ 53 h 58"/>
                <a:gd name="T12" fmla="*/ 503 w 1052"/>
                <a:gd name="T13" fmla="*/ 48 h 58"/>
                <a:gd name="T14" fmla="*/ 485 w 1052"/>
                <a:gd name="T15" fmla="*/ 48 h 58"/>
                <a:gd name="T16" fmla="*/ 376 w 1052"/>
                <a:gd name="T17" fmla="*/ 45 h 58"/>
                <a:gd name="T18" fmla="*/ 368 w 1052"/>
                <a:gd name="T19" fmla="*/ 44 h 58"/>
                <a:gd name="T20" fmla="*/ 250 w 1052"/>
                <a:gd name="T21" fmla="*/ 37 h 58"/>
                <a:gd name="T22" fmla="*/ 249 w 1052"/>
                <a:gd name="T23" fmla="*/ 37 h 58"/>
                <a:gd name="T24" fmla="*/ 228 w 1052"/>
                <a:gd name="T25" fmla="*/ 35 h 58"/>
                <a:gd name="T26" fmla="*/ 127 w 1052"/>
                <a:gd name="T27" fmla="*/ 26 h 58"/>
                <a:gd name="T28" fmla="*/ 6 w 1052"/>
                <a:gd name="T29" fmla="*/ 12 h 58"/>
                <a:gd name="T30" fmla="*/ 1 w 1052"/>
                <a:gd name="T31" fmla="*/ 5 h 58"/>
                <a:gd name="T32" fmla="*/ 7 w 1052"/>
                <a:gd name="T33" fmla="*/ 0 h 58"/>
                <a:gd name="T34" fmla="*/ 129 w 1052"/>
                <a:gd name="T35" fmla="*/ 14 h 58"/>
                <a:gd name="T36" fmla="*/ 229 w 1052"/>
                <a:gd name="T37" fmla="*/ 23 h 58"/>
                <a:gd name="T38" fmla="*/ 251 w 1052"/>
                <a:gd name="T39" fmla="*/ 25 h 58"/>
                <a:gd name="T40" fmla="*/ 369 w 1052"/>
                <a:gd name="T41" fmla="*/ 32 h 58"/>
                <a:gd name="T42" fmla="*/ 377 w 1052"/>
                <a:gd name="T43" fmla="*/ 33 h 58"/>
                <a:gd name="T44" fmla="*/ 485 w 1052"/>
                <a:gd name="T45" fmla="*/ 36 h 58"/>
                <a:gd name="T46" fmla="*/ 504 w 1052"/>
                <a:gd name="T47" fmla="*/ 36 h 58"/>
                <a:gd name="T48" fmla="*/ 598 w 1052"/>
                <a:gd name="T49" fmla="*/ 41 h 58"/>
                <a:gd name="T50" fmla="*/ 637 w 1052"/>
                <a:gd name="T51" fmla="*/ 43 h 58"/>
                <a:gd name="T52" fmla="*/ 732 w 1052"/>
                <a:gd name="T53" fmla="*/ 45 h 58"/>
                <a:gd name="T54" fmla="*/ 771 w 1052"/>
                <a:gd name="T55" fmla="*/ 45 h 58"/>
                <a:gd name="T56" fmla="*/ 772 w 1052"/>
                <a:gd name="T57" fmla="*/ 45 h 58"/>
                <a:gd name="T58" fmla="*/ 864 w 1052"/>
                <a:gd name="T59" fmla="*/ 45 h 58"/>
                <a:gd name="T60" fmla="*/ 908 w 1052"/>
                <a:gd name="T61" fmla="*/ 45 h 58"/>
                <a:gd name="T62" fmla="*/ 1003 w 1052"/>
                <a:gd name="T63" fmla="*/ 43 h 58"/>
                <a:gd name="T64" fmla="*/ 1046 w 1052"/>
                <a:gd name="T65" fmla="*/ 41 h 58"/>
                <a:gd name="T66" fmla="*/ 1052 w 1052"/>
                <a:gd name="T67" fmla="*/ 47 h 58"/>
                <a:gd name="T68" fmla="*/ 1046 w 1052"/>
                <a:gd name="T69" fmla="*/ 53 h 58"/>
                <a:gd name="T70" fmla="*/ 1003 w 1052"/>
                <a:gd name="T71" fmla="*/ 55 h 58"/>
                <a:gd name="T72" fmla="*/ 908 w 1052"/>
                <a:gd name="T73" fmla="*/ 57 h 58"/>
                <a:gd name="T74" fmla="*/ 865 w 1052"/>
                <a:gd name="T75" fmla="*/ 57 h 58"/>
                <a:gd name="T76" fmla="*/ 822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822" y="58"/>
                  </a:moveTo>
                  <a:cubicBezTo>
                    <a:pt x="805" y="58"/>
                    <a:pt x="788" y="57"/>
                    <a:pt x="772" y="57"/>
                  </a:cubicBezTo>
                  <a:cubicBezTo>
                    <a:pt x="771" y="57"/>
                    <a:pt x="771" y="57"/>
                    <a:pt x="771" y="57"/>
                  </a:cubicBezTo>
                  <a:cubicBezTo>
                    <a:pt x="758" y="57"/>
                    <a:pt x="745" y="57"/>
                    <a:pt x="732" y="57"/>
                  </a:cubicBezTo>
                  <a:cubicBezTo>
                    <a:pt x="700" y="56"/>
                    <a:pt x="668" y="56"/>
                    <a:pt x="637" y="55"/>
                  </a:cubicBezTo>
                  <a:cubicBezTo>
                    <a:pt x="624" y="54"/>
                    <a:pt x="610" y="54"/>
                    <a:pt x="597" y="53"/>
                  </a:cubicBezTo>
                  <a:cubicBezTo>
                    <a:pt x="566" y="52"/>
                    <a:pt x="534" y="51"/>
                    <a:pt x="503" y="48"/>
                  </a:cubicBezTo>
                  <a:cubicBezTo>
                    <a:pt x="485" y="48"/>
                    <a:pt x="485" y="48"/>
                    <a:pt x="485" y="48"/>
                  </a:cubicBezTo>
                  <a:cubicBezTo>
                    <a:pt x="449" y="48"/>
                    <a:pt x="413" y="47"/>
                    <a:pt x="376" y="45"/>
                  </a:cubicBezTo>
                  <a:cubicBezTo>
                    <a:pt x="368" y="44"/>
                    <a:pt x="368" y="44"/>
                    <a:pt x="368" y="44"/>
                  </a:cubicBezTo>
                  <a:cubicBezTo>
                    <a:pt x="329" y="42"/>
                    <a:pt x="289" y="41"/>
                    <a:pt x="250" y="37"/>
                  </a:cubicBezTo>
                  <a:cubicBezTo>
                    <a:pt x="249" y="37"/>
                    <a:pt x="249" y="37"/>
                    <a:pt x="249" y="37"/>
                  </a:cubicBezTo>
                  <a:cubicBezTo>
                    <a:pt x="228" y="35"/>
                    <a:pt x="228" y="35"/>
                    <a:pt x="228" y="35"/>
                  </a:cubicBezTo>
                  <a:cubicBezTo>
                    <a:pt x="195" y="32"/>
                    <a:pt x="161" y="30"/>
                    <a:pt x="127" y="26"/>
                  </a:cubicBezTo>
                  <a:cubicBezTo>
                    <a:pt x="89" y="22"/>
                    <a:pt x="46" y="18"/>
                    <a:pt x="6" y="12"/>
                  </a:cubicBezTo>
                  <a:cubicBezTo>
                    <a:pt x="2" y="11"/>
                    <a:pt x="0" y="8"/>
                    <a:pt x="1" y="5"/>
                  </a:cubicBezTo>
                  <a:cubicBezTo>
                    <a:pt x="1" y="2"/>
                    <a:pt x="4" y="0"/>
                    <a:pt x="7" y="0"/>
                  </a:cubicBezTo>
                  <a:cubicBezTo>
                    <a:pt x="48" y="6"/>
                    <a:pt x="91" y="10"/>
                    <a:pt x="129" y="14"/>
                  </a:cubicBezTo>
                  <a:cubicBezTo>
                    <a:pt x="162" y="18"/>
                    <a:pt x="196" y="20"/>
                    <a:pt x="229" y="23"/>
                  </a:cubicBezTo>
                  <a:cubicBezTo>
                    <a:pt x="251" y="25"/>
                    <a:pt x="251" y="25"/>
                    <a:pt x="251" y="25"/>
                  </a:cubicBezTo>
                  <a:cubicBezTo>
                    <a:pt x="290" y="29"/>
                    <a:pt x="330" y="30"/>
                    <a:pt x="369" y="32"/>
                  </a:cubicBezTo>
                  <a:cubicBezTo>
                    <a:pt x="377" y="33"/>
                    <a:pt x="377" y="33"/>
                    <a:pt x="377" y="33"/>
                  </a:cubicBezTo>
                  <a:cubicBezTo>
                    <a:pt x="413" y="35"/>
                    <a:pt x="450" y="36"/>
                    <a:pt x="485" y="36"/>
                  </a:cubicBezTo>
                  <a:cubicBezTo>
                    <a:pt x="504" y="36"/>
                    <a:pt x="504" y="36"/>
                    <a:pt x="504" y="36"/>
                  </a:cubicBezTo>
                  <a:cubicBezTo>
                    <a:pt x="535" y="39"/>
                    <a:pt x="567" y="40"/>
                    <a:pt x="598" y="41"/>
                  </a:cubicBezTo>
                  <a:cubicBezTo>
                    <a:pt x="611" y="42"/>
                    <a:pt x="624" y="42"/>
                    <a:pt x="637" y="43"/>
                  </a:cubicBezTo>
                  <a:cubicBezTo>
                    <a:pt x="669" y="44"/>
                    <a:pt x="701" y="44"/>
                    <a:pt x="732" y="45"/>
                  </a:cubicBezTo>
                  <a:cubicBezTo>
                    <a:pt x="745" y="45"/>
                    <a:pt x="758" y="45"/>
                    <a:pt x="771" y="45"/>
                  </a:cubicBezTo>
                  <a:cubicBezTo>
                    <a:pt x="772" y="45"/>
                    <a:pt x="772" y="45"/>
                    <a:pt x="772" y="45"/>
                  </a:cubicBezTo>
                  <a:cubicBezTo>
                    <a:pt x="803" y="46"/>
                    <a:pt x="834" y="46"/>
                    <a:pt x="864" y="45"/>
                  </a:cubicBezTo>
                  <a:cubicBezTo>
                    <a:pt x="879" y="45"/>
                    <a:pt x="894" y="45"/>
                    <a:pt x="908" y="45"/>
                  </a:cubicBezTo>
                  <a:cubicBezTo>
                    <a:pt x="940" y="45"/>
                    <a:pt x="972" y="44"/>
                    <a:pt x="1003" y="43"/>
                  </a:cubicBezTo>
                  <a:cubicBezTo>
                    <a:pt x="1017" y="42"/>
                    <a:pt x="1031" y="41"/>
                    <a:pt x="1046" y="41"/>
                  </a:cubicBezTo>
                  <a:cubicBezTo>
                    <a:pt x="1049" y="41"/>
                    <a:pt x="1052" y="43"/>
                    <a:pt x="1052" y="47"/>
                  </a:cubicBezTo>
                  <a:cubicBezTo>
                    <a:pt x="1052" y="50"/>
                    <a:pt x="1050" y="53"/>
                    <a:pt x="1046" y="53"/>
                  </a:cubicBezTo>
                  <a:cubicBezTo>
                    <a:pt x="1032" y="53"/>
                    <a:pt x="1017" y="54"/>
                    <a:pt x="1003" y="55"/>
                  </a:cubicBezTo>
                  <a:cubicBezTo>
                    <a:pt x="972" y="56"/>
                    <a:pt x="940" y="57"/>
                    <a:pt x="908" y="57"/>
                  </a:cubicBezTo>
                  <a:cubicBezTo>
                    <a:pt x="894" y="57"/>
                    <a:pt x="879" y="57"/>
                    <a:pt x="865" y="57"/>
                  </a:cubicBezTo>
                  <a:cubicBezTo>
                    <a:pt x="851" y="57"/>
                    <a:pt x="836" y="58"/>
                    <a:pt x="822"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2" name="Freeform 102"/>
            <p:cNvSpPr/>
            <p:nvPr/>
          </p:nvSpPr>
          <p:spPr bwMode="auto">
            <a:xfrm>
              <a:off x="15084425" y="9364663"/>
              <a:ext cx="1352550" cy="290513"/>
            </a:xfrm>
            <a:custGeom>
              <a:avLst/>
              <a:gdLst>
                <a:gd name="T0" fmla="*/ 785 w 791"/>
                <a:gd name="T1" fmla="*/ 170 h 170"/>
                <a:gd name="T2" fmla="*/ 682 w 791"/>
                <a:gd name="T3" fmla="*/ 167 h 170"/>
                <a:gd name="T4" fmla="*/ 580 w 791"/>
                <a:gd name="T5" fmla="*/ 160 h 170"/>
                <a:gd name="T6" fmla="*/ 480 w 791"/>
                <a:gd name="T7" fmla="*/ 147 h 170"/>
                <a:gd name="T8" fmla="*/ 381 w 791"/>
                <a:gd name="T9" fmla="*/ 129 h 170"/>
                <a:gd name="T10" fmla="*/ 284 w 791"/>
                <a:gd name="T11" fmla="*/ 107 h 170"/>
                <a:gd name="T12" fmla="*/ 188 w 791"/>
                <a:gd name="T13" fmla="*/ 80 h 170"/>
                <a:gd name="T14" fmla="*/ 95 w 791"/>
                <a:gd name="T15" fmla="*/ 48 h 170"/>
                <a:gd name="T16" fmla="*/ 4 w 791"/>
                <a:gd name="T17" fmla="*/ 12 h 170"/>
                <a:gd name="T18" fmla="*/ 1 w 791"/>
                <a:gd name="T19" fmla="*/ 4 h 170"/>
                <a:gd name="T20" fmla="*/ 9 w 791"/>
                <a:gd name="T21" fmla="*/ 1 h 170"/>
                <a:gd name="T22" fmla="*/ 99 w 791"/>
                <a:gd name="T23" fmla="*/ 37 h 170"/>
                <a:gd name="T24" fmla="*/ 192 w 791"/>
                <a:gd name="T25" fmla="*/ 68 h 170"/>
                <a:gd name="T26" fmla="*/ 287 w 791"/>
                <a:gd name="T27" fmla="*/ 95 h 170"/>
                <a:gd name="T28" fmla="*/ 383 w 791"/>
                <a:gd name="T29" fmla="*/ 117 h 170"/>
                <a:gd name="T30" fmla="*/ 481 w 791"/>
                <a:gd name="T31" fmla="*/ 135 h 170"/>
                <a:gd name="T32" fmla="*/ 581 w 791"/>
                <a:gd name="T33" fmla="*/ 148 h 170"/>
                <a:gd name="T34" fmla="*/ 682 w 791"/>
                <a:gd name="T35" fmla="*/ 155 h 170"/>
                <a:gd name="T36" fmla="*/ 785 w 791"/>
                <a:gd name="T37" fmla="*/ 158 h 170"/>
                <a:gd name="T38" fmla="*/ 791 w 791"/>
                <a:gd name="T39" fmla="*/ 164 h 170"/>
                <a:gd name="T40" fmla="*/ 785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785" y="170"/>
                  </a:moveTo>
                  <a:cubicBezTo>
                    <a:pt x="751" y="170"/>
                    <a:pt x="716" y="169"/>
                    <a:pt x="682" y="167"/>
                  </a:cubicBezTo>
                  <a:cubicBezTo>
                    <a:pt x="648" y="166"/>
                    <a:pt x="614" y="163"/>
                    <a:pt x="580" y="160"/>
                  </a:cubicBezTo>
                  <a:cubicBezTo>
                    <a:pt x="546" y="156"/>
                    <a:pt x="513" y="152"/>
                    <a:pt x="480" y="147"/>
                  </a:cubicBezTo>
                  <a:cubicBezTo>
                    <a:pt x="447" y="142"/>
                    <a:pt x="413" y="136"/>
                    <a:pt x="381" y="129"/>
                  </a:cubicBezTo>
                  <a:cubicBezTo>
                    <a:pt x="348" y="123"/>
                    <a:pt x="316" y="115"/>
                    <a:pt x="284" y="107"/>
                  </a:cubicBezTo>
                  <a:cubicBezTo>
                    <a:pt x="252" y="99"/>
                    <a:pt x="220" y="90"/>
                    <a:pt x="188" y="80"/>
                  </a:cubicBezTo>
                  <a:cubicBezTo>
                    <a:pt x="157" y="70"/>
                    <a:pt x="126" y="60"/>
                    <a:pt x="95" y="48"/>
                  </a:cubicBezTo>
                  <a:cubicBezTo>
                    <a:pt x="65" y="37"/>
                    <a:pt x="34" y="25"/>
                    <a:pt x="4" y="12"/>
                  </a:cubicBezTo>
                  <a:cubicBezTo>
                    <a:pt x="1" y="11"/>
                    <a:pt x="0" y="8"/>
                    <a:pt x="1" y="4"/>
                  </a:cubicBezTo>
                  <a:cubicBezTo>
                    <a:pt x="2" y="1"/>
                    <a:pt x="6" y="0"/>
                    <a:pt x="9" y="1"/>
                  </a:cubicBezTo>
                  <a:cubicBezTo>
                    <a:pt x="39" y="14"/>
                    <a:pt x="69" y="26"/>
                    <a:pt x="99" y="37"/>
                  </a:cubicBezTo>
                  <a:cubicBezTo>
                    <a:pt x="130" y="48"/>
                    <a:pt x="161" y="59"/>
                    <a:pt x="192" y="68"/>
                  </a:cubicBezTo>
                  <a:cubicBezTo>
                    <a:pt x="223" y="78"/>
                    <a:pt x="255" y="87"/>
                    <a:pt x="287" y="95"/>
                  </a:cubicBezTo>
                  <a:cubicBezTo>
                    <a:pt x="318" y="103"/>
                    <a:pt x="351" y="111"/>
                    <a:pt x="383" y="117"/>
                  </a:cubicBezTo>
                  <a:cubicBezTo>
                    <a:pt x="416" y="124"/>
                    <a:pt x="449" y="130"/>
                    <a:pt x="481" y="135"/>
                  </a:cubicBezTo>
                  <a:cubicBezTo>
                    <a:pt x="514" y="140"/>
                    <a:pt x="548" y="144"/>
                    <a:pt x="581" y="148"/>
                  </a:cubicBezTo>
                  <a:cubicBezTo>
                    <a:pt x="615" y="151"/>
                    <a:pt x="649" y="154"/>
                    <a:pt x="682" y="155"/>
                  </a:cubicBezTo>
                  <a:cubicBezTo>
                    <a:pt x="716" y="157"/>
                    <a:pt x="751" y="158"/>
                    <a:pt x="785" y="158"/>
                  </a:cubicBezTo>
                  <a:cubicBezTo>
                    <a:pt x="788" y="158"/>
                    <a:pt x="791" y="161"/>
                    <a:pt x="791" y="164"/>
                  </a:cubicBezTo>
                  <a:cubicBezTo>
                    <a:pt x="791" y="167"/>
                    <a:pt x="788" y="170"/>
                    <a:pt x="785"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3" name="Freeform 103"/>
            <p:cNvSpPr/>
            <p:nvPr/>
          </p:nvSpPr>
          <p:spPr bwMode="auto">
            <a:xfrm>
              <a:off x="17746663" y="6215063"/>
              <a:ext cx="2109788" cy="3171825"/>
            </a:xfrm>
            <a:custGeom>
              <a:avLst/>
              <a:gdLst>
                <a:gd name="T0" fmla="*/ 6 w 1234"/>
                <a:gd name="T1" fmla="*/ 1855 h 1855"/>
                <a:gd name="T2" fmla="*/ 1 w 1234"/>
                <a:gd name="T3" fmla="*/ 1851 h 1855"/>
                <a:gd name="T4" fmla="*/ 4 w 1234"/>
                <a:gd name="T5" fmla="*/ 1843 h 1855"/>
                <a:gd name="T6" fmla="*/ 264 w 1234"/>
                <a:gd name="T7" fmla="*/ 1710 h 1855"/>
                <a:gd name="T8" fmla="*/ 501 w 1234"/>
                <a:gd name="T9" fmla="*/ 1541 h 1855"/>
                <a:gd name="T10" fmla="*/ 638 w 1234"/>
                <a:gd name="T11" fmla="*/ 1416 h 1855"/>
                <a:gd name="T12" fmla="*/ 711 w 1234"/>
                <a:gd name="T13" fmla="*/ 1339 h 1855"/>
                <a:gd name="T14" fmla="*/ 889 w 1234"/>
                <a:gd name="T15" fmla="*/ 1109 h 1855"/>
                <a:gd name="T16" fmla="*/ 1032 w 1234"/>
                <a:gd name="T17" fmla="*/ 857 h 1855"/>
                <a:gd name="T18" fmla="*/ 1065 w 1234"/>
                <a:gd name="T19" fmla="*/ 782 h 1855"/>
                <a:gd name="T20" fmla="*/ 1137 w 1234"/>
                <a:gd name="T21" fmla="*/ 585 h 1855"/>
                <a:gd name="T22" fmla="*/ 1200 w 1234"/>
                <a:gd name="T23" fmla="*/ 303 h 1855"/>
                <a:gd name="T24" fmla="*/ 1222 w 1234"/>
                <a:gd name="T25" fmla="*/ 6 h 1855"/>
                <a:gd name="T26" fmla="*/ 1228 w 1234"/>
                <a:gd name="T27" fmla="*/ 0 h 1855"/>
                <a:gd name="T28" fmla="*/ 1234 w 1234"/>
                <a:gd name="T29" fmla="*/ 6 h 1855"/>
                <a:gd name="T30" fmla="*/ 1212 w 1234"/>
                <a:gd name="T31" fmla="*/ 304 h 1855"/>
                <a:gd name="T32" fmla="*/ 1148 w 1234"/>
                <a:gd name="T33" fmla="*/ 589 h 1855"/>
                <a:gd name="T34" fmla="*/ 1076 w 1234"/>
                <a:gd name="T35" fmla="*/ 787 h 1855"/>
                <a:gd name="T36" fmla="*/ 1043 w 1234"/>
                <a:gd name="T37" fmla="*/ 862 h 1855"/>
                <a:gd name="T38" fmla="*/ 899 w 1234"/>
                <a:gd name="T39" fmla="*/ 1116 h 1855"/>
                <a:gd name="T40" fmla="*/ 720 w 1234"/>
                <a:gd name="T41" fmla="*/ 1347 h 1855"/>
                <a:gd name="T42" fmla="*/ 646 w 1234"/>
                <a:gd name="T43" fmla="*/ 1424 h 1855"/>
                <a:gd name="T44" fmla="*/ 508 w 1234"/>
                <a:gd name="T45" fmla="*/ 1550 h 1855"/>
                <a:gd name="T46" fmla="*/ 271 w 1234"/>
                <a:gd name="T47" fmla="*/ 1720 h 1855"/>
                <a:gd name="T48" fmla="*/ 9 w 1234"/>
                <a:gd name="T49" fmla="*/ 1854 h 1855"/>
                <a:gd name="T50" fmla="*/ 6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6" y="1855"/>
                  </a:moveTo>
                  <a:cubicBezTo>
                    <a:pt x="4" y="1855"/>
                    <a:pt x="2" y="1853"/>
                    <a:pt x="1" y="1851"/>
                  </a:cubicBezTo>
                  <a:cubicBezTo>
                    <a:pt x="0" y="1848"/>
                    <a:pt x="1" y="1845"/>
                    <a:pt x="4" y="1843"/>
                  </a:cubicBezTo>
                  <a:cubicBezTo>
                    <a:pt x="94" y="1805"/>
                    <a:pt x="181" y="1761"/>
                    <a:pt x="264" y="1710"/>
                  </a:cubicBezTo>
                  <a:cubicBezTo>
                    <a:pt x="347" y="1660"/>
                    <a:pt x="426" y="1603"/>
                    <a:pt x="501" y="1541"/>
                  </a:cubicBezTo>
                  <a:cubicBezTo>
                    <a:pt x="548" y="1502"/>
                    <a:pt x="594" y="1460"/>
                    <a:pt x="638" y="1416"/>
                  </a:cubicBezTo>
                  <a:cubicBezTo>
                    <a:pt x="663" y="1391"/>
                    <a:pt x="687" y="1365"/>
                    <a:pt x="711" y="1339"/>
                  </a:cubicBezTo>
                  <a:cubicBezTo>
                    <a:pt x="776" y="1267"/>
                    <a:pt x="836" y="1190"/>
                    <a:pt x="889" y="1109"/>
                  </a:cubicBezTo>
                  <a:cubicBezTo>
                    <a:pt x="943" y="1029"/>
                    <a:pt x="991" y="944"/>
                    <a:pt x="1032" y="857"/>
                  </a:cubicBezTo>
                  <a:cubicBezTo>
                    <a:pt x="1044" y="832"/>
                    <a:pt x="1055" y="807"/>
                    <a:pt x="1065" y="782"/>
                  </a:cubicBezTo>
                  <a:cubicBezTo>
                    <a:pt x="1092" y="718"/>
                    <a:pt x="1116" y="652"/>
                    <a:pt x="1137" y="585"/>
                  </a:cubicBezTo>
                  <a:cubicBezTo>
                    <a:pt x="1164" y="493"/>
                    <a:pt x="1186" y="398"/>
                    <a:pt x="1200" y="303"/>
                  </a:cubicBezTo>
                  <a:cubicBezTo>
                    <a:pt x="1215" y="205"/>
                    <a:pt x="1222" y="105"/>
                    <a:pt x="1222" y="6"/>
                  </a:cubicBezTo>
                  <a:cubicBezTo>
                    <a:pt x="1222" y="3"/>
                    <a:pt x="1225" y="0"/>
                    <a:pt x="1228" y="0"/>
                  </a:cubicBezTo>
                  <a:cubicBezTo>
                    <a:pt x="1231" y="0"/>
                    <a:pt x="1234" y="3"/>
                    <a:pt x="1234" y="6"/>
                  </a:cubicBezTo>
                  <a:cubicBezTo>
                    <a:pt x="1234" y="106"/>
                    <a:pt x="1227" y="206"/>
                    <a:pt x="1212" y="304"/>
                  </a:cubicBezTo>
                  <a:cubicBezTo>
                    <a:pt x="1198" y="400"/>
                    <a:pt x="1176" y="496"/>
                    <a:pt x="1148" y="589"/>
                  </a:cubicBezTo>
                  <a:cubicBezTo>
                    <a:pt x="1128" y="656"/>
                    <a:pt x="1104" y="722"/>
                    <a:pt x="1076" y="787"/>
                  </a:cubicBezTo>
                  <a:cubicBezTo>
                    <a:pt x="1066" y="812"/>
                    <a:pt x="1054" y="837"/>
                    <a:pt x="1043" y="862"/>
                  </a:cubicBezTo>
                  <a:cubicBezTo>
                    <a:pt x="1001" y="949"/>
                    <a:pt x="953" y="1035"/>
                    <a:pt x="899" y="1116"/>
                  </a:cubicBezTo>
                  <a:cubicBezTo>
                    <a:pt x="845" y="1197"/>
                    <a:pt x="785" y="1275"/>
                    <a:pt x="720" y="1347"/>
                  </a:cubicBezTo>
                  <a:cubicBezTo>
                    <a:pt x="696" y="1374"/>
                    <a:pt x="671" y="1400"/>
                    <a:pt x="646" y="1424"/>
                  </a:cubicBezTo>
                  <a:cubicBezTo>
                    <a:pt x="603" y="1468"/>
                    <a:pt x="556" y="1511"/>
                    <a:pt x="508" y="1550"/>
                  </a:cubicBezTo>
                  <a:cubicBezTo>
                    <a:pt x="433" y="1613"/>
                    <a:pt x="353" y="1670"/>
                    <a:pt x="271" y="1720"/>
                  </a:cubicBezTo>
                  <a:cubicBezTo>
                    <a:pt x="187" y="1771"/>
                    <a:pt x="99" y="1816"/>
                    <a:pt x="9" y="1854"/>
                  </a:cubicBezTo>
                  <a:cubicBezTo>
                    <a:pt x="8" y="1855"/>
                    <a:pt x="7" y="1855"/>
                    <a:pt x="6"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4" name="Freeform 104"/>
            <p:cNvSpPr/>
            <p:nvPr/>
          </p:nvSpPr>
          <p:spPr bwMode="auto">
            <a:xfrm>
              <a:off x="17591088" y="6215063"/>
              <a:ext cx="1838325" cy="3233738"/>
            </a:xfrm>
            <a:custGeom>
              <a:avLst/>
              <a:gdLst>
                <a:gd name="T0" fmla="*/ 7 w 1075"/>
                <a:gd name="T1" fmla="*/ 1891 h 1891"/>
                <a:gd name="T2" fmla="*/ 1 w 1075"/>
                <a:gd name="T3" fmla="*/ 1888 h 1891"/>
                <a:gd name="T4" fmla="*/ 4 w 1075"/>
                <a:gd name="T5" fmla="*/ 1879 h 1891"/>
                <a:gd name="T6" fmla="*/ 233 w 1075"/>
                <a:gd name="T7" fmla="*/ 1725 h 1891"/>
                <a:gd name="T8" fmla="*/ 409 w 1075"/>
                <a:gd name="T9" fmla="*/ 1571 h 1891"/>
                <a:gd name="T10" fmla="*/ 441 w 1075"/>
                <a:gd name="T11" fmla="*/ 1538 h 1891"/>
                <a:gd name="T12" fmla="*/ 526 w 1075"/>
                <a:gd name="T13" fmla="*/ 1447 h 1891"/>
                <a:gd name="T14" fmla="*/ 559 w 1075"/>
                <a:gd name="T15" fmla="*/ 1409 h 1891"/>
                <a:gd name="T16" fmla="*/ 561 w 1075"/>
                <a:gd name="T17" fmla="*/ 1406 h 1891"/>
                <a:gd name="T18" fmla="*/ 624 w 1075"/>
                <a:gd name="T19" fmla="*/ 1327 h 1891"/>
                <a:gd name="T20" fmla="*/ 751 w 1075"/>
                <a:gd name="T21" fmla="*/ 1137 h 1891"/>
                <a:gd name="T22" fmla="*/ 777 w 1075"/>
                <a:gd name="T23" fmla="*/ 1093 h 1891"/>
                <a:gd name="T24" fmla="*/ 901 w 1075"/>
                <a:gd name="T25" fmla="*/ 839 h 1891"/>
                <a:gd name="T26" fmla="*/ 913 w 1075"/>
                <a:gd name="T27" fmla="*/ 807 h 1891"/>
                <a:gd name="T28" fmla="*/ 928 w 1075"/>
                <a:gd name="T29" fmla="*/ 769 h 1891"/>
                <a:gd name="T30" fmla="*/ 929 w 1075"/>
                <a:gd name="T31" fmla="*/ 765 h 1891"/>
                <a:gd name="T32" fmla="*/ 980 w 1075"/>
                <a:gd name="T33" fmla="*/ 607 h 1891"/>
                <a:gd name="T34" fmla="*/ 990 w 1075"/>
                <a:gd name="T35" fmla="*/ 570 h 1891"/>
                <a:gd name="T36" fmla="*/ 1044 w 1075"/>
                <a:gd name="T37" fmla="*/ 293 h 1891"/>
                <a:gd name="T38" fmla="*/ 1062 w 1075"/>
                <a:gd name="T39" fmla="*/ 6 h 1891"/>
                <a:gd name="T40" fmla="*/ 1062 w 1075"/>
                <a:gd name="T41" fmla="*/ 5 h 1891"/>
                <a:gd name="T42" fmla="*/ 1062 w 1075"/>
                <a:gd name="T43" fmla="*/ 4 h 1891"/>
                <a:gd name="T44" fmla="*/ 1069 w 1075"/>
                <a:gd name="T45" fmla="*/ 0 h 1891"/>
                <a:gd name="T46" fmla="*/ 1075 w 1075"/>
                <a:gd name="T47" fmla="*/ 6 h 1891"/>
                <a:gd name="T48" fmla="*/ 1074 w 1075"/>
                <a:gd name="T49" fmla="*/ 10 h 1891"/>
                <a:gd name="T50" fmla="*/ 1056 w 1075"/>
                <a:gd name="T51" fmla="*/ 294 h 1891"/>
                <a:gd name="T52" fmla="*/ 1002 w 1075"/>
                <a:gd name="T53" fmla="*/ 573 h 1891"/>
                <a:gd name="T54" fmla="*/ 992 w 1075"/>
                <a:gd name="T55" fmla="*/ 610 h 1891"/>
                <a:gd name="T56" fmla="*/ 941 w 1075"/>
                <a:gd name="T57" fmla="*/ 768 h 1891"/>
                <a:gd name="T58" fmla="*/ 939 w 1075"/>
                <a:gd name="T59" fmla="*/ 773 h 1891"/>
                <a:gd name="T60" fmla="*/ 924 w 1075"/>
                <a:gd name="T61" fmla="*/ 812 h 1891"/>
                <a:gd name="T62" fmla="*/ 912 w 1075"/>
                <a:gd name="T63" fmla="*/ 843 h 1891"/>
                <a:gd name="T64" fmla="*/ 788 w 1075"/>
                <a:gd name="T65" fmla="*/ 1099 h 1891"/>
                <a:gd name="T66" fmla="*/ 762 w 1075"/>
                <a:gd name="T67" fmla="*/ 1144 h 1891"/>
                <a:gd name="T68" fmla="*/ 633 w 1075"/>
                <a:gd name="T69" fmla="*/ 1334 h 1891"/>
                <a:gd name="T70" fmla="*/ 570 w 1075"/>
                <a:gd name="T71" fmla="*/ 1414 h 1891"/>
                <a:gd name="T72" fmla="*/ 568 w 1075"/>
                <a:gd name="T73" fmla="*/ 1416 h 1891"/>
                <a:gd name="T74" fmla="*/ 535 w 1075"/>
                <a:gd name="T75" fmla="*/ 1455 h 1891"/>
                <a:gd name="T76" fmla="*/ 450 w 1075"/>
                <a:gd name="T77" fmla="*/ 1547 h 1891"/>
                <a:gd name="T78" fmla="*/ 417 w 1075"/>
                <a:gd name="T79" fmla="*/ 1579 h 1891"/>
                <a:gd name="T80" fmla="*/ 241 w 1075"/>
                <a:gd name="T81" fmla="*/ 1734 h 1891"/>
                <a:gd name="T82" fmla="*/ 10 w 1075"/>
                <a:gd name="T83" fmla="*/ 1890 h 1891"/>
                <a:gd name="T84" fmla="*/ 7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7" y="1891"/>
                  </a:moveTo>
                  <a:cubicBezTo>
                    <a:pt x="5" y="1891"/>
                    <a:pt x="3" y="1890"/>
                    <a:pt x="1" y="1888"/>
                  </a:cubicBezTo>
                  <a:cubicBezTo>
                    <a:pt x="0" y="1885"/>
                    <a:pt x="1" y="1881"/>
                    <a:pt x="4" y="1879"/>
                  </a:cubicBezTo>
                  <a:cubicBezTo>
                    <a:pt x="83" y="1834"/>
                    <a:pt x="160" y="1782"/>
                    <a:pt x="233" y="1725"/>
                  </a:cubicBezTo>
                  <a:cubicBezTo>
                    <a:pt x="294" y="1677"/>
                    <a:pt x="353" y="1626"/>
                    <a:pt x="409" y="1571"/>
                  </a:cubicBezTo>
                  <a:cubicBezTo>
                    <a:pt x="419" y="1561"/>
                    <a:pt x="430" y="1550"/>
                    <a:pt x="441" y="1538"/>
                  </a:cubicBezTo>
                  <a:cubicBezTo>
                    <a:pt x="469" y="1510"/>
                    <a:pt x="498" y="1479"/>
                    <a:pt x="526" y="1447"/>
                  </a:cubicBezTo>
                  <a:cubicBezTo>
                    <a:pt x="536" y="1435"/>
                    <a:pt x="547" y="1423"/>
                    <a:pt x="559" y="1409"/>
                  </a:cubicBezTo>
                  <a:cubicBezTo>
                    <a:pt x="561" y="1406"/>
                    <a:pt x="561" y="1406"/>
                    <a:pt x="561" y="1406"/>
                  </a:cubicBezTo>
                  <a:cubicBezTo>
                    <a:pt x="582" y="1381"/>
                    <a:pt x="603" y="1354"/>
                    <a:pt x="624" y="1327"/>
                  </a:cubicBezTo>
                  <a:cubicBezTo>
                    <a:pt x="669" y="1267"/>
                    <a:pt x="712" y="1203"/>
                    <a:pt x="751" y="1137"/>
                  </a:cubicBezTo>
                  <a:cubicBezTo>
                    <a:pt x="759" y="1124"/>
                    <a:pt x="768" y="1109"/>
                    <a:pt x="777" y="1093"/>
                  </a:cubicBezTo>
                  <a:cubicBezTo>
                    <a:pt x="823" y="1012"/>
                    <a:pt x="865" y="927"/>
                    <a:pt x="901" y="839"/>
                  </a:cubicBezTo>
                  <a:cubicBezTo>
                    <a:pt x="905" y="828"/>
                    <a:pt x="909" y="818"/>
                    <a:pt x="913" y="807"/>
                  </a:cubicBezTo>
                  <a:cubicBezTo>
                    <a:pt x="918" y="796"/>
                    <a:pt x="922" y="783"/>
                    <a:pt x="928" y="769"/>
                  </a:cubicBezTo>
                  <a:cubicBezTo>
                    <a:pt x="929" y="765"/>
                    <a:pt x="929" y="765"/>
                    <a:pt x="929" y="765"/>
                  </a:cubicBezTo>
                  <a:cubicBezTo>
                    <a:pt x="948" y="714"/>
                    <a:pt x="965" y="661"/>
                    <a:pt x="980" y="607"/>
                  </a:cubicBezTo>
                  <a:cubicBezTo>
                    <a:pt x="983" y="595"/>
                    <a:pt x="987" y="583"/>
                    <a:pt x="990" y="570"/>
                  </a:cubicBezTo>
                  <a:cubicBezTo>
                    <a:pt x="1014" y="479"/>
                    <a:pt x="1032" y="386"/>
                    <a:pt x="1044" y="293"/>
                  </a:cubicBezTo>
                  <a:cubicBezTo>
                    <a:pt x="1056" y="199"/>
                    <a:pt x="1062" y="102"/>
                    <a:pt x="1062" y="6"/>
                  </a:cubicBezTo>
                  <a:cubicBezTo>
                    <a:pt x="1062" y="5"/>
                    <a:pt x="1062" y="5"/>
                    <a:pt x="1062" y="5"/>
                  </a:cubicBezTo>
                  <a:cubicBezTo>
                    <a:pt x="1062" y="4"/>
                    <a:pt x="1062" y="4"/>
                    <a:pt x="1062" y="4"/>
                  </a:cubicBezTo>
                  <a:cubicBezTo>
                    <a:pt x="1063" y="0"/>
                    <a:pt x="1067" y="0"/>
                    <a:pt x="1069" y="0"/>
                  </a:cubicBezTo>
                  <a:cubicBezTo>
                    <a:pt x="1072" y="0"/>
                    <a:pt x="1075" y="3"/>
                    <a:pt x="1075" y="6"/>
                  </a:cubicBezTo>
                  <a:cubicBezTo>
                    <a:pt x="1075" y="7"/>
                    <a:pt x="1074" y="9"/>
                    <a:pt x="1074" y="10"/>
                  </a:cubicBezTo>
                  <a:cubicBezTo>
                    <a:pt x="1074" y="105"/>
                    <a:pt x="1068" y="201"/>
                    <a:pt x="1056" y="294"/>
                  </a:cubicBezTo>
                  <a:cubicBezTo>
                    <a:pt x="1044" y="388"/>
                    <a:pt x="1026" y="482"/>
                    <a:pt x="1002" y="573"/>
                  </a:cubicBezTo>
                  <a:cubicBezTo>
                    <a:pt x="998" y="586"/>
                    <a:pt x="995" y="598"/>
                    <a:pt x="992" y="610"/>
                  </a:cubicBezTo>
                  <a:cubicBezTo>
                    <a:pt x="976" y="664"/>
                    <a:pt x="959" y="718"/>
                    <a:pt x="941" y="768"/>
                  </a:cubicBezTo>
                  <a:cubicBezTo>
                    <a:pt x="939" y="773"/>
                    <a:pt x="939" y="773"/>
                    <a:pt x="939" y="773"/>
                  </a:cubicBezTo>
                  <a:cubicBezTo>
                    <a:pt x="934" y="788"/>
                    <a:pt x="929" y="800"/>
                    <a:pt x="924" y="812"/>
                  </a:cubicBezTo>
                  <a:cubicBezTo>
                    <a:pt x="920" y="822"/>
                    <a:pt x="916" y="833"/>
                    <a:pt x="912" y="843"/>
                  </a:cubicBezTo>
                  <a:cubicBezTo>
                    <a:pt x="876" y="932"/>
                    <a:pt x="834" y="1018"/>
                    <a:pt x="788" y="1099"/>
                  </a:cubicBezTo>
                  <a:cubicBezTo>
                    <a:pt x="778" y="1115"/>
                    <a:pt x="770" y="1130"/>
                    <a:pt x="762" y="1144"/>
                  </a:cubicBezTo>
                  <a:cubicBezTo>
                    <a:pt x="722" y="1210"/>
                    <a:pt x="679" y="1274"/>
                    <a:pt x="633" y="1334"/>
                  </a:cubicBezTo>
                  <a:cubicBezTo>
                    <a:pt x="613" y="1361"/>
                    <a:pt x="592" y="1388"/>
                    <a:pt x="570" y="1414"/>
                  </a:cubicBezTo>
                  <a:cubicBezTo>
                    <a:pt x="568" y="1416"/>
                    <a:pt x="568" y="1416"/>
                    <a:pt x="568" y="1416"/>
                  </a:cubicBezTo>
                  <a:cubicBezTo>
                    <a:pt x="556" y="1431"/>
                    <a:pt x="545" y="1443"/>
                    <a:pt x="535" y="1455"/>
                  </a:cubicBezTo>
                  <a:cubicBezTo>
                    <a:pt x="507" y="1487"/>
                    <a:pt x="478" y="1518"/>
                    <a:pt x="450" y="1547"/>
                  </a:cubicBezTo>
                  <a:cubicBezTo>
                    <a:pt x="438" y="1558"/>
                    <a:pt x="428" y="1569"/>
                    <a:pt x="417" y="1579"/>
                  </a:cubicBezTo>
                  <a:cubicBezTo>
                    <a:pt x="361" y="1634"/>
                    <a:pt x="302" y="1687"/>
                    <a:pt x="241" y="1734"/>
                  </a:cubicBezTo>
                  <a:cubicBezTo>
                    <a:pt x="167" y="1792"/>
                    <a:pt x="89" y="1844"/>
                    <a:pt x="10" y="1890"/>
                  </a:cubicBezTo>
                  <a:cubicBezTo>
                    <a:pt x="9" y="1890"/>
                    <a:pt x="8" y="1891"/>
                    <a:pt x="7"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5" name="Freeform 105"/>
            <p:cNvSpPr/>
            <p:nvPr/>
          </p:nvSpPr>
          <p:spPr bwMode="auto">
            <a:xfrm>
              <a:off x="17432338" y="6215063"/>
              <a:ext cx="1568450" cy="3286125"/>
            </a:xfrm>
            <a:custGeom>
              <a:avLst/>
              <a:gdLst>
                <a:gd name="T0" fmla="*/ 7 w 918"/>
                <a:gd name="T1" fmla="*/ 1922 h 1922"/>
                <a:gd name="T2" fmla="*/ 2 w 918"/>
                <a:gd name="T3" fmla="*/ 1920 h 1922"/>
                <a:gd name="T4" fmla="*/ 3 w 918"/>
                <a:gd name="T5" fmla="*/ 1911 h 1922"/>
                <a:gd name="T6" fmla="*/ 203 w 918"/>
                <a:gd name="T7" fmla="*/ 1735 h 1922"/>
                <a:gd name="T8" fmla="*/ 355 w 918"/>
                <a:gd name="T9" fmla="*/ 1567 h 1922"/>
                <a:gd name="T10" fmla="*/ 383 w 918"/>
                <a:gd name="T11" fmla="*/ 1532 h 1922"/>
                <a:gd name="T12" fmla="*/ 455 w 918"/>
                <a:gd name="T13" fmla="*/ 1436 h 1922"/>
                <a:gd name="T14" fmla="*/ 483 w 918"/>
                <a:gd name="T15" fmla="*/ 1396 h 1922"/>
                <a:gd name="T16" fmla="*/ 537 w 918"/>
                <a:gd name="T17" fmla="*/ 1312 h 1922"/>
                <a:gd name="T18" fmla="*/ 645 w 918"/>
                <a:gd name="T19" fmla="*/ 1119 h 1922"/>
                <a:gd name="T20" fmla="*/ 666 w 918"/>
                <a:gd name="T21" fmla="*/ 1075 h 1922"/>
                <a:gd name="T22" fmla="*/ 771 w 918"/>
                <a:gd name="T23" fmla="*/ 819 h 1922"/>
                <a:gd name="T24" fmla="*/ 781 w 918"/>
                <a:gd name="T25" fmla="*/ 788 h 1922"/>
                <a:gd name="T26" fmla="*/ 793 w 918"/>
                <a:gd name="T27" fmla="*/ 750 h 1922"/>
                <a:gd name="T28" fmla="*/ 837 w 918"/>
                <a:gd name="T29" fmla="*/ 589 h 1922"/>
                <a:gd name="T30" fmla="*/ 845 w 918"/>
                <a:gd name="T31" fmla="*/ 553 h 1922"/>
                <a:gd name="T32" fmla="*/ 889 w 918"/>
                <a:gd name="T33" fmla="*/ 283 h 1922"/>
                <a:gd name="T34" fmla="*/ 903 w 918"/>
                <a:gd name="T35" fmla="*/ 6 h 1922"/>
                <a:gd name="T36" fmla="*/ 912 w 918"/>
                <a:gd name="T37" fmla="*/ 0 h 1922"/>
                <a:gd name="T38" fmla="*/ 918 w 918"/>
                <a:gd name="T39" fmla="*/ 6 h 1922"/>
                <a:gd name="T40" fmla="*/ 915 w 918"/>
                <a:gd name="T41" fmla="*/ 11 h 1922"/>
                <a:gd name="T42" fmla="*/ 901 w 918"/>
                <a:gd name="T43" fmla="*/ 284 h 1922"/>
                <a:gd name="T44" fmla="*/ 857 w 918"/>
                <a:gd name="T45" fmla="*/ 555 h 1922"/>
                <a:gd name="T46" fmla="*/ 848 w 918"/>
                <a:gd name="T47" fmla="*/ 592 h 1922"/>
                <a:gd name="T48" fmla="*/ 805 w 918"/>
                <a:gd name="T49" fmla="*/ 753 h 1922"/>
                <a:gd name="T50" fmla="*/ 793 w 918"/>
                <a:gd name="T51" fmla="*/ 791 h 1922"/>
                <a:gd name="T52" fmla="*/ 782 w 918"/>
                <a:gd name="T53" fmla="*/ 823 h 1922"/>
                <a:gd name="T54" fmla="*/ 677 w 918"/>
                <a:gd name="T55" fmla="*/ 1080 h 1922"/>
                <a:gd name="T56" fmla="*/ 655 w 918"/>
                <a:gd name="T57" fmla="*/ 1124 h 1922"/>
                <a:gd name="T58" fmla="*/ 547 w 918"/>
                <a:gd name="T59" fmla="*/ 1318 h 1922"/>
                <a:gd name="T60" fmla="*/ 492 w 918"/>
                <a:gd name="T61" fmla="*/ 1403 h 1922"/>
                <a:gd name="T62" fmla="*/ 465 w 918"/>
                <a:gd name="T63" fmla="*/ 1443 h 1922"/>
                <a:gd name="T64" fmla="*/ 392 w 918"/>
                <a:gd name="T65" fmla="*/ 1540 h 1922"/>
                <a:gd name="T66" fmla="*/ 364 w 918"/>
                <a:gd name="T67" fmla="*/ 1574 h 1922"/>
                <a:gd name="T68" fmla="*/ 211 w 918"/>
                <a:gd name="T69" fmla="*/ 1744 h 1922"/>
                <a:gd name="T70" fmla="*/ 10 w 918"/>
                <a:gd name="T71" fmla="*/ 1921 h 1922"/>
                <a:gd name="T72" fmla="*/ 7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7" y="1922"/>
                  </a:moveTo>
                  <a:cubicBezTo>
                    <a:pt x="5" y="1922"/>
                    <a:pt x="3" y="1921"/>
                    <a:pt x="2" y="1920"/>
                  </a:cubicBezTo>
                  <a:cubicBezTo>
                    <a:pt x="0" y="1917"/>
                    <a:pt x="0" y="1913"/>
                    <a:pt x="3" y="1911"/>
                  </a:cubicBezTo>
                  <a:cubicBezTo>
                    <a:pt x="72" y="1858"/>
                    <a:pt x="139" y="1799"/>
                    <a:pt x="203" y="1735"/>
                  </a:cubicBezTo>
                  <a:cubicBezTo>
                    <a:pt x="255" y="1683"/>
                    <a:pt x="306" y="1626"/>
                    <a:pt x="355" y="1567"/>
                  </a:cubicBezTo>
                  <a:cubicBezTo>
                    <a:pt x="364" y="1556"/>
                    <a:pt x="374" y="1544"/>
                    <a:pt x="383" y="1532"/>
                  </a:cubicBezTo>
                  <a:cubicBezTo>
                    <a:pt x="407" y="1502"/>
                    <a:pt x="431" y="1469"/>
                    <a:pt x="455" y="1436"/>
                  </a:cubicBezTo>
                  <a:cubicBezTo>
                    <a:pt x="463" y="1424"/>
                    <a:pt x="472" y="1411"/>
                    <a:pt x="483" y="1396"/>
                  </a:cubicBezTo>
                  <a:cubicBezTo>
                    <a:pt x="501" y="1369"/>
                    <a:pt x="520" y="1340"/>
                    <a:pt x="537" y="1312"/>
                  </a:cubicBezTo>
                  <a:cubicBezTo>
                    <a:pt x="575" y="1251"/>
                    <a:pt x="611" y="1186"/>
                    <a:pt x="645" y="1119"/>
                  </a:cubicBezTo>
                  <a:cubicBezTo>
                    <a:pt x="651" y="1105"/>
                    <a:pt x="659" y="1091"/>
                    <a:pt x="666" y="1075"/>
                  </a:cubicBezTo>
                  <a:cubicBezTo>
                    <a:pt x="705" y="993"/>
                    <a:pt x="740" y="907"/>
                    <a:pt x="771" y="819"/>
                  </a:cubicBezTo>
                  <a:cubicBezTo>
                    <a:pt x="774" y="809"/>
                    <a:pt x="778" y="798"/>
                    <a:pt x="781" y="788"/>
                  </a:cubicBezTo>
                  <a:cubicBezTo>
                    <a:pt x="785" y="776"/>
                    <a:pt x="789" y="764"/>
                    <a:pt x="793" y="750"/>
                  </a:cubicBezTo>
                  <a:cubicBezTo>
                    <a:pt x="809" y="698"/>
                    <a:pt x="824" y="644"/>
                    <a:pt x="837" y="589"/>
                  </a:cubicBezTo>
                  <a:cubicBezTo>
                    <a:pt x="840" y="577"/>
                    <a:pt x="842" y="565"/>
                    <a:pt x="845" y="553"/>
                  </a:cubicBezTo>
                  <a:cubicBezTo>
                    <a:pt x="865" y="464"/>
                    <a:pt x="879" y="373"/>
                    <a:pt x="889" y="283"/>
                  </a:cubicBezTo>
                  <a:cubicBezTo>
                    <a:pt x="899" y="191"/>
                    <a:pt x="904" y="98"/>
                    <a:pt x="903" y="6"/>
                  </a:cubicBezTo>
                  <a:cubicBezTo>
                    <a:pt x="903" y="0"/>
                    <a:pt x="909" y="0"/>
                    <a:pt x="912" y="0"/>
                  </a:cubicBezTo>
                  <a:cubicBezTo>
                    <a:pt x="915" y="0"/>
                    <a:pt x="918" y="3"/>
                    <a:pt x="918" y="6"/>
                  </a:cubicBezTo>
                  <a:cubicBezTo>
                    <a:pt x="918" y="8"/>
                    <a:pt x="917" y="10"/>
                    <a:pt x="915" y="11"/>
                  </a:cubicBezTo>
                  <a:cubicBezTo>
                    <a:pt x="915" y="102"/>
                    <a:pt x="911" y="194"/>
                    <a:pt x="901" y="284"/>
                  </a:cubicBezTo>
                  <a:cubicBezTo>
                    <a:pt x="891" y="375"/>
                    <a:pt x="877" y="466"/>
                    <a:pt x="857" y="555"/>
                  </a:cubicBezTo>
                  <a:cubicBezTo>
                    <a:pt x="854" y="567"/>
                    <a:pt x="851" y="580"/>
                    <a:pt x="848" y="592"/>
                  </a:cubicBezTo>
                  <a:cubicBezTo>
                    <a:pt x="835" y="647"/>
                    <a:pt x="821" y="701"/>
                    <a:pt x="805" y="753"/>
                  </a:cubicBezTo>
                  <a:cubicBezTo>
                    <a:pt x="800" y="767"/>
                    <a:pt x="796" y="780"/>
                    <a:pt x="793" y="791"/>
                  </a:cubicBezTo>
                  <a:cubicBezTo>
                    <a:pt x="789" y="802"/>
                    <a:pt x="786" y="813"/>
                    <a:pt x="782" y="823"/>
                  </a:cubicBezTo>
                  <a:cubicBezTo>
                    <a:pt x="752" y="911"/>
                    <a:pt x="716" y="998"/>
                    <a:pt x="677" y="1080"/>
                  </a:cubicBezTo>
                  <a:cubicBezTo>
                    <a:pt x="669" y="1096"/>
                    <a:pt x="662" y="1111"/>
                    <a:pt x="655" y="1124"/>
                  </a:cubicBezTo>
                  <a:cubicBezTo>
                    <a:pt x="622" y="1191"/>
                    <a:pt x="586" y="1257"/>
                    <a:pt x="547" y="1318"/>
                  </a:cubicBezTo>
                  <a:cubicBezTo>
                    <a:pt x="530" y="1347"/>
                    <a:pt x="511" y="1375"/>
                    <a:pt x="492" y="1403"/>
                  </a:cubicBezTo>
                  <a:cubicBezTo>
                    <a:pt x="482" y="1418"/>
                    <a:pt x="473" y="1431"/>
                    <a:pt x="465" y="1443"/>
                  </a:cubicBezTo>
                  <a:cubicBezTo>
                    <a:pt x="441" y="1476"/>
                    <a:pt x="416" y="1509"/>
                    <a:pt x="392" y="1540"/>
                  </a:cubicBezTo>
                  <a:cubicBezTo>
                    <a:pt x="383" y="1551"/>
                    <a:pt x="373" y="1563"/>
                    <a:pt x="364" y="1574"/>
                  </a:cubicBezTo>
                  <a:cubicBezTo>
                    <a:pt x="315" y="1634"/>
                    <a:pt x="264" y="1691"/>
                    <a:pt x="211" y="1744"/>
                  </a:cubicBezTo>
                  <a:cubicBezTo>
                    <a:pt x="147" y="1808"/>
                    <a:pt x="80" y="1868"/>
                    <a:pt x="10" y="1921"/>
                  </a:cubicBezTo>
                  <a:cubicBezTo>
                    <a:pt x="9" y="1922"/>
                    <a:pt x="8" y="1922"/>
                    <a:pt x="7"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6" name="Freeform 106"/>
            <p:cNvSpPr/>
            <p:nvPr/>
          </p:nvSpPr>
          <p:spPr bwMode="auto">
            <a:xfrm>
              <a:off x="17268825" y="6215063"/>
              <a:ext cx="1304925" cy="3332163"/>
            </a:xfrm>
            <a:custGeom>
              <a:avLst/>
              <a:gdLst>
                <a:gd name="T0" fmla="*/ 7 w 763"/>
                <a:gd name="T1" fmla="*/ 1949 h 1949"/>
                <a:gd name="T2" fmla="*/ 3 w 763"/>
                <a:gd name="T3" fmla="*/ 1947 h 1949"/>
                <a:gd name="T4" fmla="*/ 3 w 763"/>
                <a:gd name="T5" fmla="*/ 1939 h 1949"/>
                <a:gd name="T6" fmla="*/ 172 w 763"/>
                <a:gd name="T7" fmla="*/ 1744 h 1949"/>
                <a:gd name="T8" fmla="*/ 301 w 763"/>
                <a:gd name="T9" fmla="*/ 1561 h 1949"/>
                <a:gd name="T10" fmla="*/ 324 w 763"/>
                <a:gd name="T11" fmla="*/ 1526 h 1949"/>
                <a:gd name="T12" fmla="*/ 384 w 763"/>
                <a:gd name="T13" fmla="*/ 1425 h 1949"/>
                <a:gd name="T14" fmla="*/ 386 w 763"/>
                <a:gd name="T15" fmla="*/ 1421 h 1949"/>
                <a:gd name="T16" fmla="*/ 407 w 763"/>
                <a:gd name="T17" fmla="*/ 1383 h 1949"/>
                <a:gd name="T18" fmla="*/ 452 w 763"/>
                <a:gd name="T19" fmla="*/ 1297 h 1949"/>
                <a:gd name="T20" fmla="*/ 541 w 763"/>
                <a:gd name="T21" fmla="*/ 1099 h 1949"/>
                <a:gd name="T22" fmla="*/ 559 w 763"/>
                <a:gd name="T23" fmla="*/ 1054 h 1949"/>
                <a:gd name="T24" fmla="*/ 643 w 763"/>
                <a:gd name="T25" fmla="*/ 801 h 1949"/>
                <a:gd name="T26" fmla="*/ 652 w 763"/>
                <a:gd name="T27" fmla="*/ 771 h 1949"/>
                <a:gd name="T28" fmla="*/ 652 w 763"/>
                <a:gd name="T29" fmla="*/ 769 h 1949"/>
                <a:gd name="T30" fmla="*/ 661 w 763"/>
                <a:gd name="T31" fmla="*/ 734 h 1949"/>
                <a:gd name="T32" fmla="*/ 697 w 763"/>
                <a:gd name="T33" fmla="*/ 575 h 1949"/>
                <a:gd name="T34" fmla="*/ 703 w 763"/>
                <a:gd name="T35" fmla="*/ 541 h 1949"/>
                <a:gd name="T36" fmla="*/ 738 w 763"/>
                <a:gd name="T37" fmla="*/ 277 h 1949"/>
                <a:gd name="T38" fmla="*/ 750 w 763"/>
                <a:gd name="T39" fmla="*/ 6 h 1949"/>
                <a:gd name="T40" fmla="*/ 757 w 763"/>
                <a:gd name="T41" fmla="*/ 0 h 1949"/>
                <a:gd name="T42" fmla="*/ 763 w 763"/>
                <a:gd name="T43" fmla="*/ 6 h 1949"/>
                <a:gd name="T44" fmla="*/ 762 w 763"/>
                <a:gd name="T45" fmla="*/ 10 h 1949"/>
                <a:gd name="T46" fmla="*/ 750 w 763"/>
                <a:gd name="T47" fmla="*/ 278 h 1949"/>
                <a:gd name="T48" fmla="*/ 715 w 763"/>
                <a:gd name="T49" fmla="*/ 543 h 1949"/>
                <a:gd name="T50" fmla="*/ 708 w 763"/>
                <a:gd name="T51" fmla="*/ 577 h 1949"/>
                <a:gd name="T52" fmla="*/ 673 w 763"/>
                <a:gd name="T53" fmla="*/ 737 h 1949"/>
                <a:gd name="T54" fmla="*/ 664 w 763"/>
                <a:gd name="T55" fmla="*/ 772 h 1949"/>
                <a:gd name="T56" fmla="*/ 663 w 763"/>
                <a:gd name="T57" fmla="*/ 774 h 1949"/>
                <a:gd name="T58" fmla="*/ 655 w 763"/>
                <a:gd name="T59" fmla="*/ 805 h 1949"/>
                <a:gd name="T60" fmla="*/ 570 w 763"/>
                <a:gd name="T61" fmla="*/ 1059 h 1949"/>
                <a:gd name="T62" fmla="*/ 552 w 763"/>
                <a:gd name="T63" fmla="*/ 1103 h 1949"/>
                <a:gd name="T64" fmla="*/ 463 w 763"/>
                <a:gd name="T65" fmla="*/ 1302 h 1949"/>
                <a:gd name="T66" fmla="*/ 417 w 763"/>
                <a:gd name="T67" fmla="*/ 1389 h 1949"/>
                <a:gd name="T68" fmla="*/ 396 w 763"/>
                <a:gd name="T69" fmla="*/ 1427 h 1949"/>
                <a:gd name="T70" fmla="*/ 394 w 763"/>
                <a:gd name="T71" fmla="*/ 1431 h 1949"/>
                <a:gd name="T72" fmla="*/ 334 w 763"/>
                <a:gd name="T73" fmla="*/ 1532 h 1949"/>
                <a:gd name="T74" fmla="*/ 311 w 763"/>
                <a:gd name="T75" fmla="*/ 1567 h 1949"/>
                <a:gd name="T76" fmla="*/ 181 w 763"/>
                <a:gd name="T77" fmla="*/ 1751 h 1949"/>
                <a:gd name="T78" fmla="*/ 11 w 763"/>
                <a:gd name="T79" fmla="*/ 1947 h 1949"/>
                <a:gd name="T80" fmla="*/ 7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 y="1949"/>
                  </a:moveTo>
                  <a:cubicBezTo>
                    <a:pt x="5" y="1949"/>
                    <a:pt x="4" y="1948"/>
                    <a:pt x="3" y="1947"/>
                  </a:cubicBezTo>
                  <a:cubicBezTo>
                    <a:pt x="0" y="1945"/>
                    <a:pt x="0" y="1941"/>
                    <a:pt x="3" y="1939"/>
                  </a:cubicBezTo>
                  <a:cubicBezTo>
                    <a:pt x="61" y="1879"/>
                    <a:pt x="118" y="1813"/>
                    <a:pt x="172" y="1744"/>
                  </a:cubicBezTo>
                  <a:cubicBezTo>
                    <a:pt x="216" y="1686"/>
                    <a:pt x="260" y="1625"/>
                    <a:pt x="301" y="1561"/>
                  </a:cubicBezTo>
                  <a:cubicBezTo>
                    <a:pt x="308" y="1550"/>
                    <a:pt x="315" y="1539"/>
                    <a:pt x="324" y="1526"/>
                  </a:cubicBezTo>
                  <a:cubicBezTo>
                    <a:pt x="343" y="1494"/>
                    <a:pt x="363" y="1461"/>
                    <a:pt x="384" y="1425"/>
                  </a:cubicBezTo>
                  <a:cubicBezTo>
                    <a:pt x="386" y="1421"/>
                    <a:pt x="386" y="1421"/>
                    <a:pt x="386" y="1421"/>
                  </a:cubicBezTo>
                  <a:cubicBezTo>
                    <a:pt x="393" y="1408"/>
                    <a:pt x="401" y="1394"/>
                    <a:pt x="407" y="1383"/>
                  </a:cubicBezTo>
                  <a:cubicBezTo>
                    <a:pt x="422" y="1355"/>
                    <a:pt x="437" y="1326"/>
                    <a:pt x="452" y="1297"/>
                  </a:cubicBezTo>
                  <a:cubicBezTo>
                    <a:pt x="483" y="1233"/>
                    <a:pt x="513" y="1167"/>
                    <a:pt x="541" y="1099"/>
                  </a:cubicBezTo>
                  <a:cubicBezTo>
                    <a:pt x="546" y="1086"/>
                    <a:pt x="552" y="1072"/>
                    <a:pt x="559" y="1054"/>
                  </a:cubicBezTo>
                  <a:cubicBezTo>
                    <a:pt x="590" y="973"/>
                    <a:pt x="619" y="888"/>
                    <a:pt x="643" y="801"/>
                  </a:cubicBezTo>
                  <a:cubicBezTo>
                    <a:pt x="646" y="791"/>
                    <a:pt x="649" y="781"/>
                    <a:pt x="652" y="771"/>
                  </a:cubicBezTo>
                  <a:cubicBezTo>
                    <a:pt x="652" y="769"/>
                    <a:pt x="652" y="769"/>
                    <a:pt x="652" y="769"/>
                  </a:cubicBezTo>
                  <a:cubicBezTo>
                    <a:pt x="655" y="757"/>
                    <a:pt x="658" y="746"/>
                    <a:pt x="661" y="734"/>
                  </a:cubicBezTo>
                  <a:cubicBezTo>
                    <a:pt x="674" y="682"/>
                    <a:pt x="686" y="630"/>
                    <a:pt x="697" y="575"/>
                  </a:cubicBezTo>
                  <a:cubicBezTo>
                    <a:pt x="699" y="563"/>
                    <a:pt x="701" y="552"/>
                    <a:pt x="703" y="541"/>
                  </a:cubicBezTo>
                  <a:cubicBezTo>
                    <a:pt x="719" y="454"/>
                    <a:pt x="731" y="365"/>
                    <a:pt x="738" y="277"/>
                  </a:cubicBezTo>
                  <a:cubicBezTo>
                    <a:pt x="746" y="187"/>
                    <a:pt x="750" y="96"/>
                    <a:pt x="750" y="6"/>
                  </a:cubicBezTo>
                  <a:cubicBezTo>
                    <a:pt x="750" y="4"/>
                    <a:pt x="751" y="0"/>
                    <a:pt x="757" y="0"/>
                  </a:cubicBezTo>
                  <a:cubicBezTo>
                    <a:pt x="760" y="0"/>
                    <a:pt x="763" y="3"/>
                    <a:pt x="763" y="6"/>
                  </a:cubicBezTo>
                  <a:cubicBezTo>
                    <a:pt x="763" y="7"/>
                    <a:pt x="762" y="9"/>
                    <a:pt x="762" y="10"/>
                  </a:cubicBezTo>
                  <a:cubicBezTo>
                    <a:pt x="762" y="99"/>
                    <a:pt x="758" y="189"/>
                    <a:pt x="750" y="278"/>
                  </a:cubicBezTo>
                  <a:cubicBezTo>
                    <a:pt x="743" y="367"/>
                    <a:pt x="731" y="456"/>
                    <a:pt x="715" y="543"/>
                  </a:cubicBezTo>
                  <a:cubicBezTo>
                    <a:pt x="713" y="554"/>
                    <a:pt x="711" y="566"/>
                    <a:pt x="708" y="577"/>
                  </a:cubicBezTo>
                  <a:cubicBezTo>
                    <a:pt x="698" y="633"/>
                    <a:pt x="686" y="685"/>
                    <a:pt x="673" y="737"/>
                  </a:cubicBezTo>
                  <a:cubicBezTo>
                    <a:pt x="670" y="749"/>
                    <a:pt x="667" y="760"/>
                    <a:pt x="664" y="772"/>
                  </a:cubicBezTo>
                  <a:cubicBezTo>
                    <a:pt x="663" y="774"/>
                    <a:pt x="663" y="774"/>
                    <a:pt x="663" y="774"/>
                  </a:cubicBezTo>
                  <a:cubicBezTo>
                    <a:pt x="660" y="784"/>
                    <a:pt x="658" y="795"/>
                    <a:pt x="655" y="805"/>
                  </a:cubicBezTo>
                  <a:cubicBezTo>
                    <a:pt x="630" y="892"/>
                    <a:pt x="602" y="977"/>
                    <a:pt x="570" y="1059"/>
                  </a:cubicBezTo>
                  <a:cubicBezTo>
                    <a:pt x="563" y="1076"/>
                    <a:pt x="557" y="1090"/>
                    <a:pt x="552" y="1103"/>
                  </a:cubicBezTo>
                  <a:cubicBezTo>
                    <a:pt x="524" y="1172"/>
                    <a:pt x="494" y="1239"/>
                    <a:pt x="463" y="1302"/>
                  </a:cubicBezTo>
                  <a:cubicBezTo>
                    <a:pt x="448" y="1331"/>
                    <a:pt x="433" y="1361"/>
                    <a:pt x="417" y="1389"/>
                  </a:cubicBezTo>
                  <a:cubicBezTo>
                    <a:pt x="411" y="1400"/>
                    <a:pt x="404" y="1413"/>
                    <a:pt x="396" y="1427"/>
                  </a:cubicBezTo>
                  <a:cubicBezTo>
                    <a:pt x="394" y="1431"/>
                    <a:pt x="394" y="1431"/>
                    <a:pt x="394" y="1431"/>
                  </a:cubicBezTo>
                  <a:cubicBezTo>
                    <a:pt x="373" y="1467"/>
                    <a:pt x="354" y="1501"/>
                    <a:pt x="334" y="1532"/>
                  </a:cubicBezTo>
                  <a:cubicBezTo>
                    <a:pt x="325" y="1545"/>
                    <a:pt x="318" y="1557"/>
                    <a:pt x="311" y="1567"/>
                  </a:cubicBezTo>
                  <a:cubicBezTo>
                    <a:pt x="270" y="1631"/>
                    <a:pt x="226" y="1693"/>
                    <a:pt x="181" y="1751"/>
                  </a:cubicBezTo>
                  <a:cubicBezTo>
                    <a:pt x="127" y="1821"/>
                    <a:pt x="70" y="1887"/>
                    <a:pt x="11" y="1947"/>
                  </a:cubicBezTo>
                  <a:cubicBezTo>
                    <a:pt x="10" y="1948"/>
                    <a:pt x="8" y="1949"/>
                    <a:pt x="7"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7" name="Freeform 107"/>
            <p:cNvSpPr/>
            <p:nvPr/>
          </p:nvSpPr>
          <p:spPr bwMode="auto">
            <a:xfrm>
              <a:off x="17103725" y="6215063"/>
              <a:ext cx="1044575" cy="3370263"/>
            </a:xfrm>
            <a:custGeom>
              <a:avLst/>
              <a:gdLst>
                <a:gd name="T0" fmla="*/ 7 w 611"/>
                <a:gd name="T1" fmla="*/ 1971 h 1971"/>
                <a:gd name="T2" fmla="*/ 4 w 611"/>
                <a:gd name="T3" fmla="*/ 1970 h 1971"/>
                <a:gd name="T4" fmla="*/ 2 w 611"/>
                <a:gd name="T5" fmla="*/ 1962 h 1971"/>
                <a:gd name="T6" fmla="*/ 141 w 611"/>
                <a:gd name="T7" fmla="*/ 1748 h 1971"/>
                <a:gd name="T8" fmla="*/ 248 w 611"/>
                <a:gd name="T9" fmla="*/ 1551 h 1971"/>
                <a:gd name="T10" fmla="*/ 265 w 611"/>
                <a:gd name="T11" fmla="*/ 1516 h 1971"/>
                <a:gd name="T12" fmla="*/ 315 w 611"/>
                <a:gd name="T13" fmla="*/ 1407 h 1971"/>
                <a:gd name="T14" fmla="*/ 367 w 611"/>
                <a:gd name="T15" fmla="*/ 1279 h 1971"/>
                <a:gd name="T16" fmla="*/ 438 w 611"/>
                <a:gd name="T17" fmla="*/ 1076 h 1971"/>
                <a:gd name="T18" fmla="*/ 452 w 611"/>
                <a:gd name="T19" fmla="*/ 1032 h 1971"/>
                <a:gd name="T20" fmla="*/ 517 w 611"/>
                <a:gd name="T21" fmla="*/ 781 h 1971"/>
                <a:gd name="T22" fmla="*/ 524 w 611"/>
                <a:gd name="T23" fmla="*/ 748 h 1971"/>
                <a:gd name="T24" fmla="*/ 559 w 611"/>
                <a:gd name="T25" fmla="*/ 555 h 1971"/>
                <a:gd name="T26" fmla="*/ 563 w 611"/>
                <a:gd name="T27" fmla="*/ 525 h 1971"/>
                <a:gd name="T28" fmla="*/ 590 w 611"/>
                <a:gd name="T29" fmla="*/ 268 h 1971"/>
                <a:gd name="T30" fmla="*/ 598 w 611"/>
                <a:gd name="T31" fmla="*/ 6 h 1971"/>
                <a:gd name="T32" fmla="*/ 604 w 611"/>
                <a:gd name="T33" fmla="*/ 0 h 1971"/>
                <a:gd name="T34" fmla="*/ 610 w 611"/>
                <a:gd name="T35" fmla="*/ 6 h 1971"/>
                <a:gd name="T36" fmla="*/ 602 w 611"/>
                <a:gd name="T37" fmla="*/ 269 h 1971"/>
                <a:gd name="T38" fmla="*/ 575 w 611"/>
                <a:gd name="T39" fmla="*/ 526 h 1971"/>
                <a:gd name="T40" fmla="*/ 570 w 611"/>
                <a:gd name="T41" fmla="*/ 557 h 1971"/>
                <a:gd name="T42" fmla="*/ 536 w 611"/>
                <a:gd name="T43" fmla="*/ 751 h 1971"/>
                <a:gd name="T44" fmla="*/ 529 w 611"/>
                <a:gd name="T45" fmla="*/ 783 h 1971"/>
                <a:gd name="T46" fmla="*/ 464 w 611"/>
                <a:gd name="T47" fmla="*/ 1035 h 1971"/>
                <a:gd name="T48" fmla="*/ 450 w 611"/>
                <a:gd name="T49" fmla="*/ 1080 h 1971"/>
                <a:gd name="T50" fmla="*/ 379 w 611"/>
                <a:gd name="T51" fmla="*/ 1283 h 1971"/>
                <a:gd name="T52" fmla="*/ 326 w 611"/>
                <a:gd name="T53" fmla="*/ 1412 h 1971"/>
                <a:gd name="T54" fmla="*/ 276 w 611"/>
                <a:gd name="T55" fmla="*/ 1521 h 1971"/>
                <a:gd name="T56" fmla="*/ 259 w 611"/>
                <a:gd name="T57" fmla="*/ 1557 h 1971"/>
                <a:gd name="T58" fmla="*/ 151 w 611"/>
                <a:gd name="T59" fmla="*/ 1755 h 1971"/>
                <a:gd name="T60" fmla="*/ 12 w 611"/>
                <a:gd name="T61" fmla="*/ 1969 h 1971"/>
                <a:gd name="T62" fmla="*/ 7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7" y="1971"/>
                  </a:moveTo>
                  <a:cubicBezTo>
                    <a:pt x="6" y="1971"/>
                    <a:pt x="5" y="1971"/>
                    <a:pt x="4" y="1970"/>
                  </a:cubicBezTo>
                  <a:cubicBezTo>
                    <a:pt x="1" y="1968"/>
                    <a:pt x="0" y="1965"/>
                    <a:pt x="2" y="1962"/>
                  </a:cubicBezTo>
                  <a:cubicBezTo>
                    <a:pt x="51" y="1894"/>
                    <a:pt x="97" y="1823"/>
                    <a:pt x="141" y="1748"/>
                  </a:cubicBezTo>
                  <a:cubicBezTo>
                    <a:pt x="179" y="1685"/>
                    <a:pt x="214" y="1619"/>
                    <a:pt x="248" y="1551"/>
                  </a:cubicBezTo>
                  <a:cubicBezTo>
                    <a:pt x="254" y="1539"/>
                    <a:pt x="259" y="1528"/>
                    <a:pt x="265" y="1516"/>
                  </a:cubicBezTo>
                  <a:cubicBezTo>
                    <a:pt x="282" y="1480"/>
                    <a:pt x="299" y="1443"/>
                    <a:pt x="315" y="1407"/>
                  </a:cubicBezTo>
                  <a:cubicBezTo>
                    <a:pt x="333" y="1365"/>
                    <a:pt x="351" y="1322"/>
                    <a:pt x="367" y="1279"/>
                  </a:cubicBezTo>
                  <a:cubicBezTo>
                    <a:pt x="393" y="1213"/>
                    <a:pt x="417" y="1145"/>
                    <a:pt x="438" y="1076"/>
                  </a:cubicBezTo>
                  <a:cubicBezTo>
                    <a:pt x="443" y="1062"/>
                    <a:pt x="448" y="1046"/>
                    <a:pt x="452" y="1032"/>
                  </a:cubicBezTo>
                  <a:cubicBezTo>
                    <a:pt x="477" y="949"/>
                    <a:pt x="499" y="865"/>
                    <a:pt x="517" y="781"/>
                  </a:cubicBezTo>
                  <a:cubicBezTo>
                    <a:pt x="520" y="770"/>
                    <a:pt x="522" y="759"/>
                    <a:pt x="524" y="748"/>
                  </a:cubicBezTo>
                  <a:cubicBezTo>
                    <a:pt x="537" y="685"/>
                    <a:pt x="549" y="620"/>
                    <a:pt x="559" y="555"/>
                  </a:cubicBezTo>
                  <a:cubicBezTo>
                    <a:pt x="560" y="545"/>
                    <a:pt x="562" y="535"/>
                    <a:pt x="563" y="525"/>
                  </a:cubicBezTo>
                  <a:cubicBezTo>
                    <a:pt x="575" y="440"/>
                    <a:pt x="584" y="354"/>
                    <a:pt x="590" y="268"/>
                  </a:cubicBezTo>
                  <a:cubicBezTo>
                    <a:pt x="596" y="181"/>
                    <a:pt x="599" y="93"/>
                    <a:pt x="598" y="6"/>
                  </a:cubicBezTo>
                  <a:cubicBezTo>
                    <a:pt x="598" y="3"/>
                    <a:pt x="601" y="0"/>
                    <a:pt x="604" y="0"/>
                  </a:cubicBezTo>
                  <a:cubicBezTo>
                    <a:pt x="607" y="0"/>
                    <a:pt x="610" y="3"/>
                    <a:pt x="610" y="6"/>
                  </a:cubicBezTo>
                  <a:cubicBezTo>
                    <a:pt x="611" y="93"/>
                    <a:pt x="608" y="182"/>
                    <a:pt x="602" y="269"/>
                  </a:cubicBezTo>
                  <a:cubicBezTo>
                    <a:pt x="596" y="355"/>
                    <a:pt x="587" y="441"/>
                    <a:pt x="575" y="526"/>
                  </a:cubicBezTo>
                  <a:cubicBezTo>
                    <a:pt x="574" y="537"/>
                    <a:pt x="572" y="547"/>
                    <a:pt x="570" y="557"/>
                  </a:cubicBezTo>
                  <a:cubicBezTo>
                    <a:pt x="561" y="622"/>
                    <a:pt x="549" y="687"/>
                    <a:pt x="536" y="751"/>
                  </a:cubicBezTo>
                  <a:cubicBezTo>
                    <a:pt x="534" y="762"/>
                    <a:pt x="531" y="772"/>
                    <a:pt x="529" y="783"/>
                  </a:cubicBezTo>
                  <a:cubicBezTo>
                    <a:pt x="510" y="868"/>
                    <a:pt x="488" y="952"/>
                    <a:pt x="464" y="1035"/>
                  </a:cubicBezTo>
                  <a:cubicBezTo>
                    <a:pt x="459" y="1050"/>
                    <a:pt x="455" y="1065"/>
                    <a:pt x="450" y="1080"/>
                  </a:cubicBezTo>
                  <a:cubicBezTo>
                    <a:pt x="428" y="1148"/>
                    <a:pt x="404" y="1217"/>
                    <a:pt x="379" y="1283"/>
                  </a:cubicBezTo>
                  <a:cubicBezTo>
                    <a:pt x="362" y="1326"/>
                    <a:pt x="344" y="1369"/>
                    <a:pt x="326" y="1412"/>
                  </a:cubicBezTo>
                  <a:cubicBezTo>
                    <a:pt x="310" y="1448"/>
                    <a:pt x="293" y="1485"/>
                    <a:pt x="276" y="1521"/>
                  </a:cubicBezTo>
                  <a:cubicBezTo>
                    <a:pt x="270" y="1533"/>
                    <a:pt x="264" y="1545"/>
                    <a:pt x="259" y="1557"/>
                  </a:cubicBezTo>
                  <a:cubicBezTo>
                    <a:pt x="225" y="1624"/>
                    <a:pt x="189" y="1691"/>
                    <a:pt x="151" y="1755"/>
                  </a:cubicBezTo>
                  <a:cubicBezTo>
                    <a:pt x="108" y="1829"/>
                    <a:pt x="61" y="1901"/>
                    <a:pt x="12" y="1969"/>
                  </a:cubicBezTo>
                  <a:cubicBezTo>
                    <a:pt x="11" y="1970"/>
                    <a:pt x="9" y="1971"/>
                    <a:pt x="7"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8" name="Freeform 108"/>
            <p:cNvSpPr/>
            <p:nvPr/>
          </p:nvSpPr>
          <p:spPr bwMode="auto">
            <a:xfrm>
              <a:off x="16935450" y="6215063"/>
              <a:ext cx="784225" cy="3400425"/>
            </a:xfrm>
            <a:custGeom>
              <a:avLst/>
              <a:gdLst>
                <a:gd name="T0" fmla="*/ 7 w 458"/>
                <a:gd name="T1" fmla="*/ 1989 h 1989"/>
                <a:gd name="T2" fmla="*/ 4 w 458"/>
                <a:gd name="T3" fmla="*/ 1988 h 1989"/>
                <a:gd name="T4" fmla="*/ 1 w 458"/>
                <a:gd name="T5" fmla="*/ 1980 h 1989"/>
                <a:gd name="T6" fmla="*/ 105 w 458"/>
                <a:gd name="T7" fmla="*/ 1755 h 1989"/>
                <a:gd name="T8" fmla="*/ 183 w 458"/>
                <a:gd name="T9" fmla="*/ 1558 h 1989"/>
                <a:gd name="T10" fmla="*/ 185 w 458"/>
                <a:gd name="T11" fmla="*/ 1553 h 1989"/>
                <a:gd name="T12" fmla="*/ 196 w 458"/>
                <a:gd name="T13" fmla="*/ 1521 h 1989"/>
                <a:gd name="T14" fmla="*/ 198 w 458"/>
                <a:gd name="T15" fmla="*/ 1516 h 1989"/>
                <a:gd name="T16" fmla="*/ 235 w 458"/>
                <a:gd name="T17" fmla="*/ 1408 h 1989"/>
                <a:gd name="T18" fmla="*/ 274 w 458"/>
                <a:gd name="T19" fmla="*/ 1276 h 1989"/>
                <a:gd name="T20" fmla="*/ 327 w 458"/>
                <a:gd name="T21" fmla="*/ 1074 h 1989"/>
                <a:gd name="T22" fmla="*/ 337 w 458"/>
                <a:gd name="T23" fmla="*/ 1029 h 1989"/>
                <a:gd name="T24" fmla="*/ 386 w 458"/>
                <a:gd name="T25" fmla="*/ 776 h 1989"/>
                <a:gd name="T26" fmla="*/ 390 w 458"/>
                <a:gd name="T27" fmla="*/ 746 h 1989"/>
                <a:gd name="T28" fmla="*/ 391 w 458"/>
                <a:gd name="T29" fmla="*/ 744 h 1989"/>
                <a:gd name="T30" fmla="*/ 416 w 458"/>
                <a:gd name="T31" fmla="*/ 554 h 1989"/>
                <a:gd name="T32" fmla="*/ 416 w 458"/>
                <a:gd name="T33" fmla="*/ 551 h 1989"/>
                <a:gd name="T34" fmla="*/ 419 w 458"/>
                <a:gd name="T35" fmla="*/ 523 h 1989"/>
                <a:gd name="T36" fmla="*/ 420 w 458"/>
                <a:gd name="T37" fmla="*/ 521 h 1989"/>
                <a:gd name="T38" fmla="*/ 439 w 458"/>
                <a:gd name="T39" fmla="*/ 265 h 1989"/>
                <a:gd name="T40" fmla="*/ 445 w 458"/>
                <a:gd name="T41" fmla="*/ 6 h 1989"/>
                <a:gd name="T42" fmla="*/ 445 w 458"/>
                <a:gd name="T43" fmla="*/ 4 h 1989"/>
                <a:gd name="T44" fmla="*/ 446 w 458"/>
                <a:gd name="T45" fmla="*/ 2 h 1989"/>
                <a:gd name="T46" fmla="*/ 452 w 458"/>
                <a:gd name="T47" fmla="*/ 0 h 1989"/>
                <a:gd name="T48" fmla="*/ 458 w 458"/>
                <a:gd name="T49" fmla="*/ 6 h 1989"/>
                <a:gd name="T50" fmla="*/ 457 w 458"/>
                <a:gd name="T51" fmla="*/ 9 h 1989"/>
                <a:gd name="T52" fmla="*/ 451 w 458"/>
                <a:gd name="T53" fmla="*/ 266 h 1989"/>
                <a:gd name="T54" fmla="*/ 432 w 458"/>
                <a:gd name="T55" fmla="*/ 522 h 1989"/>
                <a:gd name="T56" fmla="*/ 431 w 458"/>
                <a:gd name="T57" fmla="*/ 524 h 1989"/>
                <a:gd name="T58" fmla="*/ 428 w 458"/>
                <a:gd name="T59" fmla="*/ 552 h 1989"/>
                <a:gd name="T60" fmla="*/ 428 w 458"/>
                <a:gd name="T61" fmla="*/ 555 h 1989"/>
                <a:gd name="T62" fmla="*/ 403 w 458"/>
                <a:gd name="T63" fmla="*/ 746 h 1989"/>
                <a:gd name="T64" fmla="*/ 402 w 458"/>
                <a:gd name="T65" fmla="*/ 748 h 1989"/>
                <a:gd name="T66" fmla="*/ 397 w 458"/>
                <a:gd name="T67" fmla="*/ 778 h 1989"/>
                <a:gd name="T68" fmla="*/ 349 w 458"/>
                <a:gd name="T69" fmla="*/ 1031 h 1989"/>
                <a:gd name="T70" fmla="*/ 338 w 458"/>
                <a:gd name="T71" fmla="*/ 1077 h 1989"/>
                <a:gd name="T72" fmla="*/ 286 w 458"/>
                <a:gd name="T73" fmla="*/ 1279 h 1989"/>
                <a:gd name="T74" fmla="*/ 246 w 458"/>
                <a:gd name="T75" fmla="*/ 1412 h 1989"/>
                <a:gd name="T76" fmla="*/ 209 w 458"/>
                <a:gd name="T77" fmla="*/ 1520 h 1989"/>
                <a:gd name="T78" fmla="*/ 208 w 458"/>
                <a:gd name="T79" fmla="*/ 1525 h 1989"/>
                <a:gd name="T80" fmla="*/ 197 w 458"/>
                <a:gd name="T81" fmla="*/ 1557 h 1989"/>
                <a:gd name="T82" fmla="*/ 195 w 458"/>
                <a:gd name="T83" fmla="*/ 1562 h 1989"/>
                <a:gd name="T84" fmla="*/ 116 w 458"/>
                <a:gd name="T85" fmla="*/ 1760 h 1989"/>
                <a:gd name="T86" fmla="*/ 12 w 458"/>
                <a:gd name="T87" fmla="*/ 1986 h 1989"/>
                <a:gd name="T88" fmla="*/ 7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7" y="1989"/>
                  </a:moveTo>
                  <a:cubicBezTo>
                    <a:pt x="6" y="1989"/>
                    <a:pt x="5" y="1989"/>
                    <a:pt x="4" y="1988"/>
                  </a:cubicBezTo>
                  <a:cubicBezTo>
                    <a:pt x="1" y="1987"/>
                    <a:pt x="0" y="1983"/>
                    <a:pt x="1" y="1980"/>
                  </a:cubicBezTo>
                  <a:cubicBezTo>
                    <a:pt x="37" y="1909"/>
                    <a:pt x="72" y="1833"/>
                    <a:pt x="105" y="1755"/>
                  </a:cubicBezTo>
                  <a:cubicBezTo>
                    <a:pt x="133" y="1691"/>
                    <a:pt x="159" y="1625"/>
                    <a:pt x="183" y="1558"/>
                  </a:cubicBezTo>
                  <a:cubicBezTo>
                    <a:pt x="185" y="1553"/>
                    <a:pt x="185" y="1553"/>
                    <a:pt x="185" y="1553"/>
                  </a:cubicBezTo>
                  <a:cubicBezTo>
                    <a:pt x="189" y="1542"/>
                    <a:pt x="193" y="1532"/>
                    <a:pt x="196" y="1521"/>
                  </a:cubicBezTo>
                  <a:cubicBezTo>
                    <a:pt x="198" y="1516"/>
                    <a:pt x="198" y="1516"/>
                    <a:pt x="198" y="1516"/>
                  </a:cubicBezTo>
                  <a:cubicBezTo>
                    <a:pt x="210" y="1483"/>
                    <a:pt x="222" y="1447"/>
                    <a:pt x="235" y="1408"/>
                  </a:cubicBezTo>
                  <a:cubicBezTo>
                    <a:pt x="248" y="1365"/>
                    <a:pt x="262" y="1321"/>
                    <a:pt x="274" y="1276"/>
                  </a:cubicBezTo>
                  <a:cubicBezTo>
                    <a:pt x="293" y="1210"/>
                    <a:pt x="311" y="1142"/>
                    <a:pt x="327" y="1074"/>
                  </a:cubicBezTo>
                  <a:cubicBezTo>
                    <a:pt x="330" y="1059"/>
                    <a:pt x="334" y="1044"/>
                    <a:pt x="337" y="1029"/>
                  </a:cubicBezTo>
                  <a:cubicBezTo>
                    <a:pt x="355" y="947"/>
                    <a:pt x="371" y="862"/>
                    <a:pt x="386" y="776"/>
                  </a:cubicBezTo>
                  <a:cubicBezTo>
                    <a:pt x="387" y="766"/>
                    <a:pt x="389" y="756"/>
                    <a:pt x="390" y="746"/>
                  </a:cubicBezTo>
                  <a:cubicBezTo>
                    <a:pt x="391" y="744"/>
                    <a:pt x="391" y="744"/>
                    <a:pt x="391" y="744"/>
                  </a:cubicBezTo>
                  <a:cubicBezTo>
                    <a:pt x="400" y="683"/>
                    <a:pt x="409" y="619"/>
                    <a:pt x="416" y="554"/>
                  </a:cubicBezTo>
                  <a:cubicBezTo>
                    <a:pt x="416" y="551"/>
                    <a:pt x="416" y="551"/>
                    <a:pt x="416" y="551"/>
                  </a:cubicBezTo>
                  <a:cubicBezTo>
                    <a:pt x="417" y="542"/>
                    <a:pt x="418" y="532"/>
                    <a:pt x="419" y="523"/>
                  </a:cubicBezTo>
                  <a:cubicBezTo>
                    <a:pt x="420" y="521"/>
                    <a:pt x="420" y="521"/>
                    <a:pt x="420" y="521"/>
                  </a:cubicBezTo>
                  <a:cubicBezTo>
                    <a:pt x="428" y="436"/>
                    <a:pt x="435" y="350"/>
                    <a:pt x="439" y="265"/>
                  </a:cubicBezTo>
                  <a:cubicBezTo>
                    <a:pt x="444" y="179"/>
                    <a:pt x="446" y="92"/>
                    <a:pt x="445" y="6"/>
                  </a:cubicBezTo>
                  <a:cubicBezTo>
                    <a:pt x="445" y="4"/>
                    <a:pt x="445" y="4"/>
                    <a:pt x="445" y="4"/>
                  </a:cubicBezTo>
                  <a:cubicBezTo>
                    <a:pt x="446" y="2"/>
                    <a:pt x="446" y="2"/>
                    <a:pt x="446" y="2"/>
                  </a:cubicBezTo>
                  <a:cubicBezTo>
                    <a:pt x="448" y="0"/>
                    <a:pt x="450" y="0"/>
                    <a:pt x="452" y="0"/>
                  </a:cubicBezTo>
                  <a:cubicBezTo>
                    <a:pt x="455" y="0"/>
                    <a:pt x="458" y="3"/>
                    <a:pt x="458" y="6"/>
                  </a:cubicBezTo>
                  <a:cubicBezTo>
                    <a:pt x="458" y="7"/>
                    <a:pt x="458" y="8"/>
                    <a:pt x="457" y="9"/>
                  </a:cubicBezTo>
                  <a:cubicBezTo>
                    <a:pt x="457" y="94"/>
                    <a:pt x="456" y="181"/>
                    <a:pt x="451" y="266"/>
                  </a:cubicBezTo>
                  <a:cubicBezTo>
                    <a:pt x="447" y="351"/>
                    <a:pt x="440" y="437"/>
                    <a:pt x="432" y="522"/>
                  </a:cubicBezTo>
                  <a:cubicBezTo>
                    <a:pt x="431" y="524"/>
                    <a:pt x="431" y="524"/>
                    <a:pt x="431" y="524"/>
                  </a:cubicBezTo>
                  <a:cubicBezTo>
                    <a:pt x="430" y="534"/>
                    <a:pt x="429" y="543"/>
                    <a:pt x="428" y="552"/>
                  </a:cubicBezTo>
                  <a:cubicBezTo>
                    <a:pt x="428" y="555"/>
                    <a:pt x="428" y="555"/>
                    <a:pt x="428" y="555"/>
                  </a:cubicBezTo>
                  <a:cubicBezTo>
                    <a:pt x="421" y="621"/>
                    <a:pt x="412" y="685"/>
                    <a:pt x="403" y="746"/>
                  </a:cubicBezTo>
                  <a:cubicBezTo>
                    <a:pt x="402" y="748"/>
                    <a:pt x="402" y="748"/>
                    <a:pt x="402" y="748"/>
                  </a:cubicBezTo>
                  <a:cubicBezTo>
                    <a:pt x="401" y="758"/>
                    <a:pt x="399" y="768"/>
                    <a:pt x="397" y="778"/>
                  </a:cubicBezTo>
                  <a:cubicBezTo>
                    <a:pt x="383" y="864"/>
                    <a:pt x="367" y="950"/>
                    <a:pt x="349" y="1031"/>
                  </a:cubicBezTo>
                  <a:cubicBezTo>
                    <a:pt x="345" y="1047"/>
                    <a:pt x="342" y="1062"/>
                    <a:pt x="338" y="1077"/>
                  </a:cubicBezTo>
                  <a:cubicBezTo>
                    <a:pt x="322" y="1145"/>
                    <a:pt x="305" y="1213"/>
                    <a:pt x="286" y="1279"/>
                  </a:cubicBezTo>
                  <a:cubicBezTo>
                    <a:pt x="273" y="1324"/>
                    <a:pt x="260" y="1368"/>
                    <a:pt x="246" y="1412"/>
                  </a:cubicBezTo>
                  <a:cubicBezTo>
                    <a:pt x="233" y="1451"/>
                    <a:pt x="221" y="1486"/>
                    <a:pt x="209" y="1520"/>
                  </a:cubicBezTo>
                  <a:cubicBezTo>
                    <a:pt x="208" y="1525"/>
                    <a:pt x="208" y="1525"/>
                    <a:pt x="208" y="1525"/>
                  </a:cubicBezTo>
                  <a:cubicBezTo>
                    <a:pt x="204" y="1536"/>
                    <a:pt x="200" y="1546"/>
                    <a:pt x="197" y="1557"/>
                  </a:cubicBezTo>
                  <a:cubicBezTo>
                    <a:pt x="195" y="1562"/>
                    <a:pt x="195" y="1562"/>
                    <a:pt x="195" y="1562"/>
                  </a:cubicBezTo>
                  <a:cubicBezTo>
                    <a:pt x="170" y="1629"/>
                    <a:pt x="144" y="1696"/>
                    <a:pt x="116" y="1760"/>
                  </a:cubicBezTo>
                  <a:cubicBezTo>
                    <a:pt x="83" y="1838"/>
                    <a:pt x="48" y="1914"/>
                    <a:pt x="12" y="1986"/>
                  </a:cubicBezTo>
                  <a:cubicBezTo>
                    <a:pt x="11" y="1988"/>
                    <a:pt x="9" y="1989"/>
                    <a:pt x="7"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9" name="Freeform 109"/>
            <p:cNvSpPr/>
            <p:nvPr/>
          </p:nvSpPr>
          <p:spPr bwMode="auto">
            <a:xfrm>
              <a:off x="16765588" y="6215063"/>
              <a:ext cx="525463" cy="3422650"/>
            </a:xfrm>
            <a:custGeom>
              <a:avLst/>
              <a:gdLst>
                <a:gd name="T0" fmla="*/ 6 w 308"/>
                <a:gd name="T1" fmla="*/ 2002 h 2002"/>
                <a:gd name="T2" fmla="*/ 5 w 308"/>
                <a:gd name="T3" fmla="*/ 2001 h 2002"/>
                <a:gd name="T4" fmla="*/ 1 w 308"/>
                <a:gd name="T5" fmla="*/ 1994 h 2002"/>
                <a:gd name="T6" fmla="*/ 70 w 308"/>
                <a:gd name="T7" fmla="*/ 1758 h 2002"/>
                <a:gd name="T8" fmla="*/ 122 w 308"/>
                <a:gd name="T9" fmla="*/ 1555 h 2002"/>
                <a:gd name="T10" fmla="*/ 131 w 308"/>
                <a:gd name="T11" fmla="*/ 1518 h 2002"/>
                <a:gd name="T12" fmla="*/ 132 w 308"/>
                <a:gd name="T13" fmla="*/ 1513 h 2002"/>
                <a:gd name="T14" fmla="*/ 155 w 308"/>
                <a:gd name="T15" fmla="*/ 1406 h 2002"/>
                <a:gd name="T16" fmla="*/ 182 w 308"/>
                <a:gd name="T17" fmla="*/ 1271 h 2002"/>
                <a:gd name="T18" fmla="*/ 216 w 308"/>
                <a:gd name="T19" fmla="*/ 1069 h 2002"/>
                <a:gd name="T20" fmla="*/ 223 w 308"/>
                <a:gd name="T21" fmla="*/ 1024 h 2002"/>
                <a:gd name="T22" fmla="*/ 255 w 308"/>
                <a:gd name="T23" fmla="*/ 770 h 2002"/>
                <a:gd name="T24" fmla="*/ 258 w 308"/>
                <a:gd name="T25" fmla="*/ 740 h 2002"/>
                <a:gd name="T26" fmla="*/ 275 w 308"/>
                <a:gd name="T27" fmla="*/ 548 h 2002"/>
                <a:gd name="T28" fmla="*/ 277 w 308"/>
                <a:gd name="T29" fmla="*/ 518 h 2002"/>
                <a:gd name="T30" fmla="*/ 278 w 308"/>
                <a:gd name="T31" fmla="*/ 515 h 2002"/>
                <a:gd name="T32" fmla="*/ 291 w 308"/>
                <a:gd name="T33" fmla="*/ 261 h 2002"/>
                <a:gd name="T34" fmla="*/ 294 w 308"/>
                <a:gd name="T35" fmla="*/ 6 h 2002"/>
                <a:gd name="T36" fmla="*/ 302 w 308"/>
                <a:gd name="T37" fmla="*/ 0 h 2002"/>
                <a:gd name="T38" fmla="*/ 308 w 308"/>
                <a:gd name="T39" fmla="*/ 6 h 2002"/>
                <a:gd name="T40" fmla="*/ 306 w 308"/>
                <a:gd name="T41" fmla="*/ 10 h 2002"/>
                <a:gd name="T42" fmla="*/ 303 w 308"/>
                <a:gd name="T43" fmla="*/ 262 h 2002"/>
                <a:gd name="T44" fmla="*/ 290 w 308"/>
                <a:gd name="T45" fmla="*/ 516 h 2002"/>
                <a:gd name="T46" fmla="*/ 289 w 308"/>
                <a:gd name="T47" fmla="*/ 519 h 2002"/>
                <a:gd name="T48" fmla="*/ 287 w 308"/>
                <a:gd name="T49" fmla="*/ 549 h 2002"/>
                <a:gd name="T50" fmla="*/ 270 w 308"/>
                <a:gd name="T51" fmla="*/ 741 h 2002"/>
                <a:gd name="T52" fmla="*/ 267 w 308"/>
                <a:gd name="T53" fmla="*/ 772 h 2002"/>
                <a:gd name="T54" fmla="*/ 235 w 308"/>
                <a:gd name="T55" fmla="*/ 1025 h 2002"/>
                <a:gd name="T56" fmla="*/ 228 w 308"/>
                <a:gd name="T57" fmla="*/ 1071 h 2002"/>
                <a:gd name="T58" fmla="*/ 194 w 308"/>
                <a:gd name="T59" fmla="*/ 1273 h 2002"/>
                <a:gd name="T60" fmla="*/ 167 w 308"/>
                <a:gd name="T61" fmla="*/ 1408 h 2002"/>
                <a:gd name="T62" fmla="*/ 144 w 308"/>
                <a:gd name="T63" fmla="*/ 1516 h 2002"/>
                <a:gd name="T64" fmla="*/ 143 w 308"/>
                <a:gd name="T65" fmla="*/ 1521 h 2002"/>
                <a:gd name="T66" fmla="*/ 134 w 308"/>
                <a:gd name="T67" fmla="*/ 1558 h 2002"/>
                <a:gd name="T68" fmla="*/ 82 w 308"/>
                <a:gd name="T69" fmla="*/ 1761 h 2002"/>
                <a:gd name="T70" fmla="*/ 12 w 308"/>
                <a:gd name="T71" fmla="*/ 1997 h 2002"/>
                <a:gd name="T72" fmla="*/ 6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6" y="2002"/>
                  </a:moveTo>
                  <a:cubicBezTo>
                    <a:pt x="6" y="2002"/>
                    <a:pt x="5" y="2002"/>
                    <a:pt x="5" y="2001"/>
                  </a:cubicBezTo>
                  <a:cubicBezTo>
                    <a:pt x="2" y="2000"/>
                    <a:pt x="0" y="1997"/>
                    <a:pt x="1" y="1994"/>
                  </a:cubicBezTo>
                  <a:cubicBezTo>
                    <a:pt x="25" y="1918"/>
                    <a:pt x="48" y="1839"/>
                    <a:pt x="70" y="1758"/>
                  </a:cubicBezTo>
                  <a:cubicBezTo>
                    <a:pt x="88" y="1692"/>
                    <a:pt x="106" y="1624"/>
                    <a:pt x="122" y="1555"/>
                  </a:cubicBezTo>
                  <a:cubicBezTo>
                    <a:pt x="125" y="1543"/>
                    <a:pt x="128" y="1531"/>
                    <a:pt x="131" y="1518"/>
                  </a:cubicBezTo>
                  <a:cubicBezTo>
                    <a:pt x="132" y="1513"/>
                    <a:pt x="132" y="1513"/>
                    <a:pt x="132" y="1513"/>
                  </a:cubicBezTo>
                  <a:cubicBezTo>
                    <a:pt x="139" y="1481"/>
                    <a:pt x="147" y="1445"/>
                    <a:pt x="155" y="1406"/>
                  </a:cubicBezTo>
                  <a:cubicBezTo>
                    <a:pt x="165" y="1362"/>
                    <a:pt x="173" y="1316"/>
                    <a:pt x="182" y="1271"/>
                  </a:cubicBezTo>
                  <a:cubicBezTo>
                    <a:pt x="194" y="1205"/>
                    <a:pt x="206" y="1137"/>
                    <a:pt x="216" y="1069"/>
                  </a:cubicBezTo>
                  <a:cubicBezTo>
                    <a:pt x="218" y="1054"/>
                    <a:pt x="221" y="1039"/>
                    <a:pt x="223" y="1024"/>
                  </a:cubicBezTo>
                  <a:cubicBezTo>
                    <a:pt x="235" y="941"/>
                    <a:pt x="246" y="856"/>
                    <a:pt x="255" y="770"/>
                  </a:cubicBezTo>
                  <a:cubicBezTo>
                    <a:pt x="256" y="760"/>
                    <a:pt x="257" y="750"/>
                    <a:pt x="258" y="740"/>
                  </a:cubicBezTo>
                  <a:cubicBezTo>
                    <a:pt x="265" y="678"/>
                    <a:pt x="270" y="613"/>
                    <a:pt x="275" y="548"/>
                  </a:cubicBezTo>
                  <a:cubicBezTo>
                    <a:pt x="276" y="538"/>
                    <a:pt x="277" y="528"/>
                    <a:pt x="277" y="518"/>
                  </a:cubicBezTo>
                  <a:cubicBezTo>
                    <a:pt x="278" y="515"/>
                    <a:pt x="278" y="515"/>
                    <a:pt x="278" y="515"/>
                  </a:cubicBezTo>
                  <a:cubicBezTo>
                    <a:pt x="283" y="431"/>
                    <a:pt x="288" y="345"/>
                    <a:pt x="291" y="261"/>
                  </a:cubicBezTo>
                  <a:cubicBezTo>
                    <a:pt x="293" y="176"/>
                    <a:pt x="295" y="90"/>
                    <a:pt x="294" y="6"/>
                  </a:cubicBezTo>
                  <a:cubicBezTo>
                    <a:pt x="294" y="2"/>
                    <a:pt x="297" y="0"/>
                    <a:pt x="302" y="0"/>
                  </a:cubicBezTo>
                  <a:cubicBezTo>
                    <a:pt x="305" y="0"/>
                    <a:pt x="308" y="3"/>
                    <a:pt x="308" y="6"/>
                  </a:cubicBezTo>
                  <a:cubicBezTo>
                    <a:pt x="308" y="8"/>
                    <a:pt x="307" y="9"/>
                    <a:pt x="306" y="10"/>
                  </a:cubicBezTo>
                  <a:cubicBezTo>
                    <a:pt x="306" y="93"/>
                    <a:pt x="305" y="178"/>
                    <a:pt x="303" y="262"/>
                  </a:cubicBezTo>
                  <a:cubicBezTo>
                    <a:pt x="300" y="346"/>
                    <a:pt x="295" y="431"/>
                    <a:pt x="290" y="516"/>
                  </a:cubicBezTo>
                  <a:cubicBezTo>
                    <a:pt x="289" y="519"/>
                    <a:pt x="289" y="519"/>
                    <a:pt x="289" y="519"/>
                  </a:cubicBezTo>
                  <a:cubicBezTo>
                    <a:pt x="289" y="529"/>
                    <a:pt x="288" y="539"/>
                    <a:pt x="287" y="549"/>
                  </a:cubicBezTo>
                  <a:cubicBezTo>
                    <a:pt x="282" y="614"/>
                    <a:pt x="277" y="679"/>
                    <a:pt x="270" y="741"/>
                  </a:cubicBezTo>
                  <a:cubicBezTo>
                    <a:pt x="269" y="752"/>
                    <a:pt x="268" y="762"/>
                    <a:pt x="267" y="772"/>
                  </a:cubicBezTo>
                  <a:cubicBezTo>
                    <a:pt x="258" y="857"/>
                    <a:pt x="247" y="943"/>
                    <a:pt x="235" y="1025"/>
                  </a:cubicBezTo>
                  <a:cubicBezTo>
                    <a:pt x="233" y="1041"/>
                    <a:pt x="230" y="1056"/>
                    <a:pt x="228" y="1071"/>
                  </a:cubicBezTo>
                  <a:cubicBezTo>
                    <a:pt x="217" y="1139"/>
                    <a:pt x="206" y="1207"/>
                    <a:pt x="194" y="1273"/>
                  </a:cubicBezTo>
                  <a:cubicBezTo>
                    <a:pt x="185" y="1318"/>
                    <a:pt x="176" y="1364"/>
                    <a:pt x="167" y="1408"/>
                  </a:cubicBezTo>
                  <a:cubicBezTo>
                    <a:pt x="159" y="1448"/>
                    <a:pt x="151" y="1483"/>
                    <a:pt x="144" y="1516"/>
                  </a:cubicBezTo>
                  <a:cubicBezTo>
                    <a:pt x="143" y="1521"/>
                    <a:pt x="143" y="1521"/>
                    <a:pt x="143" y="1521"/>
                  </a:cubicBezTo>
                  <a:cubicBezTo>
                    <a:pt x="140" y="1533"/>
                    <a:pt x="137" y="1546"/>
                    <a:pt x="134" y="1558"/>
                  </a:cubicBezTo>
                  <a:cubicBezTo>
                    <a:pt x="117" y="1627"/>
                    <a:pt x="100" y="1695"/>
                    <a:pt x="82" y="1761"/>
                  </a:cubicBezTo>
                  <a:cubicBezTo>
                    <a:pt x="60" y="1842"/>
                    <a:pt x="36" y="1921"/>
                    <a:pt x="12" y="1997"/>
                  </a:cubicBezTo>
                  <a:cubicBezTo>
                    <a:pt x="11" y="2000"/>
                    <a:pt x="9"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0" name="Freeform 110"/>
            <p:cNvSpPr/>
            <p:nvPr/>
          </p:nvSpPr>
          <p:spPr bwMode="auto">
            <a:xfrm>
              <a:off x="16590963" y="6213475"/>
              <a:ext cx="273050" cy="3436938"/>
            </a:xfrm>
            <a:custGeom>
              <a:avLst/>
              <a:gdLst>
                <a:gd name="T0" fmla="*/ 7 w 160"/>
                <a:gd name="T1" fmla="*/ 2010 h 2010"/>
                <a:gd name="T2" fmla="*/ 6 w 160"/>
                <a:gd name="T3" fmla="*/ 2010 h 2010"/>
                <a:gd name="T4" fmla="*/ 1 w 160"/>
                <a:gd name="T5" fmla="*/ 2003 h 2010"/>
                <a:gd name="T6" fmla="*/ 36 w 160"/>
                <a:gd name="T7" fmla="*/ 1760 h 2010"/>
                <a:gd name="T8" fmla="*/ 62 w 160"/>
                <a:gd name="T9" fmla="*/ 1555 h 2010"/>
                <a:gd name="T10" fmla="*/ 65 w 160"/>
                <a:gd name="T11" fmla="*/ 1528 h 2010"/>
                <a:gd name="T12" fmla="*/ 66 w 160"/>
                <a:gd name="T13" fmla="*/ 1513 h 2010"/>
                <a:gd name="T14" fmla="*/ 78 w 160"/>
                <a:gd name="T15" fmla="*/ 1403 h 2010"/>
                <a:gd name="T16" fmla="*/ 91 w 160"/>
                <a:gd name="T17" fmla="*/ 1266 h 2010"/>
                <a:gd name="T18" fmla="*/ 108 w 160"/>
                <a:gd name="T19" fmla="*/ 1063 h 2010"/>
                <a:gd name="T20" fmla="*/ 111 w 160"/>
                <a:gd name="T21" fmla="*/ 1022 h 2010"/>
                <a:gd name="T22" fmla="*/ 112 w 160"/>
                <a:gd name="T23" fmla="*/ 1017 h 2010"/>
                <a:gd name="T24" fmla="*/ 128 w 160"/>
                <a:gd name="T25" fmla="*/ 765 h 2010"/>
                <a:gd name="T26" fmla="*/ 129 w 160"/>
                <a:gd name="T27" fmla="*/ 735 h 2010"/>
                <a:gd name="T28" fmla="*/ 138 w 160"/>
                <a:gd name="T29" fmla="*/ 545 h 2010"/>
                <a:gd name="T30" fmla="*/ 139 w 160"/>
                <a:gd name="T31" fmla="*/ 521 h 2010"/>
                <a:gd name="T32" fmla="*/ 139 w 160"/>
                <a:gd name="T33" fmla="*/ 512 h 2010"/>
                <a:gd name="T34" fmla="*/ 145 w 160"/>
                <a:gd name="T35" fmla="*/ 260 h 2010"/>
                <a:gd name="T36" fmla="*/ 147 w 160"/>
                <a:gd name="T37" fmla="*/ 8 h 2010"/>
                <a:gd name="T38" fmla="*/ 152 w 160"/>
                <a:gd name="T39" fmla="*/ 1 h 2010"/>
                <a:gd name="T40" fmla="*/ 160 w 160"/>
                <a:gd name="T41" fmla="*/ 5 h 2010"/>
                <a:gd name="T42" fmla="*/ 159 w 160"/>
                <a:gd name="T43" fmla="*/ 10 h 2010"/>
                <a:gd name="T44" fmla="*/ 157 w 160"/>
                <a:gd name="T45" fmla="*/ 260 h 2010"/>
                <a:gd name="T46" fmla="*/ 151 w 160"/>
                <a:gd name="T47" fmla="*/ 513 h 2010"/>
                <a:gd name="T48" fmla="*/ 151 w 160"/>
                <a:gd name="T49" fmla="*/ 521 h 2010"/>
                <a:gd name="T50" fmla="*/ 150 w 160"/>
                <a:gd name="T51" fmla="*/ 546 h 2010"/>
                <a:gd name="T52" fmla="*/ 141 w 160"/>
                <a:gd name="T53" fmla="*/ 736 h 2010"/>
                <a:gd name="T54" fmla="*/ 140 w 160"/>
                <a:gd name="T55" fmla="*/ 766 h 2010"/>
                <a:gd name="T56" fmla="*/ 124 w 160"/>
                <a:gd name="T57" fmla="*/ 1018 h 2010"/>
                <a:gd name="T58" fmla="*/ 123 w 160"/>
                <a:gd name="T59" fmla="*/ 1023 h 2010"/>
                <a:gd name="T60" fmla="*/ 120 w 160"/>
                <a:gd name="T61" fmla="*/ 1064 h 2010"/>
                <a:gd name="T62" fmla="*/ 103 w 160"/>
                <a:gd name="T63" fmla="*/ 1267 h 2010"/>
                <a:gd name="T64" fmla="*/ 90 w 160"/>
                <a:gd name="T65" fmla="*/ 1405 h 2010"/>
                <a:gd name="T66" fmla="*/ 78 w 160"/>
                <a:gd name="T67" fmla="*/ 1514 h 2010"/>
                <a:gd name="T68" fmla="*/ 77 w 160"/>
                <a:gd name="T69" fmla="*/ 1529 h 2010"/>
                <a:gd name="T70" fmla="*/ 74 w 160"/>
                <a:gd name="T71" fmla="*/ 1557 h 2010"/>
                <a:gd name="T72" fmla="*/ 48 w 160"/>
                <a:gd name="T73" fmla="*/ 1762 h 2010"/>
                <a:gd name="T74" fmla="*/ 13 w 160"/>
                <a:gd name="T75" fmla="*/ 2005 h 2010"/>
                <a:gd name="T76" fmla="*/ 7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7" y="2010"/>
                  </a:moveTo>
                  <a:cubicBezTo>
                    <a:pt x="7" y="2010"/>
                    <a:pt x="6" y="2010"/>
                    <a:pt x="6" y="2010"/>
                  </a:cubicBezTo>
                  <a:cubicBezTo>
                    <a:pt x="3" y="2010"/>
                    <a:pt x="0" y="2007"/>
                    <a:pt x="1" y="2003"/>
                  </a:cubicBezTo>
                  <a:cubicBezTo>
                    <a:pt x="13" y="1925"/>
                    <a:pt x="25" y="1843"/>
                    <a:pt x="36" y="1760"/>
                  </a:cubicBezTo>
                  <a:cubicBezTo>
                    <a:pt x="45" y="1694"/>
                    <a:pt x="53" y="1625"/>
                    <a:pt x="62" y="1555"/>
                  </a:cubicBezTo>
                  <a:cubicBezTo>
                    <a:pt x="63" y="1546"/>
                    <a:pt x="64" y="1537"/>
                    <a:pt x="65" y="1528"/>
                  </a:cubicBezTo>
                  <a:cubicBezTo>
                    <a:pt x="66" y="1513"/>
                    <a:pt x="66" y="1513"/>
                    <a:pt x="66" y="1513"/>
                  </a:cubicBezTo>
                  <a:cubicBezTo>
                    <a:pt x="71" y="1475"/>
                    <a:pt x="75" y="1438"/>
                    <a:pt x="78" y="1403"/>
                  </a:cubicBezTo>
                  <a:cubicBezTo>
                    <a:pt x="83" y="1359"/>
                    <a:pt x="87" y="1312"/>
                    <a:pt x="91" y="1266"/>
                  </a:cubicBezTo>
                  <a:cubicBezTo>
                    <a:pt x="97" y="1201"/>
                    <a:pt x="103" y="1132"/>
                    <a:pt x="108" y="1063"/>
                  </a:cubicBezTo>
                  <a:cubicBezTo>
                    <a:pt x="109" y="1049"/>
                    <a:pt x="110" y="1036"/>
                    <a:pt x="111" y="1022"/>
                  </a:cubicBezTo>
                  <a:cubicBezTo>
                    <a:pt x="112" y="1017"/>
                    <a:pt x="112" y="1017"/>
                    <a:pt x="112" y="1017"/>
                  </a:cubicBezTo>
                  <a:cubicBezTo>
                    <a:pt x="118" y="938"/>
                    <a:pt x="123" y="853"/>
                    <a:pt x="128" y="765"/>
                  </a:cubicBezTo>
                  <a:cubicBezTo>
                    <a:pt x="128" y="755"/>
                    <a:pt x="129" y="745"/>
                    <a:pt x="129" y="735"/>
                  </a:cubicBezTo>
                  <a:cubicBezTo>
                    <a:pt x="132" y="676"/>
                    <a:pt x="135" y="614"/>
                    <a:pt x="138" y="545"/>
                  </a:cubicBezTo>
                  <a:cubicBezTo>
                    <a:pt x="138" y="537"/>
                    <a:pt x="138" y="529"/>
                    <a:pt x="139" y="521"/>
                  </a:cubicBezTo>
                  <a:cubicBezTo>
                    <a:pt x="139" y="512"/>
                    <a:pt x="139" y="512"/>
                    <a:pt x="139" y="512"/>
                  </a:cubicBezTo>
                  <a:cubicBezTo>
                    <a:pt x="142" y="429"/>
                    <a:pt x="144" y="344"/>
                    <a:pt x="145" y="260"/>
                  </a:cubicBezTo>
                  <a:cubicBezTo>
                    <a:pt x="147" y="176"/>
                    <a:pt x="147" y="92"/>
                    <a:pt x="147" y="8"/>
                  </a:cubicBezTo>
                  <a:cubicBezTo>
                    <a:pt x="147" y="5"/>
                    <a:pt x="149" y="2"/>
                    <a:pt x="152" y="1"/>
                  </a:cubicBezTo>
                  <a:cubicBezTo>
                    <a:pt x="155" y="0"/>
                    <a:pt x="159" y="2"/>
                    <a:pt x="160" y="5"/>
                  </a:cubicBezTo>
                  <a:cubicBezTo>
                    <a:pt x="160" y="7"/>
                    <a:pt x="160" y="9"/>
                    <a:pt x="159" y="10"/>
                  </a:cubicBezTo>
                  <a:cubicBezTo>
                    <a:pt x="159" y="93"/>
                    <a:pt x="159" y="177"/>
                    <a:pt x="157" y="260"/>
                  </a:cubicBezTo>
                  <a:cubicBezTo>
                    <a:pt x="156" y="344"/>
                    <a:pt x="154" y="429"/>
                    <a:pt x="151" y="513"/>
                  </a:cubicBezTo>
                  <a:cubicBezTo>
                    <a:pt x="151" y="521"/>
                    <a:pt x="151" y="521"/>
                    <a:pt x="151" y="521"/>
                  </a:cubicBezTo>
                  <a:cubicBezTo>
                    <a:pt x="150" y="530"/>
                    <a:pt x="150" y="538"/>
                    <a:pt x="150" y="546"/>
                  </a:cubicBezTo>
                  <a:cubicBezTo>
                    <a:pt x="147" y="615"/>
                    <a:pt x="144" y="677"/>
                    <a:pt x="141" y="736"/>
                  </a:cubicBezTo>
                  <a:cubicBezTo>
                    <a:pt x="141" y="746"/>
                    <a:pt x="140" y="756"/>
                    <a:pt x="140" y="766"/>
                  </a:cubicBezTo>
                  <a:cubicBezTo>
                    <a:pt x="135" y="853"/>
                    <a:pt x="130" y="938"/>
                    <a:pt x="124" y="1018"/>
                  </a:cubicBezTo>
                  <a:cubicBezTo>
                    <a:pt x="123" y="1023"/>
                    <a:pt x="123" y="1023"/>
                    <a:pt x="123" y="1023"/>
                  </a:cubicBezTo>
                  <a:cubicBezTo>
                    <a:pt x="122" y="1037"/>
                    <a:pt x="121" y="1050"/>
                    <a:pt x="120" y="1064"/>
                  </a:cubicBezTo>
                  <a:cubicBezTo>
                    <a:pt x="115" y="1133"/>
                    <a:pt x="109" y="1202"/>
                    <a:pt x="103" y="1267"/>
                  </a:cubicBezTo>
                  <a:cubicBezTo>
                    <a:pt x="99" y="1314"/>
                    <a:pt x="95" y="1360"/>
                    <a:pt x="90" y="1405"/>
                  </a:cubicBezTo>
                  <a:cubicBezTo>
                    <a:pt x="86" y="1439"/>
                    <a:pt x="83" y="1477"/>
                    <a:pt x="78" y="1514"/>
                  </a:cubicBezTo>
                  <a:cubicBezTo>
                    <a:pt x="77" y="1529"/>
                    <a:pt x="77" y="1529"/>
                    <a:pt x="77" y="1529"/>
                  </a:cubicBezTo>
                  <a:cubicBezTo>
                    <a:pt x="76" y="1538"/>
                    <a:pt x="75" y="1548"/>
                    <a:pt x="74" y="1557"/>
                  </a:cubicBezTo>
                  <a:cubicBezTo>
                    <a:pt x="65" y="1626"/>
                    <a:pt x="56" y="1695"/>
                    <a:pt x="48" y="1762"/>
                  </a:cubicBezTo>
                  <a:cubicBezTo>
                    <a:pt x="36" y="1845"/>
                    <a:pt x="25" y="1927"/>
                    <a:pt x="13" y="2005"/>
                  </a:cubicBezTo>
                  <a:cubicBezTo>
                    <a:pt x="12" y="2008"/>
                    <a:pt x="10" y="2010"/>
                    <a:pt x="7"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1" name="Freeform 111"/>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2" name="Freeform 112"/>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3" name="Freeform 113"/>
            <p:cNvSpPr/>
            <p:nvPr/>
          </p:nvSpPr>
          <p:spPr bwMode="auto">
            <a:xfrm>
              <a:off x="16416338" y="6642100"/>
              <a:ext cx="3402013" cy="101600"/>
            </a:xfrm>
            <a:custGeom>
              <a:avLst/>
              <a:gdLst>
                <a:gd name="T0" fmla="*/ 1984 w 1990"/>
                <a:gd name="T1" fmla="*/ 59 h 59"/>
                <a:gd name="T2" fmla="*/ 1984 w 1990"/>
                <a:gd name="T3" fmla="*/ 59 h 59"/>
                <a:gd name="T4" fmla="*/ 1969 w 1990"/>
                <a:gd name="T5" fmla="*/ 59 h 59"/>
                <a:gd name="T6" fmla="*/ 1737 w 1990"/>
                <a:gd name="T7" fmla="*/ 50 h 59"/>
                <a:gd name="T8" fmla="*/ 1681 w 1990"/>
                <a:gd name="T9" fmla="*/ 47 h 59"/>
                <a:gd name="T10" fmla="*/ 1492 w 1990"/>
                <a:gd name="T11" fmla="*/ 39 h 59"/>
                <a:gd name="T12" fmla="*/ 1489 w 1990"/>
                <a:gd name="T13" fmla="*/ 39 h 59"/>
                <a:gd name="T14" fmla="*/ 1287 w 1990"/>
                <a:gd name="T15" fmla="*/ 35 h 59"/>
                <a:gd name="T16" fmla="*/ 1243 w 1990"/>
                <a:gd name="T17" fmla="*/ 33 h 59"/>
                <a:gd name="T18" fmla="*/ 1052 w 1990"/>
                <a:gd name="T19" fmla="*/ 27 h 59"/>
                <a:gd name="T20" fmla="*/ 998 w 1990"/>
                <a:gd name="T21" fmla="*/ 25 h 59"/>
                <a:gd name="T22" fmla="*/ 910 w 1990"/>
                <a:gd name="T23" fmla="*/ 23 h 59"/>
                <a:gd name="T24" fmla="*/ 749 w 1990"/>
                <a:gd name="T25" fmla="*/ 21 h 59"/>
                <a:gd name="T26" fmla="*/ 663 w 1990"/>
                <a:gd name="T27" fmla="*/ 20 h 59"/>
                <a:gd name="T28" fmla="*/ 502 w 1990"/>
                <a:gd name="T29" fmla="*/ 17 h 59"/>
                <a:gd name="T30" fmla="*/ 500 w 1990"/>
                <a:gd name="T31" fmla="*/ 17 h 59"/>
                <a:gd name="T32" fmla="*/ 350 w 1990"/>
                <a:gd name="T33" fmla="*/ 16 h 59"/>
                <a:gd name="T34" fmla="*/ 253 w 1990"/>
                <a:gd name="T35" fmla="*/ 15 h 59"/>
                <a:gd name="T36" fmla="*/ 111 w 1990"/>
                <a:gd name="T37" fmla="*/ 13 h 59"/>
                <a:gd name="T38" fmla="*/ 6 w 1990"/>
                <a:gd name="T39" fmla="*/ 12 h 59"/>
                <a:gd name="T40" fmla="*/ 0 w 1990"/>
                <a:gd name="T41" fmla="*/ 6 h 59"/>
                <a:gd name="T42" fmla="*/ 6 w 1990"/>
                <a:gd name="T43" fmla="*/ 0 h 59"/>
                <a:gd name="T44" fmla="*/ 111 w 1990"/>
                <a:gd name="T45" fmla="*/ 1 h 59"/>
                <a:gd name="T46" fmla="*/ 253 w 1990"/>
                <a:gd name="T47" fmla="*/ 3 h 59"/>
                <a:gd name="T48" fmla="*/ 350 w 1990"/>
                <a:gd name="T49" fmla="*/ 4 h 59"/>
                <a:gd name="T50" fmla="*/ 501 w 1990"/>
                <a:gd name="T51" fmla="*/ 5 h 59"/>
                <a:gd name="T52" fmla="*/ 503 w 1990"/>
                <a:gd name="T53" fmla="*/ 5 h 59"/>
                <a:gd name="T54" fmla="*/ 663 w 1990"/>
                <a:gd name="T55" fmla="*/ 8 h 59"/>
                <a:gd name="T56" fmla="*/ 749 w 1990"/>
                <a:gd name="T57" fmla="*/ 9 h 59"/>
                <a:gd name="T58" fmla="*/ 911 w 1990"/>
                <a:gd name="T59" fmla="*/ 11 h 59"/>
                <a:gd name="T60" fmla="*/ 998 w 1990"/>
                <a:gd name="T61" fmla="*/ 13 h 59"/>
                <a:gd name="T62" fmla="*/ 1053 w 1990"/>
                <a:gd name="T63" fmla="*/ 15 h 59"/>
                <a:gd name="T64" fmla="*/ 1244 w 1990"/>
                <a:gd name="T65" fmla="*/ 21 h 59"/>
                <a:gd name="T66" fmla="*/ 1288 w 1990"/>
                <a:gd name="T67" fmla="*/ 23 h 59"/>
                <a:gd name="T68" fmla="*/ 1489 w 1990"/>
                <a:gd name="T69" fmla="*/ 27 h 59"/>
                <a:gd name="T70" fmla="*/ 1492 w 1990"/>
                <a:gd name="T71" fmla="*/ 27 h 59"/>
                <a:gd name="T72" fmla="*/ 1682 w 1990"/>
                <a:gd name="T73" fmla="*/ 35 h 59"/>
                <a:gd name="T74" fmla="*/ 1737 w 1990"/>
                <a:gd name="T75" fmla="*/ 38 h 59"/>
                <a:gd name="T76" fmla="*/ 1970 w 1990"/>
                <a:gd name="T77" fmla="*/ 47 h 59"/>
                <a:gd name="T78" fmla="*/ 1984 w 1990"/>
                <a:gd name="T79" fmla="*/ 47 h 59"/>
                <a:gd name="T80" fmla="*/ 1990 w 1990"/>
                <a:gd name="T81" fmla="*/ 54 h 59"/>
                <a:gd name="T82" fmla="*/ 1984 w 1990"/>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59">
                  <a:moveTo>
                    <a:pt x="1984" y="59"/>
                  </a:moveTo>
                  <a:cubicBezTo>
                    <a:pt x="1984" y="59"/>
                    <a:pt x="1984" y="59"/>
                    <a:pt x="1984" y="59"/>
                  </a:cubicBezTo>
                  <a:cubicBezTo>
                    <a:pt x="1969" y="59"/>
                    <a:pt x="1969" y="59"/>
                    <a:pt x="1969" y="59"/>
                  </a:cubicBezTo>
                  <a:cubicBezTo>
                    <a:pt x="1893" y="56"/>
                    <a:pt x="1813" y="52"/>
                    <a:pt x="1737" y="50"/>
                  </a:cubicBezTo>
                  <a:cubicBezTo>
                    <a:pt x="1681" y="47"/>
                    <a:pt x="1681" y="47"/>
                    <a:pt x="1681" y="47"/>
                  </a:cubicBezTo>
                  <a:cubicBezTo>
                    <a:pt x="1619" y="45"/>
                    <a:pt x="1554" y="42"/>
                    <a:pt x="1492" y="39"/>
                  </a:cubicBezTo>
                  <a:cubicBezTo>
                    <a:pt x="1489" y="39"/>
                    <a:pt x="1489" y="39"/>
                    <a:pt x="1489" y="39"/>
                  </a:cubicBezTo>
                  <a:cubicBezTo>
                    <a:pt x="1423" y="39"/>
                    <a:pt x="1354" y="37"/>
                    <a:pt x="1287" y="35"/>
                  </a:cubicBezTo>
                  <a:cubicBezTo>
                    <a:pt x="1272" y="34"/>
                    <a:pt x="1258" y="34"/>
                    <a:pt x="1243" y="33"/>
                  </a:cubicBezTo>
                  <a:cubicBezTo>
                    <a:pt x="1180" y="32"/>
                    <a:pt x="1115" y="29"/>
                    <a:pt x="1052" y="27"/>
                  </a:cubicBezTo>
                  <a:cubicBezTo>
                    <a:pt x="1034" y="26"/>
                    <a:pt x="1016" y="25"/>
                    <a:pt x="998" y="25"/>
                  </a:cubicBezTo>
                  <a:cubicBezTo>
                    <a:pt x="969" y="24"/>
                    <a:pt x="940" y="24"/>
                    <a:pt x="910" y="23"/>
                  </a:cubicBezTo>
                  <a:cubicBezTo>
                    <a:pt x="857" y="23"/>
                    <a:pt x="802" y="22"/>
                    <a:pt x="749" y="21"/>
                  </a:cubicBezTo>
                  <a:cubicBezTo>
                    <a:pt x="721" y="21"/>
                    <a:pt x="692" y="20"/>
                    <a:pt x="663" y="20"/>
                  </a:cubicBezTo>
                  <a:cubicBezTo>
                    <a:pt x="610" y="19"/>
                    <a:pt x="555" y="18"/>
                    <a:pt x="502" y="17"/>
                  </a:cubicBezTo>
                  <a:cubicBezTo>
                    <a:pt x="500" y="17"/>
                    <a:pt x="500" y="17"/>
                    <a:pt x="500" y="17"/>
                  </a:cubicBezTo>
                  <a:cubicBezTo>
                    <a:pt x="451" y="17"/>
                    <a:pt x="400" y="17"/>
                    <a:pt x="350" y="16"/>
                  </a:cubicBezTo>
                  <a:cubicBezTo>
                    <a:pt x="318" y="16"/>
                    <a:pt x="285" y="15"/>
                    <a:pt x="253" y="15"/>
                  </a:cubicBezTo>
                  <a:cubicBezTo>
                    <a:pt x="206" y="15"/>
                    <a:pt x="158" y="14"/>
                    <a:pt x="111" y="13"/>
                  </a:cubicBezTo>
                  <a:cubicBezTo>
                    <a:pt x="76" y="13"/>
                    <a:pt x="41" y="12"/>
                    <a:pt x="6" y="12"/>
                  </a:cubicBezTo>
                  <a:cubicBezTo>
                    <a:pt x="3" y="12"/>
                    <a:pt x="0" y="9"/>
                    <a:pt x="0" y="6"/>
                  </a:cubicBezTo>
                  <a:cubicBezTo>
                    <a:pt x="0" y="3"/>
                    <a:pt x="3" y="0"/>
                    <a:pt x="6" y="0"/>
                  </a:cubicBezTo>
                  <a:cubicBezTo>
                    <a:pt x="41" y="0"/>
                    <a:pt x="76" y="1"/>
                    <a:pt x="111" y="1"/>
                  </a:cubicBezTo>
                  <a:cubicBezTo>
                    <a:pt x="158" y="2"/>
                    <a:pt x="206" y="3"/>
                    <a:pt x="253" y="3"/>
                  </a:cubicBezTo>
                  <a:cubicBezTo>
                    <a:pt x="285" y="3"/>
                    <a:pt x="318" y="4"/>
                    <a:pt x="350" y="4"/>
                  </a:cubicBezTo>
                  <a:cubicBezTo>
                    <a:pt x="400" y="5"/>
                    <a:pt x="451" y="5"/>
                    <a:pt x="501" y="5"/>
                  </a:cubicBezTo>
                  <a:cubicBezTo>
                    <a:pt x="503" y="5"/>
                    <a:pt x="503" y="5"/>
                    <a:pt x="503" y="5"/>
                  </a:cubicBezTo>
                  <a:cubicBezTo>
                    <a:pt x="556" y="6"/>
                    <a:pt x="610" y="7"/>
                    <a:pt x="663" y="8"/>
                  </a:cubicBezTo>
                  <a:cubicBezTo>
                    <a:pt x="692" y="8"/>
                    <a:pt x="721" y="9"/>
                    <a:pt x="749" y="9"/>
                  </a:cubicBezTo>
                  <a:cubicBezTo>
                    <a:pt x="803" y="10"/>
                    <a:pt x="858" y="11"/>
                    <a:pt x="911" y="11"/>
                  </a:cubicBezTo>
                  <a:cubicBezTo>
                    <a:pt x="940" y="12"/>
                    <a:pt x="969" y="12"/>
                    <a:pt x="998" y="13"/>
                  </a:cubicBezTo>
                  <a:cubicBezTo>
                    <a:pt x="1016" y="13"/>
                    <a:pt x="1034" y="14"/>
                    <a:pt x="1053" y="15"/>
                  </a:cubicBezTo>
                  <a:cubicBezTo>
                    <a:pt x="1116" y="17"/>
                    <a:pt x="1181" y="20"/>
                    <a:pt x="1244" y="21"/>
                  </a:cubicBezTo>
                  <a:cubicBezTo>
                    <a:pt x="1258" y="22"/>
                    <a:pt x="1273" y="22"/>
                    <a:pt x="1288" y="23"/>
                  </a:cubicBezTo>
                  <a:cubicBezTo>
                    <a:pt x="1354" y="25"/>
                    <a:pt x="1423" y="27"/>
                    <a:pt x="1489" y="27"/>
                  </a:cubicBezTo>
                  <a:cubicBezTo>
                    <a:pt x="1492" y="27"/>
                    <a:pt x="1492" y="27"/>
                    <a:pt x="1492" y="27"/>
                  </a:cubicBezTo>
                  <a:cubicBezTo>
                    <a:pt x="1554" y="30"/>
                    <a:pt x="1619" y="33"/>
                    <a:pt x="1682" y="35"/>
                  </a:cubicBezTo>
                  <a:cubicBezTo>
                    <a:pt x="1737" y="38"/>
                    <a:pt x="1737" y="38"/>
                    <a:pt x="1737" y="38"/>
                  </a:cubicBezTo>
                  <a:cubicBezTo>
                    <a:pt x="1814" y="40"/>
                    <a:pt x="1893" y="44"/>
                    <a:pt x="1970" y="47"/>
                  </a:cubicBezTo>
                  <a:cubicBezTo>
                    <a:pt x="1984" y="47"/>
                    <a:pt x="1984" y="47"/>
                    <a:pt x="1984" y="47"/>
                  </a:cubicBezTo>
                  <a:cubicBezTo>
                    <a:pt x="1988" y="48"/>
                    <a:pt x="1990" y="50"/>
                    <a:pt x="1990" y="54"/>
                  </a:cubicBezTo>
                  <a:cubicBezTo>
                    <a:pt x="1990" y="57"/>
                    <a:pt x="1987" y="59"/>
                    <a:pt x="1984"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4" name="Freeform 114"/>
            <p:cNvSpPr/>
            <p:nvPr/>
          </p:nvSpPr>
          <p:spPr bwMode="auto">
            <a:xfrm>
              <a:off x="16416338" y="7070725"/>
              <a:ext cx="3292475" cy="158750"/>
            </a:xfrm>
            <a:custGeom>
              <a:avLst/>
              <a:gdLst>
                <a:gd name="T0" fmla="*/ 1920 w 1926"/>
                <a:gd name="T1" fmla="*/ 93 h 93"/>
                <a:gd name="T2" fmla="*/ 1920 w 1926"/>
                <a:gd name="T3" fmla="*/ 93 h 93"/>
                <a:gd name="T4" fmla="*/ 1795 w 1926"/>
                <a:gd name="T5" fmla="*/ 85 h 93"/>
                <a:gd name="T6" fmla="*/ 1683 w 1926"/>
                <a:gd name="T7" fmla="*/ 77 h 93"/>
                <a:gd name="T8" fmla="*/ 1447 w 1926"/>
                <a:gd name="T9" fmla="*/ 60 h 93"/>
                <a:gd name="T10" fmla="*/ 1445 w 1926"/>
                <a:gd name="T11" fmla="*/ 60 h 93"/>
                <a:gd name="T12" fmla="*/ 1208 w 1926"/>
                <a:gd name="T13" fmla="*/ 48 h 93"/>
                <a:gd name="T14" fmla="*/ 971 w 1926"/>
                <a:gd name="T15" fmla="*/ 31 h 93"/>
                <a:gd name="T16" fmla="*/ 729 w 1926"/>
                <a:gd name="T17" fmla="*/ 27 h 93"/>
                <a:gd name="T18" fmla="*/ 489 w 1926"/>
                <a:gd name="T19" fmla="*/ 22 h 93"/>
                <a:gd name="T20" fmla="*/ 488 w 1926"/>
                <a:gd name="T21" fmla="*/ 22 h 93"/>
                <a:gd name="T22" fmla="*/ 247 w 1926"/>
                <a:gd name="T23" fmla="*/ 17 h 93"/>
                <a:gd name="T24" fmla="*/ 6 w 1926"/>
                <a:gd name="T25" fmla="*/ 12 h 93"/>
                <a:gd name="T26" fmla="*/ 0 w 1926"/>
                <a:gd name="T27" fmla="*/ 6 h 93"/>
                <a:gd name="T28" fmla="*/ 6 w 1926"/>
                <a:gd name="T29" fmla="*/ 0 h 93"/>
                <a:gd name="T30" fmla="*/ 247 w 1926"/>
                <a:gd name="T31" fmla="*/ 5 h 93"/>
                <a:gd name="T32" fmla="*/ 488 w 1926"/>
                <a:gd name="T33" fmla="*/ 10 h 93"/>
                <a:gd name="T34" fmla="*/ 490 w 1926"/>
                <a:gd name="T35" fmla="*/ 10 h 93"/>
                <a:gd name="T36" fmla="*/ 730 w 1926"/>
                <a:gd name="T37" fmla="*/ 15 h 93"/>
                <a:gd name="T38" fmla="*/ 971 w 1926"/>
                <a:gd name="T39" fmla="*/ 19 h 93"/>
                <a:gd name="T40" fmla="*/ 1208 w 1926"/>
                <a:gd name="T41" fmla="*/ 36 h 93"/>
                <a:gd name="T42" fmla="*/ 1445 w 1926"/>
                <a:gd name="T43" fmla="*/ 48 h 93"/>
                <a:gd name="T44" fmla="*/ 1448 w 1926"/>
                <a:gd name="T45" fmla="*/ 48 h 93"/>
                <a:gd name="T46" fmla="*/ 1683 w 1926"/>
                <a:gd name="T47" fmla="*/ 65 h 93"/>
                <a:gd name="T48" fmla="*/ 1796 w 1926"/>
                <a:gd name="T49" fmla="*/ 73 h 93"/>
                <a:gd name="T50" fmla="*/ 1921 w 1926"/>
                <a:gd name="T51" fmla="*/ 81 h 93"/>
                <a:gd name="T52" fmla="*/ 1926 w 1926"/>
                <a:gd name="T53" fmla="*/ 88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79" y="90"/>
                    <a:pt x="1837" y="88"/>
                    <a:pt x="1795" y="85"/>
                  </a:cubicBezTo>
                  <a:cubicBezTo>
                    <a:pt x="1757" y="82"/>
                    <a:pt x="1720" y="80"/>
                    <a:pt x="1683" y="77"/>
                  </a:cubicBezTo>
                  <a:cubicBezTo>
                    <a:pt x="1618" y="73"/>
                    <a:pt x="1533" y="67"/>
                    <a:pt x="1447" y="60"/>
                  </a:cubicBezTo>
                  <a:cubicBezTo>
                    <a:pt x="1445" y="60"/>
                    <a:pt x="1445" y="60"/>
                    <a:pt x="1445" y="60"/>
                  </a:cubicBezTo>
                  <a:cubicBezTo>
                    <a:pt x="1370" y="57"/>
                    <a:pt x="1291" y="53"/>
                    <a:pt x="1208" y="48"/>
                  </a:cubicBezTo>
                  <a:cubicBezTo>
                    <a:pt x="1133" y="43"/>
                    <a:pt x="1053" y="38"/>
                    <a:pt x="971" y="31"/>
                  </a:cubicBezTo>
                  <a:cubicBezTo>
                    <a:pt x="890" y="30"/>
                    <a:pt x="809" y="29"/>
                    <a:pt x="729" y="27"/>
                  </a:cubicBezTo>
                  <a:cubicBezTo>
                    <a:pt x="649" y="26"/>
                    <a:pt x="568" y="24"/>
                    <a:pt x="489" y="22"/>
                  </a:cubicBezTo>
                  <a:cubicBezTo>
                    <a:pt x="488" y="22"/>
                    <a:pt x="488" y="22"/>
                    <a:pt x="488" y="22"/>
                  </a:cubicBezTo>
                  <a:cubicBezTo>
                    <a:pt x="408" y="20"/>
                    <a:pt x="327" y="19"/>
                    <a:pt x="247" y="17"/>
                  </a:cubicBezTo>
                  <a:cubicBezTo>
                    <a:pt x="167" y="16"/>
                    <a:pt x="85" y="14"/>
                    <a:pt x="6" y="12"/>
                  </a:cubicBezTo>
                  <a:cubicBezTo>
                    <a:pt x="3" y="12"/>
                    <a:pt x="0" y="9"/>
                    <a:pt x="0" y="6"/>
                  </a:cubicBezTo>
                  <a:cubicBezTo>
                    <a:pt x="0" y="3"/>
                    <a:pt x="3" y="0"/>
                    <a:pt x="6" y="0"/>
                  </a:cubicBezTo>
                  <a:cubicBezTo>
                    <a:pt x="86" y="2"/>
                    <a:pt x="167" y="4"/>
                    <a:pt x="247" y="5"/>
                  </a:cubicBezTo>
                  <a:cubicBezTo>
                    <a:pt x="327" y="7"/>
                    <a:pt x="408" y="8"/>
                    <a:pt x="488" y="10"/>
                  </a:cubicBezTo>
                  <a:cubicBezTo>
                    <a:pt x="490" y="10"/>
                    <a:pt x="490" y="10"/>
                    <a:pt x="490" y="10"/>
                  </a:cubicBezTo>
                  <a:cubicBezTo>
                    <a:pt x="569" y="12"/>
                    <a:pt x="649" y="14"/>
                    <a:pt x="730" y="15"/>
                  </a:cubicBezTo>
                  <a:cubicBezTo>
                    <a:pt x="809" y="17"/>
                    <a:pt x="890" y="18"/>
                    <a:pt x="971" y="19"/>
                  </a:cubicBezTo>
                  <a:cubicBezTo>
                    <a:pt x="1054" y="26"/>
                    <a:pt x="1134" y="31"/>
                    <a:pt x="1208" y="36"/>
                  </a:cubicBezTo>
                  <a:cubicBezTo>
                    <a:pt x="1291" y="41"/>
                    <a:pt x="1371" y="45"/>
                    <a:pt x="1445" y="48"/>
                  </a:cubicBezTo>
                  <a:cubicBezTo>
                    <a:pt x="1448" y="48"/>
                    <a:pt x="1448" y="48"/>
                    <a:pt x="1448" y="48"/>
                  </a:cubicBezTo>
                  <a:cubicBezTo>
                    <a:pt x="1533" y="55"/>
                    <a:pt x="1619" y="61"/>
                    <a:pt x="1683" y="65"/>
                  </a:cubicBezTo>
                  <a:cubicBezTo>
                    <a:pt x="1721" y="68"/>
                    <a:pt x="1758" y="70"/>
                    <a:pt x="1796" y="73"/>
                  </a:cubicBezTo>
                  <a:cubicBezTo>
                    <a:pt x="1838" y="76"/>
                    <a:pt x="1879" y="78"/>
                    <a:pt x="1921" y="81"/>
                  </a:cubicBezTo>
                  <a:cubicBezTo>
                    <a:pt x="1924" y="81"/>
                    <a:pt x="1926" y="84"/>
                    <a:pt x="1926" y="88"/>
                  </a:cubicBezTo>
                  <a:cubicBezTo>
                    <a:pt x="1926" y="91"/>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5" name="Freeform 115"/>
            <p:cNvSpPr/>
            <p:nvPr/>
          </p:nvSpPr>
          <p:spPr bwMode="auto">
            <a:xfrm>
              <a:off x="16416338" y="7497763"/>
              <a:ext cx="3114675" cy="196850"/>
            </a:xfrm>
            <a:custGeom>
              <a:avLst/>
              <a:gdLst>
                <a:gd name="T0" fmla="*/ 1815 w 1822"/>
                <a:gd name="T1" fmla="*/ 115 h 115"/>
                <a:gd name="T2" fmla="*/ 1815 w 1822"/>
                <a:gd name="T3" fmla="*/ 115 h 115"/>
                <a:gd name="T4" fmla="*/ 1593 w 1822"/>
                <a:gd name="T5" fmla="*/ 97 h 115"/>
                <a:gd name="T6" fmla="*/ 1372 w 1822"/>
                <a:gd name="T7" fmla="*/ 77 h 115"/>
                <a:gd name="T8" fmla="*/ 1370 w 1822"/>
                <a:gd name="T9" fmla="*/ 77 h 115"/>
                <a:gd name="T10" fmla="*/ 1147 w 1822"/>
                <a:gd name="T11" fmla="*/ 59 h 115"/>
                <a:gd name="T12" fmla="*/ 930 w 1822"/>
                <a:gd name="T13" fmla="*/ 38 h 115"/>
                <a:gd name="T14" fmla="*/ 925 w 1822"/>
                <a:gd name="T15" fmla="*/ 38 h 115"/>
                <a:gd name="T16" fmla="*/ 695 w 1822"/>
                <a:gd name="T17" fmla="*/ 33 h 115"/>
                <a:gd name="T18" fmla="*/ 467 w 1822"/>
                <a:gd name="T19" fmla="*/ 27 h 115"/>
                <a:gd name="T20" fmla="*/ 465 w 1822"/>
                <a:gd name="T21" fmla="*/ 27 h 115"/>
                <a:gd name="T22" fmla="*/ 254 w 1822"/>
                <a:gd name="T23" fmla="*/ 21 h 115"/>
                <a:gd name="T24" fmla="*/ 236 w 1822"/>
                <a:gd name="T25" fmla="*/ 20 h 115"/>
                <a:gd name="T26" fmla="*/ 23 w 1822"/>
                <a:gd name="T27" fmla="*/ 13 h 115"/>
                <a:gd name="T28" fmla="*/ 6 w 1822"/>
                <a:gd name="T29" fmla="*/ 12 h 115"/>
                <a:gd name="T30" fmla="*/ 0 w 1822"/>
                <a:gd name="T31" fmla="*/ 6 h 115"/>
                <a:gd name="T32" fmla="*/ 6 w 1822"/>
                <a:gd name="T33" fmla="*/ 0 h 115"/>
                <a:gd name="T34" fmla="*/ 24 w 1822"/>
                <a:gd name="T35" fmla="*/ 1 h 115"/>
                <a:gd name="T36" fmla="*/ 236 w 1822"/>
                <a:gd name="T37" fmla="*/ 8 h 115"/>
                <a:gd name="T38" fmla="*/ 254 w 1822"/>
                <a:gd name="T39" fmla="*/ 9 h 115"/>
                <a:gd name="T40" fmla="*/ 465 w 1822"/>
                <a:gd name="T41" fmla="*/ 15 h 115"/>
                <a:gd name="T42" fmla="*/ 467 w 1822"/>
                <a:gd name="T43" fmla="*/ 15 h 115"/>
                <a:gd name="T44" fmla="*/ 696 w 1822"/>
                <a:gd name="T45" fmla="*/ 21 h 115"/>
                <a:gd name="T46" fmla="*/ 925 w 1822"/>
                <a:gd name="T47" fmla="*/ 26 h 115"/>
                <a:gd name="T48" fmla="*/ 926 w 1822"/>
                <a:gd name="T49" fmla="*/ 26 h 115"/>
                <a:gd name="T50" fmla="*/ 932 w 1822"/>
                <a:gd name="T51" fmla="*/ 26 h 115"/>
                <a:gd name="T52" fmla="*/ 1148 w 1822"/>
                <a:gd name="T53" fmla="*/ 47 h 115"/>
                <a:gd name="T54" fmla="*/ 1371 w 1822"/>
                <a:gd name="T55" fmla="*/ 65 h 115"/>
                <a:gd name="T56" fmla="*/ 1373 w 1822"/>
                <a:gd name="T57" fmla="*/ 65 h 115"/>
                <a:gd name="T58" fmla="*/ 1594 w 1822"/>
                <a:gd name="T59" fmla="*/ 85 h 115"/>
                <a:gd name="T60" fmla="*/ 1816 w 1822"/>
                <a:gd name="T61" fmla="*/ 103 h 115"/>
                <a:gd name="T62" fmla="*/ 1821 w 1822"/>
                <a:gd name="T63" fmla="*/ 110 h 115"/>
                <a:gd name="T64" fmla="*/ 1815 w 1822"/>
                <a:gd name="T6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5">
                  <a:moveTo>
                    <a:pt x="1815" y="115"/>
                  </a:moveTo>
                  <a:cubicBezTo>
                    <a:pt x="1815" y="115"/>
                    <a:pt x="1815" y="115"/>
                    <a:pt x="1815" y="115"/>
                  </a:cubicBezTo>
                  <a:cubicBezTo>
                    <a:pt x="1748" y="110"/>
                    <a:pt x="1675" y="104"/>
                    <a:pt x="1593" y="97"/>
                  </a:cubicBezTo>
                  <a:cubicBezTo>
                    <a:pt x="1524" y="91"/>
                    <a:pt x="1452" y="85"/>
                    <a:pt x="1372" y="77"/>
                  </a:cubicBezTo>
                  <a:cubicBezTo>
                    <a:pt x="1370" y="77"/>
                    <a:pt x="1370" y="77"/>
                    <a:pt x="1370" y="77"/>
                  </a:cubicBezTo>
                  <a:cubicBezTo>
                    <a:pt x="1297" y="72"/>
                    <a:pt x="1223" y="66"/>
                    <a:pt x="1147" y="59"/>
                  </a:cubicBezTo>
                  <a:cubicBezTo>
                    <a:pt x="1074" y="53"/>
                    <a:pt x="1001" y="46"/>
                    <a:pt x="930" y="38"/>
                  </a:cubicBezTo>
                  <a:cubicBezTo>
                    <a:pt x="925" y="38"/>
                    <a:pt x="925" y="38"/>
                    <a:pt x="925" y="38"/>
                  </a:cubicBezTo>
                  <a:cubicBezTo>
                    <a:pt x="854" y="37"/>
                    <a:pt x="779" y="35"/>
                    <a:pt x="695" y="33"/>
                  </a:cubicBezTo>
                  <a:cubicBezTo>
                    <a:pt x="626" y="32"/>
                    <a:pt x="553" y="30"/>
                    <a:pt x="467" y="27"/>
                  </a:cubicBezTo>
                  <a:cubicBezTo>
                    <a:pt x="465" y="27"/>
                    <a:pt x="465" y="27"/>
                    <a:pt x="465" y="27"/>
                  </a:cubicBezTo>
                  <a:cubicBezTo>
                    <a:pt x="394" y="25"/>
                    <a:pt x="323" y="23"/>
                    <a:pt x="254" y="21"/>
                  </a:cubicBezTo>
                  <a:cubicBezTo>
                    <a:pt x="236" y="20"/>
                    <a:pt x="236" y="20"/>
                    <a:pt x="236" y="20"/>
                  </a:cubicBezTo>
                  <a:cubicBezTo>
                    <a:pt x="165" y="18"/>
                    <a:pt x="93" y="15"/>
                    <a:pt x="23" y="13"/>
                  </a:cubicBezTo>
                  <a:cubicBezTo>
                    <a:pt x="6" y="12"/>
                    <a:pt x="6" y="12"/>
                    <a:pt x="6" y="12"/>
                  </a:cubicBezTo>
                  <a:cubicBezTo>
                    <a:pt x="2" y="12"/>
                    <a:pt x="0" y="9"/>
                    <a:pt x="0" y="6"/>
                  </a:cubicBezTo>
                  <a:cubicBezTo>
                    <a:pt x="0" y="2"/>
                    <a:pt x="3" y="0"/>
                    <a:pt x="6" y="0"/>
                  </a:cubicBezTo>
                  <a:cubicBezTo>
                    <a:pt x="24" y="1"/>
                    <a:pt x="24" y="1"/>
                    <a:pt x="24" y="1"/>
                  </a:cubicBezTo>
                  <a:cubicBezTo>
                    <a:pt x="93" y="3"/>
                    <a:pt x="165" y="6"/>
                    <a:pt x="236" y="8"/>
                  </a:cubicBezTo>
                  <a:cubicBezTo>
                    <a:pt x="254" y="9"/>
                    <a:pt x="254" y="9"/>
                    <a:pt x="254" y="9"/>
                  </a:cubicBezTo>
                  <a:cubicBezTo>
                    <a:pt x="323" y="11"/>
                    <a:pt x="395" y="13"/>
                    <a:pt x="465" y="15"/>
                  </a:cubicBezTo>
                  <a:cubicBezTo>
                    <a:pt x="467" y="15"/>
                    <a:pt x="467" y="15"/>
                    <a:pt x="467" y="15"/>
                  </a:cubicBezTo>
                  <a:cubicBezTo>
                    <a:pt x="554" y="18"/>
                    <a:pt x="626" y="20"/>
                    <a:pt x="696" y="21"/>
                  </a:cubicBezTo>
                  <a:cubicBezTo>
                    <a:pt x="779" y="23"/>
                    <a:pt x="854" y="25"/>
                    <a:pt x="925" y="26"/>
                  </a:cubicBezTo>
                  <a:cubicBezTo>
                    <a:pt x="926" y="26"/>
                    <a:pt x="926" y="26"/>
                    <a:pt x="926" y="26"/>
                  </a:cubicBezTo>
                  <a:cubicBezTo>
                    <a:pt x="932" y="26"/>
                    <a:pt x="932" y="26"/>
                    <a:pt x="932" y="26"/>
                  </a:cubicBezTo>
                  <a:cubicBezTo>
                    <a:pt x="1002" y="34"/>
                    <a:pt x="1075" y="41"/>
                    <a:pt x="1148" y="47"/>
                  </a:cubicBezTo>
                  <a:cubicBezTo>
                    <a:pt x="1224" y="54"/>
                    <a:pt x="1298" y="60"/>
                    <a:pt x="1371" y="65"/>
                  </a:cubicBezTo>
                  <a:cubicBezTo>
                    <a:pt x="1373" y="65"/>
                    <a:pt x="1373" y="65"/>
                    <a:pt x="1373" y="65"/>
                  </a:cubicBezTo>
                  <a:cubicBezTo>
                    <a:pt x="1453" y="73"/>
                    <a:pt x="1525" y="79"/>
                    <a:pt x="1594" y="85"/>
                  </a:cubicBezTo>
                  <a:cubicBezTo>
                    <a:pt x="1676" y="92"/>
                    <a:pt x="1749" y="98"/>
                    <a:pt x="1816" y="103"/>
                  </a:cubicBezTo>
                  <a:cubicBezTo>
                    <a:pt x="1819" y="104"/>
                    <a:pt x="1822" y="107"/>
                    <a:pt x="1821" y="110"/>
                  </a:cubicBezTo>
                  <a:cubicBezTo>
                    <a:pt x="1821" y="113"/>
                    <a:pt x="1818" y="115"/>
                    <a:pt x="181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6" name="Freeform 116"/>
            <p:cNvSpPr/>
            <p:nvPr/>
          </p:nvSpPr>
          <p:spPr bwMode="auto">
            <a:xfrm>
              <a:off x="16416338" y="7924800"/>
              <a:ext cx="2870200" cy="201613"/>
            </a:xfrm>
            <a:custGeom>
              <a:avLst/>
              <a:gdLst>
                <a:gd name="T0" fmla="*/ 1672 w 1679"/>
                <a:gd name="T1" fmla="*/ 118 h 118"/>
                <a:gd name="T2" fmla="*/ 1672 w 1679"/>
                <a:gd name="T3" fmla="*/ 118 h 118"/>
                <a:gd name="T4" fmla="*/ 1469 w 1679"/>
                <a:gd name="T5" fmla="*/ 102 h 118"/>
                <a:gd name="T6" fmla="*/ 1268 w 1679"/>
                <a:gd name="T7" fmla="*/ 83 h 118"/>
                <a:gd name="T8" fmla="*/ 1265 w 1679"/>
                <a:gd name="T9" fmla="*/ 83 h 118"/>
                <a:gd name="T10" fmla="*/ 1063 w 1679"/>
                <a:gd name="T11" fmla="*/ 62 h 118"/>
                <a:gd name="T12" fmla="*/ 860 w 1679"/>
                <a:gd name="T13" fmla="*/ 39 h 118"/>
                <a:gd name="T14" fmla="*/ 647 w 1679"/>
                <a:gd name="T15" fmla="*/ 36 h 118"/>
                <a:gd name="T16" fmla="*/ 434 w 1679"/>
                <a:gd name="T17" fmla="*/ 31 h 118"/>
                <a:gd name="T18" fmla="*/ 433 w 1679"/>
                <a:gd name="T19" fmla="*/ 31 h 118"/>
                <a:gd name="T20" fmla="*/ 219 w 1679"/>
                <a:gd name="T21" fmla="*/ 23 h 118"/>
                <a:gd name="T22" fmla="*/ 6 w 1679"/>
                <a:gd name="T23" fmla="*/ 12 h 118"/>
                <a:gd name="T24" fmla="*/ 0 w 1679"/>
                <a:gd name="T25" fmla="*/ 6 h 118"/>
                <a:gd name="T26" fmla="*/ 6 w 1679"/>
                <a:gd name="T27" fmla="*/ 0 h 118"/>
                <a:gd name="T28" fmla="*/ 220 w 1679"/>
                <a:gd name="T29" fmla="*/ 11 h 118"/>
                <a:gd name="T30" fmla="*/ 433 w 1679"/>
                <a:gd name="T31" fmla="*/ 19 h 118"/>
                <a:gd name="T32" fmla="*/ 435 w 1679"/>
                <a:gd name="T33" fmla="*/ 19 h 118"/>
                <a:gd name="T34" fmla="*/ 647 w 1679"/>
                <a:gd name="T35" fmla="*/ 24 h 118"/>
                <a:gd name="T36" fmla="*/ 860 w 1679"/>
                <a:gd name="T37" fmla="*/ 27 h 118"/>
                <a:gd name="T38" fmla="*/ 861 w 1679"/>
                <a:gd name="T39" fmla="*/ 27 h 118"/>
                <a:gd name="T40" fmla="*/ 1064 w 1679"/>
                <a:gd name="T41" fmla="*/ 50 h 118"/>
                <a:gd name="T42" fmla="*/ 1266 w 1679"/>
                <a:gd name="T43" fmla="*/ 71 h 118"/>
                <a:gd name="T44" fmla="*/ 1269 w 1679"/>
                <a:gd name="T45" fmla="*/ 71 h 118"/>
                <a:gd name="T46" fmla="*/ 1470 w 1679"/>
                <a:gd name="T47" fmla="*/ 90 h 118"/>
                <a:gd name="T48" fmla="*/ 1673 w 1679"/>
                <a:gd name="T49" fmla="*/ 106 h 118"/>
                <a:gd name="T50" fmla="*/ 1678 w 1679"/>
                <a:gd name="T51" fmla="*/ 113 h 118"/>
                <a:gd name="T52" fmla="*/ 1672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1672" y="118"/>
                  </a:moveTo>
                  <a:cubicBezTo>
                    <a:pt x="1672" y="118"/>
                    <a:pt x="1672" y="118"/>
                    <a:pt x="1672" y="118"/>
                  </a:cubicBezTo>
                  <a:cubicBezTo>
                    <a:pt x="1606" y="113"/>
                    <a:pt x="1538" y="108"/>
                    <a:pt x="1469" y="102"/>
                  </a:cubicBezTo>
                  <a:cubicBezTo>
                    <a:pt x="1402" y="96"/>
                    <a:pt x="1334" y="90"/>
                    <a:pt x="1268" y="83"/>
                  </a:cubicBezTo>
                  <a:cubicBezTo>
                    <a:pt x="1265" y="83"/>
                    <a:pt x="1265" y="83"/>
                    <a:pt x="1265" y="83"/>
                  </a:cubicBezTo>
                  <a:cubicBezTo>
                    <a:pt x="1197" y="76"/>
                    <a:pt x="1129" y="69"/>
                    <a:pt x="1063" y="62"/>
                  </a:cubicBezTo>
                  <a:cubicBezTo>
                    <a:pt x="993" y="55"/>
                    <a:pt x="924" y="47"/>
                    <a:pt x="860" y="39"/>
                  </a:cubicBezTo>
                  <a:cubicBezTo>
                    <a:pt x="789" y="39"/>
                    <a:pt x="717" y="38"/>
                    <a:pt x="647" y="36"/>
                  </a:cubicBezTo>
                  <a:cubicBezTo>
                    <a:pt x="576" y="35"/>
                    <a:pt x="504" y="33"/>
                    <a:pt x="434" y="31"/>
                  </a:cubicBezTo>
                  <a:cubicBezTo>
                    <a:pt x="433" y="31"/>
                    <a:pt x="433" y="31"/>
                    <a:pt x="433" y="31"/>
                  </a:cubicBezTo>
                  <a:cubicBezTo>
                    <a:pt x="362" y="28"/>
                    <a:pt x="290" y="26"/>
                    <a:pt x="219" y="23"/>
                  </a:cubicBezTo>
                  <a:cubicBezTo>
                    <a:pt x="148" y="19"/>
                    <a:pt x="76" y="16"/>
                    <a:pt x="6" y="12"/>
                  </a:cubicBezTo>
                  <a:cubicBezTo>
                    <a:pt x="2" y="12"/>
                    <a:pt x="0" y="9"/>
                    <a:pt x="0" y="6"/>
                  </a:cubicBezTo>
                  <a:cubicBezTo>
                    <a:pt x="0" y="2"/>
                    <a:pt x="3" y="0"/>
                    <a:pt x="6" y="0"/>
                  </a:cubicBezTo>
                  <a:cubicBezTo>
                    <a:pt x="77" y="4"/>
                    <a:pt x="149" y="7"/>
                    <a:pt x="220" y="11"/>
                  </a:cubicBezTo>
                  <a:cubicBezTo>
                    <a:pt x="291" y="14"/>
                    <a:pt x="362" y="16"/>
                    <a:pt x="433" y="19"/>
                  </a:cubicBezTo>
                  <a:cubicBezTo>
                    <a:pt x="435" y="19"/>
                    <a:pt x="435" y="19"/>
                    <a:pt x="435" y="19"/>
                  </a:cubicBezTo>
                  <a:cubicBezTo>
                    <a:pt x="505" y="21"/>
                    <a:pt x="576" y="23"/>
                    <a:pt x="647" y="24"/>
                  </a:cubicBezTo>
                  <a:cubicBezTo>
                    <a:pt x="717" y="26"/>
                    <a:pt x="789" y="27"/>
                    <a:pt x="860" y="27"/>
                  </a:cubicBezTo>
                  <a:cubicBezTo>
                    <a:pt x="861" y="27"/>
                    <a:pt x="861" y="27"/>
                    <a:pt x="861" y="27"/>
                  </a:cubicBezTo>
                  <a:cubicBezTo>
                    <a:pt x="926" y="35"/>
                    <a:pt x="994" y="43"/>
                    <a:pt x="1064" y="50"/>
                  </a:cubicBezTo>
                  <a:cubicBezTo>
                    <a:pt x="1130" y="57"/>
                    <a:pt x="1198" y="64"/>
                    <a:pt x="1266" y="71"/>
                  </a:cubicBezTo>
                  <a:cubicBezTo>
                    <a:pt x="1269" y="71"/>
                    <a:pt x="1269" y="71"/>
                    <a:pt x="1269" y="71"/>
                  </a:cubicBezTo>
                  <a:cubicBezTo>
                    <a:pt x="1336" y="78"/>
                    <a:pt x="1403" y="84"/>
                    <a:pt x="1470" y="90"/>
                  </a:cubicBezTo>
                  <a:cubicBezTo>
                    <a:pt x="1539" y="96"/>
                    <a:pt x="1607" y="101"/>
                    <a:pt x="1673" y="106"/>
                  </a:cubicBezTo>
                  <a:cubicBezTo>
                    <a:pt x="1676" y="107"/>
                    <a:pt x="1679" y="110"/>
                    <a:pt x="1678" y="113"/>
                  </a:cubicBezTo>
                  <a:cubicBezTo>
                    <a:pt x="1678" y="116"/>
                    <a:pt x="1675" y="118"/>
                    <a:pt x="1672"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7" name="Freeform 117"/>
            <p:cNvSpPr/>
            <p:nvPr/>
          </p:nvSpPr>
          <p:spPr bwMode="auto">
            <a:xfrm>
              <a:off x="16416338" y="8351838"/>
              <a:ext cx="2562225" cy="169863"/>
            </a:xfrm>
            <a:custGeom>
              <a:avLst/>
              <a:gdLst>
                <a:gd name="T0" fmla="*/ 1493 w 1499"/>
                <a:gd name="T1" fmla="*/ 99 h 99"/>
                <a:gd name="T2" fmla="*/ 1493 w 1499"/>
                <a:gd name="T3" fmla="*/ 99 h 99"/>
                <a:gd name="T4" fmla="*/ 1348 w 1499"/>
                <a:gd name="T5" fmla="*/ 89 h 99"/>
                <a:gd name="T6" fmla="*/ 1315 w 1499"/>
                <a:gd name="T7" fmla="*/ 87 h 99"/>
                <a:gd name="T8" fmla="*/ 1138 w 1499"/>
                <a:gd name="T9" fmla="*/ 71 h 99"/>
                <a:gd name="T10" fmla="*/ 1136 w 1499"/>
                <a:gd name="T11" fmla="*/ 71 h 99"/>
                <a:gd name="T12" fmla="*/ 999 w 1499"/>
                <a:gd name="T13" fmla="*/ 59 h 99"/>
                <a:gd name="T14" fmla="*/ 956 w 1499"/>
                <a:gd name="T15" fmla="*/ 55 h 99"/>
                <a:gd name="T16" fmla="*/ 818 w 1499"/>
                <a:gd name="T17" fmla="*/ 41 h 99"/>
                <a:gd name="T18" fmla="*/ 775 w 1499"/>
                <a:gd name="T19" fmla="*/ 37 h 99"/>
                <a:gd name="T20" fmla="*/ 584 w 1499"/>
                <a:gd name="T21" fmla="*/ 34 h 99"/>
                <a:gd name="T22" fmla="*/ 393 w 1499"/>
                <a:gd name="T23" fmla="*/ 28 h 99"/>
                <a:gd name="T24" fmla="*/ 392 w 1499"/>
                <a:gd name="T25" fmla="*/ 28 h 99"/>
                <a:gd name="T26" fmla="*/ 237 w 1499"/>
                <a:gd name="T27" fmla="*/ 23 h 99"/>
                <a:gd name="T28" fmla="*/ 199 w 1499"/>
                <a:gd name="T29" fmla="*/ 21 h 99"/>
                <a:gd name="T30" fmla="*/ 37 w 1499"/>
                <a:gd name="T31" fmla="*/ 14 h 99"/>
                <a:gd name="T32" fmla="*/ 6 w 1499"/>
                <a:gd name="T33" fmla="*/ 12 h 99"/>
                <a:gd name="T34" fmla="*/ 0 w 1499"/>
                <a:gd name="T35" fmla="*/ 6 h 99"/>
                <a:gd name="T36" fmla="*/ 6 w 1499"/>
                <a:gd name="T37" fmla="*/ 0 h 99"/>
                <a:gd name="T38" fmla="*/ 38 w 1499"/>
                <a:gd name="T39" fmla="*/ 2 h 99"/>
                <a:gd name="T40" fmla="*/ 200 w 1499"/>
                <a:gd name="T41" fmla="*/ 9 h 99"/>
                <a:gd name="T42" fmla="*/ 238 w 1499"/>
                <a:gd name="T43" fmla="*/ 11 h 99"/>
                <a:gd name="T44" fmla="*/ 392 w 1499"/>
                <a:gd name="T45" fmla="*/ 16 h 99"/>
                <a:gd name="T46" fmla="*/ 393 w 1499"/>
                <a:gd name="T47" fmla="*/ 16 h 99"/>
                <a:gd name="T48" fmla="*/ 584 w 1499"/>
                <a:gd name="T49" fmla="*/ 22 h 99"/>
                <a:gd name="T50" fmla="*/ 775 w 1499"/>
                <a:gd name="T51" fmla="*/ 25 h 99"/>
                <a:gd name="T52" fmla="*/ 776 w 1499"/>
                <a:gd name="T53" fmla="*/ 25 h 99"/>
                <a:gd name="T54" fmla="*/ 819 w 1499"/>
                <a:gd name="T55" fmla="*/ 29 h 99"/>
                <a:gd name="T56" fmla="*/ 957 w 1499"/>
                <a:gd name="T57" fmla="*/ 43 h 99"/>
                <a:gd name="T58" fmla="*/ 1000 w 1499"/>
                <a:gd name="T59" fmla="*/ 47 h 99"/>
                <a:gd name="T60" fmla="*/ 1137 w 1499"/>
                <a:gd name="T61" fmla="*/ 59 h 99"/>
                <a:gd name="T62" fmla="*/ 1139 w 1499"/>
                <a:gd name="T63" fmla="*/ 59 h 99"/>
                <a:gd name="T64" fmla="*/ 1316 w 1499"/>
                <a:gd name="T65" fmla="*/ 75 h 99"/>
                <a:gd name="T66" fmla="*/ 1349 w 1499"/>
                <a:gd name="T67" fmla="*/ 77 h 99"/>
                <a:gd name="T68" fmla="*/ 1494 w 1499"/>
                <a:gd name="T69" fmla="*/ 87 h 99"/>
                <a:gd name="T70" fmla="*/ 1499 w 1499"/>
                <a:gd name="T71" fmla="*/ 94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46" y="97"/>
                    <a:pt x="1396" y="93"/>
                    <a:pt x="1348" y="89"/>
                  </a:cubicBezTo>
                  <a:cubicBezTo>
                    <a:pt x="1315" y="87"/>
                    <a:pt x="1315" y="87"/>
                    <a:pt x="1315" y="87"/>
                  </a:cubicBezTo>
                  <a:cubicBezTo>
                    <a:pt x="1250" y="80"/>
                    <a:pt x="1190" y="75"/>
                    <a:pt x="1138" y="71"/>
                  </a:cubicBezTo>
                  <a:cubicBezTo>
                    <a:pt x="1136" y="71"/>
                    <a:pt x="1136" y="71"/>
                    <a:pt x="1136" y="71"/>
                  </a:cubicBezTo>
                  <a:cubicBezTo>
                    <a:pt x="1092" y="68"/>
                    <a:pt x="1045" y="63"/>
                    <a:pt x="999" y="59"/>
                  </a:cubicBezTo>
                  <a:cubicBezTo>
                    <a:pt x="984" y="58"/>
                    <a:pt x="970" y="56"/>
                    <a:pt x="956" y="55"/>
                  </a:cubicBezTo>
                  <a:cubicBezTo>
                    <a:pt x="910" y="51"/>
                    <a:pt x="863" y="46"/>
                    <a:pt x="818" y="41"/>
                  </a:cubicBezTo>
                  <a:cubicBezTo>
                    <a:pt x="803" y="40"/>
                    <a:pt x="789" y="38"/>
                    <a:pt x="775" y="37"/>
                  </a:cubicBezTo>
                  <a:cubicBezTo>
                    <a:pt x="707" y="35"/>
                    <a:pt x="643" y="34"/>
                    <a:pt x="584" y="34"/>
                  </a:cubicBezTo>
                  <a:cubicBezTo>
                    <a:pt x="531" y="32"/>
                    <a:pt x="462" y="30"/>
                    <a:pt x="393" y="28"/>
                  </a:cubicBezTo>
                  <a:cubicBezTo>
                    <a:pt x="392" y="28"/>
                    <a:pt x="392" y="28"/>
                    <a:pt x="392" y="28"/>
                  </a:cubicBezTo>
                  <a:cubicBezTo>
                    <a:pt x="341" y="27"/>
                    <a:pt x="288" y="25"/>
                    <a:pt x="237" y="23"/>
                  </a:cubicBezTo>
                  <a:cubicBezTo>
                    <a:pt x="199" y="21"/>
                    <a:pt x="199" y="21"/>
                    <a:pt x="199" y="21"/>
                  </a:cubicBezTo>
                  <a:cubicBezTo>
                    <a:pt x="146" y="19"/>
                    <a:pt x="91" y="17"/>
                    <a:pt x="37" y="14"/>
                  </a:cubicBezTo>
                  <a:cubicBezTo>
                    <a:pt x="6" y="12"/>
                    <a:pt x="6" y="12"/>
                    <a:pt x="6" y="12"/>
                  </a:cubicBezTo>
                  <a:cubicBezTo>
                    <a:pt x="2" y="12"/>
                    <a:pt x="0" y="9"/>
                    <a:pt x="0" y="6"/>
                  </a:cubicBezTo>
                  <a:cubicBezTo>
                    <a:pt x="0" y="2"/>
                    <a:pt x="3" y="0"/>
                    <a:pt x="6" y="0"/>
                  </a:cubicBezTo>
                  <a:cubicBezTo>
                    <a:pt x="38" y="2"/>
                    <a:pt x="38" y="2"/>
                    <a:pt x="38" y="2"/>
                  </a:cubicBezTo>
                  <a:cubicBezTo>
                    <a:pt x="91" y="5"/>
                    <a:pt x="146" y="7"/>
                    <a:pt x="200" y="9"/>
                  </a:cubicBezTo>
                  <a:cubicBezTo>
                    <a:pt x="238" y="11"/>
                    <a:pt x="238" y="11"/>
                    <a:pt x="238" y="11"/>
                  </a:cubicBezTo>
                  <a:cubicBezTo>
                    <a:pt x="289" y="13"/>
                    <a:pt x="341" y="15"/>
                    <a:pt x="392" y="16"/>
                  </a:cubicBezTo>
                  <a:cubicBezTo>
                    <a:pt x="393" y="16"/>
                    <a:pt x="393" y="16"/>
                    <a:pt x="393" y="16"/>
                  </a:cubicBezTo>
                  <a:cubicBezTo>
                    <a:pt x="462" y="18"/>
                    <a:pt x="531" y="20"/>
                    <a:pt x="584" y="22"/>
                  </a:cubicBezTo>
                  <a:cubicBezTo>
                    <a:pt x="643" y="22"/>
                    <a:pt x="707" y="23"/>
                    <a:pt x="775" y="25"/>
                  </a:cubicBezTo>
                  <a:cubicBezTo>
                    <a:pt x="776" y="25"/>
                    <a:pt x="776" y="25"/>
                    <a:pt x="776" y="25"/>
                  </a:cubicBezTo>
                  <a:cubicBezTo>
                    <a:pt x="790" y="26"/>
                    <a:pt x="804" y="28"/>
                    <a:pt x="819" y="29"/>
                  </a:cubicBezTo>
                  <a:cubicBezTo>
                    <a:pt x="865" y="34"/>
                    <a:pt x="912" y="39"/>
                    <a:pt x="957" y="43"/>
                  </a:cubicBezTo>
                  <a:cubicBezTo>
                    <a:pt x="971" y="45"/>
                    <a:pt x="986" y="46"/>
                    <a:pt x="1000" y="47"/>
                  </a:cubicBezTo>
                  <a:cubicBezTo>
                    <a:pt x="1046" y="51"/>
                    <a:pt x="1093" y="56"/>
                    <a:pt x="1137" y="59"/>
                  </a:cubicBezTo>
                  <a:cubicBezTo>
                    <a:pt x="1139" y="59"/>
                    <a:pt x="1139" y="59"/>
                    <a:pt x="1139" y="59"/>
                  </a:cubicBezTo>
                  <a:cubicBezTo>
                    <a:pt x="1191" y="63"/>
                    <a:pt x="1251" y="68"/>
                    <a:pt x="1316" y="75"/>
                  </a:cubicBezTo>
                  <a:cubicBezTo>
                    <a:pt x="1349" y="77"/>
                    <a:pt x="1349" y="77"/>
                    <a:pt x="1349" y="77"/>
                  </a:cubicBezTo>
                  <a:cubicBezTo>
                    <a:pt x="1397" y="81"/>
                    <a:pt x="1447" y="85"/>
                    <a:pt x="1494" y="87"/>
                  </a:cubicBezTo>
                  <a:cubicBezTo>
                    <a:pt x="1497" y="88"/>
                    <a:pt x="1499" y="90"/>
                    <a:pt x="1499" y="94"/>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8" name="Freeform 118"/>
            <p:cNvSpPr/>
            <p:nvPr/>
          </p:nvSpPr>
          <p:spPr bwMode="auto">
            <a:xfrm>
              <a:off x="16416338" y="8780463"/>
              <a:ext cx="2201863" cy="88900"/>
            </a:xfrm>
            <a:custGeom>
              <a:avLst/>
              <a:gdLst>
                <a:gd name="T0" fmla="*/ 1282 w 1288"/>
                <a:gd name="T1" fmla="*/ 52 h 52"/>
                <a:gd name="T2" fmla="*/ 1282 w 1288"/>
                <a:gd name="T3" fmla="*/ 52 h 52"/>
                <a:gd name="T4" fmla="*/ 1133 w 1288"/>
                <a:gd name="T5" fmla="*/ 48 h 52"/>
                <a:gd name="T6" fmla="*/ 983 w 1288"/>
                <a:gd name="T7" fmla="*/ 42 h 52"/>
                <a:gd name="T8" fmla="*/ 981 w 1288"/>
                <a:gd name="T9" fmla="*/ 42 h 52"/>
                <a:gd name="T10" fmla="*/ 827 w 1288"/>
                <a:gd name="T11" fmla="*/ 35 h 52"/>
                <a:gd name="T12" fmla="*/ 672 w 1288"/>
                <a:gd name="T13" fmla="*/ 24 h 52"/>
                <a:gd name="T14" fmla="*/ 508 w 1288"/>
                <a:gd name="T15" fmla="*/ 24 h 52"/>
                <a:gd name="T16" fmla="*/ 343 w 1288"/>
                <a:gd name="T17" fmla="*/ 21 h 52"/>
                <a:gd name="T18" fmla="*/ 342 w 1288"/>
                <a:gd name="T19" fmla="*/ 21 h 52"/>
                <a:gd name="T20" fmla="*/ 174 w 1288"/>
                <a:gd name="T21" fmla="*/ 18 h 52"/>
                <a:gd name="T22" fmla="*/ 6 w 1288"/>
                <a:gd name="T23" fmla="*/ 12 h 52"/>
                <a:gd name="T24" fmla="*/ 0 w 1288"/>
                <a:gd name="T25" fmla="*/ 6 h 52"/>
                <a:gd name="T26" fmla="*/ 6 w 1288"/>
                <a:gd name="T27" fmla="*/ 0 h 52"/>
                <a:gd name="T28" fmla="*/ 175 w 1288"/>
                <a:gd name="T29" fmla="*/ 6 h 52"/>
                <a:gd name="T30" fmla="*/ 342 w 1288"/>
                <a:gd name="T31" fmla="*/ 9 h 52"/>
                <a:gd name="T32" fmla="*/ 343 w 1288"/>
                <a:gd name="T33" fmla="*/ 9 h 52"/>
                <a:gd name="T34" fmla="*/ 508 w 1288"/>
                <a:gd name="T35" fmla="*/ 12 h 52"/>
                <a:gd name="T36" fmla="*/ 672 w 1288"/>
                <a:gd name="T37" fmla="*/ 12 h 52"/>
                <a:gd name="T38" fmla="*/ 673 w 1288"/>
                <a:gd name="T39" fmla="*/ 12 h 52"/>
                <a:gd name="T40" fmla="*/ 673 w 1288"/>
                <a:gd name="T41" fmla="*/ 12 h 52"/>
                <a:gd name="T42" fmla="*/ 828 w 1288"/>
                <a:gd name="T43" fmla="*/ 23 h 52"/>
                <a:gd name="T44" fmla="*/ 982 w 1288"/>
                <a:gd name="T45" fmla="*/ 30 h 52"/>
                <a:gd name="T46" fmla="*/ 984 w 1288"/>
                <a:gd name="T47" fmla="*/ 30 h 52"/>
                <a:gd name="T48" fmla="*/ 1133 w 1288"/>
                <a:gd name="T49" fmla="*/ 36 h 52"/>
                <a:gd name="T50" fmla="*/ 1282 w 1288"/>
                <a:gd name="T51" fmla="*/ 40 h 52"/>
                <a:gd name="T52" fmla="*/ 1288 w 1288"/>
                <a:gd name="T53" fmla="*/ 46 h 52"/>
                <a:gd name="T54" fmla="*/ 1282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1282" y="52"/>
                  </a:moveTo>
                  <a:cubicBezTo>
                    <a:pt x="1282" y="52"/>
                    <a:pt x="1282" y="52"/>
                    <a:pt x="1282" y="52"/>
                  </a:cubicBezTo>
                  <a:cubicBezTo>
                    <a:pt x="1238" y="52"/>
                    <a:pt x="1189" y="51"/>
                    <a:pt x="1133" y="48"/>
                  </a:cubicBezTo>
                  <a:cubicBezTo>
                    <a:pt x="1079" y="47"/>
                    <a:pt x="1024" y="44"/>
                    <a:pt x="983" y="42"/>
                  </a:cubicBezTo>
                  <a:cubicBezTo>
                    <a:pt x="981" y="42"/>
                    <a:pt x="981" y="42"/>
                    <a:pt x="981" y="42"/>
                  </a:cubicBezTo>
                  <a:cubicBezTo>
                    <a:pt x="934" y="40"/>
                    <a:pt x="884" y="38"/>
                    <a:pt x="827" y="35"/>
                  </a:cubicBezTo>
                  <a:cubicBezTo>
                    <a:pt x="780" y="32"/>
                    <a:pt x="730" y="29"/>
                    <a:pt x="672" y="24"/>
                  </a:cubicBezTo>
                  <a:cubicBezTo>
                    <a:pt x="617" y="25"/>
                    <a:pt x="562" y="25"/>
                    <a:pt x="508" y="24"/>
                  </a:cubicBezTo>
                  <a:cubicBezTo>
                    <a:pt x="452" y="24"/>
                    <a:pt x="397" y="23"/>
                    <a:pt x="343" y="21"/>
                  </a:cubicBezTo>
                  <a:cubicBezTo>
                    <a:pt x="342" y="21"/>
                    <a:pt x="342" y="21"/>
                    <a:pt x="342" y="21"/>
                  </a:cubicBezTo>
                  <a:cubicBezTo>
                    <a:pt x="286" y="21"/>
                    <a:pt x="230" y="20"/>
                    <a:pt x="174" y="18"/>
                  </a:cubicBezTo>
                  <a:cubicBezTo>
                    <a:pt x="118" y="17"/>
                    <a:pt x="62" y="15"/>
                    <a:pt x="6" y="12"/>
                  </a:cubicBezTo>
                  <a:cubicBezTo>
                    <a:pt x="2" y="12"/>
                    <a:pt x="0" y="9"/>
                    <a:pt x="0" y="6"/>
                  </a:cubicBezTo>
                  <a:cubicBezTo>
                    <a:pt x="0" y="2"/>
                    <a:pt x="3" y="0"/>
                    <a:pt x="6" y="0"/>
                  </a:cubicBezTo>
                  <a:cubicBezTo>
                    <a:pt x="62" y="3"/>
                    <a:pt x="119" y="5"/>
                    <a:pt x="175" y="6"/>
                  </a:cubicBezTo>
                  <a:cubicBezTo>
                    <a:pt x="230" y="8"/>
                    <a:pt x="286" y="9"/>
                    <a:pt x="342" y="9"/>
                  </a:cubicBezTo>
                  <a:cubicBezTo>
                    <a:pt x="343" y="9"/>
                    <a:pt x="343" y="9"/>
                    <a:pt x="343" y="9"/>
                  </a:cubicBezTo>
                  <a:cubicBezTo>
                    <a:pt x="397" y="11"/>
                    <a:pt x="453" y="12"/>
                    <a:pt x="508" y="12"/>
                  </a:cubicBezTo>
                  <a:cubicBezTo>
                    <a:pt x="562" y="13"/>
                    <a:pt x="618" y="13"/>
                    <a:pt x="672" y="12"/>
                  </a:cubicBezTo>
                  <a:cubicBezTo>
                    <a:pt x="673" y="12"/>
                    <a:pt x="673" y="12"/>
                    <a:pt x="673" y="12"/>
                  </a:cubicBezTo>
                  <a:cubicBezTo>
                    <a:pt x="673" y="12"/>
                    <a:pt x="673" y="12"/>
                    <a:pt x="673" y="12"/>
                  </a:cubicBezTo>
                  <a:cubicBezTo>
                    <a:pt x="730" y="17"/>
                    <a:pt x="781" y="20"/>
                    <a:pt x="828" y="23"/>
                  </a:cubicBezTo>
                  <a:cubicBezTo>
                    <a:pt x="884" y="26"/>
                    <a:pt x="935" y="28"/>
                    <a:pt x="982" y="30"/>
                  </a:cubicBezTo>
                  <a:cubicBezTo>
                    <a:pt x="984" y="30"/>
                    <a:pt x="984" y="30"/>
                    <a:pt x="984" y="30"/>
                  </a:cubicBezTo>
                  <a:cubicBezTo>
                    <a:pt x="1025" y="32"/>
                    <a:pt x="1079" y="35"/>
                    <a:pt x="1133" y="36"/>
                  </a:cubicBezTo>
                  <a:cubicBezTo>
                    <a:pt x="1189" y="39"/>
                    <a:pt x="1238" y="40"/>
                    <a:pt x="1282" y="40"/>
                  </a:cubicBezTo>
                  <a:cubicBezTo>
                    <a:pt x="1286" y="40"/>
                    <a:pt x="1288" y="43"/>
                    <a:pt x="1288" y="46"/>
                  </a:cubicBezTo>
                  <a:cubicBezTo>
                    <a:pt x="1288" y="49"/>
                    <a:pt x="1286"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9" name="Freeform 119"/>
            <p:cNvSpPr/>
            <p:nvPr/>
          </p:nvSpPr>
          <p:spPr bwMode="auto">
            <a:xfrm>
              <a:off x="16416338" y="9137650"/>
              <a:ext cx="1798638" cy="98425"/>
            </a:xfrm>
            <a:custGeom>
              <a:avLst/>
              <a:gdLst>
                <a:gd name="T0" fmla="*/ 230 w 1052"/>
                <a:gd name="T1" fmla="*/ 58 h 58"/>
                <a:gd name="T2" fmla="*/ 187 w 1052"/>
                <a:gd name="T3" fmla="*/ 57 h 58"/>
                <a:gd name="T4" fmla="*/ 144 w 1052"/>
                <a:gd name="T5" fmla="*/ 57 h 58"/>
                <a:gd name="T6" fmla="*/ 49 w 1052"/>
                <a:gd name="T7" fmla="*/ 55 h 58"/>
                <a:gd name="T8" fmla="*/ 6 w 1052"/>
                <a:gd name="T9" fmla="*/ 53 h 58"/>
                <a:gd name="T10" fmla="*/ 0 w 1052"/>
                <a:gd name="T11" fmla="*/ 47 h 58"/>
                <a:gd name="T12" fmla="*/ 6 w 1052"/>
                <a:gd name="T13" fmla="*/ 41 h 58"/>
                <a:gd name="T14" fmla="*/ 49 w 1052"/>
                <a:gd name="T15" fmla="*/ 43 h 58"/>
                <a:gd name="T16" fmla="*/ 144 w 1052"/>
                <a:gd name="T17" fmla="*/ 45 h 58"/>
                <a:gd name="T18" fmla="*/ 188 w 1052"/>
                <a:gd name="T19" fmla="*/ 45 h 58"/>
                <a:gd name="T20" fmla="*/ 280 w 1052"/>
                <a:gd name="T21" fmla="*/ 45 h 58"/>
                <a:gd name="T22" fmla="*/ 281 w 1052"/>
                <a:gd name="T23" fmla="*/ 45 h 58"/>
                <a:gd name="T24" fmla="*/ 320 w 1052"/>
                <a:gd name="T25" fmla="*/ 45 h 58"/>
                <a:gd name="T26" fmla="*/ 415 w 1052"/>
                <a:gd name="T27" fmla="*/ 43 h 58"/>
                <a:gd name="T28" fmla="*/ 454 w 1052"/>
                <a:gd name="T29" fmla="*/ 41 h 58"/>
                <a:gd name="T30" fmla="*/ 548 w 1052"/>
                <a:gd name="T31" fmla="*/ 37 h 58"/>
                <a:gd name="T32" fmla="*/ 567 w 1052"/>
                <a:gd name="T33" fmla="*/ 36 h 58"/>
                <a:gd name="T34" fmla="*/ 675 w 1052"/>
                <a:gd name="T35" fmla="*/ 33 h 58"/>
                <a:gd name="T36" fmla="*/ 683 w 1052"/>
                <a:gd name="T37" fmla="*/ 32 h 58"/>
                <a:gd name="T38" fmla="*/ 800 w 1052"/>
                <a:gd name="T39" fmla="*/ 25 h 58"/>
                <a:gd name="T40" fmla="*/ 823 w 1052"/>
                <a:gd name="T41" fmla="*/ 23 h 58"/>
                <a:gd name="T42" fmla="*/ 923 w 1052"/>
                <a:gd name="T43" fmla="*/ 14 h 58"/>
                <a:gd name="T44" fmla="*/ 1045 w 1052"/>
                <a:gd name="T45" fmla="*/ 0 h 58"/>
                <a:gd name="T46" fmla="*/ 1051 w 1052"/>
                <a:gd name="T47" fmla="*/ 5 h 58"/>
                <a:gd name="T48" fmla="*/ 1046 w 1052"/>
                <a:gd name="T49" fmla="*/ 12 h 58"/>
                <a:gd name="T50" fmla="*/ 925 w 1052"/>
                <a:gd name="T51" fmla="*/ 26 h 58"/>
                <a:gd name="T52" fmla="*/ 824 w 1052"/>
                <a:gd name="T53" fmla="*/ 35 h 58"/>
                <a:gd name="T54" fmla="*/ 802 w 1052"/>
                <a:gd name="T55" fmla="*/ 37 h 58"/>
                <a:gd name="T56" fmla="*/ 684 w 1052"/>
                <a:gd name="T57" fmla="*/ 44 h 58"/>
                <a:gd name="T58" fmla="*/ 676 w 1052"/>
                <a:gd name="T59" fmla="*/ 45 h 58"/>
                <a:gd name="T60" fmla="*/ 567 w 1052"/>
                <a:gd name="T61" fmla="*/ 48 h 58"/>
                <a:gd name="T62" fmla="*/ 548 w 1052"/>
                <a:gd name="T63" fmla="*/ 48 h 58"/>
                <a:gd name="T64" fmla="*/ 455 w 1052"/>
                <a:gd name="T65" fmla="*/ 53 h 58"/>
                <a:gd name="T66" fmla="*/ 415 w 1052"/>
                <a:gd name="T67" fmla="*/ 55 h 58"/>
                <a:gd name="T68" fmla="*/ 320 w 1052"/>
                <a:gd name="T69" fmla="*/ 57 h 58"/>
                <a:gd name="T70" fmla="*/ 281 w 1052"/>
                <a:gd name="T71" fmla="*/ 57 h 58"/>
                <a:gd name="T72" fmla="*/ 281 w 1052"/>
                <a:gd name="T73" fmla="*/ 57 h 58"/>
                <a:gd name="T74" fmla="*/ 230 w 1052"/>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2" h="58">
                  <a:moveTo>
                    <a:pt x="230" y="58"/>
                  </a:moveTo>
                  <a:cubicBezTo>
                    <a:pt x="216" y="58"/>
                    <a:pt x="201" y="57"/>
                    <a:pt x="187" y="57"/>
                  </a:cubicBezTo>
                  <a:cubicBezTo>
                    <a:pt x="173" y="57"/>
                    <a:pt x="158" y="57"/>
                    <a:pt x="144" y="57"/>
                  </a:cubicBezTo>
                  <a:cubicBezTo>
                    <a:pt x="112" y="57"/>
                    <a:pt x="80" y="56"/>
                    <a:pt x="49" y="55"/>
                  </a:cubicBezTo>
                  <a:cubicBezTo>
                    <a:pt x="35" y="54"/>
                    <a:pt x="20" y="53"/>
                    <a:pt x="6" y="53"/>
                  </a:cubicBezTo>
                  <a:cubicBezTo>
                    <a:pt x="2" y="53"/>
                    <a:pt x="0" y="50"/>
                    <a:pt x="0" y="47"/>
                  </a:cubicBezTo>
                  <a:cubicBezTo>
                    <a:pt x="0" y="43"/>
                    <a:pt x="3" y="41"/>
                    <a:pt x="6" y="41"/>
                  </a:cubicBezTo>
                  <a:cubicBezTo>
                    <a:pt x="21" y="41"/>
                    <a:pt x="35" y="42"/>
                    <a:pt x="49" y="43"/>
                  </a:cubicBezTo>
                  <a:cubicBezTo>
                    <a:pt x="80" y="44"/>
                    <a:pt x="112" y="45"/>
                    <a:pt x="144" y="45"/>
                  </a:cubicBezTo>
                  <a:cubicBezTo>
                    <a:pt x="158" y="45"/>
                    <a:pt x="173" y="45"/>
                    <a:pt x="188" y="45"/>
                  </a:cubicBezTo>
                  <a:cubicBezTo>
                    <a:pt x="218" y="46"/>
                    <a:pt x="249" y="46"/>
                    <a:pt x="280" y="45"/>
                  </a:cubicBezTo>
                  <a:cubicBezTo>
                    <a:pt x="281" y="45"/>
                    <a:pt x="281" y="45"/>
                    <a:pt x="281" y="45"/>
                  </a:cubicBezTo>
                  <a:cubicBezTo>
                    <a:pt x="294" y="45"/>
                    <a:pt x="307" y="45"/>
                    <a:pt x="320" y="45"/>
                  </a:cubicBezTo>
                  <a:cubicBezTo>
                    <a:pt x="351" y="44"/>
                    <a:pt x="383" y="44"/>
                    <a:pt x="415" y="43"/>
                  </a:cubicBezTo>
                  <a:cubicBezTo>
                    <a:pt x="428" y="42"/>
                    <a:pt x="441" y="42"/>
                    <a:pt x="454" y="41"/>
                  </a:cubicBezTo>
                  <a:cubicBezTo>
                    <a:pt x="485" y="40"/>
                    <a:pt x="517" y="39"/>
                    <a:pt x="548" y="37"/>
                  </a:cubicBezTo>
                  <a:cubicBezTo>
                    <a:pt x="567" y="36"/>
                    <a:pt x="567" y="36"/>
                    <a:pt x="567" y="36"/>
                  </a:cubicBezTo>
                  <a:cubicBezTo>
                    <a:pt x="602" y="36"/>
                    <a:pt x="639" y="35"/>
                    <a:pt x="675" y="33"/>
                  </a:cubicBezTo>
                  <a:cubicBezTo>
                    <a:pt x="683" y="32"/>
                    <a:pt x="683" y="32"/>
                    <a:pt x="683" y="32"/>
                  </a:cubicBezTo>
                  <a:cubicBezTo>
                    <a:pt x="722" y="30"/>
                    <a:pt x="762" y="29"/>
                    <a:pt x="800" y="25"/>
                  </a:cubicBezTo>
                  <a:cubicBezTo>
                    <a:pt x="823" y="23"/>
                    <a:pt x="823" y="23"/>
                    <a:pt x="823" y="23"/>
                  </a:cubicBezTo>
                  <a:cubicBezTo>
                    <a:pt x="856" y="20"/>
                    <a:pt x="890" y="18"/>
                    <a:pt x="923" y="14"/>
                  </a:cubicBezTo>
                  <a:cubicBezTo>
                    <a:pt x="961" y="10"/>
                    <a:pt x="1004" y="6"/>
                    <a:pt x="1045" y="0"/>
                  </a:cubicBezTo>
                  <a:cubicBezTo>
                    <a:pt x="1048" y="0"/>
                    <a:pt x="1051" y="2"/>
                    <a:pt x="1051" y="5"/>
                  </a:cubicBezTo>
                  <a:cubicBezTo>
                    <a:pt x="1052" y="8"/>
                    <a:pt x="1050" y="11"/>
                    <a:pt x="1046" y="12"/>
                  </a:cubicBezTo>
                  <a:cubicBezTo>
                    <a:pt x="1006" y="18"/>
                    <a:pt x="963" y="22"/>
                    <a:pt x="925" y="26"/>
                  </a:cubicBezTo>
                  <a:cubicBezTo>
                    <a:pt x="891" y="30"/>
                    <a:pt x="857" y="32"/>
                    <a:pt x="824" y="35"/>
                  </a:cubicBezTo>
                  <a:cubicBezTo>
                    <a:pt x="802" y="37"/>
                    <a:pt x="802" y="37"/>
                    <a:pt x="802" y="37"/>
                  </a:cubicBezTo>
                  <a:cubicBezTo>
                    <a:pt x="763" y="41"/>
                    <a:pt x="723" y="42"/>
                    <a:pt x="684" y="44"/>
                  </a:cubicBezTo>
                  <a:cubicBezTo>
                    <a:pt x="676" y="45"/>
                    <a:pt x="676" y="45"/>
                    <a:pt x="676" y="45"/>
                  </a:cubicBezTo>
                  <a:cubicBezTo>
                    <a:pt x="639" y="47"/>
                    <a:pt x="603" y="48"/>
                    <a:pt x="567" y="48"/>
                  </a:cubicBezTo>
                  <a:cubicBezTo>
                    <a:pt x="548" y="48"/>
                    <a:pt x="548" y="48"/>
                    <a:pt x="548" y="48"/>
                  </a:cubicBezTo>
                  <a:cubicBezTo>
                    <a:pt x="518" y="51"/>
                    <a:pt x="486" y="52"/>
                    <a:pt x="455" y="53"/>
                  </a:cubicBezTo>
                  <a:cubicBezTo>
                    <a:pt x="442" y="54"/>
                    <a:pt x="428" y="54"/>
                    <a:pt x="415" y="55"/>
                  </a:cubicBezTo>
                  <a:cubicBezTo>
                    <a:pt x="384" y="56"/>
                    <a:pt x="352" y="56"/>
                    <a:pt x="320" y="57"/>
                  </a:cubicBezTo>
                  <a:cubicBezTo>
                    <a:pt x="307" y="57"/>
                    <a:pt x="294" y="57"/>
                    <a:pt x="281" y="57"/>
                  </a:cubicBezTo>
                  <a:cubicBezTo>
                    <a:pt x="281" y="57"/>
                    <a:pt x="281" y="57"/>
                    <a:pt x="281" y="57"/>
                  </a:cubicBezTo>
                  <a:cubicBezTo>
                    <a:pt x="264" y="57"/>
                    <a:pt x="247" y="58"/>
                    <a:pt x="23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0" name="Freeform 120"/>
            <p:cNvSpPr/>
            <p:nvPr/>
          </p:nvSpPr>
          <p:spPr bwMode="auto">
            <a:xfrm>
              <a:off x="16416338" y="9364663"/>
              <a:ext cx="1352550" cy="290513"/>
            </a:xfrm>
            <a:custGeom>
              <a:avLst/>
              <a:gdLst>
                <a:gd name="T0" fmla="*/ 6 w 791"/>
                <a:gd name="T1" fmla="*/ 170 h 170"/>
                <a:gd name="T2" fmla="*/ 0 w 791"/>
                <a:gd name="T3" fmla="*/ 164 h 170"/>
                <a:gd name="T4" fmla="*/ 6 w 791"/>
                <a:gd name="T5" fmla="*/ 158 h 170"/>
                <a:gd name="T6" fmla="*/ 109 w 791"/>
                <a:gd name="T7" fmla="*/ 155 h 170"/>
                <a:gd name="T8" fmla="*/ 210 w 791"/>
                <a:gd name="T9" fmla="*/ 148 h 170"/>
                <a:gd name="T10" fmla="*/ 310 w 791"/>
                <a:gd name="T11" fmla="*/ 135 h 170"/>
                <a:gd name="T12" fmla="*/ 408 w 791"/>
                <a:gd name="T13" fmla="*/ 117 h 170"/>
                <a:gd name="T14" fmla="*/ 504 w 791"/>
                <a:gd name="T15" fmla="*/ 95 h 170"/>
                <a:gd name="T16" fmla="*/ 599 w 791"/>
                <a:gd name="T17" fmla="*/ 68 h 170"/>
                <a:gd name="T18" fmla="*/ 692 w 791"/>
                <a:gd name="T19" fmla="*/ 37 h 170"/>
                <a:gd name="T20" fmla="*/ 782 w 791"/>
                <a:gd name="T21" fmla="*/ 1 h 170"/>
                <a:gd name="T22" fmla="*/ 790 w 791"/>
                <a:gd name="T23" fmla="*/ 4 h 170"/>
                <a:gd name="T24" fmla="*/ 787 w 791"/>
                <a:gd name="T25" fmla="*/ 12 h 170"/>
                <a:gd name="T26" fmla="*/ 696 w 791"/>
                <a:gd name="T27" fmla="*/ 48 h 170"/>
                <a:gd name="T28" fmla="*/ 603 w 791"/>
                <a:gd name="T29" fmla="*/ 80 h 170"/>
                <a:gd name="T30" fmla="*/ 507 w 791"/>
                <a:gd name="T31" fmla="*/ 107 h 170"/>
                <a:gd name="T32" fmla="*/ 410 w 791"/>
                <a:gd name="T33" fmla="*/ 129 h 170"/>
                <a:gd name="T34" fmla="*/ 311 w 791"/>
                <a:gd name="T35" fmla="*/ 147 h 170"/>
                <a:gd name="T36" fmla="*/ 211 w 791"/>
                <a:gd name="T37" fmla="*/ 160 h 170"/>
                <a:gd name="T38" fmla="*/ 109 w 791"/>
                <a:gd name="T39" fmla="*/ 167 h 170"/>
                <a:gd name="T40" fmla="*/ 6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6" y="170"/>
                  </a:moveTo>
                  <a:cubicBezTo>
                    <a:pt x="3" y="170"/>
                    <a:pt x="0" y="167"/>
                    <a:pt x="0" y="164"/>
                  </a:cubicBezTo>
                  <a:cubicBezTo>
                    <a:pt x="0" y="161"/>
                    <a:pt x="3" y="158"/>
                    <a:pt x="6" y="158"/>
                  </a:cubicBezTo>
                  <a:cubicBezTo>
                    <a:pt x="40" y="158"/>
                    <a:pt x="75" y="157"/>
                    <a:pt x="109" y="155"/>
                  </a:cubicBezTo>
                  <a:cubicBezTo>
                    <a:pt x="142" y="154"/>
                    <a:pt x="176" y="151"/>
                    <a:pt x="210" y="148"/>
                  </a:cubicBezTo>
                  <a:cubicBezTo>
                    <a:pt x="243" y="144"/>
                    <a:pt x="277" y="140"/>
                    <a:pt x="310" y="135"/>
                  </a:cubicBezTo>
                  <a:cubicBezTo>
                    <a:pt x="342" y="130"/>
                    <a:pt x="375" y="124"/>
                    <a:pt x="408" y="117"/>
                  </a:cubicBezTo>
                  <a:cubicBezTo>
                    <a:pt x="440" y="111"/>
                    <a:pt x="473" y="103"/>
                    <a:pt x="504" y="95"/>
                  </a:cubicBezTo>
                  <a:cubicBezTo>
                    <a:pt x="536" y="87"/>
                    <a:pt x="568" y="78"/>
                    <a:pt x="599" y="68"/>
                  </a:cubicBezTo>
                  <a:cubicBezTo>
                    <a:pt x="630" y="59"/>
                    <a:pt x="661" y="48"/>
                    <a:pt x="692" y="37"/>
                  </a:cubicBezTo>
                  <a:cubicBezTo>
                    <a:pt x="722" y="26"/>
                    <a:pt x="752" y="14"/>
                    <a:pt x="782" y="1"/>
                  </a:cubicBezTo>
                  <a:cubicBezTo>
                    <a:pt x="785" y="0"/>
                    <a:pt x="789" y="1"/>
                    <a:pt x="790" y="4"/>
                  </a:cubicBezTo>
                  <a:cubicBezTo>
                    <a:pt x="791" y="8"/>
                    <a:pt x="790" y="11"/>
                    <a:pt x="787" y="12"/>
                  </a:cubicBezTo>
                  <a:cubicBezTo>
                    <a:pt x="757" y="25"/>
                    <a:pt x="726" y="37"/>
                    <a:pt x="696" y="48"/>
                  </a:cubicBezTo>
                  <a:cubicBezTo>
                    <a:pt x="665" y="60"/>
                    <a:pt x="634" y="70"/>
                    <a:pt x="603" y="80"/>
                  </a:cubicBezTo>
                  <a:cubicBezTo>
                    <a:pt x="571" y="90"/>
                    <a:pt x="539" y="99"/>
                    <a:pt x="507" y="107"/>
                  </a:cubicBezTo>
                  <a:cubicBezTo>
                    <a:pt x="475" y="115"/>
                    <a:pt x="443" y="123"/>
                    <a:pt x="410" y="129"/>
                  </a:cubicBezTo>
                  <a:cubicBezTo>
                    <a:pt x="378" y="136"/>
                    <a:pt x="344" y="142"/>
                    <a:pt x="311" y="147"/>
                  </a:cubicBezTo>
                  <a:cubicBezTo>
                    <a:pt x="278" y="152"/>
                    <a:pt x="245" y="156"/>
                    <a:pt x="211" y="160"/>
                  </a:cubicBezTo>
                  <a:cubicBezTo>
                    <a:pt x="177" y="163"/>
                    <a:pt x="143" y="166"/>
                    <a:pt x="109" y="167"/>
                  </a:cubicBezTo>
                  <a:cubicBezTo>
                    <a:pt x="75" y="169"/>
                    <a:pt x="40" y="170"/>
                    <a:pt x="6"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1" name="Freeform 121"/>
            <p:cNvSpPr/>
            <p:nvPr/>
          </p:nvSpPr>
          <p:spPr bwMode="auto">
            <a:xfrm>
              <a:off x="17746663" y="3062288"/>
              <a:ext cx="2109788" cy="3173413"/>
            </a:xfrm>
            <a:custGeom>
              <a:avLst/>
              <a:gdLst>
                <a:gd name="T0" fmla="*/ 1228 w 1234"/>
                <a:gd name="T1" fmla="*/ 1856 h 1856"/>
                <a:gd name="T2" fmla="*/ 1222 w 1234"/>
                <a:gd name="T3" fmla="*/ 1850 h 1856"/>
                <a:gd name="T4" fmla="*/ 1200 w 1234"/>
                <a:gd name="T5" fmla="*/ 1553 h 1856"/>
                <a:gd name="T6" fmla="*/ 1137 w 1234"/>
                <a:gd name="T7" fmla="*/ 1271 h 1856"/>
                <a:gd name="T8" fmla="*/ 1065 w 1234"/>
                <a:gd name="T9" fmla="*/ 1074 h 1856"/>
                <a:gd name="T10" fmla="*/ 1032 w 1234"/>
                <a:gd name="T11" fmla="*/ 999 h 1856"/>
                <a:gd name="T12" fmla="*/ 889 w 1234"/>
                <a:gd name="T13" fmla="*/ 747 h 1856"/>
                <a:gd name="T14" fmla="*/ 711 w 1234"/>
                <a:gd name="T15" fmla="*/ 517 h 1856"/>
                <a:gd name="T16" fmla="*/ 638 w 1234"/>
                <a:gd name="T17" fmla="*/ 440 h 1856"/>
                <a:gd name="T18" fmla="*/ 501 w 1234"/>
                <a:gd name="T19" fmla="*/ 315 h 1856"/>
                <a:gd name="T20" fmla="*/ 264 w 1234"/>
                <a:gd name="T21" fmla="*/ 146 h 1856"/>
                <a:gd name="T22" fmla="*/ 4 w 1234"/>
                <a:gd name="T23" fmla="*/ 13 h 1856"/>
                <a:gd name="T24" fmla="*/ 1 w 1234"/>
                <a:gd name="T25" fmla="*/ 5 h 1856"/>
                <a:gd name="T26" fmla="*/ 9 w 1234"/>
                <a:gd name="T27" fmla="*/ 2 h 1856"/>
                <a:gd name="T28" fmla="*/ 271 w 1234"/>
                <a:gd name="T29" fmla="*/ 136 h 1856"/>
                <a:gd name="T30" fmla="*/ 508 w 1234"/>
                <a:gd name="T31" fmla="*/ 306 h 1856"/>
                <a:gd name="T32" fmla="*/ 646 w 1234"/>
                <a:gd name="T33" fmla="*/ 432 h 1856"/>
                <a:gd name="T34" fmla="*/ 720 w 1234"/>
                <a:gd name="T35" fmla="*/ 509 h 1856"/>
                <a:gd name="T36" fmla="*/ 899 w 1234"/>
                <a:gd name="T37" fmla="*/ 740 h 1856"/>
                <a:gd name="T38" fmla="*/ 1043 w 1234"/>
                <a:gd name="T39" fmla="*/ 994 h 1856"/>
                <a:gd name="T40" fmla="*/ 1076 w 1234"/>
                <a:gd name="T41" fmla="*/ 1069 h 1856"/>
                <a:gd name="T42" fmla="*/ 1148 w 1234"/>
                <a:gd name="T43" fmla="*/ 1267 h 1856"/>
                <a:gd name="T44" fmla="*/ 1212 w 1234"/>
                <a:gd name="T45" fmla="*/ 1552 h 1856"/>
                <a:gd name="T46" fmla="*/ 1234 w 1234"/>
                <a:gd name="T47" fmla="*/ 1850 h 1856"/>
                <a:gd name="T48" fmla="*/ 1228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1228" y="1856"/>
                  </a:moveTo>
                  <a:cubicBezTo>
                    <a:pt x="1225" y="1856"/>
                    <a:pt x="1222" y="1853"/>
                    <a:pt x="1222" y="1850"/>
                  </a:cubicBezTo>
                  <a:cubicBezTo>
                    <a:pt x="1222" y="1751"/>
                    <a:pt x="1215" y="1651"/>
                    <a:pt x="1200" y="1553"/>
                  </a:cubicBezTo>
                  <a:cubicBezTo>
                    <a:pt x="1186" y="1458"/>
                    <a:pt x="1164" y="1363"/>
                    <a:pt x="1137" y="1271"/>
                  </a:cubicBezTo>
                  <a:cubicBezTo>
                    <a:pt x="1116" y="1204"/>
                    <a:pt x="1092" y="1138"/>
                    <a:pt x="1065" y="1074"/>
                  </a:cubicBezTo>
                  <a:cubicBezTo>
                    <a:pt x="1055" y="1049"/>
                    <a:pt x="1044" y="1024"/>
                    <a:pt x="1032" y="999"/>
                  </a:cubicBezTo>
                  <a:cubicBezTo>
                    <a:pt x="991" y="912"/>
                    <a:pt x="943" y="827"/>
                    <a:pt x="889" y="747"/>
                  </a:cubicBezTo>
                  <a:cubicBezTo>
                    <a:pt x="836" y="666"/>
                    <a:pt x="776" y="589"/>
                    <a:pt x="711" y="517"/>
                  </a:cubicBezTo>
                  <a:cubicBezTo>
                    <a:pt x="687" y="491"/>
                    <a:pt x="663" y="465"/>
                    <a:pt x="638" y="440"/>
                  </a:cubicBezTo>
                  <a:cubicBezTo>
                    <a:pt x="594" y="396"/>
                    <a:pt x="548" y="354"/>
                    <a:pt x="501" y="315"/>
                  </a:cubicBezTo>
                  <a:cubicBezTo>
                    <a:pt x="426" y="253"/>
                    <a:pt x="347" y="196"/>
                    <a:pt x="264" y="146"/>
                  </a:cubicBezTo>
                  <a:cubicBezTo>
                    <a:pt x="181" y="95"/>
                    <a:pt x="94" y="51"/>
                    <a:pt x="4" y="13"/>
                  </a:cubicBezTo>
                  <a:cubicBezTo>
                    <a:pt x="1" y="11"/>
                    <a:pt x="0" y="8"/>
                    <a:pt x="1" y="5"/>
                  </a:cubicBezTo>
                  <a:cubicBezTo>
                    <a:pt x="2" y="2"/>
                    <a:pt x="6" y="0"/>
                    <a:pt x="9" y="2"/>
                  </a:cubicBezTo>
                  <a:cubicBezTo>
                    <a:pt x="99" y="40"/>
                    <a:pt x="187" y="85"/>
                    <a:pt x="271" y="136"/>
                  </a:cubicBezTo>
                  <a:cubicBezTo>
                    <a:pt x="353" y="186"/>
                    <a:pt x="433" y="243"/>
                    <a:pt x="508" y="306"/>
                  </a:cubicBezTo>
                  <a:cubicBezTo>
                    <a:pt x="556" y="345"/>
                    <a:pt x="603" y="388"/>
                    <a:pt x="646" y="432"/>
                  </a:cubicBezTo>
                  <a:cubicBezTo>
                    <a:pt x="671" y="456"/>
                    <a:pt x="696" y="482"/>
                    <a:pt x="720" y="509"/>
                  </a:cubicBezTo>
                  <a:cubicBezTo>
                    <a:pt x="785" y="581"/>
                    <a:pt x="845" y="659"/>
                    <a:pt x="899" y="740"/>
                  </a:cubicBezTo>
                  <a:cubicBezTo>
                    <a:pt x="953" y="821"/>
                    <a:pt x="1001" y="907"/>
                    <a:pt x="1043" y="994"/>
                  </a:cubicBezTo>
                  <a:cubicBezTo>
                    <a:pt x="1054" y="1019"/>
                    <a:pt x="1066" y="1044"/>
                    <a:pt x="1076" y="1069"/>
                  </a:cubicBezTo>
                  <a:cubicBezTo>
                    <a:pt x="1104" y="1134"/>
                    <a:pt x="1128" y="1200"/>
                    <a:pt x="1148" y="1267"/>
                  </a:cubicBezTo>
                  <a:cubicBezTo>
                    <a:pt x="1176" y="1360"/>
                    <a:pt x="1198" y="1456"/>
                    <a:pt x="1212" y="1552"/>
                  </a:cubicBezTo>
                  <a:cubicBezTo>
                    <a:pt x="1227" y="1650"/>
                    <a:pt x="1234" y="1750"/>
                    <a:pt x="1234" y="1850"/>
                  </a:cubicBezTo>
                  <a:cubicBezTo>
                    <a:pt x="1234" y="1853"/>
                    <a:pt x="1231" y="1856"/>
                    <a:pt x="1228"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122"/>
            <p:cNvSpPr>
              <a:spLocks noEditPoints="1"/>
            </p:cNvSpPr>
            <p:nvPr/>
          </p:nvSpPr>
          <p:spPr bwMode="auto">
            <a:xfrm>
              <a:off x="17591088" y="3001963"/>
              <a:ext cx="1838325" cy="3233738"/>
            </a:xfrm>
            <a:custGeom>
              <a:avLst/>
              <a:gdLst>
                <a:gd name="T0" fmla="*/ 1069 w 1075"/>
                <a:gd name="T1" fmla="*/ 1891 h 1891"/>
                <a:gd name="T2" fmla="*/ 1062 w 1075"/>
                <a:gd name="T3" fmla="*/ 1887 h 1891"/>
                <a:gd name="T4" fmla="*/ 1062 w 1075"/>
                <a:gd name="T5" fmla="*/ 1886 h 1891"/>
                <a:gd name="T6" fmla="*/ 1062 w 1075"/>
                <a:gd name="T7" fmla="*/ 1885 h 1891"/>
                <a:gd name="T8" fmla="*/ 1044 w 1075"/>
                <a:gd name="T9" fmla="*/ 1598 h 1891"/>
                <a:gd name="T10" fmla="*/ 990 w 1075"/>
                <a:gd name="T11" fmla="*/ 1321 h 1891"/>
                <a:gd name="T12" fmla="*/ 980 w 1075"/>
                <a:gd name="T13" fmla="*/ 1284 h 1891"/>
                <a:gd name="T14" fmla="*/ 929 w 1075"/>
                <a:gd name="T15" fmla="*/ 1127 h 1891"/>
                <a:gd name="T16" fmla="*/ 928 w 1075"/>
                <a:gd name="T17" fmla="*/ 1122 h 1891"/>
                <a:gd name="T18" fmla="*/ 913 w 1075"/>
                <a:gd name="T19" fmla="*/ 1084 h 1891"/>
                <a:gd name="T20" fmla="*/ 901 w 1075"/>
                <a:gd name="T21" fmla="*/ 1052 h 1891"/>
                <a:gd name="T22" fmla="*/ 777 w 1075"/>
                <a:gd name="T23" fmla="*/ 798 h 1891"/>
                <a:gd name="T24" fmla="*/ 751 w 1075"/>
                <a:gd name="T25" fmla="*/ 754 h 1891"/>
                <a:gd name="T26" fmla="*/ 624 w 1075"/>
                <a:gd name="T27" fmla="*/ 564 h 1891"/>
                <a:gd name="T28" fmla="*/ 561 w 1075"/>
                <a:gd name="T29" fmla="*/ 485 h 1891"/>
                <a:gd name="T30" fmla="*/ 559 w 1075"/>
                <a:gd name="T31" fmla="*/ 482 h 1891"/>
                <a:gd name="T32" fmla="*/ 526 w 1075"/>
                <a:gd name="T33" fmla="*/ 444 h 1891"/>
                <a:gd name="T34" fmla="*/ 441 w 1075"/>
                <a:gd name="T35" fmla="*/ 353 h 1891"/>
                <a:gd name="T36" fmla="*/ 409 w 1075"/>
                <a:gd name="T37" fmla="*/ 320 h 1891"/>
                <a:gd name="T38" fmla="*/ 233 w 1075"/>
                <a:gd name="T39" fmla="*/ 166 h 1891"/>
                <a:gd name="T40" fmla="*/ 4 w 1075"/>
                <a:gd name="T41" fmla="*/ 12 h 1891"/>
                <a:gd name="T42" fmla="*/ 1 w 1075"/>
                <a:gd name="T43" fmla="*/ 3 h 1891"/>
                <a:gd name="T44" fmla="*/ 10 w 1075"/>
                <a:gd name="T45" fmla="*/ 1 h 1891"/>
                <a:gd name="T46" fmla="*/ 241 w 1075"/>
                <a:gd name="T47" fmla="*/ 157 h 1891"/>
                <a:gd name="T48" fmla="*/ 417 w 1075"/>
                <a:gd name="T49" fmla="*/ 312 h 1891"/>
                <a:gd name="T50" fmla="*/ 450 w 1075"/>
                <a:gd name="T51" fmla="*/ 344 h 1891"/>
                <a:gd name="T52" fmla="*/ 535 w 1075"/>
                <a:gd name="T53" fmla="*/ 436 h 1891"/>
                <a:gd name="T54" fmla="*/ 568 w 1075"/>
                <a:gd name="T55" fmla="*/ 475 h 1891"/>
                <a:gd name="T56" fmla="*/ 570 w 1075"/>
                <a:gd name="T57" fmla="*/ 477 h 1891"/>
                <a:gd name="T58" fmla="*/ 633 w 1075"/>
                <a:gd name="T59" fmla="*/ 557 h 1891"/>
                <a:gd name="T60" fmla="*/ 762 w 1075"/>
                <a:gd name="T61" fmla="*/ 748 h 1891"/>
                <a:gd name="T62" fmla="*/ 788 w 1075"/>
                <a:gd name="T63" fmla="*/ 792 h 1891"/>
                <a:gd name="T64" fmla="*/ 912 w 1075"/>
                <a:gd name="T65" fmla="*/ 1048 h 1891"/>
                <a:gd name="T66" fmla="*/ 924 w 1075"/>
                <a:gd name="T67" fmla="*/ 1079 h 1891"/>
                <a:gd name="T68" fmla="*/ 939 w 1075"/>
                <a:gd name="T69" fmla="*/ 1118 h 1891"/>
                <a:gd name="T70" fmla="*/ 941 w 1075"/>
                <a:gd name="T71" fmla="*/ 1122 h 1891"/>
                <a:gd name="T72" fmla="*/ 992 w 1075"/>
                <a:gd name="T73" fmla="*/ 1281 h 1891"/>
                <a:gd name="T74" fmla="*/ 1002 w 1075"/>
                <a:gd name="T75" fmla="*/ 1318 h 1891"/>
                <a:gd name="T76" fmla="*/ 1056 w 1075"/>
                <a:gd name="T77" fmla="*/ 1597 h 1891"/>
                <a:gd name="T78" fmla="*/ 1074 w 1075"/>
                <a:gd name="T79" fmla="*/ 1881 h 1891"/>
                <a:gd name="T80" fmla="*/ 1075 w 1075"/>
                <a:gd name="T81" fmla="*/ 1885 h 1891"/>
                <a:gd name="T82" fmla="*/ 1069 w 1075"/>
                <a:gd name="T83" fmla="*/ 1891 h 1891"/>
                <a:gd name="T84" fmla="*/ 1068 w 1075"/>
                <a:gd name="T85" fmla="*/ 1885 h 1891"/>
                <a:gd name="T86" fmla="*/ 1068 w 1075"/>
                <a:gd name="T87" fmla="*/ 188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5" h="1891">
                  <a:moveTo>
                    <a:pt x="1069" y="1891"/>
                  </a:moveTo>
                  <a:cubicBezTo>
                    <a:pt x="1067" y="1891"/>
                    <a:pt x="1063" y="1891"/>
                    <a:pt x="1062" y="1887"/>
                  </a:cubicBezTo>
                  <a:cubicBezTo>
                    <a:pt x="1062" y="1886"/>
                    <a:pt x="1062" y="1886"/>
                    <a:pt x="1062" y="1886"/>
                  </a:cubicBezTo>
                  <a:cubicBezTo>
                    <a:pt x="1062" y="1885"/>
                    <a:pt x="1062" y="1885"/>
                    <a:pt x="1062" y="1885"/>
                  </a:cubicBezTo>
                  <a:cubicBezTo>
                    <a:pt x="1062" y="1789"/>
                    <a:pt x="1056" y="1692"/>
                    <a:pt x="1044" y="1598"/>
                  </a:cubicBezTo>
                  <a:cubicBezTo>
                    <a:pt x="1032" y="1505"/>
                    <a:pt x="1014" y="1412"/>
                    <a:pt x="990" y="1321"/>
                  </a:cubicBezTo>
                  <a:cubicBezTo>
                    <a:pt x="987" y="1308"/>
                    <a:pt x="983" y="1296"/>
                    <a:pt x="980" y="1284"/>
                  </a:cubicBezTo>
                  <a:cubicBezTo>
                    <a:pt x="965" y="1230"/>
                    <a:pt x="948" y="1177"/>
                    <a:pt x="929" y="1127"/>
                  </a:cubicBezTo>
                  <a:cubicBezTo>
                    <a:pt x="928" y="1122"/>
                    <a:pt x="928" y="1122"/>
                    <a:pt x="928" y="1122"/>
                  </a:cubicBezTo>
                  <a:cubicBezTo>
                    <a:pt x="922" y="1108"/>
                    <a:pt x="918" y="1095"/>
                    <a:pt x="913" y="1084"/>
                  </a:cubicBezTo>
                  <a:cubicBezTo>
                    <a:pt x="909" y="1073"/>
                    <a:pt x="905" y="1063"/>
                    <a:pt x="901" y="1052"/>
                  </a:cubicBezTo>
                  <a:cubicBezTo>
                    <a:pt x="865" y="964"/>
                    <a:pt x="823" y="879"/>
                    <a:pt x="777" y="798"/>
                  </a:cubicBezTo>
                  <a:cubicBezTo>
                    <a:pt x="768" y="782"/>
                    <a:pt x="759" y="767"/>
                    <a:pt x="751" y="754"/>
                  </a:cubicBezTo>
                  <a:cubicBezTo>
                    <a:pt x="712" y="688"/>
                    <a:pt x="669" y="624"/>
                    <a:pt x="624" y="564"/>
                  </a:cubicBezTo>
                  <a:cubicBezTo>
                    <a:pt x="603" y="537"/>
                    <a:pt x="582" y="510"/>
                    <a:pt x="561" y="485"/>
                  </a:cubicBezTo>
                  <a:cubicBezTo>
                    <a:pt x="559" y="482"/>
                    <a:pt x="559" y="482"/>
                    <a:pt x="559" y="482"/>
                  </a:cubicBezTo>
                  <a:cubicBezTo>
                    <a:pt x="547" y="468"/>
                    <a:pt x="536" y="456"/>
                    <a:pt x="526" y="444"/>
                  </a:cubicBezTo>
                  <a:cubicBezTo>
                    <a:pt x="498" y="412"/>
                    <a:pt x="469" y="381"/>
                    <a:pt x="441" y="353"/>
                  </a:cubicBezTo>
                  <a:cubicBezTo>
                    <a:pt x="430" y="341"/>
                    <a:pt x="419" y="330"/>
                    <a:pt x="409" y="320"/>
                  </a:cubicBezTo>
                  <a:cubicBezTo>
                    <a:pt x="353" y="265"/>
                    <a:pt x="294" y="214"/>
                    <a:pt x="233" y="166"/>
                  </a:cubicBezTo>
                  <a:cubicBezTo>
                    <a:pt x="160" y="109"/>
                    <a:pt x="83" y="57"/>
                    <a:pt x="4" y="12"/>
                  </a:cubicBezTo>
                  <a:cubicBezTo>
                    <a:pt x="1" y="10"/>
                    <a:pt x="0" y="6"/>
                    <a:pt x="1" y="3"/>
                  </a:cubicBezTo>
                  <a:cubicBezTo>
                    <a:pt x="3" y="0"/>
                    <a:pt x="7" y="0"/>
                    <a:pt x="10" y="1"/>
                  </a:cubicBezTo>
                  <a:cubicBezTo>
                    <a:pt x="89" y="47"/>
                    <a:pt x="167" y="99"/>
                    <a:pt x="241" y="157"/>
                  </a:cubicBezTo>
                  <a:cubicBezTo>
                    <a:pt x="302" y="204"/>
                    <a:pt x="361" y="257"/>
                    <a:pt x="417" y="312"/>
                  </a:cubicBezTo>
                  <a:cubicBezTo>
                    <a:pt x="428" y="322"/>
                    <a:pt x="438" y="333"/>
                    <a:pt x="450" y="344"/>
                  </a:cubicBezTo>
                  <a:cubicBezTo>
                    <a:pt x="478" y="373"/>
                    <a:pt x="507" y="404"/>
                    <a:pt x="535" y="436"/>
                  </a:cubicBezTo>
                  <a:cubicBezTo>
                    <a:pt x="545" y="448"/>
                    <a:pt x="556" y="460"/>
                    <a:pt x="568" y="475"/>
                  </a:cubicBezTo>
                  <a:cubicBezTo>
                    <a:pt x="570" y="477"/>
                    <a:pt x="570" y="477"/>
                    <a:pt x="570" y="477"/>
                  </a:cubicBezTo>
                  <a:cubicBezTo>
                    <a:pt x="592" y="503"/>
                    <a:pt x="613" y="530"/>
                    <a:pt x="633" y="557"/>
                  </a:cubicBezTo>
                  <a:cubicBezTo>
                    <a:pt x="679" y="617"/>
                    <a:pt x="722" y="681"/>
                    <a:pt x="762" y="748"/>
                  </a:cubicBezTo>
                  <a:cubicBezTo>
                    <a:pt x="770" y="761"/>
                    <a:pt x="778" y="776"/>
                    <a:pt x="788" y="792"/>
                  </a:cubicBezTo>
                  <a:cubicBezTo>
                    <a:pt x="834" y="873"/>
                    <a:pt x="876" y="959"/>
                    <a:pt x="912" y="1048"/>
                  </a:cubicBezTo>
                  <a:cubicBezTo>
                    <a:pt x="916" y="1058"/>
                    <a:pt x="920" y="1069"/>
                    <a:pt x="924" y="1079"/>
                  </a:cubicBezTo>
                  <a:cubicBezTo>
                    <a:pt x="929" y="1091"/>
                    <a:pt x="934" y="1103"/>
                    <a:pt x="939" y="1118"/>
                  </a:cubicBezTo>
                  <a:cubicBezTo>
                    <a:pt x="941" y="1122"/>
                    <a:pt x="941" y="1122"/>
                    <a:pt x="941" y="1122"/>
                  </a:cubicBezTo>
                  <a:cubicBezTo>
                    <a:pt x="959" y="1173"/>
                    <a:pt x="976" y="1227"/>
                    <a:pt x="992" y="1281"/>
                  </a:cubicBezTo>
                  <a:cubicBezTo>
                    <a:pt x="995" y="1293"/>
                    <a:pt x="998" y="1305"/>
                    <a:pt x="1002" y="1318"/>
                  </a:cubicBezTo>
                  <a:cubicBezTo>
                    <a:pt x="1026" y="1409"/>
                    <a:pt x="1044" y="1503"/>
                    <a:pt x="1056" y="1597"/>
                  </a:cubicBezTo>
                  <a:cubicBezTo>
                    <a:pt x="1068" y="1690"/>
                    <a:pt x="1074" y="1786"/>
                    <a:pt x="1074" y="1881"/>
                  </a:cubicBezTo>
                  <a:cubicBezTo>
                    <a:pt x="1074" y="1882"/>
                    <a:pt x="1075" y="1884"/>
                    <a:pt x="1075" y="1885"/>
                  </a:cubicBezTo>
                  <a:cubicBezTo>
                    <a:pt x="1075" y="1888"/>
                    <a:pt x="1072" y="1891"/>
                    <a:pt x="1069" y="1891"/>
                  </a:cubicBezTo>
                  <a:close/>
                  <a:moveTo>
                    <a:pt x="1068" y="1885"/>
                  </a:moveTo>
                  <a:cubicBezTo>
                    <a:pt x="1068" y="1885"/>
                    <a:pt x="1068" y="1885"/>
                    <a:pt x="1068" y="18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123"/>
            <p:cNvSpPr/>
            <p:nvPr/>
          </p:nvSpPr>
          <p:spPr bwMode="auto">
            <a:xfrm>
              <a:off x="17432338" y="2947988"/>
              <a:ext cx="1568450" cy="3287713"/>
            </a:xfrm>
            <a:custGeom>
              <a:avLst/>
              <a:gdLst>
                <a:gd name="T0" fmla="*/ 912 w 918"/>
                <a:gd name="T1" fmla="*/ 1923 h 1923"/>
                <a:gd name="T2" fmla="*/ 903 w 918"/>
                <a:gd name="T3" fmla="*/ 1917 h 1923"/>
                <a:gd name="T4" fmla="*/ 889 w 918"/>
                <a:gd name="T5" fmla="*/ 1640 h 1923"/>
                <a:gd name="T6" fmla="*/ 845 w 918"/>
                <a:gd name="T7" fmla="*/ 1370 h 1923"/>
                <a:gd name="T8" fmla="*/ 837 w 918"/>
                <a:gd name="T9" fmla="*/ 1334 h 1923"/>
                <a:gd name="T10" fmla="*/ 793 w 918"/>
                <a:gd name="T11" fmla="*/ 1173 h 1923"/>
                <a:gd name="T12" fmla="*/ 781 w 918"/>
                <a:gd name="T13" fmla="*/ 1135 h 1923"/>
                <a:gd name="T14" fmla="*/ 771 w 918"/>
                <a:gd name="T15" fmla="*/ 1104 h 1923"/>
                <a:gd name="T16" fmla="*/ 666 w 918"/>
                <a:gd name="T17" fmla="*/ 849 h 1923"/>
                <a:gd name="T18" fmla="*/ 645 w 918"/>
                <a:gd name="T19" fmla="*/ 804 h 1923"/>
                <a:gd name="T20" fmla="*/ 537 w 918"/>
                <a:gd name="T21" fmla="*/ 611 h 1923"/>
                <a:gd name="T22" fmla="*/ 483 w 918"/>
                <a:gd name="T23" fmla="*/ 527 h 1923"/>
                <a:gd name="T24" fmla="*/ 455 w 918"/>
                <a:gd name="T25" fmla="*/ 487 h 1923"/>
                <a:gd name="T26" fmla="*/ 383 w 918"/>
                <a:gd name="T27" fmla="*/ 391 h 1923"/>
                <a:gd name="T28" fmla="*/ 355 w 918"/>
                <a:gd name="T29" fmla="*/ 356 h 1923"/>
                <a:gd name="T30" fmla="*/ 203 w 918"/>
                <a:gd name="T31" fmla="*/ 188 h 1923"/>
                <a:gd name="T32" fmla="*/ 3 w 918"/>
                <a:gd name="T33" fmla="*/ 12 h 1923"/>
                <a:gd name="T34" fmla="*/ 2 w 918"/>
                <a:gd name="T35" fmla="*/ 3 h 1923"/>
                <a:gd name="T36" fmla="*/ 10 w 918"/>
                <a:gd name="T37" fmla="*/ 2 h 1923"/>
                <a:gd name="T38" fmla="*/ 211 w 918"/>
                <a:gd name="T39" fmla="*/ 179 h 1923"/>
                <a:gd name="T40" fmla="*/ 364 w 918"/>
                <a:gd name="T41" fmla="*/ 349 h 1923"/>
                <a:gd name="T42" fmla="*/ 392 w 918"/>
                <a:gd name="T43" fmla="*/ 383 h 1923"/>
                <a:gd name="T44" fmla="*/ 465 w 918"/>
                <a:gd name="T45" fmla="*/ 480 h 1923"/>
                <a:gd name="T46" fmla="*/ 492 w 918"/>
                <a:gd name="T47" fmla="*/ 520 h 1923"/>
                <a:gd name="T48" fmla="*/ 547 w 918"/>
                <a:gd name="T49" fmla="*/ 605 h 1923"/>
                <a:gd name="T50" fmla="*/ 655 w 918"/>
                <a:gd name="T51" fmla="*/ 799 h 1923"/>
                <a:gd name="T52" fmla="*/ 677 w 918"/>
                <a:gd name="T53" fmla="*/ 843 h 1923"/>
                <a:gd name="T54" fmla="*/ 782 w 918"/>
                <a:gd name="T55" fmla="*/ 1100 h 1923"/>
                <a:gd name="T56" fmla="*/ 793 w 918"/>
                <a:gd name="T57" fmla="*/ 1132 h 1923"/>
                <a:gd name="T58" fmla="*/ 805 w 918"/>
                <a:gd name="T59" fmla="*/ 1169 h 1923"/>
                <a:gd name="T60" fmla="*/ 848 w 918"/>
                <a:gd name="T61" fmla="*/ 1331 h 1923"/>
                <a:gd name="T62" fmla="*/ 857 w 918"/>
                <a:gd name="T63" fmla="*/ 1368 h 1923"/>
                <a:gd name="T64" fmla="*/ 901 w 918"/>
                <a:gd name="T65" fmla="*/ 1639 h 1923"/>
                <a:gd name="T66" fmla="*/ 915 w 918"/>
                <a:gd name="T67" fmla="*/ 1912 h 1923"/>
                <a:gd name="T68" fmla="*/ 918 w 918"/>
                <a:gd name="T69" fmla="*/ 1917 h 1923"/>
                <a:gd name="T70" fmla="*/ 912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912" y="1923"/>
                  </a:moveTo>
                  <a:cubicBezTo>
                    <a:pt x="909" y="1923"/>
                    <a:pt x="903" y="1923"/>
                    <a:pt x="903" y="1917"/>
                  </a:cubicBezTo>
                  <a:cubicBezTo>
                    <a:pt x="904" y="1825"/>
                    <a:pt x="899" y="1732"/>
                    <a:pt x="889" y="1640"/>
                  </a:cubicBezTo>
                  <a:cubicBezTo>
                    <a:pt x="879" y="1550"/>
                    <a:pt x="865" y="1459"/>
                    <a:pt x="845" y="1370"/>
                  </a:cubicBezTo>
                  <a:cubicBezTo>
                    <a:pt x="842" y="1358"/>
                    <a:pt x="840" y="1346"/>
                    <a:pt x="837" y="1334"/>
                  </a:cubicBezTo>
                  <a:cubicBezTo>
                    <a:pt x="824" y="1279"/>
                    <a:pt x="809" y="1225"/>
                    <a:pt x="793" y="1173"/>
                  </a:cubicBezTo>
                  <a:cubicBezTo>
                    <a:pt x="789" y="1159"/>
                    <a:pt x="785" y="1147"/>
                    <a:pt x="781" y="1135"/>
                  </a:cubicBezTo>
                  <a:cubicBezTo>
                    <a:pt x="778" y="1125"/>
                    <a:pt x="774" y="1114"/>
                    <a:pt x="771" y="1104"/>
                  </a:cubicBezTo>
                  <a:cubicBezTo>
                    <a:pt x="740" y="1016"/>
                    <a:pt x="705" y="930"/>
                    <a:pt x="666" y="849"/>
                  </a:cubicBezTo>
                  <a:cubicBezTo>
                    <a:pt x="659" y="832"/>
                    <a:pt x="651" y="818"/>
                    <a:pt x="645" y="804"/>
                  </a:cubicBezTo>
                  <a:cubicBezTo>
                    <a:pt x="611" y="737"/>
                    <a:pt x="575" y="672"/>
                    <a:pt x="537" y="611"/>
                  </a:cubicBezTo>
                  <a:cubicBezTo>
                    <a:pt x="520" y="583"/>
                    <a:pt x="501" y="554"/>
                    <a:pt x="483" y="527"/>
                  </a:cubicBezTo>
                  <a:cubicBezTo>
                    <a:pt x="472" y="512"/>
                    <a:pt x="463" y="499"/>
                    <a:pt x="455" y="487"/>
                  </a:cubicBezTo>
                  <a:cubicBezTo>
                    <a:pt x="431" y="454"/>
                    <a:pt x="407" y="421"/>
                    <a:pt x="383" y="391"/>
                  </a:cubicBezTo>
                  <a:cubicBezTo>
                    <a:pt x="374" y="379"/>
                    <a:pt x="364" y="367"/>
                    <a:pt x="355" y="356"/>
                  </a:cubicBezTo>
                  <a:cubicBezTo>
                    <a:pt x="306" y="297"/>
                    <a:pt x="255" y="240"/>
                    <a:pt x="203" y="188"/>
                  </a:cubicBezTo>
                  <a:cubicBezTo>
                    <a:pt x="139" y="124"/>
                    <a:pt x="72" y="65"/>
                    <a:pt x="3" y="12"/>
                  </a:cubicBezTo>
                  <a:cubicBezTo>
                    <a:pt x="0" y="10"/>
                    <a:pt x="0" y="6"/>
                    <a:pt x="2" y="3"/>
                  </a:cubicBezTo>
                  <a:cubicBezTo>
                    <a:pt x="4" y="1"/>
                    <a:pt x="8" y="0"/>
                    <a:pt x="10" y="2"/>
                  </a:cubicBezTo>
                  <a:cubicBezTo>
                    <a:pt x="80" y="55"/>
                    <a:pt x="147" y="115"/>
                    <a:pt x="211" y="179"/>
                  </a:cubicBezTo>
                  <a:cubicBezTo>
                    <a:pt x="264" y="232"/>
                    <a:pt x="315" y="289"/>
                    <a:pt x="364" y="349"/>
                  </a:cubicBezTo>
                  <a:cubicBezTo>
                    <a:pt x="373" y="360"/>
                    <a:pt x="383" y="372"/>
                    <a:pt x="392" y="383"/>
                  </a:cubicBezTo>
                  <a:cubicBezTo>
                    <a:pt x="416" y="414"/>
                    <a:pt x="441" y="447"/>
                    <a:pt x="465" y="480"/>
                  </a:cubicBezTo>
                  <a:cubicBezTo>
                    <a:pt x="473" y="492"/>
                    <a:pt x="482" y="505"/>
                    <a:pt x="492" y="520"/>
                  </a:cubicBezTo>
                  <a:cubicBezTo>
                    <a:pt x="511" y="548"/>
                    <a:pt x="530" y="576"/>
                    <a:pt x="547" y="605"/>
                  </a:cubicBezTo>
                  <a:cubicBezTo>
                    <a:pt x="586" y="666"/>
                    <a:pt x="622" y="732"/>
                    <a:pt x="655" y="799"/>
                  </a:cubicBezTo>
                  <a:cubicBezTo>
                    <a:pt x="662" y="812"/>
                    <a:pt x="669" y="827"/>
                    <a:pt x="677" y="843"/>
                  </a:cubicBezTo>
                  <a:cubicBezTo>
                    <a:pt x="716" y="925"/>
                    <a:pt x="752" y="1012"/>
                    <a:pt x="782" y="1100"/>
                  </a:cubicBezTo>
                  <a:cubicBezTo>
                    <a:pt x="786" y="1110"/>
                    <a:pt x="789" y="1121"/>
                    <a:pt x="793" y="1132"/>
                  </a:cubicBezTo>
                  <a:cubicBezTo>
                    <a:pt x="796" y="1143"/>
                    <a:pt x="800" y="1156"/>
                    <a:pt x="805" y="1169"/>
                  </a:cubicBezTo>
                  <a:cubicBezTo>
                    <a:pt x="821" y="1222"/>
                    <a:pt x="835" y="1276"/>
                    <a:pt x="848" y="1331"/>
                  </a:cubicBezTo>
                  <a:cubicBezTo>
                    <a:pt x="851" y="1343"/>
                    <a:pt x="854" y="1356"/>
                    <a:pt x="857" y="1368"/>
                  </a:cubicBezTo>
                  <a:cubicBezTo>
                    <a:pt x="877" y="1457"/>
                    <a:pt x="891" y="1548"/>
                    <a:pt x="901" y="1639"/>
                  </a:cubicBezTo>
                  <a:cubicBezTo>
                    <a:pt x="911" y="1729"/>
                    <a:pt x="915" y="1821"/>
                    <a:pt x="915" y="1912"/>
                  </a:cubicBezTo>
                  <a:cubicBezTo>
                    <a:pt x="917" y="1913"/>
                    <a:pt x="918" y="1915"/>
                    <a:pt x="918" y="1917"/>
                  </a:cubicBezTo>
                  <a:cubicBezTo>
                    <a:pt x="918" y="1920"/>
                    <a:pt x="915" y="1923"/>
                    <a:pt x="912"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124"/>
            <p:cNvSpPr/>
            <p:nvPr/>
          </p:nvSpPr>
          <p:spPr bwMode="auto">
            <a:xfrm>
              <a:off x="17268825" y="2901950"/>
              <a:ext cx="1304925" cy="3333750"/>
            </a:xfrm>
            <a:custGeom>
              <a:avLst/>
              <a:gdLst>
                <a:gd name="T0" fmla="*/ 757 w 763"/>
                <a:gd name="T1" fmla="*/ 1950 h 1950"/>
                <a:gd name="T2" fmla="*/ 750 w 763"/>
                <a:gd name="T3" fmla="*/ 1944 h 1950"/>
                <a:gd name="T4" fmla="*/ 738 w 763"/>
                <a:gd name="T5" fmla="*/ 1673 h 1950"/>
                <a:gd name="T6" fmla="*/ 703 w 763"/>
                <a:gd name="T7" fmla="*/ 1409 h 1950"/>
                <a:gd name="T8" fmla="*/ 697 w 763"/>
                <a:gd name="T9" fmla="*/ 1376 h 1950"/>
                <a:gd name="T10" fmla="*/ 661 w 763"/>
                <a:gd name="T11" fmla="*/ 1216 h 1950"/>
                <a:gd name="T12" fmla="*/ 652 w 763"/>
                <a:gd name="T13" fmla="*/ 1181 h 1950"/>
                <a:gd name="T14" fmla="*/ 652 w 763"/>
                <a:gd name="T15" fmla="*/ 1179 h 1950"/>
                <a:gd name="T16" fmla="*/ 643 w 763"/>
                <a:gd name="T17" fmla="*/ 1149 h 1950"/>
                <a:gd name="T18" fmla="*/ 559 w 763"/>
                <a:gd name="T19" fmla="*/ 896 h 1950"/>
                <a:gd name="T20" fmla="*/ 541 w 763"/>
                <a:gd name="T21" fmla="*/ 851 h 1950"/>
                <a:gd name="T22" fmla="*/ 452 w 763"/>
                <a:gd name="T23" fmla="*/ 653 h 1950"/>
                <a:gd name="T24" fmla="*/ 407 w 763"/>
                <a:gd name="T25" fmla="*/ 567 h 1950"/>
                <a:gd name="T26" fmla="*/ 386 w 763"/>
                <a:gd name="T27" fmla="*/ 529 h 1950"/>
                <a:gd name="T28" fmla="*/ 384 w 763"/>
                <a:gd name="T29" fmla="*/ 525 h 1950"/>
                <a:gd name="T30" fmla="*/ 324 w 763"/>
                <a:gd name="T31" fmla="*/ 424 h 1950"/>
                <a:gd name="T32" fmla="*/ 301 w 763"/>
                <a:gd name="T33" fmla="*/ 389 h 1950"/>
                <a:gd name="T34" fmla="*/ 172 w 763"/>
                <a:gd name="T35" fmla="*/ 206 h 1950"/>
                <a:gd name="T36" fmla="*/ 3 w 763"/>
                <a:gd name="T37" fmla="*/ 11 h 1950"/>
                <a:gd name="T38" fmla="*/ 3 w 763"/>
                <a:gd name="T39" fmla="*/ 3 h 1950"/>
                <a:gd name="T40" fmla="*/ 11 w 763"/>
                <a:gd name="T41" fmla="*/ 3 h 1950"/>
                <a:gd name="T42" fmla="*/ 181 w 763"/>
                <a:gd name="T43" fmla="*/ 199 h 1950"/>
                <a:gd name="T44" fmla="*/ 311 w 763"/>
                <a:gd name="T45" fmla="*/ 383 h 1950"/>
                <a:gd name="T46" fmla="*/ 334 w 763"/>
                <a:gd name="T47" fmla="*/ 418 h 1950"/>
                <a:gd name="T48" fmla="*/ 394 w 763"/>
                <a:gd name="T49" fmla="*/ 519 h 1950"/>
                <a:gd name="T50" fmla="*/ 396 w 763"/>
                <a:gd name="T51" fmla="*/ 523 h 1950"/>
                <a:gd name="T52" fmla="*/ 417 w 763"/>
                <a:gd name="T53" fmla="*/ 561 h 1950"/>
                <a:gd name="T54" fmla="*/ 463 w 763"/>
                <a:gd name="T55" fmla="*/ 648 h 1950"/>
                <a:gd name="T56" fmla="*/ 552 w 763"/>
                <a:gd name="T57" fmla="*/ 847 h 1950"/>
                <a:gd name="T58" fmla="*/ 570 w 763"/>
                <a:gd name="T59" fmla="*/ 892 h 1950"/>
                <a:gd name="T60" fmla="*/ 655 w 763"/>
                <a:gd name="T61" fmla="*/ 1145 h 1950"/>
                <a:gd name="T62" fmla="*/ 663 w 763"/>
                <a:gd name="T63" fmla="*/ 1176 h 1950"/>
                <a:gd name="T64" fmla="*/ 664 w 763"/>
                <a:gd name="T65" fmla="*/ 1178 h 1950"/>
                <a:gd name="T66" fmla="*/ 673 w 763"/>
                <a:gd name="T67" fmla="*/ 1213 h 1950"/>
                <a:gd name="T68" fmla="*/ 708 w 763"/>
                <a:gd name="T69" fmla="*/ 1373 h 1950"/>
                <a:gd name="T70" fmla="*/ 715 w 763"/>
                <a:gd name="T71" fmla="*/ 1407 h 1950"/>
                <a:gd name="T72" fmla="*/ 750 w 763"/>
                <a:gd name="T73" fmla="*/ 1672 h 1950"/>
                <a:gd name="T74" fmla="*/ 762 w 763"/>
                <a:gd name="T75" fmla="*/ 1940 h 1950"/>
                <a:gd name="T76" fmla="*/ 763 w 763"/>
                <a:gd name="T77" fmla="*/ 1944 h 1950"/>
                <a:gd name="T78" fmla="*/ 757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757" y="1950"/>
                  </a:moveTo>
                  <a:cubicBezTo>
                    <a:pt x="751" y="1950"/>
                    <a:pt x="750" y="1946"/>
                    <a:pt x="750" y="1944"/>
                  </a:cubicBezTo>
                  <a:cubicBezTo>
                    <a:pt x="750" y="1854"/>
                    <a:pt x="746" y="1763"/>
                    <a:pt x="738" y="1673"/>
                  </a:cubicBezTo>
                  <a:cubicBezTo>
                    <a:pt x="731" y="1585"/>
                    <a:pt x="719" y="1496"/>
                    <a:pt x="703" y="1409"/>
                  </a:cubicBezTo>
                  <a:cubicBezTo>
                    <a:pt x="701" y="1398"/>
                    <a:pt x="699" y="1387"/>
                    <a:pt x="697" y="1376"/>
                  </a:cubicBezTo>
                  <a:cubicBezTo>
                    <a:pt x="686" y="1320"/>
                    <a:pt x="674" y="1268"/>
                    <a:pt x="661" y="1216"/>
                  </a:cubicBezTo>
                  <a:cubicBezTo>
                    <a:pt x="658" y="1204"/>
                    <a:pt x="655" y="1193"/>
                    <a:pt x="652" y="1181"/>
                  </a:cubicBezTo>
                  <a:cubicBezTo>
                    <a:pt x="652" y="1179"/>
                    <a:pt x="652" y="1179"/>
                    <a:pt x="652" y="1179"/>
                  </a:cubicBezTo>
                  <a:cubicBezTo>
                    <a:pt x="649" y="1169"/>
                    <a:pt x="646" y="1159"/>
                    <a:pt x="643" y="1149"/>
                  </a:cubicBezTo>
                  <a:cubicBezTo>
                    <a:pt x="619" y="1062"/>
                    <a:pt x="590" y="977"/>
                    <a:pt x="559" y="896"/>
                  </a:cubicBezTo>
                  <a:cubicBezTo>
                    <a:pt x="552" y="878"/>
                    <a:pt x="546" y="864"/>
                    <a:pt x="541" y="851"/>
                  </a:cubicBezTo>
                  <a:cubicBezTo>
                    <a:pt x="513" y="783"/>
                    <a:pt x="483" y="717"/>
                    <a:pt x="452" y="653"/>
                  </a:cubicBezTo>
                  <a:cubicBezTo>
                    <a:pt x="437" y="624"/>
                    <a:pt x="422" y="595"/>
                    <a:pt x="407" y="567"/>
                  </a:cubicBezTo>
                  <a:cubicBezTo>
                    <a:pt x="401" y="556"/>
                    <a:pt x="393" y="542"/>
                    <a:pt x="386" y="529"/>
                  </a:cubicBezTo>
                  <a:cubicBezTo>
                    <a:pt x="384" y="525"/>
                    <a:pt x="384" y="525"/>
                    <a:pt x="384" y="525"/>
                  </a:cubicBezTo>
                  <a:cubicBezTo>
                    <a:pt x="363" y="489"/>
                    <a:pt x="343" y="456"/>
                    <a:pt x="324" y="424"/>
                  </a:cubicBezTo>
                  <a:cubicBezTo>
                    <a:pt x="315" y="411"/>
                    <a:pt x="308" y="400"/>
                    <a:pt x="301" y="389"/>
                  </a:cubicBezTo>
                  <a:cubicBezTo>
                    <a:pt x="260" y="325"/>
                    <a:pt x="216" y="264"/>
                    <a:pt x="172" y="206"/>
                  </a:cubicBezTo>
                  <a:cubicBezTo>
                    <a:pt x="118" y="137"/>
                    <a:pt x="61" y="71"/>
                    <a:pt x="3" y="11"/>
                  </a:cubicBezTo>
                  <a:cubicBezTo>
                    <a:pt x="0" y="9"/>
                    <a:pt x="0" y="5"/>
                    <a:pt x="3" y="3"/>
                  </a:cubicBezTo>
                  <a:cubicBezTo>
                    <a:pt x="5" y="0"/>
                    <a:pt x="9" y="0"/>
                    <a:pt x="11" y="3"/>
                  </a:cubicBezTo>
                  <a:cubicBezTo>
                    <a:pt x="70" y="63"/>
                    <a:pt x="127" y="129"/>
                    <a:pt x="181" y="199"/>
                  </a:cubicBezTo>
                  <a:cubicBezTo>
                    <a:pt x="226" y="257"/>
                    <a:pt x="270" y="319"/>
                    <a:pt x="311" y="383"/>
                  </a:cubicBezTo>
                  <a:cubicBezTo>
                    <a:pt x="318" y="393"/>
                    <a:pt x="325" y="405"/>
                    <a:pt x="334" y="418"/>
                  </a:cubicBezTo>
                  <a:cubicBezTo>
                    <a:pt x="354" y="449"/>
                    <a:pt x="373" y="483"/>
                    <a:pt x="394" y="519"/>
                  </a:cubicBezTo>
                  <a:cubicBezTo>
                    <a:pt x="396" y="523"/>
                    <a:pt x="396" y="523"/>
                    <a:pt x="396" y="523"/>
                  </a:cubicBezTo>
                  <a:cubicBezTo>
                    <a:pt x="404" y="537"/>
                    <a:pt x="411" y="550"/>
                    <a:pt x="417" y="561"/>
                  </a:cubicBezTo>
                  <a:cubicBezTo>
                    <a:pt x="433" y="589"/>
                    <a:pt x="448" y="619"/>
                    <a:pt x="463" y="648"/>
                  </a:cubicBezTo>
                  <a:cubicBezTo>
                    <a:pt x="494" y="711"/>
                    <a:pt x="524" y="778"/>
                    <a:pt x="552" y="847"/>
                  </a:cubicBezTo>
                  <a:cubicBezTo>
                    <a:pt x="557" y="860"/>
                    <a:pt x="563" y="874"/>
                    <a:pt x="570" y="892"/>
                  </a:cubicBezTo>
                  <a:cubicBezTo>
                    <a:pt x="602" y="973"/>
                    <a:pt x="630" y="1058"/>
                    <a:pt x="655" y="1145"/>
                  </a:cubicBezTo>
                  <a:cubicBezTo>
                    <a:pt x="658" y="1155"/>
                    <a:pt x="660" y="1166"/>
                    <a:pt x="663" y="1176"/>
                  </a:cubicBezTo>
                  <a:cubicBezTo>
                    <a:pt x="664" y="1178"/>
                    <a:pt x="664" y="1178"/>
                    <a:pt x="664" y="1178"/>
                  </a:cubicBezTo>
                  <a:cubicBezTo>
                    <a:pt x="667" y="1190"/>
                    <a:pt x="670" y="1201"/>
                    <a:pt x="673" y="1213"/>
                  </a:cubicBezTo>
                  <a:cubicBezTo>
                    <a:pt x="686" y="1265"/>
                    <a:pt x="698" y="1317"/>
                    <a:pt x="708" y="1373"/>
                  </a:cubicBezTo>
                  <a:cubicBezTo>
                    <a:pt x="711" y="1384"/>
                    <a:pt x="713" y="1396"/>
                    <a:pt x="715" y="1407"/>
                  </a:cubicBezTo>
                  <a:cubicBezTo>
                    <a:pt x="731" y="1494"/>
                    <a:pt x="743" y="1583"/>
                    <a:pt x="750" y="1672"/>
                  </a:cubicBezTo>
                  <a:cubicBezTo>
                    <a:pt x="758" y="1761"/>
                    <a:pt x="762" y="1851"/>
                    <a:pt x="762" y="1940"/>
                  </a:cubicBezTo>
                  <a:cubicBezTo>
                    <a:pt x="762" y="1941"/>
                    <a:pt x="763" y="1943"/>
                    <a:pt x="763" y="1944"/>
                  </a:cubicBezTo>
                  <a:cubicBezTo>
                    <a:pt x="763" y="1947"/>
                    <a:pt x="760" y="1950"/>
                    <a:pt x="757"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125"/>
            <p:cNvSpPr/>
            <p:nvPr/>
          </p:nvSpPr>
          <p:spPr bwMode="auto">
            <a:xfrm>
              <a:off x="17103725" y="2863850"/>
              <a:ext cx="1044575" cy="3371850"/>
            </a:xfrm>
            <a:custGeom>
              <a:avLst/>
              <a:gdLst>
                <a:gd name="T0" fmla="*/ 604 w 611"/>
                <a:gd name="T1" fmla="*/ 1972 h 1972"/>
                <a:gd name="T2" fmla="*/ 604 w 611"/>
                <a:gd name="T3" fmla="*/ 1972 h 1972"/>
                <a:gd name="T4" fmla="*/ 598 w 611"/>
                <a:gd name="T5" fmla="*/ 1966 h 1972"/>
                <a:gd name="T6" fmla="*/ 590 w 611"/>
                <a:gd name="T7" fmla="*/ 1704 h 1972"/>
                <a:gd name="T8" fmla="*/ 563 w 611"/>
                <a:gd name="T9" fmla="*/ 1447 h 1972"/>
                <a:gd name="T10" fmla="*/ 559 w 611"/>
                <a:gd name="T11" fmla="*/ 1417 h 1972"/>
                <a:gd name="T12" fmla="*/ 524 w 611"/>
                <a:gd name="T13" fmla="*/ 1224 h 1972"/>
                <a:gd name="T14" fmla="*/ 517 w 611"/>
                <a:gd name="T15" fmla="*/ 1191 h 1972"/>
                <a:gd name="T16" fmla="*/ 452 w 611"/>
                <a:gd name="T17" fmla="*/ 940 h 1972"/>
                <a:gd name="T18" fmla="*/ 438 w 611"/>
                <a:gd name="T19" fmla="*/ 896 h 1972"/>
                <a:gd name="T20" fmla="*/ 367 w 611"/>
                <a:gd name="T21" fmla="*/ 693 h 1972"/>
                <a:gd name="T22" fmla="*/ 315 w 611"/>
                <a:gd name="T23" fmla="*/ 565 h 1972"/>
                <a:gd name="T24" fmla="*/ 265 w 611"/>
                <a:gd name="T25" fmla="*/ 456 h 1972"/>
                <a:gd name="T26" fmla="*/ 248 w 611"/>
                <a:gd name="T27" fmla="*/ 421 h 1972"/>
                <a:gd name="T28" fmla="*/ 141 w 611"/>
                <a:gd name="T29" fmla="*/ 224 h 1972"/>
                <a:gd name="T30" fmla="*/ 2 w 611"/>
                <a:gd name="T31" fmla="*/ 10 h 1972"/>
                <a:gd name="T32" fmla="*/ 4 w 611"/>
                <a:gd name="T33" fmla="*/ 2 h 1972"/>
                <a:gd name="T34" fmla="*/ 12 w 611"/>
                <a:gd name="T35" fmla="*/ 3 h 1972"/>
                <a:gd name="T36" fmla="*/ 151 w 611"/>
                <a:gd name="T37" fmla="*/ 217 h 1972"/>
                <a:gd name="T38" fmla="*/ 259 w 611"/>
                <a:gd name="T39" fmla="*/ 415 h 1972"/>
                <a:gd name="T40" fmla="*/ 276 w 611"/>
                <a:gd name="T41" fmla="*/ 451 h 1972"/>
                <a:gd name="T42" fmla="*/ 326 w 611"/>
                <a:gd name="T43" fmla="*/ 560 h 1972"/>
                <a:gd name="T44" fmla="*/ 379 w 611"/>
                <a:gd name="T45" fmla="*/ 689 h 1972"/>
                <a:gd name="T46" fmla="*/ 450 w 611"/>
                <a:gd name="T47" fmla="*/ 892 h 1972"/>
                <a:gd name="T48" fmla="*/ 464 w 611"/>
                <a:gd name="T49" fmla="*/ 937 h 1972"/>
                <a:gd name="T50" fmla="*/ 529 w 611"/>
                <a:gd name="T51" fmla="*/ 1189 h 1972"/>
                <a:gd name="T52" fmla="*/ 536 w 611"/>
                <a:gd name="T53" fmla="*/ 1221 h 1972"/>
                <a:gd name="T54" fmla="*/ 570 w 611"/>
                <a:gd name="T55" fmla="*/ 1415 h 1972"/>
                <a:gd name="T56" fmla="*/ 575 w 611"/>
                <a:gd name="T57" fmla="*/ 1446 h 1972"/>
                <a:gd name="T58" fmla="*/ 602 w 611"/>
                <a:gd name="T59" fmla="*/ 1703 h 1972"/>
                <a:gd name="T60" fmla="*/ 610 w 611"/>
                <a:gd name="T61" fmla="*/ 1966 h 1972"/>
                <a:gd name="T62" fmla="*/ 604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604" y="1972"/>
                  </a:moveTo>
                  <a:cubicBezTo>
                    <a:pt x="604" y="1972"/>
                    <a:pt x="604" y="1972"/>
                    <a:pt x="604" y="1972"/>
                  </a:cubicBezTo>
                  <a:cubicBezTo>
                    <a:pt x="601" y="1972"/>
                    <a:pt x="598" y="1969"/>
                    <a:pt x="598" y="1966"/>
                  </a:cubicBezTo>
                  <a:cubicBezTo>
                    <a:pt x="599" y="1879"/>
                    <a:pt x="596" y="1791"/>
                    <a:pt x="590" y="1704"/>
                  </a:cubicBezTo>
                  <a:cubicBezTo>
                    <a:pt x="584" y="1618"/>
                    <a:pt x="575" y="1532"/>
                    <a:pt x="563" y="1447"/>
                  </a:cubicBezTo>
                  <a:cubicBezTo>
                    <a:pt x="562" y="1437"/>
                    <a:pt x="560" y="1427"/>
                    <a:pt x="559" y="1417"/>
                  </a:cubicBezTo>
                  <a:cubicBezTo>
                    <a:pt x="549" y="1352"/>
                    <a:pt x="537" y="1287"/>
                    <a:pt x="524" y="1224"/>
                  </a:cubicBezTo>
                  <a:cubicBezTo>
                    <a:pt x="522" y="1213"/>
                    <a:pt x="520" y="1202"/>
                    <a:pt x="517" y="1191"/>
                  </a:cubicBezTo>
                  <a:cubicBezTo>
                    <a:pt x="499" y="1107"/>
                    <a:pt x="477" y="1023"/>
                    <a:pt x="452" y="940"/>
                  </a:cubicBezTo>
                  <a:cubicBezTo>
                    <a:pt x="448" y="926"/>
                    <a:pt x="443" y="910"/>
                    <a:pt x="438" y="896"/>
                  </a:cubicBezTo>
                  <a:cubicBezTo>
                    <a:pt x="417" y="827"/>
                    <a:pt x="393" y="759"/>
                    <a:pt x="367" y="693"/>
                  </a:cubicBezTo>
                  <a:cubicBezTo>
                    <a:pt x="351" y="650"/>
                    <a:pt x="333" y="607"/>
                    <a:pt x="315" y="565"/>
                  </a:cubicBezTo>
                  <a:cubicBezTo>
                    <a:pt x="299" y="529"/>
                    <a:pt x="282" y="492"/>
                    <a:pt x="265" y="456"/>
                  </a:cubicBezTo>
                  <a:cubicBezTo>
                    <a:pt x="259" y="444"/>
                    <a:pt x="254" y="433"/>
                    <a:pt x="248" y="421"/>
                  </a:cubicBezTo>
                  <a:cubicBezTo>
                    <a:pt x="214" y="353"/>
                    <a:pt x="179" y="287"/>
                    <a:pt x="141" y="224"/>
                  </a:cubicBezTo>
                  <a:cubicBezTo>
                    <a:pt x="97" y="149"/>
                    <a:pt x="51" y="78"/>
                    <a:pt x="2" y="10"/>
                  </a:cubicBezTo>
                  <a:cubicBezTo>
                    <a:pt x="0" y="7"/>
                    <a:pt x="1" y="4"/>
                    <a:pt x="4" y="2"/>
                  </a:cubicBezTo>
                  <a:cubicBezTo>
                    <a:pt x="6" y="0"/>
                    <a:pt x="10" y="0"/>
                    <a:pt x="12" y="3"/>
                  </a:cubicBezTo>
                  <a:cubicBezTo>
                    <a:pt x="61" y="71"/>
                    <a:pt x="108" y="143"/>
                    <a:pt x="151" y="217"/>
                  </a:cubicBezTo>
                  <a:cubicBezTo>
                    <a:pt x="189" y="281"/>
                    <a:pt x="225" y="348"/>
                    <a:pt x="259" y="415"/>
                  </a:cubicBezTo>
                  <a:cubicBezTo>
                    <a:pt x="264" y="427"/>
                    <a:pt x="270" y="439"/>
                    <a:pt x="276" y="451"/>
                  </a:cubicBezTo>
                  <a:cubicBezTo>
                    <a:pt x="293" y="487"/>
                    <a:pt x="310" y="524"/>
                    <a:pt x="326" y="560"/>
                  </a:cubicBezTo>
                  <a:cubicBezTo>
                    <a:pt x="344" y="603"/>
                    <a:pt x="362" y="646"/>
                    <a:pt x="379" y="689"/>
                  </a:cubicBezTo>
                  <a:cubicBezTo>
                    <a:pt x="404" y="755"/>
                    <a:pt x="428" y="824"/>
                    <a:pt x="450" y="892"/>
                  </a:cubicBezTo>
                  <a:cubicBezTo>
                    <a:pt x="455" y="907"/>
                    <a:pt x="459" y="922"/>
                    <a:pt x="464" y="937"/>
                  </a:cubicBezTo>
                  <a:cubicBezTo>
                    <a:pt x="488" y="1020"/>
                    <a:pt x="510" y="1104"/>
                    <a:pt x="529" y="1189"/>
                  </a:cubicBezTo>
                  <a:cubicBezTo>
                    <a:pt x="531" y="1200"/>
                    <a:pt x="534" y="1210"/>
                    <a:pt x="536" y="1221"/>
                  </a:cubicBezTo>
                  <a:cubicBezTo>
                    <a:pt x="549" y="1285"/>
                    <a:pt x="561" y="1350"/>
                    <a:pt x="570" y="1415"/>
                  </a:cubicBezTo>
                  <a:cubicBezTo>
                    <a:pt x="572" y="1425"/>
                    <a:pt x="574" y="1435"/>
                    <a:pt x="575" y="1446"/>
                  </a:cubicBezTo>
                  <a:cubicBezTo>
                    <a:pt x="587" y="1531"/>
                    <a:pt x="596" y="1617"/>
                    <a:pt x="602" y="1703"/>
                  </a:cubicBezTo>
                  <a:cubicBezTo>
                    <a:pt x="608" y="1790"/>
                    <a:pt x="611" y="1879"/>
                    <a:pt x="610" y="1966"/>
                  </a:cubicBezTo>
                  <a:cubicBezTo>
                    <a:pt x="610" y="1969"/>
                    <a:pt x="607" y="1972"/>
                    <a:pt x="604"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126"/>
            <p:cNvSpPr>
              <a:spLocks noEditPoints="1"/>
            </p:cNvSpPr>
            <p:nvPr/>
          </p:nvSpPr>
          <p:spPr bwMode="auto">
            <a:xfrm>
              <a:off x="16935450" y="2833688"/>
              <a:ext cx="784225" cy="3402013"/>
            </a:xfrm>
            <a:custGeom>
              <a:avLst/>
              <a:gdLst>
                <a:gd name="T0" fmla="*/ 452 w 458"/>
                <a:gd name="T1" fmla="*/ 1990 h 1990"/>
                <a:gd name="T2" fmla="*/ 446 w 458"/>
                <a:gd name="T3" fmla="*/ 1988 h 1990"/>
                <a:gd name="T4" fmla="*/ 445 w 458"/>
                <a:gd name="T5" fmla="*/ 1986 h 1990"/>
                <a:gd name="T6" fmla="*/ 445 w 458"/>
                <a:gd name="T7" fmla="*/ 1984 h 1990"/>
                <a:gd name="T8" fmla="*/ 439 w 458"/>
                <a:gd name="T9" fmla="*/ 1725 h 1990"/>
                <a:gd name="T10" fmla="*/ 420 w 458"/>
                <a:gd name="T11" fmla="*/ 1469 h 1990"/>
                <a:gd name="T12" fmla="*/ 419 w 458"/>
                <a:gd name="T13" fmla="*/ 1467 h 1990"/>
                <a:gd name="T14" fmla="*/ 416 w 458"/>
                <a:gd name="T15" fmla="*/ 1439 h 1990"/>
                <a:gd name="T16" fmla="*/ 416 w 458"/>
                <a:gd name="T17" fmla="*/ 1436 h 1990"/>
                <a:gd name="T18" fmla="*/ 391 w 458"/>
                <a:gd name="T19" fmla="*/ 1246 h 1990"/>
                <a:gd name="T20" fmla="*/ 390 w 458"/>
                <a:gd name="T21" fmla="*/ 1244 h 1990"/>
                <a:gd name="T22" fmla="*/ 386 w 458"/>
                <a:gd name="T23" fmla="*/ 1214 h 1990"/>
                <a:gd name="T24" fmla="*/ 337 w 458"/>
                <a:gd name="T25" fmla="*/ 961 h 1990"/>
                <a:gd name="T26" fmla="*/ 327 w 458"/>
                <a:gd name="T27" fmla="*/ 916 h 1990"/>
                <a:gd name="T28" fmla="*/ 274 w 458"/>
                <a:gd name="T29" fmla="*/ 714 h 1990"/>
                <a:gd name="T30" fmla="*/ 235 w 458"/>
                <a:gd name="T31" fmla="*/ 582 h 1990"/>
                <a:gd name="T32" fmla="*/ 198 w 458"/>
                <a:gd name="T33" fmla="*/ 474 h 1990"/>
                <a:gd name="T34" fmla="*/ 196 w 458"/>
                <a:gd name="T35" fmla="*/ 469 h 1990"/>
                <a:gd name="T36" fmla="*/ 185 w 458"/>
                <a:gd name="T37" fmla="*/ 437 h 1990"/>
                <a:gd name="T38" fmla="*/ 183 w 458"/>
                <a:gd name="T39" fmla="*/ 432 h 1990"/>
                <a:gd name="T40" fmla="*/ 105 w 458"/>
                <a:gd name="T41" fmla="*/ 235 h 1990"/>
                <a:gd name="T42" fmla="*/ 1 w 458"/>
                <a:gd name="T43" fmla="*/ 10 h 1990"/>
                <a:gd name="T44" fmla="*/ 4 w 458"/>
                <a:gd name="T45" fmla="*/ 2 h 1990"/>
                <a:gd name="T46" fmla="*/ 12 w 458"/>
                <a:gd name="T47" fmla="*/ 4 h 1990"/>
                <a:gd name="T48" fmla="*/ 116 w 458"/>
                <a:gd name="T49" fmla="*/ 230 h 1990"/>
                <a:gd name="T50" fmla="*/ 195 w 458"/>
                <a:gd name="T51" fmla="*/ 428 h 1990"/>
                <a:gd name="T52" fmla="*/ 196 w 458"/>
                <a:gd name="T53" fmla="*/ 433 h 1990"/>
                <a:gd name="T54" fmla="*/ 208 w 458"/>
                <a:gd name="T55" fmla="*/ 465 h 1990"/>
                <a:gd name="T56" fmla="*/ 209 w 458"/>
                <a:gd name="T57" fmla="*/ 470 h 1990"/>
                <a:gd name="T58" fmla="*/ 246 w 458"/>
                <a:gd name="T59" fmla="*/ 578 h 1990"/>
                <a:gd name="T60" fmla="*/ 286 w 458"/>
                <a:gd name="T61" fmla="*/ 711 h 1990"/>
                <a:gd name="T62" fmla="*/ 338 w 458"/>
                <a:gd name="T63" fmla="*/ 913 h 1990"/>
                <a:gd name="T64" fmla="*/ 349 w 458"/>
                <a:gd name="T65" fmla="*/ 959 h 1990"/>
                <a:gd name="T66" fmla="*/ 397 w 458"/>
                <a:gd name="T67" fmla="*/ 1212 h 1990"/>
                <a:gd name="T68" fmla="*/ 402 w 458"/>
                <a:gd name="T69" fmla="*/ 1242 h 1990"/>
                <a:gd name="T70" fmla="*/ 403 w 458"/>
                <a:gd name="T71" fmla="*/ 1244 h 1990"/>
                <a:gd name="T72" fmla="*/ 428 w 458"/>
                <a:gd name="T73" fmla="*/ 1435 h 1990"/>
                <a:gd name="T74" fmla="*/ 428 w 458"/>
                <a:gd name="T75" fmla="*/ 1438 h 1990"/>
                <a:gd name="T76" fmla="*/ 431 w 458"/>
                <a:gd name="T77" fmla="*/ 1466 h 1990"/>
                <a:gd name="T78" fmla="*/ 432 w 458"/>
                <a:gd name="T79" fmla="*/ 1468 h 1990"/>
                <a:gd name="T80" fmla="*/ 451 w 458"/>
                <a:gd name="T81" fmla="*/ 1724 h 1990"/>
                <a:gd name="T82" fmla="*/ 457 w 458"/>
                <a:gd name="T83" fmla="*/ 1981 h 1990"/>
                <a:gd name="T84" fmla="*/ 458 w 458"/>
                <a:gd name="T85" fmla="*/ 1984 h 1990"/>
                <a:gd name="T86" fmla="*/ 452 w 458"/>
                <a:gd name="T87" fmla="*/ 1990 h 1990"/>
                <a:gd name="T88" fmla="*/ 451 w 458"/>
                <a:gd name="T89" fmla="*/ 1984 h 1990"/>
                <a:gd name="T90" fmla="*/ 451 w 458"/>
                <a:gd name="T91" fmla="*/ 1984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1990">
                  <a:moveTo>
                    <a:pt x="452" y="1990"/>
                  </a:moveTo>
                  <a:cubicBezTo>
                    <a:pt x="450" y="1990"/>
                    <a:pt x="448" y="1990"/>
                    <a:pt x="446" y="1988"/>
                  </a:cubicBezTo>
                  <a:cubicBezTo>
                    <a:pt x="445" y="1986"/>
                    <a:pt x="445" y="1986"/>
                    <a:pt x="445" y="1986"/>
                  </a:cubicBezTo>
                  <a:cubicBezTo>
                    <a:pt x="445" y="1984"/>
                    <a:pt x="445" y="1984"/>
                    <a:pt x="445" y="1984"/>
                  </a:cubicBezTo>
                  <a:cubicBezTo>
                    <a:pt x="446" y="1898"/>
                    <a:pt x="444" y="1811"/>
                    <a:pt x="439" y="1725"/>
                  </a:cubicBezTo>
                  <a:cubicBezTo>
                    <a:pt x="435" y="1640"/>
                    <a:pt x="428" y="1554"/>
                    <a:pt x="420" y="1469"/>
                  </a:cubicBezTo>
                  <a:cubicBezTo>
                    <a:pt x="419" y="1467"/>
                    <a:pt x="419" y="1467"/>
                    <a:pt x="419" y="1467"/>
                  </a:cubicBezTo>
                  <a:cubicBezTo>
                    <a:pt x="418" y="1458"/>
                    <a:pt x="417" y="1448"/>
                    <a:pt x="416" y="1439"/>
                  </a:cubicBezTo>
                  <a:cubicBezTo>
                    <a:pt x="416" y="1436"/>
                    <a:pt x="416" y="1436"/>
                    <a:pt x="416" y="1436"/>
                  </a:cubicBezTo>
                  <a:cubicBezTo>
                    <a:pt x="409" y="1371"/>
                    <a:pt x="400" y="1307"/>
                    <a:pt x="391" y="1246"/>
                  </a:cubicBezTo>
                  <a:cubicBezTo>
                    <a:pt x="390" y="1244"/>
                    <a:pt x="390" y="1244"/>
                    <a:pt x="390" y="1244"/>
                  </a:cubicBezTo>
                  <a:cubicBezTo>
                    <a:pt x="389" y="1234"/>
                    <a:pt x="387" y="1224"/>
                    <a:pt x="386" y="1214"/>
                  </a:cubicBezTo>
                  <a:cubicBezTo>
                    <a:pt x="371" y="1128"/>
                    <a:pt x="355" y="1043"/>
                    <a:pt x="337" y="961"/>
                  </a:cubicBezTo>
                  <a:cubicBezTo>
                    <a:pt x="334" y="946"/>
                    <a:pt x="330" y="931"/>
                    <a:pt x="327" y="916"/>
                  </a:cubicBezTo>
                  <a:cubicBezTo>
                    <a:pt x="311" y="848"/>
                    <a:pt x="293" y="780"/>
                    <a:pt x="274" y="714"/>
                  </a:cubicBezTo>
                  <a:cubicBezTo>
                    <a:pt x="262" y="669"/>
                    <a:pt x="248" y="625"/>
                    <a:pt x="235" y="582"/>
                  </a:cubicBezTo>
                  <a:cubicBezTo>
                    <a:pt x="222" y="543"/>
                    <a:pt x="210" y="507"/>
                    <a:pt x="198" y="474"/>
                  </a:cubicBezTo>
                  <a:cubicBezTo>
                    <a:pt x="196" y="469"/>
                    <a:pt x="196" y="469"/>
                    <a:pt x="196" y="469"/>
                  </a:cubicBezTo>
                  <a:cubicBezTo>
                    <a:pt x="193" y="458"/>
                    <a:pt x="189" y="448"/>
                    <a:pt x="185" y="437"/>
                  </a:cubicBezTo>
                  <a:cubicBezTo>
                    <a:pt x="183" y="432"/>
                    <a:pt x="183" y="432"/>
                    <a:pt x="183" y="432"/>
                  </a:cubicBezTo>
                  <a:cubicBezTo>
                    <a:pt x="159" y="365"/>
                    <a:pt x="133" y="299"/>
                    <a:pt x="105" y="235"/>
                  </a:cubicBezTo>
                  <a:cubicBezTo>
                    <a:pt x="72" y="157"/>
                    <a:pt x="37" y="81"/>
                    <a:pt x="1" y="10"/>
                  </a:cubicBezTo>
                  <a:cubicBezTo>
                    <a:pt x="0" y="7"/>
                    <a:pt x="1" y="3"/>
                    <a:pt x="4" y="2"/>
                  </a:cubicBezTo>
                  <a:cubicBezTo>
                    <a:pt x="7" y="0"/>
                    <a:pt x="10" y="1"/>
                    <a:pt x="12" y="4"/>
                  </a:cubicBezTo>
                  <a:cubicBezTo>
                    <a:pt x="48" y="76"/>
                    <a:pt x="83" y="152"/>
                    <a:pt x="116" y="230"/>
                  </a:cubicBezTo>
                  <a:cubicBezTo>
                    <a:pt x="144" y="294"/>
                    <a:pt x="170" y="361"/>
                    <a:pt x="195" y="428"/>
                  </a:cubicBezTo>
                  <a:cubicBezTo>
                    <a:pt x="196" y="433"/>
                    <a:pt x="196" y="433"/>
                    <a:pt x="196" y="433"/>
                  </a:cubicBezTo>
                  <a:cubicBezTo>
                    <a:pt x="200" y="444"/>
                    <a:pt x="204" y="454"/>
                    <a:pt x="208" y="465"/>
                  </a:cubicBezTo>
                  <a:cubicBezTo>
                    <a:pt x="209" y="470"/>
                    <a:pt x="209" y="470"/>
                    <a:pt x="209" y="470"/>
                  </a:cubicBezTo>
                  <a:cubicBezTo>
                    <a:pt x="221" y="504"/>
                    <a:pt x="233" y="539"/>
                    <a:pt x="246" y="578"/>
                  </a:cubicBezTo>
                  <a:cubicBezTo>
                    <a:pt x="260" y="622"/>
                    <a:pt x="273" y="666"/>
                    <a:pt x="286" y="711"/>
                  </a:cubicBezTo>
                  <a:cubicBezTo>
                    <a:pt x="305" y="777"/>
                    <a:pt x="322" y="845"/>
                    <a:pt x="338" y="913"/>
                  </a:cubicBezTo>
                  <a:cubicBezTo>
                    <a:pt x="342" y="928"/>
                    <a:pt x="345" y="943"/>
                    <a:pt x="349" y="959"/>
                  </a:cubicBezTo>
                  <a:cubicBezTo>
                    <a:pt x="367" y="1040"/>
                    <a:pt x="383" y="1126"/>
                    <a:pt x="397" y="1212"/>
                  </a:cubicBezTo>
                  <a:cubicBezTo>
                    <a:pt x="399" y="1222"/>
                    <a:pt x="401" y="1232"/>
                    <a:pt x="402" y="1242"/>
                  </a:cubicBezTo>
                  <a:cubicBezTo>
                    <a:pt x="403" y="1244"/>
                    <a:pt x="403" y="1244"/>
                    <a:pt x="403" y="1244"/>
                  </a:cubicBezTo>
                  <a:cubicBezTo>
                    <a:pt x="412" y="1305"/>
                    <a:pt x="421" y="1369"/>
                    <a:pt x="428" y="1435"/>
                  </a:cubicBezTo>
                  <a:cubicBezTo>
                    <a:pt x="428" y="1438"/>
                    <a:pt x="428" y="1438"/>
                    <a:pt x="428" y="1438"/>
                  </a:cubicBezTo>
                  <a:cubicBezTo>
                    <a:pt x="429" y="1447"/>
                    <a:pt x="430" y="1456"/>
                    <a:pt x="431" y="1466"/>
                  </a:cubicBezTo>
                  <a:cubicBezTo>
                    <a:pt x="432" y="1468"/>
                    <a:pt x="432" y="1468"/>
                    <a:pt x="432" y="1468"/>
                  </a:cubicBezTo>
                  <a:cubicBezTo>
                    <a:pt x="440" y="1553"/>
                    <a:pt x="447" y="1639"/>
                    <a:pt x="451" y="1724"/>
                  </a:cubicBezTo>
                  <a:cubicBezTo>
                    <a:pt x="456" y="1809"/>
                    <a:pt x="457" y="1896"/>
                    <a:pt x="457" y="1981"/>
                  </a:cubicBezTo>
                  <a:cubicBezTo>
                    <a:pt x="458" y="1982"/>
                    <a:pt x="458" y="1983"/>
                    <a:pt x="458" y="1984"/>
                  </a:cubicBezTo>
                  <a:cubicBezTo>
                    <a:pt x="458" y="1987"/>
                    <a:pt x="455" y="1990"/>
                    <a:pt x="452" y="1990"/>
                  </a:cubicBezTo>
                  <a:close/>
                  <a:moveTo>
                    <a:pt x="451" y="1984"/>
                  </a:moveTo>
                  <a:cubicBezTo>
                    <a:pt x="451" y="1984"/>
                    <a:pt x="451" y="1984"/>
                    <a:pt x="451" y="19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27"/>
            <p:cNvSpPr/>
            <p:nvPr/>
          </p:nvSpPr>
          <p:spPr bwMode="auto">
            <a:xfrm>
              <a:off x="16765588" y="2813050"/>
              <a:ext cx="525463" cy="3422650"/>
            </a:xfrm>
            <a:custGeom>
              <a:avLst/>
              <a:gdLst>
                <a:gd name="T0" fmla="*/ 302 w 308"/>
                <a:gd name="T1" fmla="*/ 2002 h 2002"/>
                <a:gd name="T2" fmla="*/ 294 w 308"/>
                <a:gd name="T3" fmla="*/ 1996 h 2002"/>
                <a:gd name="T4" fmla="*/ 291 w 308"/>
                <a:gd name="T5" fmla="*/ 1741 h 2002"/>
                <a:gd name="T6" fmla="*/ 278 w 308"/>
                <a:gd name="T7" fmla="*/ 1487 h 2002"/>
                <a:gd name="T8" fmla="*/ 278 w 308"/>
                <a:gd name="T9" fmla="*/ 1484 h 2002"/>
                <a:gd name="T10" fmla="*/ 275 w 308"/>
                <a:gd name="T11" fmla="*/ 1454 h 2002"/>
                <a:gd name="T12" fmla="*/ 258 w 308"/>
                <a:gd name="T13" fmla="*/ 1262 h 2002"/>
                <a:gd name="T14" fmla="*/ 255 w 308"/>
                <a:gd name="T15" fmla="*/ 1232 h 2002"/>
                <a:gd name="T16" fmla="*/ 223 w 308"/>
                <a:gd name="T17" fmla="*/ 978 h 2002"/>
                <a:gd name="T18" fmla="*/ 216 w 308"/>
                <a:gd name="T19" fmla="*/ 933 h 2002"/>
                <a:gd name="T20" fmla="*/ 182 w 308"/>
                <a:gd name="T21" fmla="*/ 731 h 2002"/>
                <a:gd name="T22" fmla="*/ 155 w 308"/>
                <a:gd name="T23" fmla="*/ 596 h 2002"/>
                <a:gd name="T24" fmla="*/ 132 w 308"/>
                <a:gd name="T25" fmla="*/ 489 h 2002"/>
                <a:gd name="T26" fmla="*/ 131 w 308"/>
                <a:gd name="T27" fmla="*/ 484 h 2002"/>
                <a:gd name="T28" fmla="*/ 122 w 308"/>
                <a:gd name="T29" fmla="*/ 447 h 2002"/>
                <a:gd name="T30" fmla="*/ 70 w 308"/>
                <a:gd name="T31" fmla="*/ 244 h 2002"/>
                <a:gd name="T32" fmla="*/ 1 w 308"/>
                <a:gd name="T33" fmla="*/ 8 h 2002"/>
                <a:gd name="T34" fmla="*/ 5 w 308"/>
                <a:gd name="T35" fmla="*/ 1 h 2002"/>
                <a:gd name="T36" fmla="*/ 12 w 308"/>
                <a:gd name="T37" fmla="*/ 5 h 2002"/>
                <a:gd name="T38" fmla="*/ 82 w 308"/>
                <a:gd name="T39" fmla="*/ 241 h 2002"/>
                <a:gd name="T40" fmla="*/ 134 w 308"/>
                <a:gd name="T41" fmla="*/ 444 h 2002"/>
                <a:gd name="T42" fmla="*/ 143 w 308"/>
                <a:gd name="T43" fmla="*/ 481 h 2002"/>
                <a:gd name="T44" fmla="*/ 144 w 308"/>
                <a:gd name="T45" fmla="*/ 486 h 2002"/>
                <a:gd name="T46" fmla="*/ 167 w 308"/>
                <a:gd name="T47" fmla="*/ 594 h 2002"/>
                <a:gd name="T48" fmla="*/ 194 w 308"/>
                <a:gd name="T49" fmla="*/ 729 h 2002"/>
                <a:gd name="T50" fmla="*/ 228 w 308"/>
                <a:gd name="T51" fmla="*/ 931 h 2002"/>
                <a:gd name="T52" fmla="*/ 235 w 308"/>
                <a:gd name="T53" fmla="*/ 977 h 2002"/>
                <a:gd name="T54" fmla="*/ 267 w 308"/>
                <a:gd name="T55" fmla="*/ 1230 h 2002"/>
                <a:gd name="T56" fmla="*/ 270 w 308"/>
                <a:gd name="T57" fmla="*/ 1260 h 2002"/>
                <a:gd name="T58" fmla="*/ 287 w 308"/>
                <a:gd name="T59" fmla="*/ 1453 h 2002"/>
                <a:gd name="T60" fmla="*/ 289 w 308"/>
                <a:gd name="T61" fmla="*/ 1483 h 2002"/>
                <a:gd name="T62" fmla="*/ 290 w 308"/>
                <a:gd name="T63" fmla="*/ 1486 h 2002"/>
                <a:gd name="T64" fmla="*/ 303 w 308"/>
                <a:gd name="T65" fmla="*/ 1740 h 2002"/>
                <a:gd name="T66" fmla="*/ 306 w 308"/>
                <a:gd name="T67" fmla="*/ 1992 h 2002"/>
                <a:gd name="T68" fmla="*/ 308 w 308"/>
                <a:gd name="T69" fmla="*/ 1996 h 2002"/>
                <a:gd name="T70" fmla="*/ 302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302" y="2002"/>
                  </a:moveTo>
                  <a:cubicBezTo>
                    <a:pt x="297" y="2002"/>
                    <a:pt x="294" y="2000"/>
                    <a:pt x="294" y="1996"/>
                  </a:cubicBezTo>
                  <a:cubicBezTo>
                    <a:pt x="295" y="1912"/>
                    <a:pt x="293" y="1826"/>
                    <a:pt x="291" y="1741"/>
                  </a:cubicBezTo>
                  <a:cubicBezTo>
                    <a:pt x="288" y="1657"/>
                    <a:pt x="283" y="1571"/>
                    <a:pt x="278" y="1487"/>
                  </a:cubicBezTo>
                  <a:cubicBezTo>
                    <a:pt x="278" y="1484"/>
                    <a:pt x="278" y="1484"/>
                    <a:pt x="278" y="1484"/>
                  </a:cubicBezTo>
                  <a:cubicBezTo>
                    <a:pt x="277" y="1474"/>
                    <a:pt x="276" y="1464"/>
                    <a:pt x="275" y="1454"/>
                  </a:cubicBezTo>
                  <a:cubicBezTo>
                    <a:pt x="270" y="1389"/>
                    <a:pt x="265" y="1324"/>
                    <a:pt x="258" y="1262"/>
                  </a:cubicBezTo>
                  <a:cubicBezTo>
                    <a:pt x="257" y="1252"/>
                    <a:pt x="256" y="1242"/>
                    <a:pt x="255" y="1232"/>
                  </a:cubicBezTo>
                  <a:cubicBezTo>
                    <a:pt x="246" y="1146"/>
                    <a:pt x="235" y="1061"/>
                    <a:pt x="223" y="978"/>
                  </a:cubicBezTo>
                  <a:cubicBezTo>
                    <a:pt x="221" y="963"/>
                    <a:pt x="218" y="948"/>
                    <a:pt x="216" y="933"/>
                  </a:cubicBezTo>
                  <a:cubicBezTo>
                    <a:pt x="206" y="865"/>
                    <a:pt x="194" y="797"/>
                    <a:pt x="182" y="731"/>
                  </a:cubicBezTo>
                  <a:cubicBezTo>
                    <a:pt x="173" y="686"/>
                    <a:pt x="165" y="640"/>
                    <a:pt x="155" y="596"/>
                  </a:cubicBezTo>
                  <a:cubicBezTo>
                    <a:pt x="147" y="557"/>
                    <a:pt x="139" y="521"/>
                    <a:pt x="132" y="489"/>
                  </a:cubicBezTo>
                  <a:cubicBezTo>
                    <a:pt x="131" y="484"/>
                    <a:pt x="131" y="484"/>
                    <a:pt x="131" y="484"/>
                  </a:cubicBezTo>
                  <a:cubicBezTo>
                    <a:pt x="128" y="471"/>
                    <a:pt x="125" y="459"/>
                    <a:pt x="122" y="447"/>
                  </a:cubicBezTo>
                  <a:cubicBezTo>
                    <a:pt x="106" y="378"/>
                    <a:pt x="88" y="310"/>
                    <a:pt x="70" y="244"/>
                  </a:cubicBezTo>
                  <a:cubicBezTo>
                    <a:pt x="48" y="163"/>
                    <a:pt x="25" y="84"/>
                    <a:pt x="1" y="8"/>
                  </a:cubicBezTo>
                  <a:cubicBezTo>
                    <a:pt x="0" y="5"/>
                    <a:pt x="2" y="2"/>
                    <a:pt x="5" y="1"/>
                  </a:cubicBezTo>
                  <a:cubicBezTo>
                    <a:pt x="8" y="0"/>
                    <a:pt x="11" y="1"/>
                    <a:pt x="12" y="5"/>
                  </a:cubicBezTo>
                  <a:cubicBezTo>
                    <a:pt x="36" y="81"/>
                    <a:pt x="60" y="160"/>
                    <a:pt x="82" y="241"/>
                  </a:cubicBezTo>
                  <a:cubicBezTo>
                    <a:pt x="100" y="307"/>
                    <a:pt x="117" y="375"/>
                    <a:pt x="134" y="444"/>
                  </a:cubicBezTo>
                  <a:cubicBezTo>
                    <a:pt x="137" y="456"/>
                    <a:pt x="140" y="469"/>
                    <a:pt x="143" y="481"/>
                  </a:cubicBezTo>
                  <a:cubicBezTo>
                    <a:pt x="144" y="486"/>
                    <a:pt x="144" y="486"/>
                    <a:pt x="144" y="486"/>
                  </a:cubicBezTo>
                  <a:cubicBezTo>
                    <a:pt x="151" y="519"/>
                    <a:pt x="159" y="554"/>
                    <a:pt x="167" y="594"/>
                  </a:cubicBezTo>
                  <a:cubicBezTo>
                    <a:pt x="176" y="638"/>
                    <a:pt x="185" y="684"/>
                    <a:pt x="194" y="729"/>
                  </a:cubicBezTo>
                  <a:cubicBezTo>
                    <a:pt x="206" y="795"/>
                    <a:pt x="217" y="863"/>
                    <a:pt x="228" y="931"/>
                  </a:cubicBezTo>
                  <a:cubicBezTo>
                    <a:pt x="230" y="946"/>
                    <a:pt x="233" y="961"/>
                    <a:pt x="235" y="977"/>
                  </a:cubicBezTo>
                  <a:cubicBezTo>
                    <a:pt x="247" y="1059"/>
                    <a:pt x="258" y="1145"/>
                    <a:pt x="267" y="1230"/>
                  </a:cubicBezTo>
                  <a:cubicBezTo>
                    <a:pt x="268" y="1240"/>
                    <a:pt x="269" y="1250"/>
                    <a:pt x="270" y="1260"/>
                  </a:cubicBezTo>
                  <a:cubicBezTo>
                    <a:pt x="277" y="1323"/>
                    <a:pt x="282" y="1388"/>
                    <a:pt x="287" y="1453"/>
                  </a:cubicBezTo>
                  <a:cubicBezTo>
                    <a:pt x="288" y="1463"/>
                    <a:pt x="289" y="1473"/>
                    <a:pt x="289" y="1483"/>
                  </a:cubicBezTo>
                  <a:cubicBezTo>
                    <a:pt x="290" y="1486"/>
                    <a:pt x="290" y="1486"/>
                    <a:pt x="290" y="1486"/>
                  </a:cubicBezTo>
                  <a:cubicBezTo>
                    <a:pt x="295" y="1571"/>
                    <a:pt x="300" y="1656"/>
                    <a:pt x="303" y="1740"/>
                  </a:cubicBezTo>
                  <a:cubicBezTo>
                    <a:pt x="305" y="1824"/>
                    <a:pt x="306" y="1909"/>
                    <a:pt x="306" y="1992"/>
                  </a:cubicBezTo>
                  <a:cubicBezTo>
                    <a:pt x="307" y="1993"/>
                    <a:pt x="308" y="1994"/>
                    <a:pt x="308" y="1996"/>
                  </a:cubicBezTo>
                  <a:cubicBezTo>
                    <a:pt x="308" y="1999"/>
                    <a:pt x="305"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28"/>
            <p:cNvSpPr/>
            <p:nvPr/>
          </p:nvSpPr>
          <p:spPr bwMode="auto">
            <a:xfrm>
              <a:off x="16590963" y="2798763"/>
              <a:ext cx="273050" cy="3436938"/>
            </a:xfrm>
            <a:custGeom>
              <a:avLst/>
              <a:gdLst>
                <a:gd name="T0" fmla="*/ 154 w 160"/>
                <a:gd name="T1" fmla="*/ 2010 h 2010"/>
                <a:gd name="T2" fmla="*/ 152 w 160"/>
                <a:gd name="T3" fmla="*/ 2010 h 2010"/>
                <a:gd name="T4" fmla="*/ 147 w 160"/>
                <a:gd name="T5" fmla="*/ 2003 h 2010"/>
                <a:gd name="T6" fmla="*/ 145 w 160"/>
                <a:gd name="T7" fmla="*/ 1751 h 2010"/>
                <a:gd name="T8" fmla="*/ 139 w 160"/>
                <a:gd name="T9" fmla="*/ 1499 h 2010"/>
                <a:gd name="T10" fmla="*/ 139 w 160"/>
                <a:gd name="T11" fmla="*/ 1490 h 2010"/>
                <a:gd name="T12" fmla="*/ 138 w 160"/>
                <a:gd name="T13" fmla="*/ 1466 h 2010"/>
                <a:gd name="T14" fmla="*/ 129 w 160"/>
                <a:gd name="T15" fmla="*/ 1276 h 2010"/>
                <a:gd name="T16" fmla="*/ 128 w 160"/>
                <a:gd name="T17" fmla="*/ 1246 h 2010"/>
                <a:gd name="T18" fmla="*/ 112 w 160"/>
                <a:gd name="T19" fmla="*/ 994 h 2010"/>
                <a:gd name="T20" fmla="*/ 111 w 160"/>
                <a:gd name="T21" fmla="*/ 989 h 2010"/>
                <a:gd name="T22" fmla="*/ 108 w 160"/>
                <a:gd name="T23" fmla="*/ 948 h 2010"/>
                <a:gd name="T24" fmla="*/ 91 w 160"/>
                <a:gd name="T25" fmla="*/ 745 h 2010"/>
                <a:gd name="T26" fmla="*/ 78 w 160"/>
                <a:gd name="T27" fmla="*/ 608 h 2010"/>
                <a:gd name="T28" fmla="*/ 66 w 160"/>
                <a:gd name="T29" fmla="*/ 498 h 2010"/>
                <a:gd name="T30" fmla="*/ 65 w 160"/>
                <a:gd name="T31" fmla="*/ 483 h 2010"/>
                <a:gd name="T32" fmla="*/ 62 w 160"/>
                <a:gd name="T33" fmla="*/ 456 h 2010"/>
                <a:gd name="T34" fmla="*/ 36 w 160"/>
                <a:gd name="T35" fmla="*/ 251 h 2010"/>
                <a:gd name="T36" fmla="*/ 1 w 160"/>
                <a:gd name="T37" fmla="*/ 8 h 2010"/>
                <a:gd name="T38" fmla="*/ 6 w 160"/>
                <a:gd name="T39" fmla="*/ 1 h 2010"/>
                <a:gd name="T40" fmla="*/ 13 w 160"/>
                <a:gd name="T41" fmla="*/ 6 h 2010"/>
                <a:gd name="T42" fmla="*/ 48 w 160"/>
                <a:gd name="T43" fmla="*/ 249 h 2010"/>
                <a:gd name="T44" fmla="*/ 74 w 160"/>
                <a:gd name="T45" fmla="*/ 454 h 2010"/>
                <a:gd name="T46" fmla="*/ 77 w 160"/>
                <a:gd name="T47" fmla="*/ 482 h 2010"/>
                <a:gd name="T48" fmla="*/ 78 w 160"/>
                <a:gd name="T49" fmla="*/ 497 h 2010"/>
                <a:gd name="T50" fmla="*/ 90 w 160"/>
                <a:gd name="T51" fmla="*/ 606 h 2010"/>
                <a:gd name="T52" fmla="*/ 103 w 160"/>
                <a:gd name="T53" fmla="*/ 744 h 2010"/>
                <a:gd name="T54" fmla="*/ 120 w 160"/>
                <a:gd name="T55" fmla="*/ 947 h 2010"/>
                <a:gd name="T56" fmla="*/ 123 w 160"/>
                <a:gd name="T57" fmla="*/ 988 h 2010"/>
                <a:gd name="T58" fmla="*/ 124 w 160"/>
                <a:gd name="T59" fmla="*/ 993 h 2010"/>
                <a:gd name="T60" fmla="*/ 140 w 160"/>
                <a:gd name="T61" fmla="*/ 1245 h 2010"/>
                <a:gd name="T62" fmla="*/ 141 w 160"/>
                <a:gd name="T63" fmla="*/ 1275 h 2010"/>
                <a:gd name="T64" fmla="*/ 150 w 160"/>
                <a:gd name="T65" fmla="*/ 1465 h 2010"/>
                <a:gd name="T66" fmla="*/ 151 w 160"/>
                <a:gd name="T67" fmla="*/ 1490 h 2010"/>
                <a:gd name="T68" fmla="*/ 151 w 160"/>
                <a:gd name="T69" fmla="*/ 1498 h 2010"/>
                <a:gd name="T70" fmla="*/ 157 w 160"/>
                <a:gd name="T71" fmla="*/ 1751 h 2010"/>
                <a:gd name="T72" fmla="*/ 159 w 160"/>
                <a:gd name="T73" fmla="*/ 2001 h 2010"/>
                <a:gd name="T74" fmla="*/ 160 w 160"/>
                <a:gd name="T75" fmla="*/ 2006 h 2010"/>
                <a:gd name="T76" fmla="*/ 154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4" y="2010"/>
                  </a:moveTo>
                  <a:cubicBezTo>
                    <a:pt x="153" y="2010"/>
                    <a:pt x="153" y="2010"/>
                    <a:pt x="152" y="2010"/>
                  </a:cubicBezTo>
                  <a:cubicBezTo>
                    <a:pt x="149" y="2009"/>
                    <a:pt x="147" y="2006"/>
                    <a:pt x="147" y="2003"/>
                  </a:cubicBezTo>
                  <a:cubicBezTo>
                    <a:pt x="147" y="1919"/>
                    <a:pt x="147" y="1835"/>
                    <a:pt x="145" y="1751"/>
                  </a:cubicBezTo>
                  <a:cubicBezTo>
                    <a:pt x="144" y="1667"/>
                    <a:pt x="142" y="1582"/>
                    <a:pt x="139" y="1499"/>
                  </a:cubicBezTo>
                  <a:cubicBezTo>
                    <a:pt x="139" y="1490"/>
                    <a:pt x="139" y="1490"/>
                    <a:pt x="139" y="1490"/>
                  </a:cubicBezTo>
                  <a:cubicBezTo>
                    <a:pt x="138" y="1482"/>
                    <a:pt x="138" y="1474"/>
                    <a:pt x="138" y="1466"/>
                  </a:cubicBezTo>
                  <a:cubicBezTo>
                    <a:pt x="135" y="1397"/>
                    <a:pt x="132" y="1335"/>
                    <a:pt x="129" y="1276"/>
                  </a:cubicBezTo>
                  <a:cubicBezTo>
                    <a:pt x="129" y="1266"/>
                    <a:pt x="128" y="1256"/>
                    <a:pt x="128" y="1246"/>
                  </a:cubicBezTo>
                  <a:cubicBezTo>
                    <a:pt x="123" y="1158"/>
                    <a:pt x="118" y="1073"/>
                    <a:pt x="112" y="994"/>
                  </a:cubicBezTo>
                  <a:cubicBezTo>
                    <a:pt x="111" y="989"/>
                    <a:pt x="111" y="989"/>
                    <a:pt x="111" y="989"/>
                  </a:cubicBezTo>
                  <a:cubicBezTo>
                    <a:pt x="110" y="975"/>
                    <a:pt x="109" y="962"/>
                    <a:pt x="108" y="948"/>
                  </a:cubicBezTo>
                  <a:cubicBezTo>
                    <a:pt x="103" y="879"/>
                    <a:pt x="97" y="810"/>
                    <a:pt x="91" y="745"/>
                  </a:cubicBezTo>
                  <a:cubicBezTo>
                    <a:pt x="87" y="699"/>
                    <a:pt x="83" y="652"/>
                    <a:pt x="78" y="608"/>
                  </a:cubicBezTo>
                  <a:cubicBezTo>
                    <a:pt x="75" y="573"/>
                    <a:pt x="71" y="536"/>
                    <a:pt x="66" y="498"/>
                  </a:cubicBezTo>
                  <a:cubicBezTo>
                    <a:pt x="65" y="483"/>
                    <a:pt x="65" y="483"/>
                    <a:pt x="65" y="483"/>
                  </a:cubicBezTo>
                  <a:cubicBezTo>
                    <a:pt x="64" y="474"/>
                    <a:pt x="63" y="465"/>
                    <a:pt x="62" y="456"/>
                  </a:cubicBezTo>
                  <a:cubicBezTo>
                    <a:pt x="53" y="386"/>
                    <a:pt x="45" y="317"/>
                    <a:pt x="36" y="251"/>
                  </a:cubicBezTo>
                  <a:cubicBezTo>
                    <a:pt x="25" y="168"/>
                    <a:pt x="13" y="86"/>
                    <a:pt x="1" y="8"/>
                  </a:cubicBezTo>
                  <a:cubicBezTo>
                    <a:pt x="0" y="4"/>
                    <a:pt x="3" y="1"/>
                    <a:pt x="6" y="1"/>
                  </a:cubicBezTo>
                  <a:cubicBezTo>
                    <a:pt x="9" y="0"/>
                    <a:pt x="12" y="2"/>
                    <a:pt x="13" y="6"/>
                  </a:cubicBezTo>
                  <a:cubicBezTo>
                    <a:pt x="25" y="84"/>
                    <a:pt x="36" y="166"/>
                    <a:pt x="48" y="249"/>
                  </a:cubicBezTo>
                  <a:cubicBezTo>
                    <a:pt x="56" y="316"/>
                    <a:pt x="65" y="385"/>
                    <a:pt x="74" y="454"/>
                  </a:cubicBezTo>
                  <a:cubicBezTo>
                    <a:pt x="75" y="463"/>
                    <a:pt x="76" y="473"/>
                    <a:pt x="77" y="482"/>
                  </a:cubicBezTo>
                  <a:cubicBezTo>
                    <a:pt x="78" y="497"/>
                    <a:pt x="78" y="497"/>
                    <a:pt x="78" y="497"/>
                  </a:cubicBezTo>
                  <a:cubicBezTo>
                    <a:pt x="83" y="534"/>
                    <a:pt x="86" y="572"/>
                    <a:pt x="90" y="606"/>
                  </a:cubicBezTo>
                  <a:cubicBezTo>
                    <a:pt x="95" y="651"/>
                    <a:pt x="99" y="697"/>
                    <a:pt x="103" y="744"/>
                  </a:cubicBezTo>
                  <a:cubicBezTo>
                    <a:pt x="109" y="809"/>
                    <a:pt x="115" y="878"/>
                    <a:pt x="120" y="947"/>
                  </a:cubicBezTo>
                  <a:cubicBezTo>
                    <a:pt x="121" y="961"/>
                    <a:pt x="122" y="974"/>
                    <a:pt x="123" y="988"/>
                  </a:cubicBezTo>
                  <a:cubicBezTo>
                    <a:pt x="124" y="993"/>
                    <a:pt x="124" y="993"/>
                    <a:pt x="124" y="993"/>
                  </a:cubicBezTo>
                  <a:cubicBezTo>
                    <a:pt x="130" y="1073"/>
                    <a:pt x="135" y="1158"/>
                    <a:pt x="140" y="1245"/>
                  </a:cubicBezTo>
                  <a:cubicBezTo>
                    <a:pt x="140" y="1255"/>
                    <a:pt x="141" y="1265"/>
                    <a:pt x="141" y="1275"/>
                  </a:cubicBezTo>
                  <a:cubicBezTo>
                    <a:pt x="144" y="1334"/>
                    <a:pt x="147" y="1396"/>
                    <a:pt x="150" y="1465"/>
                  </a:cubicBezTo>
                  <a:cubicBezTo>
                    <a:pt x="150" y="1473"/>
                    <a:pt x="150" y="1481"/>
                    <a:pt x="151" y="1490"/>
                  </a:cubicBezTo>
                  <a:cubicBezTo>
                    <a:pt x="151" y="1498"/>
                    <a:pt x="151" y="1498"/>
                    <a:pt x="151" y="1498"/>
                  </a:cubicBezTo>
                  <a:cubicBezTo>
                    <a:pt x="154" y="1582"/>
                    <a:pt x="156" y="1667"/>
                    <a:pt x="157" y="1751"/>
                  </a:cubicBezTo>
                  <a:cubicBezTo>
                    <a:pt x="159" y="1834"/>
                    <a:pt x="159" y="1918"/>
                    <a:pt x="159" y="2001"/>
                  </a:cubicBezTo>
                  <a:cubicBezTo>
                    <a:pt x="160" y="2002"/>
                    <a:pt x="160" y="2004"/>
                    <a:pt x="160" y="2006"/>
                  </a:cubicBezTo>
                  <a:cubicBezTo>
                    <a:pt x="159" y="2008"/>
                    <a:pt x="157" y="2010"/>
                    <a:pt x="154"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29"/>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30"/>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31"/>
            <p:cNvSpPr/>
            <p:nvPr/>
          </p:nvSpPr>
          <p:spPr bwMode="auto">
            <a:xfrm>
              <a:off x="16416338" y="5705475"/>
              <a:ext cx="3402013" cy="103188"/>
            </a:xfrm>
            <a:custGeom>
              <a:avLst/>
              <a:gdLst>
                <a:gd name="T0" fmla="*/ 6 w 1990"/>
                <a:gd name="T1" fmla="*/ 60 h 60"/>
                <a:gd name="T2" fmla="*/ 0 w 1990"/>
                <a:gd name="T3" fmla="*/ 54 h 60"/>
                <a:gd name="T4" fmla="*/ 6 w 1990"/>
                <a:gd name="T5" fmla="*/ 48 h 60"/>
                <a:gd name="T6" fmla="*/ 111 w 1990"/>
                <a:gd name="T7" fmla="*/ 47 h 60"/>
                <a:gd name="T8" fmla="*/ 253 w 1990"/>
                <a:gd name="T9" fmla="*/ 45 h 60"/>
                <a:gd name="T10" fmla="*/ 350 w 1990"/>
                <a:gd name="T11" fmla="*/ 44 h 60"/>
                <a:gd name="T12" fmla="*/ 501 w 1990"/>
                <a:gd name="T13" fmla="*/ 43 h 60"/>
                <a:gd name="T14" fmla="*/ 502 w 1990"/>
                <a:gd name="T15" fmla="*/ 43 h 60"/>
                <a:gd name="T16" fmla="*/ 663 w 1990"/>
                <a:gd name="T17" fmla="*/ 40 h 60"/>
                <a:gd name="T18" fmla="*/ 749 w 1990"/>
                <a:gd name="T19" fmla="*/ 39 h 60"/>
                <a:gd name="T20" fmla="*/ 910 w 1990"/>
                <a:gd name="T21" fmla="*/ 37 h 60"/>
                <a:gd name="T22" fmla="*/ 998 w 1990"/>
                <a:gd name="T23" fmla="*/ 35 h 60"/>
                <a:gd name="T24" fmla="*/ 1052 w 1990"/>
                <a:gd name="T25" fmla="*/ 33 h 60"/>
                <a:gd name="T26" fmla="*/ 1243 w 1990"/>
                <a:gd name="T27" fmla="*/ 27 h 60"/>
                <a:gd name="T28" fmla="*/ 1287 w 1990"/>
                <a:gd name="T29" fmla="*/ 25 h 60"/>
                <a:gd name="T30" fmla="*/ 1489 w 1990"/>
                <a:gd name="T31" fmla="*/ 21 h 60"/>
                <a:gd name="T32" fmla="*/ 1492 w 1990"/>
                <a:gd name="T33" fmla="*/ 21 h 60"/>
                <a:gd name="T34" fmla="*/ 1681 w 1990"/>
                <a:gd name="T35" fmla="*/ 13 h 60"/>
                <a:gd name="T36" fmla="*/ 1736 w 1990"/>
                <a:gd name="T37" fmla="*/ 10 h 60"/>
                <a:gd name="T38" fmla="*/ 1969 w 1990"/>
                <a:gd name="T39" fmla="*/ 1 h 60"/>
                <a:gd name="T40" fmla="*/ 1984 w 1990"/>
                <a:gd name="T41" fmla="*/ 1 h 60"/>
                <a:gd name="T42" fmla="*/ 1990 w 1990"/>
                <a:gd name="T43" fmla="*/ 6 h 60"/>
                <a:gd name="T44" fmla="*/ 1984 w 1990"/>
                <a:gd name="T45" fmla="*/ 13 h 60"/>
                <a:gd name="T46" fmla="*/ 1970 w 1990"/>
                <a:gd name="T47" fmla="*/ 13 h 60"/>
                <a:gd name="T48" fmla="*/ 1737 w 1990"/>
                <a:gd name="T49" fmla="*/ 22 h 60"/>
                <a:gd name="T50" fmla="*/ 1682 w 1990"/>
                <a:gd name="T51" fmla="*/ 25 h 60"/>
                <a:gd name="T52" fmla="*/ 1492 w 1990"/>
                <a:gd name="T53" fmla="*/ 33 h 60"/>
                <a:gd name="T54" fmla="*/ 1489 w 1990"/>
                <a:gd name="T55" fmla="*/ 33 h 60"/>
                <a:gd name="T56" fmla="*/ 1288 w 1990"/>
                <a:gd name="T57" fmla="*/ 37 h 60"/>
                <a:gd name="T58" fmla="*/ 1244 w 1990"/>
                <a:gd name="T59" fmla="*/ 39 h 60"/>
                <a:gd name="T60" fmla="*/ 1053 w 1990"/>
                <a:gd name="T61" fmla="*/ 45 h 60"/>
                <a:gd name="T62" fmla="*/ 998 w 1990"/>
                <a:gd name="T63" fmla="*/ 47 h 60"/>
                <a:gd name="T64" fmla="*/ 911 w 1990"/>
                <a:gd name="T65" fmla="*/ 49 h 60"/>
                <a:gd name="T66" fmla="*/ 749 w 1990"/>
                <a:gd name="T67" fmla="*/ 51 h 60"/>
                <a:gd name="T68" fmla="*/ 663 w 1990"/>
                <a:gd name="T69" fmla="*/ 52 h 60"/>
                <a:gd name="T70" fmla="*/ 503 w 1990"/>
                <a:gd name="T71" fmla="*/ 55 h 60"/>
                <a:gd name="T72" fmla="*/ 501 w 1990"/>
                <a:gd name="T73" fmla="*/ 55 h 60"/>
                <a:gd name="T74" fmla="*/ 350 w 1990"/>
                <a:gd name="T75" fmla="*/ 56 h 60"/>
                <a:gd name="T76" fmla="*/ 253 w 1990"/>
                <a:gd name="T77" fmla="*/ 57 h 60"/>
                <a:gd name="T78" fmla="*/ 111 w 1990"/>
                <a:gd name="T79" fmla="*/ 59 h 60"/>
                <a:gd name="T80" fmla="*/ 6 w 1990"/>
                <a:gd name="T81" fmla="*/ 60 h 60"/>
                <a:gd name="T82" fmla="*/ 6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6" y="60"/>
                  </a:moveTo>
                  <a:cubicBezTo>
                    <a:pt x="3" y="60"/>
                    <a:pt x="0" y="57"/>
                    <a:pt x="0" y="54"/>
                  </a:cubicBezTo>
                  <a:cubicBezTo>
                    <a:pt x="0" y="51"/>
                    <a:pt x="3" y="48"/>
                    <a:pt x="6" y="48"/>
                  </a:cubicBezTo>
                  <a:cubicBezTo>
                    <a:pt x="41" y="48"/>
                    <a:pt x="76" y="47"/>
                    <a:pt x="111" y="47"/>
                  </a:cubicBezTo>
                  <a:cubicBezTo>
                    <a:pt x="158" y="46"/>
                    <a:pt x="206" y="45"/>
                    <a:pt x="253" y="45"/>
                  </a:cubicBezTo>
                  <a:cubicBezTo>
                    <a:pt x="285" y="45"/>
                    <a:pt x="318" y="44"/>
                    <a:pt x="350" y="44"/>
                  </a:cubicBezTo>
                  <a:cubicBezTo>
                    <a:pt x="400" y="43"/>
                    <a:pt x="451" y="43"/>
                    <a:pt x="501" y="43"/>
                  </a:cubicBezTo>
                  <a:cubicBezTo>
                    <a:pt x="502" y="43"/>
                    <a:pt x="502" y="43"/>
                    <a:pt x="502" y="43"/>
                  </a:cubicBezTo>
                  <a:cubicBezTo>
                    <a:pt x="555" y="42"/>
                    <a:pt x="610" y="41"/>
                    <a:pt x="663" y="40"/>
                  </a:cubicBezTo>
                  <a:cubicBezTo>
                    <a:pt x="692" y="40"/>
                    <a:pt x="721" y="39"/>
                    <a:pt x="749" y="39"/>
                  </a:cubicBezTo>
                  <a:cubicBezTo>
                    <a:pt x="802" y="38"/>
                    <a:pt x="857" y="37"/>
                    <a:pt x="910" y="37"/>
                  </a:cubicBezTo>
                  <a:cubicBezTo>
                    <a:pt x="940" y="36"/>
                    <a:pt x="969" y="36"/>
                    <a:pt x="998" y="35"/>
                  </a:cubicBezTo>
                  <a:cubicBezTo>
                    <a:pt x="1016" y="35"/>
                    <a:pt x="1034" y="34"/>
                    <a:pt x="1052" y="33"/>
                  </a:cubicBezTo>
                  <a:cubicBezTo>
                    <a:pt x="1115" y="31"/>
                    <a:pt x="1180" y="28"/>
                    <a:pt x="1243" y="27"/>
                  </a:cubicBezTo>
                  <a:cubicBezTo>
                    <a:pt x="1258" y="26"/>
                    <a:pt x="1272" y="26"/>
                    <a:pt x="1287" y="25"/>
                  </a:cubicBezTo>
                  <a:cubicBezTo>
                    <a:pt x="1354" y="23"/>
                    <a:pt x="1423" y="21"/>
                    <a:pt x="1489" y="21"/>
                  </a:cubicBezTo>
                  <a:cubicBezTo>
                    <a:pt x="1492" y="21"/>
                    <a:pt x="1492" y="21"/>
                    <a:pt x="1492" y="21"/>
                  </a:cubicBezTo>
                  <a:cubicBezTo>
                    <a:pt x="1554" y="18"/>
                    <a:pt x="1619" y="15"/>
                    <a:pt x="1681" y="13"/>
                  </a:cubicBezTo>
                  <a:cubicBezTo>
                    <a:pt x="1736" y="10"/>
                    <a:pt x="1736" y="10"/>
                    <a:pt x="1736" y="10"/>
                  </a:cubicBezTo>
                  <a:cubicBezTo>
                    <a:pt x="1813" y="8"/>
                    <a:pt x="1893" y="4"/>
                    <a:pt x="1969" y="1"/>
                  </a:cubicBezTo>
                  <a:cubicBezTo>
                    <a:pt x="1984" y="1"/>
                    <a:pt x="1984" y="1"/>
                    <a:pt x="1984" y="1"/>
                  </a:cubicBezTo>
                  <a:cubicBezTo>
                    <a:pt x="1987" y="0"/>
                    <a:pt x="1990" y="3"/>
                    <a:pt x="1990" y="6"/>
                  </a:cubicBezTo>
                  <a:cubicBezTo>
                    <a:pt x="1990" y="10"/>
                    <a:pt x="1988" y="12"/>
                    <a:pt x="1984" y="13"/>
                  </a:cubicBezTo>
                  <a:cubicBezTo>
                    <a:pt x="1970" y="13"/>
                    <a:pt x="1970" y="13"/>
                    <a:pt x="1970" y="13"/>
                  </a:cubicBezTo>
                  <a:cubicBezTo>
                    <a:pt x="1893" y="16"/>
                    <a:pt x="1814" y="20"/>
                    <a:pt x="1737" y="22"/>
                  </a:cubicBezTo>
                  <a:cubicBezTo>
                    <a:pt x="1682" y="25"/>
                    <a:pt x="1682" y="25"/>
                    <a:pt x="1682" y="25"/>
                  </a:cubicBezTo>
                  <a:cubicBezTo>
                    <a:pt x="1619" y="27"/>
                    <a:pt x="1554" y="30"/>
                    <a:pt x="1492" y="33"/>
                  </a:cubicBezTo>
                  <a:cubicBezTo>
                    <a:pt x="1489" y="33"/>
                    <a:pt x="1489" y="33"/>
                    <a:pt x="1489" y="33"/>
                  </a:cubicBezTo>
                  <a:cubicBezTo>
                    <a:pt x="1423" y="33"/>
                    <a:pt x="1354" y="35"/>
                    <a:pt x="1288" y="37"/>
                  </a:cubicBezTo>
                  <a:cubicBezTo>
                    <a:pt x="1273" y="38"/>
                    <a:pt x="1258" y="38"/>
                    <a:pt x="1244" y="39"/>
                  </a:cubicBezTo>
                  <a:cubicBezTo>
                    <a:pt x="1181" y="40"/>
                    <a:pt x="1116" y="43"/>
                    <a:pt x="1053" y="45"/>
                  </a:cubicBezTo>
                  <a:cubicBezTo>
                    <a:pt x="1034" y="46"/>
                    <a:pt x="1016" y="47"/>
                    <a:pt x="998" y="47"/>
                  </a:cubicBezTo>
                  <a:cubicBezTo>
                    <a:pt x="969" y="48"/>
                    <a:pt x="940" y="48"/>
                    <a:pt x="911" y="49"/>
                  </a:cubicBezTo>
                  <a:cubicBezTo>
                    <a:pt x="858" y="49"/>
                    <a:pt x="803" y="50"/>
                    <a:pt x="749" y="51"/>
                  </a:cubicBezTo>
                  <a:cubicBezTo>
                    <a:pt x="721" y="51"/>
                    <a:pt x="692" y="52"/>
                    <a:pt x="663" y="52"/>
                  </a:cubicBezTo>
                  <a:cubicBezTo>
                    <a:pt x="610" y="53"/>
                    <a:pt x="556" y="54"/>
                    <a:pt x="503" y="55"/>
                  </a:cubicBezTo>
                  <a:cubicBezTo>
                    <a:pt x="501" y="55"/>
                    <a:pt x="501" y="55"/>
                    <a:pt x="501" y="55"/>
                  </a:cubicBezTo>
                  <a:cubicBezTo>
                    <a:pt x="451" y="55"/>
                    <a:pt x="400" y="55"/>
                    <a:pt x="350" y="56"/>
                  </a:cubicBezTo>
                  <a:cubicBezTo>
                    <a:pt x="318" y="56"/>
                    <a:pt x="285" y="57"/>
                    <a:pt x="253" y="57"/>
                  </a:cubicBezTo>
                  <a:cubicBezTo>
                    <a:pt x="206" y="57"/>
                    <a:pt x="158" y="58"/>
                    <a:pt x="111" y="59"/>
                  </a:cubicBezTo>
                  <a:cubicBezTo>
                    <a:pt x="76" y="59"/>
                    <a:pt x="41" y="60"/>
                    <a:pt x="6" y="60"/>
                  </a:cubicBezTo>
                  <a:cubicBezTo>
                    <a:pt x="6" y="60"/>
                    <a:pt x="6" y="60"/>
                    <a:pt x="6"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32"/>
            <p:cNvSpPr/>
            <p:nvPr/>
          </p:nvSpPr>
          <p:spPr bwMode="auto">
            <a:xfrm>
              <a:off x="16416338" y="5221288"/>
              <a:ext cx="3292475" cy="158750"/>
            </a:xfrm>
            <a:custGeom>
              <a:avLst/>
              <a:gdLst>
                <a:gd name="T0" fmla="*/ 6 w 1926"/>
                <a:gd name="T1" fmla="*/ 93 h 93"/>
                <a:gd name="T2" fmla="*/ 0 w 1926"/>
                <a:gd name="T3" fmla="*/ 87 h 93"/>
                <a:gd name="T4" fmla="*/ 6 w 1926"/>
                <a:gd name="T5" fmla="*/ 81 h 93"/>
                <a:gd name="T6" fmla="*/ 247 w 1926"/>
                <a:gd name="T7" fmla="*/ 76 h 93"/>
                <a:gd name="T8" fmla="*/ 488 w 1926"/>
                <a:gd name="T9" fmla="*/ 71 h 93"/>
                <a:gd name="T10" fmla="*/ 489 w 1926"/>
                <a:gd name="T11" fmla="*/ 71 h 93"/>
                <a:gd name="T12" fmla="*/ 729 w 1926"/>
                <a:gd name="T13" fmla="*/ 66 h 93"/>
                <a:gd name="T14" fmla="*/ 971 w 1926"/>
                <a:gd name="T15" fmla="*/ 62 h 93"/>
                <a:gd name="T16" fmla="*/ 1208 w 1926"/>
                <a:gd name="T17" fmla="*/ 45 h 93"/>
                <a:gd name="T18" fmla="*/ 1445 w 1926"/>
                <a:gd name="T19" fmla="*/ 33 h 93"/>
                <a:gd name="T20" fmla="*/ 1447 w 1926"/>
                <a:gd name="T21" fmla="*/ 33 h 93"/>
                <a:gd name="T22" fmla="*/ 1683 w 1926"/>
                <a:gd name="T23" fmla="*/ 16 h 93"/>
                <a:gd name="T24" fmla="*/ 1795 w 1926"/>
                <a:gd name="T25" fmla="*/ 8 h 93"/>
                <a:gd name="T26" fmla="*/ 1920 w 1926"/>
                <a:gd name="T27" fmla="*/ 0 h 93"/>
                <a:gd name="T28" fmla="*/ 1926 w 1926"/>
                <a:gd name="T29" fmla="*/ 5 h 93"/>
                <a:gd name="T30" fmla="*/ 1921 w 1926"/>
                <a:gd name="T31" fmla="*/ 12 h 93"/>
                <a:gd name="T32" fmla="*/ 1796 w 1926"/>
                <a:gd name="T33" fmla="*/ 20 h 93"/>
                <a:gd name="T34" fmla="*/ 1683 w 1926"/>
                <a:gd name="T35" fmla="*/ 28 h 93"/>
                <a:gd name="T36" fmla="*/ 1448 w 1926"/>
                <a:gd name="T37" fmla="*/ 45 h 93"/>
                <a:gd name="T38" fmla="*/ 1445 w 1926"/>
                <a:gd name="T39" fmla="*/ 45 h 93"/>
                <a:gd name="T40" fmla="*/ 1208 w 1926"/>
                <a:gd name="T41" fmla="*/ 57 h 93"/>
                <a:gd name="T42" fmla="*/ 971 w 1926"/>
                <a:gd name="T43" fmla="*/ 74 h 93"/>
                <a:gd name="T44" fmla="*/ 730 w 1926"/>
                <a:gd name="T45" fmla="*/ 78 h 93"/>
                <a:gd name="T46" fmla="*/ 490 w 1926"/>
                <a:gd name="T47" fmla="*/ 83 h 93"/>
                <a:gd name="T48" fmla="*/ 488 w 1926"/>
                <a:gd name="T49" fmla="*/ 83 h 93"/>
                <a:gd name="T50" fmla="*/ 247 w 1926"/>
                <a:gd name="T51" fmla="*/ 88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0"/>
                    <a:pt x="0" y="87"/>
                  </a:cubicBezTo>
                  <a:cubicBezTo>
                    <a:pt x="0" y="84"/>
                    <a:pt x="3" y="81"/>
                    <a:pt x="6" y="81"/>
                  </a:cubicBezTo>
                  <a:cubicBezTo>
                    <a:pt x="85" y="79"/>
                    <a:pt x="167" y="77"/>
                    <a:pt x="247" y="76"/>
                  </a:cubicBezTo>
                  <a:cubicBezTo>
                    <a:pt x="327" y="74"/>
                    <a:pt x="408" y="73"/>
                    <a:pt x="488" y="71"/>
                  </a:cubicBezTo>
                  <a:cubicBezTo>
                    <a:pt x="489" y="71"/>
                    <a:pt x="489" y="71"/>
                    <a:pt x="489" y="71"/>
                  </a:cubicBezTo>
                  <a:cubicBezTo>
                    <a:pt x="568" y="69"/>
                    <a:pt x="649" y="67"/>
                    <a:pt x="729" y="66"/>
                  </a:cubicBezTo>
                  <a:cubicBezTo>
                    <a:pt x="809" y="64"/>
                    <a:pt x="890" y="63"/>
                    <a:pt x="971" y="62"/>
                  </a:cubicBezTo>
                  <a:cubicBezTo>
                    <a:pt x="1053" y="55"/>
                    <a:pt x="1133" y="50"/>
                    <a:pt x="1208" y="45"/>
                  </a:cubicBezTo>
                  <a:cubicBezTo>
                    <a:pt x="1291" y="40"/>
                    <a:pt x="1370" y="36"/>
                    <a:pt x="1445" y="33"/>
                  </a:cubicBezTo>
                  <a:cubicBezTo>
                    <a:pt x="1447" y="33"/>
                    <a:pt x="1447" y="33"/>
                    <a:pt x="1447" y="33"/>
                  </a:cubicBezTo>
                  <a:cubicBezTo>
                    <a:pt x="1533" y="26"/>
                    <a:pt x="1618" y="20"/>
                    <a:pt x="1683" y="16"/>
                  </a:cubicBezTo>
                  <a:cubicBezTo>
                    <a:pt x="1720" y="13"/>
                    <a:pt x="1757" y="11"/>
                    <a:pt x="1795" y="8"/>
                  </a:cubicBezTo>
                  <a:cubicBezTo>
                    <a:pt x="1837" y="5"/>
                    <a:pt x="1879" y="3"/>
                    <a:pt x="1920" y="0"/>
                  </a:cubicBezTo>
                  <a:cubicBezTo>
                    <a:pt x="1923" y="0"/>
                    <a:pt x="1926" y="2"/>
                    <a:pt x="1926" y="5"/>
                  </a:cubicBezTo>
                  <a:cubicBezTo>
                    <a:pt x="1926" y="9"/>
                    <a:pt x="1924" y="12"/>
                    <a:pt x="1921" y="12"/>
                  </a:cubicBezTo>
                  <a:cubicBezTo>
                    <a:pt x="1879" y="15"/>
                    <a:pt x="1838" y="17"/>
                    <a:pt x="1796" y="20"/>
                  </a:cubicBezTo>
                  <a:cubicBezTo>
                    <a:pt x="1758" y="23"/>
                    <a:pt x="1721" y="25"/>
                    <a:pt x="1683" y="28"/>
                  </a:cubicBezTo>
                  <a:cubicBezTo>
                    <a:pt x="1619" y="32"/>
                    <a:pt x="1533" y="38"/>
                    <a:pt x="1448" y="45"/>
                  </a:cubicBezTo>
                  <a:cubicBezTo>
                    <a:pt x="1445" y="45"/>
                    <a:pt x="1445" y="45"/>
                    <a:pt x="1445" y="45"/>
                  </a:cubicBezTo>
                  <a:cubicBezTo>
                    <a:pt x="1371" y="48"/>
                    <a:pt x="1291" y="52"/>
                    <a:pt x="1208" y="57"/>
                  </a:cubicBezTo>
                  <a:cubicBezTo>
                    <a:pt x="1134" y="62"/>
                    <a:pt x="1054" y="67"/>
                    <a:pt x="971" y="74"/>
                  </a:cubicBezTo>
                  <a:cubicBezTo>
                    <a:pt x="890" y="75"/>
                    <a:pt x="809" y="76"/>
                    <a:pt x="730" y="78"/>
                  </a:cubicBezTo>
                  <a:cubicBezTo>
                    <a:pt x="649" y="79"/>
                    <a:pt x="569" y="81"/>
                    <a:pt x="490" y="83"/>
                  </a:cubicBezTo>
                  <a:cubicBezTo>
                    <a:pt x="488" y="83"/>
                    <a:pt x="488" y="83"/>
                    <a:pt x="488" y="83"/>
                  </a:cubicBezTo>
                  <a:cubicBezTo>
                    <a:pt x="408" y="85"/>
                    <a:pt x="327" y="86"/>
                    <a:pt x="247" y="88"/>
                  </a:cubicBezTo>
                  <a:cubicBezTo>
                    <a:pt x="167" y="89"/>
                    <a:pt x="86" y="91"/>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33"/>
            <p:cNvSpPr/>
            <p:nvPr/>
          </p:nvSpPr>
          <p:spPr bwMode="auto">
            <a:xfrm>
              <a:off x="16416338" y="4754563"/>
              <a:ext cx="3114675" cy="198438"/>
            </a:xfrm>
            <a:custGeom>
              <a:avLst/>
              <a:gdLst>
                <a:gd name="T0" fmla="*/ 6 w 1822"/>
                <a:gd name="T1" fmla="*/ 116 h 116"/>
                <a:gd name="T2" fmla="*/ 0 w 1822"/>
                <a:gd name="T3" fmla="*/ 110 h 116"/>
                <a:gd name="T4" fmla="*/ 6 w 1822"/>
                <a:gd name="T5" fmla="*/ 104 h 116"/>
                <a:gd name="T6" fmla="*/ 23 w 1822"/>
                <a:gd name="T7" fmla="*/ 103 h 116"/>
                <a:gd name="T8" fmla="*/ 236 w 1822"/>
                <a:gd name="T9" fmla="*/ 96 h 116"/>
                <a:gd name="T10" fmla="*/ 254 w 1822"/>
                <a:gd name="T11" fmla="*/ 95 h 116"/>
                <a:gd name="T12" fmla="*/ 465 w 1822"/>
                <a:gd name="T13" fmla="*/ 89 h 116"/>
                <a:gd name="T14" fmla="*/ 467 w 1822"/>
                <a:gd name="T15" fmla="*/ 89 h 116"/>
                <a:gd name="T16" fmla="*/ 695 w 1822"/>
                <a:gd name="T17" fmla="*/ 83 h 116"/>
                <a:gd name="T18" fmla="*/ 925 w 1822"/>
                <a:gd name="T19" fmla="*/ 78 h 116"/>
                <a:gd name="T20" fmla="*/ 930 w 1822"/>
                <a:gd name="T21" fmla="*/ 78 h 116"/>
                <a:gd name="T22" fmla="*/ 1147 w 1822"/>
                <a:gd name="T23" fmla="*/ 57 h 116"/>
                <a:gd name="T24" fmla="*/ 1370 w 1822"/>
                <a:gd name="T25" fmla="*/ 39 h 116"/>
                <a:gd name="T26" fmla="*/ 1372 w 1822"/>
                <a:gd name="T27" fmla="*/ 39 h 116"/>
                <a:gd name="T28" fmla="*/ 1593 w 1822"/>
                <a:gd name="T29" fmla="*/ 19 h 116"/>
                <a:gd name="T30" fmla="*/ 1815 w 1822"/>
                <a:gd name="T31" fmla="*/ 1 h 116"/>
                <a:gd name="T32" fmla="*/ 1821 w 1822"/>
                <a:gd name="T33" fmla="*/ 6 h 116"/>
                <a:gd name="T34" fmla="*/ 1816 w 1822"/>
                <a:gd name="T35" fmla="*/ 13 h 116"/>
                <a:gd name="T36" fmla="*/ 1594 w 1822"/>
                <a:gd name="T37" fmla="*/ 31 h 116"/>
                <a:gd name="T38" fmla="*/ 1373 w 1822"/>
                <a:gd name="T39" fmla="*/ 51 h 116"/>
                <a:gd name="T40" fmla="*/ 1371 w 1822"/>
                <a:gd name="T41" fmla="*/ 51 h 116"/>
                <a:gd name="T42" fmla="*/ 1148 w 1822"/>
                <a:gd name="T43" fmla="*/ 69 h 116"/>
                <a:gd name="T44" fmla="*/ 932 w 1822"/>
                <a:gd name="T45" fmla="*/ 90 h 116"/>
                <a:gd name="T46" fmla="*/ 925 w 1822"/>
                <a:gd name="T47" fmla="*/ 90 h 116"/>
                <a:gd name="T48" fmla="*/ 696 w 1822"/>
                <a:gd name="T49" fmla="*/ 95 h 116"/>
                <a:gd name="T50" fmla="*/ 467 w 1822"/>
                <a:gd name="T51" fmla="*/ 101 h 116"/>
                <a:gd name="T52" fmla="*/ 465 w 1822"/>
                <a:gd name="T53" fmla="*/ 101 h 116"/>
                <a:gd name="T54" fmla="*/ 254 w 1822"/>
                <a:gd name="T55" fmla="*/ 107 h 116"/>
                <a:gd name="T56" fmla="*/ 236 w 1822"/>
                <a:gd name="T57" fmla="*/ 108 h 116"/>
                <a:gd name="T58" fmla="*/ 24 w 1822"/>
                <a:gd name="T59" fmla="*/ 115 h 116"/>
                <a:gd name="T60" fmla="*/ 6 w 1822"/>
                <a:gd name="T61" fmla="*/ 116 h 116"/>
                <a:gd name="T62" fmla="*/ 6 w 1822"/>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6">
                  <a:moveTo>
                    <a:pt x="6" y="116"/>
                  </a:moveTo>
                  <a:cubicBezTo>
                    <a:pt x="3" y="116"/>
                    <a:pt x="0" y="113"/>
                    <a:pt x="0" y="110"/>
                  </a:cubicBezTo>
                  <a:cubicBezTo>
                    <a:pt x="0" y="107"/>
                    <a:pt x="2" y="104"/>
                    <a:pt x="6" y="104"/>
                  </a:cubicBezTo>
                  <a:cubicBezTo>
                    <a:pt x="23" y="103"/>
                    <a:pt x="23" y="103"/>
                    <a:pt x="23" y="103"/>
                  </a:cubicBezTo>
                  <a:cubicBezTo>
                    <a:pt x="93" y="101"/>
                    <a:pt x="165" y="98"/>
                    <a:pt x="236" y="96"/>
                  </a:cubicBezTo>
                  <a:cubicBezTo>
                    <a:pt x="254" y="95"/>
                    <a:pt x="254" y="95"/>
                    <a:pt x="254" y="95"/>
                  </a:cubicBezTo>
                  <a:cubicBezTo>
                    <a:pt x="323" y="93"/>
                    <a:pt x="394" y="91"/>
                    <a:pt x="465" y="89"/>
                  </a:cubicBezTo>
                  <a:cubicBezTo>
                    <a:pt x="467" y="89"/>
                    <a:pt x="467" y="89"/>
                    <a:pt x="467" y="89"/>
                  </a:cubicBezTo>
                  <a:cubicBezTo>
                    <a:pt x="553" y="86"/>
                    <a:pt x="626" y="84"/>
                    <a:pt x="695" y="83"/>
                  </a:cubicBezTo>
                  <a:cubicBezTo>
                    <a:pt x="779" y="81"/>
                    <a:pt x="854" y="79"/>
                    <a:pt x="925" y="78"/>
                  </a:cubicBezTo>
                  <a:cubicBezTo>
                    <a:pt x="930" y="78"/>
                    <a:pt x="930" y="78"/>
                    <a:pt x="930" y="78"/>
                  </a:cubicBezTo>
                  <a:cubicBezTo>
                    <a:pt x="1001" y="70"/>
                    <a:pt x="1074" y="63"/>
                    <a:pt x="1147" y="57"/>
                  </a:cubicBezTo>
                  <a:cubicBezTo>
                    <a:pt x="1223" y="50"/>
                    <a:pt x="1297" y="44"/>
                    <a:pt x="1370" y="39"/>
                  </a:cubicBezTo>
                  <a:cubicBezTo>
                    <a:pt x="1372" y="39"/>
                    <a:pt x="1372" y="39"/>
                    <a:pt x="1372" y="39"/>
                  </a:cubicBezTo>
                  <a:cubicBezTo>
                    <a:pt x="1452" y="31"/>
                    <a:pt x="1524" y="25"/>
                    <a:pt x="1593" y="19"/>
                  </a:cubicBezTo>
                  <a:cubicBezTo>
                    <a:pt x="1675" y="12"/>
                    <a:pt x="1748" y="6"/>
                    <a:pt x="1815" y="1"/>
                  </a:cubicBezTo>
                  <a:cubicBezTo>
                    <a:pt x="1818" y="0"/>
                    <a:pt x="1821" y="3"/>
                    <a:pt x="1821" y="6"/>
                  </a:cubicBezTo>
                  <a:cubicBezTo>
                    <a:pt x="1822" y="9"/>
                    <a:pt x="1819" y="12"/>
                    <a:pt x="1816" y="13"/>
                  </a:cubicBezTo>
                  <a:cubicBezTo>
                    <a:pt x="1749" y="18"/>
                    <a:pt x="1676" y="24"/>
                    <a:pt x="1594" y="31"/>
                  </a:cubicBezTo>
                  <a:cubicBezTo>
                    <a:pt x="1525" y="37"/>
                    <a:pt x="1453" y="43"/>
                    <a:pt x="1373" y="51"/>
                  </a:cubicBezTo>
                  <a:cubicBezTo>
                    <a:pt x="1371" y="51"/>
                    <a:pt x="1371" y="51"/>
                    <a:pt x="1371" y="51"/>
                  </a:cubicBezTo>
                  <a:cubicBezTo>
                    <a:pt x="1298" y="56"/>
                    <a:pt x="1224" y="62"/>
                    <a:pt x="1148" y="69"/>
                  </a:cubicBezTo>
                  <a:cubicBezTo>
                    <a:pt x="1075" y="75"/>
                    <a:pt x="1002" y="82"/>
                    <a:pt x="932" y="90"/>
                  </a:cubicBezTo>
                  <a:cubicBezTo>
                    <a:pt x="925" y="90"/>
                    <a:pt x="925" y="90"/>
                    <a:pt x="925" y="90"/>
                  </a:cubicBezTo>
                  <a:cubicBezTo>
                    <a:pt x="854" y="91"/>
                    <a:pt x="779" y="93"/>
                    <a:pt x="696" y="95"/>
                  </a:cubicBezTo>
                  <a:cubicBezTo>
                    <a:pt x="626" y="96"/>
                    <a:pt x="554" y="98"/>
                    <a:pt x="467" y="101"/>
                  </a:cubicBezTo>
                  <a:cubicBezTo>
                    <a:pt x="465" y="101"/>
                    <a:pt x="465" y="101"/>
                    <a:pt x="465" y="101"/>
                  </a:cubicBezTo>
                  <a:cubicBezTo>
                    <a:pt x="395" y="103"/>
                    <a:pt x="323" y="105"/>
                    <a:pt x="254" y="107"/>
                  </a:cubicBezTo>
                  <a:cubicBezTo>
                    <a:pt x="236" y="108"/>
                    <a:pt x="236" y="108"/>
                    <a:pt x="236" y="108"/>
                  </a:cubicBezTo>
                  <a:cubicBezTo>
                    <a:pt x="165" y="110"/>
                    <a:pt x="93" y="113"/>
                    <a:pt x="24" y="115"/>
                  </a:cubicBezTo>
                  <a:cubicBezTo>
                    <a:pt x="6" y="116"/>
                    <a:pt x="6" y="116"/>
                    <a:pt x="6" y="116"/>
                  </a:cubicBezTo>
                  <a:cubicBezTo>
                    <a:pt x="6" y="116"/>
                    <a:pt x="6" y="116"/>
                    <a:pt x="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134"/>
            <p:cNvSpPr/>
            <p:nvPr/>
          </p:nvSpPr>
          <p:spPr bwMode="auto">
            <a:xfrm>
              <a:off x="16416338" y="4322763"/>
              <a:ext cx="2870200" cy="203200"/>
            </a:xfrm>
            <a:custGeom>
              <a:avLst/>
              <a:gdLst>
                <a:gd name="T0" fmla="*/ 6 w 1679"/>
                <a:gd name="T1" fmla="*/ 119 h 119"/>
                <a:gd name="T2" fmla="*/ 0 w 1679"/>
                <a:gd name="T3" fmla="*/ 113 h 119"/>
                <a:gd name="T4" fmla="*/ 6 w 1679"/>
                <a:gd name="T5" fmla="*/ 107 h 119"/>
                <a:gd name="T6" fmla="*/ 219 w 1679"/>
                <a:gd name="T7" fmla="*/ 96 h 119"/>
                <a:gd name="T8" fmla="*/ 433 w 1679"/>
                <a:gd name="T9" fmla="*/ 88 h 119"/>
                <a:gd name="T10" fmla="*/ 434 w 1679"/>
                <a:gd name="T11" fmla="*/ 88 h 119"/>
                <a:gd name="T12" fmla="*/ 647 w 1679"/>
                <a:gd name="T13" fmla="*/ 83 h 119"/>
                <a:gd name="T14" fmla="*/ 860 w 1679"/>
                <a:gd name="T15" fmla="*/ 80 h 119"/>
                <a:gd name="T16" fmla="*/ 1063 w 1679"/>
                <a:gd name="T17" fmla="*/ 57 h 119"/>
                <a:gd name="T18" fmla="*/ 1265 w 1679"/>
                <a:gd name="T19" fmla="*/ 36 h 119"/>
                <a:gd name="T20" fmla="*/ 1268 w 1679"/>
                <a:gd name="T21" fmla="*/ 36 h 119"/>
                <a:gd name="T22" fmla="*/ 1469 w 1679"/>
                <a:gd name="T23" fmla="*/ 17 h 119"/>
                <a:gd name="T24" fmla="*/ 1672 w 1679"/>
                <a:gd name="T25" fmla="*/ 1 h 119"/>
                <a:gd name="T26" fmla="*/ 1678 w 1679"/>
                <a:gd name="T27" fmla="*/ 6 h 119"/>
                <a:gd name="T28" fmla="*/ 1673 w 1679"/>
                <a:gd name="T29" fmla="*/ 13 h 119"/>
                <a:gd name="T30" fmla="*/ 1470 w 1679"/>
                <a:gd name="T31" fmla="*/ 29 h 119"/>
                <a:gd name="T32" fmla="*/ 1269 w 1679"/>
                <a:gd name="T33" fmla="*/ 48 h 119"/>
                <a:gd name="T34" fmla="*/ 1266 w 1679"/>
                <a:gd name="T35" fmla="*/ 48 h 119"/>
                <a:gd name="T36" fmla="*/ 1064 w 1679"/>
                <a:gd name="T37" fmla="*/ 69 h 119"/>
                <a:gd name="T38" fmla="*/ 861 w 1679"/>
                <a:gd name="T39" fmla="*/ 92 h 119"/>
                <a:gd name="T40" fmla="*/ 860 w 1679"/>
                <a:gd name="T41" fmla="*/ 92 h 119"/>
                <a:gd name="T42" fmla="*/ 647 w 1679"/>
                <a:gd name="T43" fmla="*/ 95 h 119"/>
                <a:gd name="T44" fmla="*/ 435 w 1679"/>
                <a:gd name="T45" fmla="*/ 100 h 119"/>
                <a:gd name="T46" fmla="*/ 433 w 1679"/>
                <a:gd name="T47" fmla="*/ 100 h 119"/>
                <a:gd name="T48" fmla="*/ 220 w 1679"/>
                <a:gd name="T49" fmla="*/ 108 h 119"/>
                <a:gd name="T50" fmla="*/ 6 w 1679"/>
                <a:gd name="T51" fmla="*/ 119 h 119"/>
                <a:gd name="T52" fmla="*/ 6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6" y="119"/>
                  </a:moveTo>
                  <a:cubicBezTo>
                    <a:pt x="3" y="119"/>
                    <a:pt x="0" y="117"/>
                    <a:pt x="0" y="113"/>
                  </a:cubicBezTo>
                  <a:cubicBezTo>
                    <a:pt x="0" y="110"/>
                    <a:pt x="2" y="107"/>
                    <a:pt x="6" y="107"/>
                  </a:cubicBezTo>
                  <a:cubicBezTo>
                    <a:pt x="76" y="103"/>
                    <a:pt x="148" y="100"/>
                    <a:pt x="219" y="96"/>
                  </a:cubicBezTo>
                  <a:cubicBezTo>
                    <a:pt x="290" y="93"/>
                    <a:pt x="362" y="91"/>
                    <a:pt x="433" y="88"/>
                  </a:cubicBezTo>
                  <a:cubicBezTo>
                    <a:pt x="434" y="88"/>
                    <a:pt x="434" y="88"/>
                    <a:pt x="434" y="88"/>
                  </a:cubicBezTo>
                  <a:cubicBezTo>
                    <a:pt x="504" y="86"/>
                    <a:pt x="576" y="84"/>
                    <a:pt x="647" y="83"/>
                  </a:cubicBezTo>
                  <a:cubicBezTo>
                    <a:pt x="717" y="81"/>
                    <a:pt x="789" y="80"/>
                    <a:pt x="860" y="80"/>
                  </a:cubicBezTo>
                  <a:cubicBezTo>
                    <a:pt x="924" y="72"/>
                    <a:pt x="993" y="64"/>
                    <a:pt x="1063" y="57"/>
                  </a:cubicBezTo>
                  <a:cubicBezTo>
                    <a:pt x="1129" y="50"/>
                    <a:pt x="1197" y="43"/>
                    <a:pt x="1265" y="36"/>
                  </a:cubicBezTo>
                  <a:cubicBezTo>
                    <a:pt x="1268" y="36"/>
                    <a:pt x="1268" y="36"/>
                    <a:pt x="1268" y="36"/>
                  </a:cubicBezTo>
                  <a:cubicBezTo>
                    <a:pt x="1334" y="29"/>
                    <a:pt x="1402" y="23"/>
                    <a:pt x="1469" y="17"/>
                  </a:cubicBezTo>
                  <a:cubicBezTo>
                    <a:pt x="1538" y="11"/>
                    <a:pt x="1606" y="6"/>
                    <a:pt x="1672" y="1"/>
                  </a:cubicBezTo>
                  <a:cubicBezTo>
                    <a:pt x="1675" y="0"/>
                    <a:pt x="1678" y="3"/>
                    <a:pt x="1678" y="6"/>
                  </a:cubicBezTo>
                  <a:cubicBezTo>
                    <a:pt x="1679" y="9"/>
                    <a:pt x="1676" y="12"/>
                    <a:pt x="1673" y="13"/>
                  </a:cubicBezTo>
                  <a:cubicBezTo>
                    <a:pt x="1607" y="18"/>
                    <a:pt x="1539" y="23"/>
                    <a:pt x="1470" y="29"/>
                  </a:cubicBezTo>
                  <a:cubicBezTo>
                    <a:pt x="1403" y="35"/>
                    <a:pt x="1336" y="41"/>
                    <a:pt x="1269" y="48"/>
                  </a:cubicBezTo>
                  <a:cubicBezTo>
                    <a:pt x="1266" y="48"/>
                    <a:pt x="1266" y="48"/>
                    <a:pt x="1266" y="48"/>
                  </a:cubicBezTo>
                  <a:cubicBezTo>
                    <a:pt x="1198" y="55"/>
                    <a:pt x="1130" y="62"/>
                    <a:pt x="1064" y="69"/>
                  </a:cubicBezTo>
                  <a:cubicBezTo>
                    <a:pt x="994" y="76"/>
                    <a:pt x="926" y="84"/>
                    <a:pt x="861" y="92"/>
                  </a:cubicBezTo>
                  <a:cubicBezTo>
                    <a:pt x="860" y="92"/>
                    <a:pt x="860" y="92"/>
                    <a:pt x="860" y="92"/>
                  </a:cubicBezTo>
                  <a:cubicBezTo>
                    <a:pt x="789" y="92"/>
                    <a:pt x="717" y="93"/>
                    <a:pt x="647" y="95"/>
                  </a:cubicBezTo>
                  <a:cubicBezTo>
                    <a:pt x="576" y="96"/>
                    <a:pt x="505" y="98"/>
                    <a:pt x="435" y="100"/>
                  </a:cubicBezTo>
                  <a:cubicBezTo>
                    <a:pt x="433" y="100"/>
                    <a:pt x="433" y="100"/>
                    <a:pt x="433" y="100"/>
                  </a:cubicBezTo>
                  <a:cubicBezTo>
                    <a:pt x="362" y="103"/>
                    <a:pt x="291" y="105"/>
                    <a:pt x="220" y="108"/>
                  </a:cubicBezTo>
                  <a:cubicBezTo>
                    <a:pt x="149" y="112"/>
                    <a:pt x="77" y="115"/>
                    <a:pt x="6" y="119"/>
                  </a:cubicBezTo>
                  <a:cubicBezTo>
                    <a:pt x="6" y="119"/>
                    <a:pt x="6" y="119"/>
                    <a:pt x="6"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35"/>
            <p:cNvSpPr/>
            <p:nvPr/>
          </p:nvSpPr>
          <p:spPr bwMode="auto">
            <a:xfrm>
              <a:off x="16416338" y="3927475"/>
              <a:ext cx="2562225" cy="171450"/>
            </a:xfrm>
            <a:custGeom>
              <a:avLst/>
              <a:gdLst>
                <a:gd name="T0" fmla="*/ 6 w 1499"/>
                <a:gd name="T1" fmla="*/ 100 h 100"/>
                <a:gd name="T2" fmla="*/ 0 w 1499"/>
                <a:gd name="T3" fmla="*/ 94 h 100"/>
                <a:gd name="T4" fmla="*/ 6 w 1499"/>
                <a:gd name="T5" fmla="*/ 88 h 100"/>
                <a:gd name="T6" fmla="*/ 37 w 1499"/>
                <a:gd name="T7" fmla="*/ 86 h 100"/>
                <a:gd name="T8" fmla="*/ 199 w 1499"/>
                <a:gd name="T9" fmla="*/ 79 h 100"/>
                <a:gd name="T10" fmla="*/ 237 w 1499"/>
                <a:gd name="T11" fmla="*/ 77 h 100"/>
                <a:gd name="T12" fmla="*/ 392 w 1499"/>
                <a:gd name="T13" fmla="*/ 72 h 100"/>
                <a:gd name="T14" fmla="*/ 393 w 1499"/>
                <a:gd name="T15" fmla="*/ 72 h 100"/>
                <a:gd name="T16" fmla="*/ 584 w 1499"/>
                <a:gd name="T17" fmla="*/ 66 h 100"/>
                <a:gd name="T18" fmla="*/ 775 w 1499"/>
                <a:gd name="T19" fmla="*/ 63 h 100"/>
                <a:gd name="T20" fmla="*/ 818 w 1499"/>
                <a:gd name="T21" fmla="*/ 59 h 100"/>
                <a:gd name="T22" fmla="*/ 956 w 1499"/>
                <a:gd name="T23" fmla="*/ 45 h 100"/>
                <a:gd name="T24" fmla="*/ 999 w 1499"/>
                <a:gd name="T25" fmla="*/ 41 h 100"/>
                <a:gd name="T26" fmla="*/ 1136 w 1499"/>
                <a:gd name="T27" fmla="*/ 29 h 100"/>
                <a:gd name="T28" fmla="*/ 1138 w 1499"/>
                <a:gd name="T29" fmla="*/ 29 h 100"/>
                <a:gd name="T30" fmla="*/ 1315 w 1499"/>
                <a:gd name="T31" fmla="*/ 13 h 100"/>
                <a:gd name="T32" fmla="*/ 1348 w 1499"/>
                <a:gd name="T33" fmla="*/ 11 h 100"/>
                <a:gd name="T34" fmla="*/ 1493 w 1499"/>
                <a:gd name="T35" fmla="*/ 1 h 100"/>
                <a:gd name="T36" fmla="*/ 1499 w 1499"/>
                <a:gd name="T37" fmla="*/ 6 h 100"/>
                <a:gd name="T38" fmla="*/ 1494 w 1499"/>
                <a:gd name="T39" fmla="*/ 13 h 100"/>
                <a:gd name="T40" fmla="*/ 1349 w 1499"/>
                <a:gd name="T41" fmla="*/ 23 h 100"/>
                <a:gd name="T42" fmla="*/ 1316 w 1499"/>
                <a:gd name="T43" fmla="*/ 25 h 100"/>
                <a:gd name="T44" fmla="*/ 1139 w 1499"/>
                <a:gd name="T45" fmla="*/ 41 h 100"/>
                <a:gd name="T46" fmla="*/ 1137 w 1499"/>
                <a:gd name="T47" fmla="*/ 41 h 100"/>
                <a:gd name="T48" fmla="*/ 1000 w 1499"/>
                <a:gd name="T49" fmla="*/ 53 h 100"/>
                <a:gd name="T50" fmla="*/ 957 w 1499"/>
                <a:gd name="T51" fmla="*/ 57 h 100"/>
                <a:gd name="T52" fmla="*/ 819 w 1499"/>
                <a:gd name="T53" fmla="*/ 71 h 100"/>
                <a:gd name="T54" fmla="*/ 776 w 1499"/>
                <a:gd name="T55" fmla="*/ 75 h 100"/>
                <a:gd name="T56" fmla="*/ 775 w 1499"/>
                <a:gd name="T57" fmla="*/ 75 h 100"/>
                <a:gd name="T58" fmla="*/ 584 w 1499"/>
                <a:gd name="T59" fmla="*/ 78 h 100"/>
                <a:gd name="T60" fmla="*/ 393 w 1499"/>
                <a:gd name="T61" fmla="*/ 84 h 100"/>
                <a:gd name="T62" fmla="*/ 392 w 1499"/>
                <a:gd name="T63" fmla="*/ 84 h 100"/>
                <a:gd name="T64" fmla="*/ 238 w 1499"/>
                <a:gd name="T65" fmla="*/ 89 h 100"/>
                <a:gd name="T66" fmla="*/ 200 w 1499"/>
                <a:gd name="T67" fmla="*/ 91 h 100"/>
                <a:gd name="T68" fmla="*/ 38 w 1499"/>
                <a:gd name="T69" fmla="*/ 98 h 100"/>
                <a:gd name="T70" fmla="*/ 6 w 1499"/>
                <a:gd name="T71" fmla="*/ 100 h 100"/>
                <a:gd name="T72" fmla="*/ 6 w 1499"/>
                <a:gd name="T7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100">
                  <a:moveTo>
                    <a:pt x="6" y="100"/>
                  </a:moveTo>
                  <a:cubicBezTo>
                    <a:pt x="3" y="100"/>
                    <a:pt x="0" y="98"/>
                    <a:pt x="0" y="94"/>
                  </a:cubicBezTo>
                  <a:cubicBezTo>
                    <a:pt x="0" y="91"/>
                    <a:pt x="2" y="88"/>
                    <a:pt x="6" y="88"/>
                  </a:cubicBezTo>
                  <a:cubicBezTo>
                    <a:pt x="37" y="86"/>
                    <a:pt x="37" y="86"/>
                    <a:pt x="37" y="86"/>
                  </a:cubicBezTo>
                  <a:cubicBezTo>
                    <a:pt x="91" y="83"/>
                    <a:pt x="146" y="81"/>
                    <a:pt x="199" y="79"/>
                  </a:cubicBezTo>
                  <a:cubicBezTo>
                    <a:pt x="237" y="77"/>
                    <a:pt x="237" y="77"/>
                    <a:pt x="237" y="77"/>
                  </a:cubicBezTo>
                  <a:cubicBezTo>
                    <a:pt x="288" y="75"/>
                    <a:pt x="341" y="73"/>
                    <a:pt x="392" y="72"/>
                  </a:cubicBezTo>
                  <a:cubicBezTo>
                    <a:pt x="393" y="72"/>
                    <a:pt x="393" y="72"/>
                    <a:pt x="393" y="72"/>
                  </a:cubicBezTo>
                  <a:cubicBezTo>
                    <a:pt x="462" y="70"/>
                    <a:pt x="531" y="68"/>
                    <a:pt x="584" y="66"/>
                  </a:cubicBezTo>
                  <a:cubicBezTo>
                    <a:pt x="643" y="66"/>
                    <a:pt x="707" y="65"/>
                    <a:pt x="775" y="63"/>
                  </a:cubicBezTo>
                  <a:cubicBezTo>
                    <a:pt x="789" y="62"/>
                    <a:pt x="803" y="60"/>
                    <a:pt x="818" y="59"/>
                  </a:cubicBezTo>
                  <a:cubicBezTo>
                    <a:pt x="863" y="54"/>
                    <a:pt x="910" y="49"/>
                    <a:pt x="956" y="45"/>
                  </a:cubicBezTo>
                  <a:cubicBezTo>
                    <a:pt x="970" y="44"/>
                    <a:pt x="984" y="42"/>
                    <a:pt x="999" y="41"/>
                  </a:cubicBezTo>
                  <a:cubicBezTo>
                    <a:pt x="1045" y="37"/>
                    <a:pt x="1092" y="32"/>
                    <a:pt x="1136" y="29"/>
                  </a:cubicBezTo>
                  <a:cubicBezTo>
                    <a:pt x="1138" y="29"/>
                    <a:pt x="1138" y="29"/>
                    <a:pt x="1138" y="29"/>
                  </a:cubicBezTo>
                  <a:cubicBezTo>
                    <a:pt x="1190" y="25"/>
                    <a:pt x="1250" y="20"/>
                    <a:pt x="1315" y="13"/>
                  </a:cubicBezTo>
                  <a:cubicBezTo>
                    <a:pt x="1348" y="11"/>
                    <a:pt x="1348" y="11"/>
                    <a:pt x="1348" y="11"/>
                  </a:cubicBezTo>
                  <a:cubicBezTo>
                    <a:pt x="1396" y="7"/>
                    <a:pt x="1446" y="3"/>
                    <a:pt x="1493" y="1"/>
                  </a:cubicBezTo>
                  <a:cubicBezTo>
                    <a:pt x="1496" y="0"/>
                    <a:pt x="1499" y="3"/>
                    <a:pt x="1499" y="6"/>
                  </a:cubicBezTo>
                  <a:cubicBezTo>
                    <a:pt x="1499" y="10"/>
                    <a:pt x="1497" y="12"/>
                    <a:pt x="1494" y="13"/>
                  </a:cubicBezTo>
                  <a:cubicBezTo>
                    <a:pt x="1447" y="15"/>
                    <a:pt x="1397" y="19"/>
                    <a:pt x="1349" y="23"/>
                  </a:cubicBezTo>
                  <a:cubicBezTo>
                    <a:pt x="1316" y="25"/>
                    <a:pt x="1316" y="25"/>
                    <a:pt x="1316" y="25"/>
                  </a:cubicBezTo>
                  <a:cubicBezTo>
                    <a:pt x="1251" y="32"/>
                    <a:pt x="1191" y="37"/>
                    <a:pt x="1139" y="41"/>
                  </a:cubicBezTo>
                  <a:cubicBezTo>
                    <a:pt x="1137" y="41"/>
                    <a:pt x="1137" y="41"/>
                    <a:pt x="1137" y="41"/>
                  </a:cubicBezTo>
                  <a:cubicBezTo>
                    <a:pt x="1093" y="44"/>
                    <a:pt x="1046" y="49"/>
                    <a:pt x="1000" y="53"/>
                  </a:cubicBezTo>
                  <a:cubicBezTo>
                    <a:pt x="986" y="54"/>
                    <a:pt x="971" y="55"/>
                    <a:pt x="957" y="57"/>
                  </a:cubicBezTo>
                  <a:cubicBezTo>
                    <a:pt x="912" y="61"/>
                    <a:pt x="865" y="66"/>
                    <a:pt x="819" y="71"/>
                  </a:cubicBezTo>
                  <a:cubicBezTo>
                    <a:pt x="804" y="72"/>
                    <a:pt x="790" y="74"/>
                    <a:pt x="776" y="75"/>
                  </a:cubicBezTo>
                  <a:cubicBezTo>
                    <a:pt x="775" y="75"/>
                    <a:pt x="775" y="75"/>
                    <a:pt x="775" y="75"/>
                  </a:cubicBezTo>
                  <a:cubicBezTo>
                    <a:pt x="707" y="77"/>
                    <a:pt x="643" y="78"/>
                    <a:pt x="584" y="78"/>
                  </a:cubicBezTo>
                  <a:cubicBezTo>
                    <a:pt x="531" y="80"/>
                    <a:pt x="462" y="82"/>
                    <a:pt x="393" y="84"/>
                  </a:cubicBezTo>
                  <a:cubicBezTo>
                    <a:pt x="392" y="84"/>
                    <a:pt x="392" y="84"/>
                    <a:pt x="392" y="84"/>
                  </a:cubicBezTo>
                  <a:cubicBezTo>
                    <a:pt x="341" y="85"/>
                    <a:pt x="289" y="87"/>
                    <a:pt x="238" y="89"/>
                  </a:cubicBezTo>
                  <a:cubicBezTo>
                    <a:pt x="200" y="91"/>
                    <a:pt x="200" y="91"/>
                    <a:pt x="200" y="91"/>
                  </a:cubicBezTo>
                  <a:cubicBezTo>
                    <a:pt x="146" y="93"/>
                    <a:pt x="91" y="95"/>
                    <a:pt x="38" y="98"/>
                  </a:cubicBezTo>
                  <a:cubicBezTo>
                    <a:pt x="6" y="100"/>
                    <a:pt x="6" y="100"/>
                    <a:pt x="6" y="100"/>
                  </a:cubicBezTo>
                  <a:cubicBezTo>
                    <a:pt x="6" y="100"/>
                    <a:pt x="6" y="100"/>
                    <a:pt x="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36"/>
            <p:cNvSpPr/>
            <p:nvPr/>
          </p:nvSpPr>
          <p:spPr bwMode="auto">
            <a:xfrm>
              <a:off x="16416338" y="3581400"/>
              <a:ext cx="2201863" cy="88900"/>
            </a:xfrm>
            <a:custGeom>
              <a:avLst/>
              <a:gdLst>
                <a:gd name="T0" fmla="*/ 6 w 1288"/>
                <a:gd name="T1" fmla="*/ 52 h 52"/>
                <a:gd name="T2" fmla="*/ 0 w 1288"/>
                <a:gd name="T3" fmla="*/ 46 h 52"/>
                <a:gd name="T4" fmla="*/ 6 w 1288"/>
                <a:gd name="T5" fmla="*/ 40 h 52"/>
                <a:gd name="T6" fmla="*/ 174 w 1288"/>
                <a:gd name="T7" fmla="*/ 34 h 52"/>
                <a:gd name="T8" fmla="*/ 342 w 1288"/>
                <a:gd name="T9" fmla="*/ 31 h 52"/>
                <a:gd name="T10" fmla="*/ 343 w 1288"/>
                <a:gd name="T11" fmla="*/ 31 h 52"/>
                <a:gd name="T12" fmla="*/ 508 w 1288"/>
                <a:gd name="T13" fmla="*/ 28 h 52"/>
                <a:gd name="T14" fmla="*/ 672 w 1288"/>
                <a:gd name="T15" fmla="*/ 28 h 52"/>
                <a:gd name="T16" fmla="*/ 827 w 1288"/>
                <a:gd name="T17" fmla="*/ 17 h 52"/>
                <a:gd name="T18" fmla="*/ 981 w 1288"/>
                <a:gd name="T19" fmla="*/ 10 h 52"/>
                <a:gd name="T20" fmla="*/ 983 w 1288"/>
                <a:gd name="T21" fmla="*/ 10 h 52"/>
                <a:gd name="T22" fmla="*/ 1133 w 1288"/>
                <a:gd name="T23" fmla="*/ 4 h 52"/>
                <a:gd name="T24" fmla="*/ 1282 w 1288"/>
                <a:gd name="T25" fmla="*/ 0 h 52"/>
                <a:gd name="T26" fmla="*/ 1288 w 1288"/>
                <a:gd name="T27" fmla="*/ 6 h 52"/>
                <a:gd name="T28" fmla="*/ 1282 w 1288"/>
                <a:gd name="T29" fmla="*/ 12 h 52"/>
                <a:gd name="T30" fmla="*/ 1133 w 1288"/>
                <a:gd name="T31" fmla="*/ 16 h 52"/>
                <a:gd name="T32" fmla="*/ 984 w 1288"/>
                <a:gd name="T33" fmla="*/ 22 h 52"/>
                <a:gd name="T34" fmla="*/ 982 w 1288"/>
                <a:gd name="T35" fmla="*/ 22 h 52"/>
                <a:gd name="T36" fmla="*/ 828 w 1288"/>
                <a:gd name="T37" fmla="*/ 29 h 52"/>
                <a:gd name="T38" fmla="*/ 673 w 1288"/>
                <a:gd name="T39" fmla="*/ 40 h 52"/>
                <a:gd name="T40" fmla="*/ 673 w 1288"/>
                <a:gd name="T41" fmla="*/ 40 h 52"/>
                <a:gd name="T42" fmla="*/ 672 w 1288"/>
                <a:gd name="T43" fmla="*/ 40 h 52"/>
                <a:gd name="T44" fmla="*/ 508 w 1288"/>
                <a:gd name="T45" fmla="*/ 40 h 52"/>
                <a:gd name="T46" fmla="*/ 343 w 1288"/>
                <a:gd name="T47" fmla="*/ 43 h 52"/>
                <a:gd name="T48" fmla="*/ 342 w 1288"/>
                <a:gd name="T49" fmla="*/ 43 h 52"/>
                <a:gd name="T50" fmla="*/ 175 w 1288"/>
                <a:gd name="T51" fmla="*/ 46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3" y="52"/>
                    <a:pt x="0" y="50"/>
                    <a:pt x="0" y="46"/>
                  </a:cubicBezTo>
                  <a:cubicBezTo>
                    <a:pt x="0" y="43"/>
                    <a:pt x="2" y="40"/>
                    <a:pt x="6" y="40"/>
                  </a:cubicBezTo>
                  <a:cubicBezTo>
                    <a:pt x="62" y="37"/>
                    <a:pt x="118" y="35"/>
                    <a:pt x="174" y="34"/>
                  </a:cubicBezTo>
                  <a:cubicBezTo>
                    <a:pt x="230" y="32"/>
                    <a:pt x="286" y="31"/>
                    <a:pt x="342" y="31"/>
                  </a:cubicBezTo>
                  <a:cubicBezTo>
                    <a:pt x="343" y="31"/>
                    <a:pt x="343" y="31"/>
                    <a:pt x="343" y="31"/>
                  </a:cubicBezTo>
                  <a:cubicBezTo>
                    <a:pt x="397" y="29"/>
                    <a:pt x="452" y="28"/>
                    <a:pt x="508" y="28"/>
                  </a:cubicBezTo>
                  <a:cubicBezTo>
                    <a:pt x="562" y="27"/>
                    <a:pt x="617" y="27"/>
                    <a:pt x="672" y="28"/>
                  </a:cubicBezTo>
                  <a:cubicBezTo>
                    <a:pt x="730" y="23"/>
                    <a:pt x="780" y="20"/>
                    <a:pt x="827" y="17"/>
                  </a:cubicBezTo>
                  <a:cubicBezTo>
                    <a:pt x="884" y="14"/>
                    <a:pt x="934" y="12"/>
                    <a:pt x="981" y="10"/>
                  </a:cubicBezTo>
                  <a:cubicBezTo>
                    <a:pt x="983" y="10"/>
                    <a:pt x="983" y="10"/>
                    <a:pt x="983" y="10"/>
                  </a:cubicBezTo>
                  <a:cubicBezTo>
                    <a:pt x="1024" y="8"/>
                    <a:pt x="1079" y="5"/>
                    <a:pt x="1133" y="4"/>
                  </a:cubicBezTo>
                  <a:cubicBezTo>
                    <a:pt x="1189" y="1"/>
                    <a:pt x="1238" y="0"/>
                    <a:pt x="1282" y="0"/>
                  </a:cubicBezTo>
                  <a:cubicBezTo>
                    <a:pt x="1286" y="0"/>
                    <a:pt x="1288" y="3"/>
                    <a:pt x="1288" y="6"/>
                  </a:cubicBezTo>
                  <a:cubicBezTo>
                    <a:pt x="1288" y="9"/>
                    <a:pt x="1286" y="12"/>
                    <a:pt x="1282" y="12"/>
                  </a:cubicBezTo>
                  <a:cubicBezTo>
                    <a:pt x="1238" y="12"/>
                    <a:pt x="1189" y="13"/>
                    <a:pt x="1133" y="16"/>
                  </a:cubicBezTo>
                  <a:cubicBezTo>
                    <a:pt x="1079" y="17"/>
                    <a:pt x="1025" y="20"/>
                    <a:pt x="984" y="22"/>
                  </a:cubicBezTo>
                  <a:cubicBezTo>
                    <a:pt x="982" y="22"/>
                    <a:pt x="982" y="22"/>
                    <a:pt x="982" y="22"/>
                  </a:cubicBezTo>
                  <a:cubicBezTo>
                    <a:pt x="935" y="24"/>
                    <a:pt x="884" y="26"/>
                    <a:pt x="828" y="29"/>
                  </a:cubicBezTo>
                  <a:cubicBezTo>
                    <a:pt x="781" y="32"/>
                    <a:pt x="730" y="35"/>
                    <a:pt x="673" y="40"/>
                  </a:cubicBezTo>
                  <a:cubicBezTo>
                    <a:pt x="673" y="40"/>
                    <a:pt x="673" y="40"/>
                    <a:pt x="673" y="40"/>
                  </a:cubicBezTo>
                  <a:cubicBezTo>
                    <a:pt x="672" y="40"/>
                    <a:pt x="672" y="40"/>
                    <a:pt x="672" y="40"/>
                  </a:cubicBezTo>
                  <a:cubicBezTo>
                    <a:pt x="618" y="39"/>
                    <a:pt x="562" y="39"/>
                    <a:pt x="508" y="40"/>
                  </a:cubicBezTo>
                  <a:cubicBezTo>
                    <a:pt x="453" y="40"/>
                    <a:pt x="397" y="41"/>
                    <a:pt x="343" y="43"/>
                  </a:cubicBezTo>
                  <a:cubicBezTo>
                    <a:pt x="342" y="43"/>
                    <a:pt x="342" y="43"/>
                    <a:pt x="342" y="43"/>
                  </a:cubicBezTo>
                  <a:cubicBezTo>
                    <a:pt x="286" y="43"/>
                    <a:pt x="230" y="44"/>
                    <a:pt x="175" y="46"/>
                  </a:cubicBezTo>
                  <a:cubicBezTo>
                    <a:pt x="119" y="47"/>
                    <a:pt x="62" y="49"/>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37"/>
            <p:cNvSpPr/>
            <p:nvPr/>
          </p:nvSpPr>
          <p:spPr bwMode="auto">
            <a:xfrm>
              <a:off x="16416338" y="3214688"/>
              <a:ext cx="1798638" cy="98425"/>
            </a:xfrm>
            <a:custGeom>
              <a:avLst/>
              <a:gdLst>
                <a:gd name="T0" fmla="*/ 1045 w 1052"/>
                <a:gd name="T1" fmla="*/ 58 h 58"/>
                <a:gd name="T2" fmla="*/ 1045 w 1052"/>
                <a:gd name="T3" fmla="*/ 58 h 58"/>
                <a:gd name="T4" fmla="*/ 923 w 1052"/>
                <a:gd name="T5" fmla="*/ 44 h 58"/>
                <a:gd name="T6" fmla="*/ 823 w 1052"/>
                <a:gd name="T7" fmla="*/ 35 h 58"/>
                <a:gd name="T8" fmla="*/ 801 w 1052"/>
                <a:gd name="T9" fmla="*/ 33 h 58"/>
                <a:gd name="T10" fmla="*/ 683 w 1052"/>
                <a:gd name="T11" fmla="*/ 26 h 58"/>
                <a:gd name="T12" fmla="*/ 675 w 1052"/>
                <a:gd name="T13" fmla="*/ 25 h 58"/>
                <a:gd name="T14" fmla="*/ 567 w 1052"/>
                <a:gd name="T15" fmla="*/ 22 h 58"/>
                <a:gd name="T16" fmla="*/ 548 w 1052"/>
                <a:gd name="T17" fmla="*/ 22 h 58"/>
                <a:gd name="T18" fmla="*/ 454 w 1052"/>
                <a:gd name="T19" fmla="*/ 17 h 58"/>
                <a:gd name="T20" fmla="*/ 415 w 1052"/>
                <a:gd name="T21" fmla="*/ 15 h 58"/>
                <a:gd name="T22" fmla="*/ 320 w 1052"/>
                <a:gd name="T23" fmla="*/ 13 h 58"/>
                <a:gd name="T24" fmla="*/ 281 w 1052"/>
                <a:gd name="T25" fmla="*/ 13 h 58"/>
                <a:gd name="T26" fmla="*/ 280 w 1052"/>
                <a:gd name="T27" fmla="*/ 13 h 58"/>
                <a:gd name="T28" fmla="*/ 188 w 1052"/>
                <a:gd name="T29" fmla="*/ 13 h 58"/>
                <a:gd name="T30" fmla="*/ 144 w 1052"/>
                <a:gd name="T31" fmla="*/ 13 h 58"/>
                <a:gd name="T32" fmla="*/ 49 w 1052"/>
                <a:gd name="T33" fmla="*/ 15 h 58"/>
                <a:gd name="T34" fmla="*/ 6 w 1052"/>
                <a:gd name="T35" fmla="*/ 17 h 58"/>
                <a:gd name="T36" fmla="*/ 0 w 1052"/>
                <a:gd name="T37" fmla="*/ 11 h 58"/>
                <a:gd name="T38" fmla="*/ 6 w 1052"/>
                <a:gd name="T39" fmla="*/ 5 h 58"/>
                <a:gd name="T40" fmla="*/ 49 w 1052"/>
                <a:gd name="T41" fmla="*/ 3 h 58"/>
                <a:gd name="T42" fmla="*/ 144 w 1052"/>
                <a:gd name="T43" fmla="*/ 1 h 58"/>
                <a:gd name="T44" fmla="*/ 187 w 1052"/>
                <a:gd name="T45" fmla="*/ 1 h 58"/>
                <a:gd name="T46" fmla="*/ 280 w 1052"/>
                <a:gd name="T47" fmla="*/ 1 h 58"/>
                <a:gd name="T48" fmla="*/ 281 w 1052"/>
                <a:gd name="T49" fmla="*/ 1 h 58"/>
                <a:gd name="T50" fmla="*/ 320 w 1052"/>
                <a:gd name="T51" fmla="*/ 1 h 58"/>
                <a:gd name="T52" fmla="*/ 415 w 1052"/>
                <a:gd name="T53" fmla="*/ 3 h 58"/>
                <a:gd name="T54" fmla="*/ 455 w 1052"/>
                <a:gd name="T55" fmla="*/ 5 h 58"/>
                <a:gd name="T56" fmla="*/ 549 w 1052"/>
                <a:gd name="T57" fmla="*/ 10 h 58"/>
                <a:gd name="T58" fmla="*/ 567 w 1052"/>
                <a:gd name="T59" fmla="*/ 10 h 58"/>
                <a:gd name="T60" fmla="*/ 676 w 1052"/>
                <a:gd name="T61" fmla="*/ 13 h 58"/>
                <a:gd name="T62" fmla="*/ 684 w 1052"/>
                <a:gd name="T63" fmla="*/ 14 h 58"/>
                <a:gd name="T64" fmla="*/ 802 w 1052"/>
                <a:gd name="T65" fmla="*/ 21 h 58"/>
                <a:gd name="T66" fmla="*/ 803 w 1052"/>
                <a:gd name="T67" fmla="*/ 21 h 58"/>
                <a:gd name="T68" fmla="*/ 824 w 1052"/>
                <a:gd name="T69" fmla="*/ 23 h 58"/>
                <a:gd name="T70" fmla="*/ 925 w 1052"/>
                <a:gd name="T71" fmla="*/ 32 h 58"/>
                <a:gd name="T72" fmla="*/ 1046 w 1052"/>
                <a:gd name="T73" fmla="*/ 46 h 58"/>
                <a:gd name="T74" fmla="*/ 1051 w 1052"/>
                <a:gd name="T75" fmla="*/ 53 h 58"/>
                <a:gd name="T76" fmla="*/ 1045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1045" y="58"/>
                  </a:moveTo>
                  <a:cubicBezTo>
                    <a:pt x="1045" y="58"/>
                    <a:pt x="1045" y="58"/>
                    <a:pt x="1045" y="58"/>
                  </a:cubicBezTo>
                  <a:cubicBezTo>
                    <a:pt x="1004" y="52"/>
                    <a:pt x="961" y="48"/>
                    <a:pt x="923" y="44"/>
                  </a:cubicBezTo>
                  <a:cubicBezTo>
                    <a:pt x="890" y="40"/>
                    <a:pt x="856" y="38"/>
                    <a:pt x="823" y="35"/>
                  </a:cubicBezTo>
                  <a:cubicBezTo>
                    <a:pt x="801" y="33"/>
                    <a:pt x="801" y="33"/>
                    <a:pt x="801" y="33"/>
                  </a:cubicBezTo>
                  <a:cubicBezTo>
                    <a:pt x="762" y="29"/>
                    <a:pt x="722" y="28"/>
                    <a:pt x="683" y="26"/>
                  </a:cubicBezTo>
                  <a:cubicBezTo>
                    <a:pt x="675" y="25"/>
                    <a:pt x="675" y="25"/>
                    <a:pt x="675" y="25"/>
                  </a:cubicBezTo>
                  <a:cubicBezTo>
                    <a:pt x="639" y="23"/>
                    <a:pt x="602" y="22"/>
                    <a:pt x="567" y="22"/>
                  </a:cubicBezTo>
                  <a:cubicBezTo>
                    <a:pt x="548" y="22"/>
                    <a:pt x="548" y="22"/>
                    <a:pt x="548" y="22"/>
                  </a:cubicBezTo>
                  <a:cubicBezTo>
                    <a:pt x="517" y="19"/>
                    <a:pt x="485" y="18"/>
                    <a:pt x="454" y="17"/>
                  </a:cubicBezTo>
                  <a:cubicBezTo>
                    <a:pt x="441" y="16"/>
                    <a:pt x="428" y="16"/>
                    <a:pt x="415" y="15"/>
                  </a:cubicBezTo>
                  <a:cubicBezTo>
                    <a:pt x="383" y="14"/>
                    <a:pt x="351" y="14"/>
                    <a:pt x="320" y="13"/>
                  </a:cubicBezTo>
                  <a:cubicBezTo>
                    <a:pt x="307" y="13"/>
                    <a:pt x="294" y="13"/>
                    <a:pt x="281" y="13"/>
                  </a:cubicBezTo>
                  <a:cubicBezTo>
                    <a:pt x="280" y="13"/>
                    <a:pt x="280" y="13"/>
                    <a:pt x="280" y="13"/>
                  </a:cubicBezTo>
                  <a:cubicBezTo>
                    <a:pt x="249" y="12"/>
                    <a:pt x="218" y="12"/>
                    <a:pt x="188" y="13"/>
                  </a:cubicBezTo>
                  <a:cubicBezTo>
                    <a:pt x="173" y="13"/>
                    <a:pt x="158" y="13"/>
                    <a:pt x="144" y="13"/>
                  </a:cubicBezTo>
                  <a:cubicBezTo>
                    <a:pt x="112" y="13"/>
                    <a:pt x="80" y="14"/>
                    <a:pt x="49" y="15"/>
                  </a:cubicBezTo>
                  <a:cubicBezTo>
                    <a:pt x="35" y="16"/>
                    <a:pt x="21" y="17"/>
                    <a:pt x="6" y="17"/>
                  </a:cubicBezTo>
                  <a:cubicBezTo>
                    <a:pt x="3" y="17"/>
                    <a:pt x="0" y="15"/>
                    <a:pt x="0" y="11"/>
                  </a:cubicBezTo>
                  <a:cubicBezTo>
                    <a:pt x="0" y="8"/>
                    <a:pt x="2" y="5"/>
                    <a:pt x="6" y="5"/>
                  </a:cubicBezTo>
                  <a:cubicBezTo>
                    <a:pt x="20" y="5"/>
                    <a:pt x="35" y="4"/>
                    <a:pt x="49" y="3"/>
                  </a:cubicBezTo>
                  <a:cubicBezTo>
                    <a:pt x="80" y="2"/>
                    <a:pt x="112" y="1"/>
                    <a:pt x="144" y="1"/>
                  </a:cubicBezTo>
                  <a:cubicBezTo>
                    <a:pt x="158" y="1"/>
                    <a:pt x="173" y="1"/>
                    <a:pt x="187" y="1"/>
                  </a:cubicBezTo>
                  <a:cubicBezTo>
                    <a:pt x="218" y="0"/>
                    <a:pt x="249" y="0"/>
                    <a:pt x="280" y="1"/>
                  </a:cubicBezTo>
                  <a:cubicBezTo>
                    <a:pt x="281" y="1"/>
                    <a:pt x="281" y="1"/>
                    <a:pt x="281" y="1"/>
                  </a:cubicBezTo>
                  <a:cubicBezTo>
                    <a:pt x="294" y="1"/>
                    <a:pt x="307" y="1"/>
                    <a:pt x="320" y="1"/>
                  </a:cubicBezTo>
                  <a:cubicBezTo>
                    <a:pt x="352" y="2"/>
                    <a:pt x="384" y="2"/>
                    <a:pt x="415" y="3"/>
                  </a:cubicBezTo>
                  <a:cubicBezTo>
                    <a:pt x="428" y="4"/>
                    <a:pt x="442" y="4"/>
                    <a:pt x="455" y="5"/>
                  </a:cubicBezTo>
                  <a:cubicBezTo>
                    <a:pt x="486" y="6"/>
                    <a:pt x="518" y="7"/>
                    <a:pt x="549" y="10"/>
                  </a:cubicBezTo>
                  <a:cubicBezTo>
                    <a:pt x="567" y="10"/>
                    <a:pt x="567" y="10"/>
                    <a:pt x="567" y="10"/>
                  </a:cubicBezTo>
                  <a:cubicBezTo>
                    <a:pt x="603" y="10"/>
                    <a:pt x="639" y="11"/>
                    <a:pt x="676" y="13"/>
                  </a:cubicBezTo>
                  <a:cubicBezTo>
                    <a:pt x="684" y="14"/>
                    <a:pt x="684" y="14"/>
                    <a:pt x="684" y="14"/>
                  </a:cubicBezTo>
                  <a:cubicBezTo>
                    <a:pt x="723" y="16"/>
                    <a:pt x="763" y="17"/>
                    <a:pt x="802" y="21"/>
                  </a:cubicBezTo>
                  <a:cubicBezTo>
                    <a:pt x="803" y="21"/>
                    <a:pt x="803" y="21"/>
                    <a:pt x="803" y="21"/>
                  </a:cubicBezTo>
                  <a:cubicBezTo>
                    <a:pt x="824" y="23"/>
                    <a:pt x="824" y="23"/>
                    <a:pt x="824" y="23"/>
                  </a:cubicBezTo>
                  <a:cubicBezTo>
                    <a:pt x="857" y="26"/>
                    <a:pt x="891" y="28"/>
                    <a:pt x="925" y="32"/>
                  </a:cubicBezTo>
                  <a:cubicBezTo>
                    <a:pt x="963" y="36"/>
                    <a:pt x="1006" y="40"/>
                    <a:pt x="1046" y="46"/>
                  </a:cubicBezTo>
                  <a:cubicBezTo>
                    <a:pt x="1050" y="47"/>
                    <a:pt x="1052" y="50"/>
                    <a:pt x="1051" y="53"/>
                  </a:cubicBezTo>
                  <a:cubicBezTo>
                    <a:pt x="1051" y="56"/>
                    <a:pt x="1048" y="58"/>
                    <a:pt x="104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138"/>
            <p:cNvSpPr/>
            <p:nvPr/>
          </p:nvSpPr>
          <p:spPr bwMode="auto">
            <a:xfrm>
              <a:off x="16416338" y="2795588"/>
              <a:ext cx="1352550" cy="288925"/>
            </a:xfrm>
            <a:custGeom>
              <a:avLst/>
              <a:gdLst>
                <a:gd name="T0" fmla="*/ 784 w 791"/>
                <a:gd name="T1" fmla="*/ 169 h 169"/>
                <a:gd name="T2" fmla="*/ 782 w 791"/>
                <a:gd name="T3" fmla="*/ 169 h 169"/>
                <a:gd name="T4" fmla="*/ 692 w 791"/>
                <a:gd name="T5" fmla="*/ 133 h 169"/>
                <a:gd name="T6" fmla="*/ 599 w 791"/>
                <a:gd name="T7" fmla="*/ 102 h 169"/>
                <a:gd name="T8" fmla="*/ 504 w 791"/>
                <a:gd name="T9" fmla="*/ 75 h 169"/>
                <a:gd name="T10" fmla="*/ 408 w 791"/>
                <a:gd name="T11" fmla="*/ 53 h 169"/>
                <a:gd name="T12" fmla="*/ 310 w 791"/>
                <a:gd name="T13" fmla="*/ 35 h 169"/>
                <a:gd name="T14" fmla="*/ 210 w 791"/>
                <a:gd name="T15" fmla="*/ 22 h 169"/>
                <a:gd name="T16" fmla="*/ 109 w 791"/>
                <a:gd name="T17" fmla="*/ 15 h 169"/>
                <a:gd name="T18" fmla="*/ 6 w 791"/>
                <a:gd name="T19" fmla="*/ 12 h 169"/>
                <a:gd name="T20" fmla="*/ 0 w 791"/>
                <a:gd name="T21" fmla="*/ 6 h 169"/>
                <a:gd name="T22" fmla="*/ 6 w 791"/>
                <a:gd name="T23" fmla="*/ 0 h 169"/>
                <a:gd name="T24" fmla="*/ 109 w 791"/>
                <a:gd name="T25" fmla="*/ 3 h 169"/>
                <a:gd name="T26" fmla="*/ 211 w 791"/>
                <a:gd name="T27" fmla="*/ 10 h 169"/>
                <a:gd name="T28" fmla="*/ 311 w 791"/>
                <a:gd name="T29" fmla="*/ 23 h 169"/>
                <a:gd name="T30" fmla="*/ 410 w 791"/>
                <a:gd name="T31" fmla="*/ 41 h 169"/>
                <a:gd name="T32" fmla="*/ 507 w 791"/>
                <a:gd name="T33" fmla="*/ 63 h 169"/>
                <a:gd name="T34" fmla="*/ 603 w 791"/>
                <a:gd name="T35" fmla="*/ 90 h 169"/>
                <a:gd name="T36" fmla="*/ 696 w 791"/>
                <a:gd name="T37" fmla="*/ 122 h 169"/>
                <a:gd name="T38" fmla="*/ 787 w 791"/>
                <a:gd name="T39" fmla="*/ 158 h 169"/>
                <a:gd name="T40" fmla="*/ 790 w 791"/>
                <a:gd name="T41" fmla="*/ 166 h 169"/>
                <a:gd name="T42" fmla="*/ 784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84" y="169"/>
                  </a:moveTo>
                  <a:cubicBezTo>
                    <a:pt x="784" y="169"/>
                    <a:pt x="783" y="169"/>
                    <a:pt x="782" y="169"/>
                  </a:cubicBezTo>
                  <a:cubicBezTo>
                    <a:pt x="752" y="156"/>
                    <a:pt x="722" y="144"/>
                    <a:pt x="692" y="133"/>
                  </a:cubicBezTo>
                  <a:cubicBezTo>
                    <a:pt x="661" y="122"/>
                    <a:pt x="630" y="111"/>
                    <a:pt x="599" y="102"/>
                  </a:cubicBezTo>
                  <a:cubicBezTo>
                    <a:pt x="568" y="92"/>
                    <a:pt x="536" y="83"/>
                    <a:pt x="504" y="75"/>
                  </a:cubicBezTo>
                  <a:cubicBezTo>
                    <a:pt x="473" y="67"/>
                    <a:pt x="440" y="59"/>
                    <a:pt x="408" y="53"/>
                  </a:cubicBezTo>
                  <a:cubicBezTo>
                    <a:pt x="375" y="46"/>
                    <a:pt x="342" y="40"/>
                    <a:pt x="310" y="35"/>
                  </a:cubicBezTo>
                  <a:cubicBezTo>
                    <a:pt x="277" y="30"/>
                    <a:pt x="243" y="26"/>
                    <a:pt x="210" y="22"/>
                  </a:cubicBezTo>
                  <a:cubicBezTo>
                    <a:pt x="176" y="19"/>
                    <a:pt x="142" y="16"/>
                    <a:pt x="109" y="15"/>
                  </a:cubicBezTo>
                  <a:cubicBezTo>
                    <a:pt x="75" y="13"/>
                    <a:pt x="40" y="12"/>
                    <a:pt x="6" y="12"/>
                  </a:cubicBezTo>
                  <a:cubicBezTo>
                    <a:pt x="3" y="12"/>
                    <a:pt x="0" y="9"/>
                    <a:pt x="0" y="6"/>
                  </a:cubicBezTo>
                  <a:cubicBezTo>
                    <a:pt x="0" y="3"/>
                    <a:pt x="3" y="0"/>
                    <a:pt x="6" y="0"/>
                  </a:cubicBezTo>
                  <a:cubicBezTo>
                    <a:pt x="40" y="0"/>
                    <a:pt x="75" y="1"/>
                    <a:pt x="109" y="3"/>
                  </a:cubicBezTo>
                  <a:cubicBezTo>
                    <a:pt x="143" y="4"/>
                    <a:pt x="177" y="7"/>
                    <a:pt x="211" y="10"/>
                  </a:cubicBezTo>
                  <a:cubicBezTo>
                    <a:pt x="245" y="14"/>
                    <a:pt x="278" y="18"/>
                    <a:pt x="311" y="23"/>
                  </a:cubicBezTo>
                  <a:cubicBezTo>
                    <a:pt x="344" y="28"/>
                    <a:pt x="378" y="34"/>
                    <a:pt x="410" y="41"/>
                  </a:cubicBezTo>
                  <a:cubicBezTo>
                    <a:pt x="443" y="47"/>
                    <a:pt x="475" y="55"/>
                    <a:pt x="507" y="63"/>
                  </a:cubicBezTo>
                  <a:cubicBezTo>
                    <a:pt x="539" y="71"/>
                    <a:pt x="571" y="80"/>
                    <a:pt x="603" y="90"/>
                  </a:cubicBezTo>
                  <a:cubicBezTo>
                    <a:pt x="634" y="100"/>
                    <a:pt x="665" y="110"/>
                    <a:pt x="696" y="122"/>
                  </a:cubicBezTo>
                  <a:cubicBezTo>
                    <a:pt x="726" y="133"/>
                    <a:pt x="757" y="145"/>
                    <a:pt x="787" y="158"/>
                  </a:cubicBezTo>
                  <a:cubicBezTo>
                    <a:pt x="790" y="159"/>
                    <a:pt x="791" y="162"/>
                    <a:pt x="790" y="166"/>
                  </a:cubicBezTo>
                  <a:cubicBezTo>
                    <a:pt x="789" y="168"/>
                    <a:pt x="787" y="169"/>
                    <a:pt x="784"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39"/>
            <p:cNvSpPr/>
            <p:nvPr/>
          </p:nvSpPr>
          <p:spPr bwMode="auto">
            <a:xfrm>
              <a:off x="12996863" y="3062288"/>
              <a:ext cx="2109788" cy="3173413"/>
            </a:xfrm>
            <a:custGeom>
              <a:avLst/>
              <a:gdLst>
                <a:gd name="T0" fmla="*/ 6 w 1234"/>
                <a:gd name="T1" fmla="*/ 1856 h 1856"/>
                <a:gd name="T2" fmla="*/ 0 w 1234"/>
                <a:gd name="T3" fmla="*/ 1850 h 1856"/>
                <a:gd name="T4" fmla="*/ 22 w 1234"/>
                <a:gd name="T5" fmla="*/ 1552 h 1856"/>
                <a:gd name="T6" fmla="*/ 86 w 1234"/>
                <a:gd name="T7" fmla="*/ 1267 h 1856"/>
                <a:gd name="T8" fmla="*/ 158 w 1234"/>
                <a:gd name="T9" fmla="*/ 1069 h 1856"/>
                <a:gd name="T10" fmla="*/ 191 w 1234"/>
                <a:gd name="T11" fmla="*/ 994 h 1856"/>
                <a:gd name="T12" fmla="*/ 335 w 1234"/>
                <a:gd name="T13" fmla="*/ 740 h 1856"/>
                <a:gd name="T14" fmla="*/ 514 w 1234"/>
                <a:gd name="T15" fmla="*/ 509 h 1856"/>
                <a:gd name="T16" fmla="*/ 588 w 1234"/>
                <a:gd name="T17" fmla="*/ 432 h 1856"/>
                <a:gd name="T18" fmla="*/ 726 w 1234"/>
                <a:gd name="T19" fmla="*/ 306 h 1856"/>
                <a:gd name="T20" fmla="*/ 963 w 1234"/>
                <a:gd name="T21" fmla="*/ 136 h 1856"/>
                <a:gd name="T22" fmla="*/ 1225 w 1234"/>
                <a:gd name="T23" fmla="*/ 2 h 1856"/>
                <a:gd name="T24" fmla="*/ 1233 w 1234"/>
                <a:gd name="T25" fmla="*/ 5 h 1856"/>
                <a:gd name="T26" fmla="*/ 1230 w 1234"/>
                <a:gd name="T27" fmla="*/ 13 h 1856"/>
                <a:gd name="T28" fmla="*/ 970 w 1234"/>
                <a:gd name="T29" fmla="*/ 146 h 1856"/>
                <a:gd name="T30" fmla="*/ 733 w 1234"/>
                <a:gd name="T31" fmla="*/ 315 h 1856"/>
                <a:gd name="T32" fmla="*/ 596 w 1234"/>
                <a:gd name="T33" fmla="*/ 440 h 1856"/>
                <a:gd name="T34" fmla="*/ 523 w 1234"/>
                <a:gd name="T35" fmla="*/ 517 h 1856"/>
                <a:gd name="T36" fmla="*/ 345 w 1234"/>
                <a:gd name="T37" fmla="*/ 747 h 1856"/>
                <a:gd name="T38" fmla="*/ 202 w 1234"/>
                <a:gd name="T39" fmla="*/ 999 h 1856"/>
                <a:gd name="T40" fmla="*/ 169 w 1234"/>
                <a:gd name="T41" fmla="*/ 1074 h 1856"/>
                <a:gd name="T42" fmla="*/ 97 w 1234"/>
                <a:gd name="T43" fmla="*/ 1271 h 1856"/>
                <a:gd name="T44" fmla="*/ 34 w 1234"/>
                <a:gd name="T45" fmla="*/ 1553 h 1856"/>
                <a:gd name="T46" fmla="*/ 12 w 1234"/>
                <a:gd name="T47" fmla="*/ 1850 h 1856"/>
                <a:gd name="T48" fmla="*/ 6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6" y="1856"/>
                  </a:moveTo>
                  <a:cubicBezTo>
                    <a:pt x="3" y="1856"/>
                    <a:pt x="0" y="1853"/>
                    <a:pt x="0" y="1850"/>
                  </a:cubicBezTo>
                  <a:cubicBezTo>
                    <a:pt x="0" y="1750"/>
                    <a:pt x="7" y="1650"/>
                    <a:pt x="22" y="1552"/>
                  </a:cubicBezTo>
                  <a:cubicBezTo>
                    <a:pt x="36" y="1456"/>
                    <a:pt x="58" y="1360"/>
                    <a:pt x="86" y="1267"/>
                  </a:cubicBezTo>
                  <a:cubicBezTo>
                    <a:pt x="106" y="1200"/>
                    <a:pt x="130" y="1134"/>
                    <a:pt x="158" y="1069"/>
                  </a:cubicBezTo>
                  <a:cubicBezTo>
                    <a:pt x="168" y="1044"/>
                    <a:pt x="180" y="1019"/>
                    <a:pt x="191" y="994"/>
                  </a:cubicBezTo>
                  <a:cubicBezTo>
                    <a:pt x="233" y="907"/>
                    <a:pt x="281" y="821"/>
                    <a:pt x="335" y="740"/>
                  </a:cubicBezTo>
                  <a:cubicBezTo>
                    <a:pt x="389" y="659"/>
                    <a:pt x="449" y="581"/>
                    <a:pt x="514" y="509"/>
                  </a:cubicBezTo>
                  <a:cubicBezTo>
                    <a:pt x="538" y="482"/>
                    <a:pt x="563" y="456"/>
                    <a:pt x="588" y="432"/>
                  </a:cubicBezTo>
                  <a:cubicBezTo>
                    <a:pt x="631" y="388"/>
                    <a:pt x="678" y="345"/>
                    <a:pt x="726" y="306"/>
                  </a:cubicBezTo>
                  <a:cubicBezTo>
                    <a:pt x="801" y="243"/>
                    <a:pt x="881" y="186"/>
                    <a:pt x="963" y="136"/>
                  </a:cubicBezTo>
                  <a:cubicBezTo>
                    <a:pt x="1047" y="85"/>
                    <a:pt x="1135" y="40"/>
                    <a:pt x="1225" y="2"/>
                  </a:cubicBezTo>
                  <a:cubicBezTo>
                    <a:pt x="1228" y="0"/>
                    <a:pt x="1232" y="2"/>
                    <a:pt x="1233" y="5"/>
                  </a:cubicBezTo>
                  <a:cubicBezTo>
                    <a:pt x="1234" y="8"/>
                    <a:pt x="1233" y="11"/>
                    <a:pt x="1230" y="13"/>
                  </a:cubicBezTo>
                  <a:cubicBezTo>
                    <a:pt x="1140" y="51"/>
                    <a:pt x="1053" y="95"/>
                    <a:pt x="970" y="146"/>
                  </a:cubicBezTo>
                  <a:cubicBezTo>
                    <a:pt x="887" y="196"/>
                    <a:pt x="808" y="253"/>
                    <a:pt x="733" y="315"/>
                  </a:cubicBezTo>
                  <a:cubicBezTo>
                    <a:pt x="686" y="354"/>
                    <a:pt x="640" y="396"/>
                    <a:pt x="596" y="440"/>
                  </a:cubicBezTo>
                  <a:cubicBezTo>
                    <a:pt x="571" y="465"/>
                    <a:pt x="547" y="491"/>
                    <a:pt x="523" y="517"/>
                  </a:cubicBezTo>
                  <a:cubicBezTo>
                    <a:pt x="458" y="589"/>
                    <a:pt x="398" y="666"/>
                    <a:pt x="345" y="747"/>
                  </a:cubicBezTo>
                  <a:cubicBezTo>
                    <a:pt x="291" y="827"/>
                    <a:pt x="243" y="912"/>
                    <a:pt x="202" y="999"/>
                  </a:cubicBezTo>
                  <a:cubicBezTo>
                    <a:pt x="190" y="1024"/>
                    <a:pt x="179" y="1049"/>
                    <a:pt x="169" y="1074"/>
                  </a:cubicBezTo>
                  <a:cubicBezTo>
                    <a:pt x="142" y="1138"/>
                    <a:pt x="118" y="1204"/>
                    <a:pt x="97" y="1271"/>
                  </a:cubicBezTo>
                  <a:cubicBezTo>
                    <a:pt x="70" y="1363"/>
                    <a:pt x="48" y="1458"/>
                    <a:pt x="34" y="1553"/>
                  </a:cubicBezTo>
                  <a:cubicBezTo>
                    <a:pt x="19" y="1651"/>
                    <a:pt x="12" y="1751"/>
                    <a:pt x="12" y="1850"/>
                  </a:cubicBezTo>
                  <a:cubicBezTo>
                    <a:pt x="12" y="1853"/>
                    <a:pt x="9" y="1856"/>
                    <a:pt x="6"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40"/>
            <p:cNvSpPr/>
            <p:nvPr/>
          </p:nvSpPr>
          <p:spPr bwMode="auto">
            <a:xfrm>
              <a:off x="13423900" y="3001963"/>
              <a:ext cx="1838325" cy="3233738"/>
            </a:xfrm>
            <a:custGeom>
              <a:avLst/>
              <a:gdLst>
                <a:gd name="T0" fmla="*/ 6 w 1075"/>
                <a:gd name="T1" fmla="*/ 1891 h 1891"/>
                <a:gd name="T2" fmla="*/ 0 w 1075"/>
                <a:gd name="T3" fmla="*/ 1885 h 1891"/>
                <a:gd name="T4" fmla="*/ 1 w 1075"/>
                <a:gd name="T5" fmla="*/ 1881 h 1891"/>
                <a:gd name="T6" fmla="*/ 19 w 1075"/>
                <a:gd name="T7" fmla="*/ 1597 h 1891"/>
                <a:gd name="T8" fmla="*/ 73 w 1075"/>
                <a:gd name="T9" fmla="*/ 1318 h 1891"/>
                <a:gd name="T10" fmla="*/ 83 w 1075"/>
                <a:gd name="T11" fmla="*/ 1281 h 1891"/>
                <a:gd name="T12" fmla="*/ 134 w 1075"/>
                <a:gd name="T13" fmla="*/ 1123 h 1891"/>
                <a:gd name="T14" fmla="*/ 136 w 1075"/>
                <a:gd name="T15" fmla="*/ 1118 h 1891"/>
                <a:gd name="T16" fmla="*/ 151 w 1075"/>
                <a:gd name="T17" fmla="*/ 1079 h 1891"/>
                <a:gd name="T18" fmla="*/ 163 w 1075"/>
                <a:gd name="T19" fmla="*/ 1048 h 1891"/>
                <a:gd name="T20" fmla="*/ 287 w 1075"/>
                <a:gd name="T21" fmla="*/ 792 h 1891"/>
                <a:gd name="T22" fmla="*/ 313 w 1075"/>
                <a:gd name="T23" fmla="*/ 747 h 1891"/>
                <a:gd name="T24" fmla="*/ 442 w 1075"/>
                <a:gd name="T25" fmla="*/ 557 h 1891"/>
                <a:gd name="T26" fmla="*/ 505 w 1075"/>
                <a:gd name="T27" fmla="*/ 477 h 1891"/>
                <a:gd name="T28" fmla="*/ 507 w 1075"/>
                <a:gd name="T29" fmla="*/ 475 h 1891"/>
                <a:gd name="T30" fmla="*/ 540 w 1075"/>
                <a:gd name="T31" fmla="*/ 436 h 1891"/>
                <a:gd name="T32" fmla="*/ 625 w 1075"/>
                <a:gd name="T33" fmla="*/ 344 h 1891"/>
                <a:gd name="T34" fmla="*/ 658 w 1075"/>
                <a:gd name="T35" fmla="*/ 312 h 1891"/>
                <a:gd name="T36" fmla="*/ 834 w 1075"/>
                <a:gd name="T37" fmla="*/ 157 h 1891"/>
                <a:gd name="T38" fmla="*/ 1065 w 1075"/>
                <a:gd name="T39" fmla="*/ 1 h 1891"/>
                <a:gd name="T40" fmla="*/ 1074 w 1075"/>
                <a:gd name="T41" fmla="*/ 3 h 1891"/>
                <a:gd name="T42" fmla="*/ 1071 w 1075"/>
                <a:gd name="T43" fmla="*/ 12 h 1891"/>
                <a:gd name="T44" fmla="*/ 842 w 1075"/>
                <a:gd name="T45" fmla="*/ 166 h 1891"/>
                <a:gd name="T46" fmla="*/ 666 w 1075"/>
                <a:gd name="T47" fmla="*/ 320 h 1891"/>
                <a:gd name="T48" fmla="*/ 634 w 1075"/>
                <a:gd name="T49" fmla="*/ 353 h 1891"/>
                <a:gd name="T50" fmla="*/ 549 w 1075"/>
                <a:gd name="T51" fmla="*/ 444 h 1891"/>
                <a:gd name="T52" fmla="*/ 516 w 1075"/>
                <a:gd name="T53" fmla="*/ 482 h 1891"/>
                <a:gd name="T54" fmla="*/ 514 w 1075"/>
                <a:gd name="T55" fmla="*/ 485 h 1891"/>
                <a:gd name="T56" fmla="*/ 451 w 1075"/>
                <a:gd name="T57" fmla="*/ 564 h 1891"/>
                <a:gd name="T58" fmla="*/ 324 w 1075"/>
                <a:gd name="T59" fmla="*/ 754 h 1891"/>
                <a:gd name="T60" fmla="*/ 298 w 1075"/>
                <a:gd name="T61" fmla="*/ 798 h 1891"/>
                <a:gd name="T62" fmla="*/ 174 w 1075"/>
                <a:gd name="T63" fmla="*/ 1052 h 1891"/>
                <a:gd name="T64" fmla="*/ 162 w 1075"/>
                <a:gd name="T65" fmla="*/ 1084 h 1891"/>
                <a:gd name="T66" fmla="*/ 147 w 1075"/>
                <a:gd name="T67" fmla="*/ 1122 h 1891"/>
                <a:gd name="T68" fmla="*/ 146 w 1075"/>
                <a:gd name="T69" fmla="*/ 1126 h 1891"/>
                <a:gd name="T70" fmla="*/ 95 w 1075"/>
                <a:gd name="T71" fmla="*/ 1284 h 1891"/>
                <a:gd name="T72" fmla="*/ 85 w 1075"/>
                <a:gd name="T73" fmla="*/ 1321 h 1891"/>
                <a:gd name="T74" fmla="*/ 31 w 1075"/>
                <a:gd name="T75" fmla="*/ 1598 h 1891"/>
                <a:gd name="T76" fmla="*/ 13 w 1075"/>
                <a:gd name="T77" fmla="*/ 1885 h 1891"/>
                <a:gd name="T78" fmla="*/ 13 w 1075"/>
                <a:gd name="T79" fmla="*/ 1886 h 1891"/>
                <a:gd name="T80" fmla="*/ 13 w 1075"/>
                <a:gd name="T81" fmla="*/ 1887 h 1891"/>
                <a:gd name="T82" fmla="*/ 6 w 1075"/>
                <a:gd name="T83"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5" h="1891">
                  <a:moveTo>
                    <a:pt x="6" y="1891"/>
                  </a:moveTo>
                  <a:cubicBezTo>
                    <a:pt x="3" y="1891"/>
                    <a:pt x="0" y="1888"/>
                    <a:pt x="0" y="1885"/>
                  </a:cubicBezTo>
                  <a:cubicBezTo>
                    <a:pt x="0" y="1884"/>
                    <a:pt x="1" y="1882"/>
                    <a:pt x="1" y="1881"/>
                  </a:cubicBezTo>
                  <a:cubicBezTo>
                    <a:pt x="1" y="1786"/>
                    <a:pt x="7" y="1690"/>
                    <a:pt x="19" y="1597"/>
                  </a:cubicBezTo>
                  <a:cubicBezTo>
                    <a:pt x="31" y="1503"/>
                    <a:pt x="49" y="1409"/>
                    <a:pt x="73" y="1318"/>
                  </a:cubicBezTo>
                  <a:cubicBezTo>
                    <a:pt x="77" y="1305"/>
                    <a:pt x="80" y="1293"/>
                    <a:pt x="83" y="1281"/>
                  </a:cubicBezTo>
                  <a:cubicBezTo>
                    <a:pt x="99" y="1227"/>
                    <a:pt x="116" y="1173"/>
                    <a:pt x="134" y="1123"/>
                  </a:cubicBezTo>
                  <a:cubicBezTo>
                    <a:pt x="136" y="1118"/>
                    <a:pt x="136" y="1118"/>
                    <a:pt x="136" y="1118"/>
                  </a:cubicBezTo>
                  <a:cubicBezTo>
                    <a:pt x="141" y="1103"/>
                    <a:pt x="146" y="1091"/>
                    <a:pt x="151" y="1079"/>
                  </a:cubicBezTo>
                  <a:cubicBezTo>
                    <a:pt x="155" y="1069"/>
                    <a:pt x="159" y="1058"/>
                    <a:pt x="163" y="1048"/>
                  </a:cubicBezTo>
                  <a:cubicBezTo>
                    <a:pt x="199" y="959"/>
                    <a:pt x="241" y="873"/>
                    <a:pt x="287" y="792"/>
                  </a:cubicBezTo>
                  <a:cubicBezTo>
                    <a:pt x="297" y="776"/>
                    <a:pt x="305" y="761"/>
                    <a:pt x="313" y="747"/>
                  </a:cubicBezTo>
                  <a:cubicBezTo>
                    <a:pt x="353" y="681"/>
                    <a:pt x="396" y="617"/>
                    <a:pt x="442" y="557"/>
                  </a:cubicBezTo>
                  <a:cubicBezTo>
                    <a:pt x="462" y="530"/>
                    <a:pt x="483" y="503"/>
                    <a:pt x="505" y="477"/>
                  </a:cubicBezTo>
                  <a:cubicBezTo>
                    <a:pt x="507" y="475"/>
                    <a:pt x="507" y="475"/>
                    <a:pt x="507" y="475"/>
                  </a:cubicBezTo>
                  <a:cubicBezTo>
                    <a:pt x="519" y="460"/>
                    <a:pt x="530" y="448"/>
                    <a:pt x="540" y="436"/>
                  </a:cubicBezTo>
                  <a:cubicBezTo>
                    <a:pt x="568" y="404"/>
                    <a:pt x="597" y="373"/>
                    <a:pt x="625" y="344"/>
                  </a:cubicBezTo>
                  <a:cubicBezTo>
                    <a:pt x="637" y="333"/>
                    <a:pt x="647" y="322"/>
                    <a:pt x="658" y="312"/>
                  </a:cubicBezTo>
                  <a:cubicBezTo>
                    <a:pt x="714" y="257"/>
                    <a:pt x="773" y="204"/>
                    <a:pt x="834" y="157"/>
                  </a:cubicBezTo>
                  <a:cubicBezTo>
                    <a:pt x="908" y="99"/>
                    <a:pt x="986" y="47"/>
                    <a:pt x="1065" y="1"/>
                  </a:cubicBezTo>
                  <a:cubicBezTo>
                    <a:pt x="1068" y="0"/>
                    <a:pt x="1072" y="1"/>
                    <a:pt x="1074" y="3"/>
                  </a:cubicBezTo>
                  <a:cubicBezTo>
                    <a:pt x="1075" y="6"/>
                    <a:pt x="1074" y="10"/>
                    <a:pt x="1071" y="12"/>
                  </a:cubicBezTo>
                  <a:cubicBezTo>
                    <a:pt x="992" y="57"/>
                    <a:pt x="915" y="109"/>
                    <a:pt x="842" y="166"/>
                  </a:cubicBezTo>
                  <a:cubicBezTo>
                    <a:pt x="781" y="214"/>
                    <a:pt x="722" y="265"/>
                    <a:pt x="666" y="320"/>
                  </a:cubicBezTo>
                  <a:cubicBezTo>
                    <a:pt x="656" y="330"/>
                    <a:pt x="645" y="341"/>
                    <a:pt x="634" y="353"/>
                  </a:cubicBezTo>
                  <a:cubicBezTo>
                    <a:pt x="606" y="381"/>
                    <a:pt x="577" y="412"/>
                    <a:pt x="549" y="444"/>
                  </a:cubicBezTo>
                  <a:cubicBezTo>
                    <a:pt x="539" y="456"/>
                    <a:pt x="528" y="468"/>
                    <a:pt x="516" y="482"/>
                  </a:cubicBezTo>
                  <a:cubicBezTo>
                    <a:pt x="514" y="485"/>
                    <a:pt x="514" y="485"/>
                    <a:pt x="514" y="485"/>
                  </a:cubicBezTo>
                  <a:cubicBezTo>
                    <a:pt x="493" y="510"/>
                    <a:pt x="472" y="537"/>
                    <a:pt x="451" y="564"/>
                  </a:cubicBezTo>
                  <a:cubicBezTo>
                    <a:pt x="406" y="624"/>
                    <a:pt x="363" y="688"/>
                    <a:pt x="324" y="754"/>
                  </a:cubicBezTo>
                  <a:cubicBezTo>
                    <a:pt x="316" y="767"/>
                    <a:pt x="307" y="782"/>
                    <a:pt x="298" y="798"/>
                  </a:cubicBezTo>
                  <a:cubicBezTo>
                    <a:pt x="252" y="879"/>
                    <a:pt x="210" y="964"/>
                    <a:pt x="174" y="1052"/>
                  </a:cubicBezTo>
                  <a:cubicBezTo>
                    <a:pt x="170" y="1063"/>
                    <a:pt x="166" y="1073"/>
                    <a:pt x="162" y="1084"/>
                  </a:cubicBezTo>
                  <a:cubicBezTo>
                    <a:pt x="157" y="1095"/>
                    <a:pt x="153" y="1108"/>
                    <a:pt x="147" y="1122"/>
                  </a:cubicBezTo>
                  <a:cubicBezTo>
                    <a:pt x="146" y="1126"/>
                    <a:pt x="146" y="1126"/>
                    <a:pt x="146" y="1126"/>
                  </a:cubicBezTo>
                  <a:cubicBezTo>
                    <a:pt x="127" y="1177"/>
                    <a:pt x="110" y="1230"/>
                    <a:pt x="95" y="1284"/>
                  </a:cubicBezTo>
                  <a:cubicBezTo>
                    <a:pt x="92" y="1296"/>
                    <a:pt x="88" y="1308"/>
                    <a:pt x="85" y="1321"/>
                  </a:cubicBezTo>
                  <a:cubicBezTo>
                    <a:pt x="61" y="1412"/>
                    <a:pt x="43" y="1505"/>
                    <a:pt x="31" y="1598"/>
                  </a:cubicBezTo>
                  <a:cubicBezTo>
                    <a:pt x="19" y="1692"/>
                    <a:pt x="13" y="1789"/>
                    <a:pt x="13" y="1885"/>
                  </a:cubicBezTo>
                  <a:cubicBezTo>
                    <a:pt x="13" y="1886"/>
                    <a:pt x="13" y="1886"/>
                    <a:pt x="13" y="1886"/>
                  </a:cubicBezTo>
                  <a:cubicBezTo>
                    <a:pt x="13" y="1887"/>
                    <a:pt x="13" y="1887"/>
                    <a:pt x="13" y="1887"/>
                  </a:cubicBezTo>
                  <a:cubicBezTo>
                    <a:pt x="12" y="1891"/>
                    <a:pt x="8" y="1891"/>
                    <a:pt x="6"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41"/>
            <p:cNvSpPr/>
            <p:nvPr/>
          </p:nvSpPr>
          <p:spPr bwMode="auto">
            <a:xfrm>
              <a:off x="13850938" y="2947988"/>
              <a:ext cx="1570038" cy="3287713"/>
            </a:xfrm>
            <a:custGeom>
              <a:avLst/>
              <a:gdLst>
                <a:gd name="T0" fmla="*/ 6 w 918"/>
                <a:gd name="T1" fmla="*/ 1923 h 1923"/>
                <a:gd name="T2" fmla="*/ 0 w 918"/>
                <a:gd name="T3" fmla="*/ 1917 h 1923"/>
                <a:gd name="T4" fmla="*/ 3 w 918"/>
                <a:gd name="T5" fmla="*/ 1912 h 1923"/>
                <a:gd name="T6" fmla="*/ 17 w 918"/>
                <a:gd name="T7" fmla="*/ 1639 h 1923"/>
                <a:gd name="T8" fmla="*/ 61 w 918"/>
                <a:gd name="T9" fmla="*/ 1368 h 1923"/>
                <a:gd name="T10" fmla="*/ 70 w 918"/>
                <a:gd name="T11" fmla="*/ 1331 h 1923"/>
                <a:gd name="T12" fmla="*/ 113 w 918"/>
                <a:gd name="T13" fmla="*/ 1170 h 1923"/>
                <a:gd name="T14" fmla="*/ 125 w 918"/>
                <a:gd name="T15" fmla="*/ 1132 h 1923"/>
                <a:gd name="T16" fmla="*/ 136 w 918"/>
                <a:gd name="T17" fmla="*/ 1100 h 1923"/>
                <a:gd name="T18" fmla="*/ 241 w 918"/>
                <a:gd name="T19" fmla="*/ 843 h 1923"/>
                <a:gd name="T20" fmla="*/ 263 w 918"/>
                <a:gd name="T21" fmla="*/ 799 h 1923"/>
                <a:gd name="T22" fmla="*/ 371 w 918"/>
                <a:gd name="T23" fmla="*/ 605 h 1923"/>
                <a:gd name="T24" fmla="*/ 426 w 918"/>
                <a:gd name="T25" fmla="*/ 520 h 1923"/>
                <a:gd name="T26" fmla="*/ 453 w 918"/>
                <a:gd name="T27" fmla="*/ 480 h 1923"/>
                <a:gd name="T28" fmla="*/ 526 w 918"/>
                <a:gd name="T29" fmla="*/ 383 h 1923"/>
                <a:gd name="T30" fmla="*/ 554 w 918"/>
                <a:gd name="T31" fmla="*/ 349 h 1923"/>
                <a:gd name="T32" fmla="*/ 707 w 918"/>
                <a:gd name="T33" fmla="*/ 179 h 1923"/>
                <a:gd name="T34" fmla="*/ 908 w 918"/>
                <a:gd name="T35" fmla="*/ 2 h 1923"/>
                <a:gd name="T36" fmla="*/ 916 w 918"/>
                <a:gd name="T37" fmla="*/ 3 h 1923"/>
                <a:gd name="T38" fmla="*/ 915 w 918"/>
                <a:gd name="T39" fmla="*/ 12 h 1923"/>
                <a:gd name="T40" fmla="*/ 715 w 918"/>
                <a:gd name="T41" fmla="*/ 188 h 1923"/>
                <a:gd name="T42" fmla="*/ 563 w 918"/>
                <a:gd name="T43" fmla="*/ 356 h 1923"/>
                <a:gd name="T44" fmla="*/ 535 w 918"/>
                <a:gd name="T45" fmla="*/ 391 h 1923"/>
                <a:gd name="T46" fmla="*/ 463 w 918"/>
                <a:gd name="T47" fmla="*/ 487 h 1923"/>
                <a:gd name="T48" fmla="*/ 435 w 918"/>
                <a:gd name="T49" fmla="*/ 527 h 1923"/>
                <a:gd name="T50" fmla="*/ 381 w 918"/>
                <a:gd name="T51" fmla="*/ 611 h 1923"/>
                <a:gd name="T52" fmla="*/ 273 w 918"/>
                <a:gd name="T53" fmla="*/ 804 h 1923"/>
                <a:gd name="T54" fmla="*/ 252 w 918"/>
                <a:gd name="T55" fmla="*/ 848 h 1923"/>
                <a:gd name="T56" fmla="*/ 147 w 918"/>
                <a:gd name="T57" fmla="*/ 1104 h 1923"/>
                <a:gd name="T58" fmla="*/ 137 w 918"/>
                <a:gd name="T59" fmla="*/ 1135 h 1923"/>
                <a:gd name="T60" fmla="*/ 125 w 918"/>
                <a:gd name="T61" fmla="*/ 1173 h 1923"/>
                <a:gd name="T62" fmla="*/ 81 w 918"/>
                <a:gd name="T63" fmla="*/ 1334 h 1923"/>
                <a:gd name="T64" fmla="*/ 73 w 918"/>
                <a:gd name="T65" fmla="*/ 1370 h 1923"/>
                <a:gd name="T66" fmla="*/ 29 w 918"/>
                <a:gd name="T67" fmla="*/ 1640 h 1923"/>
                <a:gd name="T68" fmla="*/ 15 w 918"/>
                <a:gd name="T69" fmla="*/ 1917 h 1923"/>
                <a:gd name="T70" fmla="*/ 6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6" y="1923"/>
                  </a:moveTo>
                  <a:cubicBezTo>
                    <a:pt x="3" y="1923"/>
                    <a:pt x="0" y="1920"/>
                    <a:pt x="0" y="1917"/>
                  </a:cubicBezTo>
                  <a:cubicBezTo>
                    <a:pt x="0" y="1915"/>
                    <a:pt x="1" y="1913"/>
                    <a:pt x="3" y="1912"/>
                  </a:cubicBezTo>
                  <a:cubicBezTo>
                    <a:pt x="3" y="1821"/>
                    <a:pt x="7" y="1729"/>
                    <a:pt x="17" y="1639"/>
                  </a:cubicBezTo>
                  <a:cubicBezTo>
                    <a:pt x="27" y="1548"/>
                    <a:pt x="41" y="1457"/>
                    <a:pt x="61" y="1368"/>
                  </a:cubicBezTo>
                  <a:cubicBezTo>
                    <a:pt x="64" y="1356"/>
                    <a:pt x="67" y="1343"/>
                    <a:pt x="70" y="1331"/>
                  </a:cubicBezTo>
                  <a:cubicBezTo>
                    <a:pt x="83" y="1276"/>
                    <a:pt x="97" y="1222"/>
                    <a:pt x="113" y="1170"/>
                  </a:cubicBezTo>
                  <a:cubicBezTo>
                    <a:pt x="118" y="1156"/>
                    <a:pt x="122" y="1143"/>
                    <a:pt x="125" y="1132"/>
                  </a:cubicBezTo>
                  <a:cubicBezTo>
                    <a:pt x="129" y="1121"/>
                    <a:pt x="132" y="1110"/>
                    <a:pt x="136" y="1100"/>
                  </a:cubicBezTo>
                  <a:cubicBezTo>
                    <a:pt x="166" y="1012"/>
                    <a:pt x="202" y="925"/>
                    <a:pt x="241" y="843"/>
                  </a:cubicBezTo>
                  <a:cubicBezTo>
                    <a:pt x="249" y="827"/>
                    <a:pt x="256" y="812"/>
                    <a:pt x="263" y="799"/>
                  </a:cubicBezTo>
                  <a:cubicBezTo>
                    <a:pt x="296" y="732"/>
                    <a:pt x="332" y="666"/>
                    <a:pt x="371" y="605"/>
                  </a:cubicBezTo>
                  <a:cubicBezTo>
                    <a:pt x="388" y="576"/>
                    <a:pt x="407" y="548"/>
                    <a:pt x="426" y="520"/>
                  </a:cubicBezTo>
                  <a:cubicBezTo>
                    <a:pt x="436" y="505"/>
                    <a:pt x="445" y="492"/>
                    <a:pt x="453" y="480"/>
                  </a:cubicBezTo>
                  <a:cubicBezTo>
                    <a:pt x="477" y="447"/>
                    <a:pt x="502" y="414"/>
                    <a:pt x="526" y="383"/>
                  </a:cubicBezTo>
                  <a:cubicBezTo>
                    <a:pt x="535" y="372"/>
                    <a:pt x="545" y="360"/>
                    <a:pt x="554" y="349"/>
                  </a:cubicBezTo>
                  <a:cubicBezTo>
                    <a:pt x="603" y="289"/>
                    <a:pt x="654" y="232"/>
                    <a:pt x="707" y="179"/>
                  </a:cubicBezTo>
                  <a:cubicBezTo>
                    <a:pt x="771" y="115"/>
                    <a:pt x="838" y="55"/>
                    <a:pt x="908" y="2"/>
                  </a:cubicBezTo>
                  <a:cubicBezTo>
                    <a:pt x="910" y="0"/>
                    <a:pt x="914" y="1"/>
                    <a:pt x="916" y="3"/>
                  </a:cubicBezTo>
                  <a:cubicBezTo>
                    <a:pt x="918" y="6"/>
                    <a:pt x="918" y="10"/>
                    <a:pt x="915" y="12"/>
                  </a:cubicBezTo>
                  <a:cubicBezTo>
                    <a:pt x="846" y="65"/>
                    <a:pt x="779" y="124"/>
                    <a:pt x="715" y="188"/>
                  </a:cubicBezTo>
                  <a:cubicBezTo>
                    <a:pt x="663" y="240"/>
                    <a:pt x="612" y="297"/>
                    <a:pt x="563" y="356"/>
                  </a:cubicBezTo>
                  <a:cubicBezTo>
                    <a:pt x="554" y="367"/>
                    <a:pt x="544" y="379"/>
                    <a:pt x="535" y="391"/>
                  </a:cubicBezTo>
                  <a:cubicBezTo>
                    <a:pt x="511" y="421"/>
                    <a:pt x="487" y="454"/>
                    <a:pt x="463" y="487"/>
                  </a:cubicBezTo>
                  <a:cubicBezTo>
                    <a:pt x="455" y="499"/>
                    <a:pt x="446" y="512"/>
                    <a:pt x="435" y="527"/>
                  </a:cubicBezTo>
                  <a:cubicBezTo>
                    <a:pt x="417" y="554"/>
                    <a:pt x="398" y="583"/>
                    <a:pt x="381" y="611"/>
                  </a:cubicBezTo>
                  <a:cubicBezTo>
                    <a:pt x="343" y="672"/>
                    <a:pt x="307" y="737"/>
                    <a:pt x="273" y="804"/>
                  </a:cubicBezTo>
                  <a:cubicBezTo>
                    <a:pt x="267" y="818"/>
                    <a:pt x="259" y="832"/>
                    <a:pt x="252" y="848"/>
                  </a:cubicBezTo>
                  <a:cubicBezTo>
                    <a:pt x="213" y="930"/>
                    <a:pt x="178" y="1016"/>
                    <a:pt x="147" y="1104"/>
                  </a:cubicBezTo>
                  <a:cubicBezTo>
                    <a:pt x="144" y="1114"/>
                    <a:pt x="140" y="1125"/>
                    <a:pt x="137" y="1135"/>
                  </a:cubicBezTo>
                  <a:cubicBezTo>
                    <a:pt x="133" y="1147"/>
                    <a:pt x="129" y="1159"/>
                    <a:pt x="125" y="1173"/>
                  </a:cubicBezTo>
                  <a:cubicBezTo>
                    <a:pt x="109" y="1225"/>
                    <a:pt x="94" y="1279"/>
                    <a:pt x="81" y="1334"/>
                  </a:cubicBezTo>
                  <a:cubicBezTo>
                    <a:pt x="78" y="1346"/>
                    <a:pt x="76" y="1358"/>
                    <a:pt x="73" y="1370"/>
                  </a:cubicBezTo>
                  <a:cubicBezTo>
                    <a:pt x="53" y="1459"/>
                    <a:pt x="39" y="1550"/>
                    <a:pt x="29" y="1640"/>
                  </a:cubicBezTo>
                  <a:cubicBezTo>
                    <a:pt x="19" y="1732"/>
                    <a:pt x="14" y="1825"/>
                    <a:pt x="15" y="1917"/>
                  </a:cubicBezTo>
                  <a:cubicBezTo>
                    <a:pt x="15" y="1923"/>
                    <a:pt x="9" y="1923"/>
                    <a:pt x="6"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42"/>
            <p:cNvSpPr/>
            <p:nvPr/>
          </p:nvSpPr>
          <p:spPr bwMode="auto">
            <a:xfrm>
              <a:off x="14279563" y="2901950"/>
              <a:ext cx="1303338" cy="3333750"/>
            </a:xfrm>
            <a:custGeom>
              <a:avLst/>
              <a:gdLst>
                <a:gd name="T0" fmla="*/ 6 w 763"/>
                <a:gd name="T1" fmla="*/ 1950 h 1950"/>
                <a:gd name="T2" fmla="*/ 0 w 763"/>
                <a:gd name="T3" fmla="*/ 1944 h 1950"/>
                <a:gd name="T4" fmla="*/ 1 w 763"/>
                <a:gd name="T5" fmla="*/ 1940 h 1950"/>
                <a:gd name="T6" fmla="*/ 13 w 763"/>
                <a:gd name="T7" fmla="*/ 1672 h 1950"/>
                <a:gd name="T8" fmla="*/ 48 w 763"/>
                <a:gd name="T9" fmla="*/ 1407 h 1950"/>
                <a:gd name="T10" fmla="*/ 55 w 763"/>
                <a:gd name="T11" fmla="*/ 1373 h 1950"/>
                <a:gd name="T12" fmla="*/ 90 w 763"/>
                <a:gd name="T13" fmla="*/ 1213 h 1950"/>
                <a:gd name="T14" fmla="*/ 99 w 763"/>
                <a:gd name="T15" fmla="*/ 1178 h 1950"/>
                <a:gd name="T16" fmla="*/ 100 w 763"/>
                <a:gd name="T17" fmla="*/ 1176 h 1950"/>
                <a:gd name="T18" fmla="*/ 108 w 763"/>
                <a:gd name="T19" fmla="*/ 1145 h 1950"/>
                <a:gd name="T20" fmla="*/ 193 w 763"/>
                <a:gd name="T21" fmla="*/ 891 h 1950"/>
                <a:gd name="T22" fmla="*/ 211 w 763"/>
                <a:gd name="T23" fmla="*/ 847 h 1950"/>
                <a:gd name="T24" fmla="*/ 300 w 763"/>
                <a:gd name="T25" fmla="*/ 648 h 1950"/>
                <a:gd name="T26" fmla="*/ 346 w 763"/>
                <a:gd name="T27" fmla="*/ 561 h 1950"/>
                <a:gd name="T28" fmla="*/ 367 w 763"/>
                <a:gd name="T29" fmla="*/ 523 h 1950"/>
                <a:gd name="T30" fmla="*/ 369 w 763"/>
                <a:gd name="T31" fmla="*/ 519 h 1950"/>
                <a:gd name="T32" fmla="*/ 429 w 763"/>
                <a:gd name="T33" fmla="*/ 418 h 1950"/>
                <a:gd name="T34" fmla="*/ 452 w 763"/>
                <a:gd name="T35" fmla="*/ 383 h 1950"/>
                <a:gd name="T36" fmla="*/ 582 w 763"/>
                <a:gd name="T37" fmla="*/ 199 h 1950"/>
                <a:gd name="T38" fmla="*/ 752 w 763"/>
                <a:gd name="T39" fmla="*/ 3 h 1950"/>
                <a:gd name="T40" fmla="*/ 760 w 763"/>
                <a:gd name="T41" fmla="*/ 3 h 1950"/>
                <a:gd name="T42" fmla="*/ 760 w 763"/>
                <a:gd name="T43" fmla="*/ 11 h 1950"/>
                <a:gd name="T44" fmla="*/ 591 w 763"/>
                <a:gd name="T45" fmla="*/ 206 h 1950"/>
                <a:gd name="T46" fmla="*/ 462 w 763"/>
                <a:gd name="T47" fmla="*/ 389 h 1950"/>
                <a:gd name="T48" fmla="*/ 439 w 763"/>
                <a:gd name="T49" fmla="*/ 424 h 1950"/>
                <a:gd name="T50" fmla="*/ 379 w 763"/>
                <a:gd name="T51" fmla="*/ 525 h 1950"/>
                <a:gd name="T52" fmla="*/ 377 w 763"/>
                <a:gd name="T53" fmla="*/ 529 h 1950"/>
                <a:gd name="T54" fmla="*/ 356 w 763"/>
                <a:gd name="T55" fmla="*/ 567 h 1950"/>
                <a:gd name="T56" fmla="*/ 311 w 763"/>
                <a:gd name="T57" fmla="*/ 653 h 1950"/>
                <a:gd name="T58" fmla="*/ 222 w 763"/>
                <a:gd name="T59" fmla="*/ 851 h 1950"/>
                <a:gd name="T60" fmla="*/ 204 w 763"/>
                <a:gd name="T61" fmla="*/ 896 h 1950"/>
                <a:gd name="T62" fmla="*/ 120 w 763"/>
                <a:gd name="T63" fmla="*/ 1149 h 1950"/>
                <a:gd name="T64" fmla="*/ 111 w 763"/>
                <a:gd name="T65" fmla="*/ 1179 h 1950"/>
                <a:gd name="T66" fmla="*/ 111 w 763"/>
                <a:gd name="T67" fmla="*/ 1181 h 1950"/>
                <a:gd name="T68" fmla="*/ 102 w 763"/>
                <a:gd name="T69" fmla="*/ 1216 h 1950"/>
                <a:gd name="T70" fmla="*/ 66 w 763"/>
                <a:gd name="T71" fmla="*/ 1375 h 1950"/>
                <a:gd name="T72" fmla="*/ 60 w 763"/>
                <a:gd name="T73" fmla="*/ 1409 h 1950"/>
                <a:gd name="T74" fmla="*/ 25 w 763"/>
                <a:gd name="T75" fmla="*/ 1673 h 1950"/>
                <a:gd name="T76" fmla="*/ 13 w 763"/>
                <a:gd name="T77" fmla="*/ 1944 h 1950"/>
                <a:gd name="T78" fmla="*/ 6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6" y="1950"/>
                  </a:moveTo>
                  <a:cubicBezTo>
                    <a:pt x="3" y="1950"/>
                    <a:pt x="0" y="1947"/>
                    <a:pt x="0" y="1944"/>
                  </a:cubicBezTo>
                  <a:cubicBezTo>
                    <a:pt x="0" y="1943"/>
                    <a:pt x="1" y="1941"/>
                    <a:pt x="1" y="1940"/>
                  </a:cubicBezTo>
                  <a:cubicBezTo>
                    <a:pt x="1" y="1851"/>
                    <a:pt x="5" y="1761"/>
                    <a:pt x="13" y="1672"/>
                  </a:cubicBezTo>
                  <a:cubicBezTo>
                    <a:pt x="20" y="1583"/>
                    <a:pt x="32" y="1494"/>
                    <a:pt x="48" y="1407"/>
                  </a:cubicBezTo>
                  <a:cubicBezTo>
                    <a:pt x="50" y="1396"/>
                    <a:pt x="52" y="1384"/>
                    <a:pt x="55" y="1373"/>
                  </a:cubicBezTo>
                  <a:cubicBezTo>
                    <a:pt x="65" y="1317"/>
                    <a:pt x="77" y="1265"/>
                    <a:pt x="90" y="1213"/>
                  </a:cubicBezTo>
                  <a:cubicBezTo>
                    <a:pt x="93" y="1201"/>
                    <a:pt x="96" y="1190"/>
                    <a:pt x="99" y="1178"/>
                  </a:cubicBezTo>
                  <a:cubicBezTo>
                    <a:pt x="100" y="1176"/>
                    <a:pt x="100" y="1176"/>
                    <a:pt x="100" y="1176"/>
                  </a:cubicBezTo>
                  <a:cubicBezTo>
                    <a:pt x="103" y="1166"/>
                    <a:pt x="105" y="1155"/>
                    <a:pt x="108" y="1145"/>
                  </a:cubicBezTo>
                  <a:cubicBezTo>
                    <a:pt x="133" y="1058"/>
                    <a:pt x="161" y="973"/>
                    <a:pt x="193" y="891"/>
                  </a:cubicBezTo>
                  <a:cubicBezTo>
                    <a:pt x="200" y="874"/>
                    <a:pt x="206" y="860"/>
                    <a:pt x="211" y="847"/>
                  </a:cubicBezTo>
                  <a:cubicBezTo>
                    <a:pt x="239" y="778"/>
                    <a:pt x="269" y="711"/>
                    <a:pt x="300" y="648"/>
                  </a:cubicBezTo>
                  <a:cubicBezTo>
                    <a:pt x="315" y="619"/>
                    <a:pt x="330" y="589"/>
                    <a:pt x="346" y="561"/>
                  </a:cubicBezTo>
                  <a:cubicBezTo>
                    <a:pt x="352" y="550"/>
                    <a:pt x="359" y="537"/>
                    <a:pt x="367" y="523"/>
                  </a:cubicBezTo>
                  <a:cubicBezTo>
                    <a:pt x="369" y="519"/>
                    <a:pt x="369" y="519"/>
                    <a:pt x="369" y="519"/>
                  </a:cubicBezTo>
                  <a:cubicBezTo>
                    <a:pt x="390" y="483"/>
                    <a:pt x="409" y="449"/>
                    <a:pt x="429" y="418"/>
                  </a:cubicBezTo>
                  <a:cubicBezTo>
                    <a:pt x="438" y="405"/>
                    <a:pt x="445" y="393"/>
                    <a:pt x="452" y="383"/>
                  </a:cubicBezTo>
                  <a:cubicBezTo>
                    <a:pt x="493" y="319"/>
                    <a:pt x="537" y="257"/>
                    <a:pt x="582" y="199"/>
                  </a:cubicBezTo>
                  <a:cubicBezTo>
                    <a:pt x="636" y="129"/>
                    <a:pt x="693" y="63"/>
                    <a:pt x="752" y="3"/>
                  </a:cubicBezTo>
                  <a:cubicBezTo>
                    <a:pt x="754" y="0"/>
                    <a:pt x="758" y="0"/>
                    <a:pt x="760" y="3"/>
                  </a:cubicBezTo>
                  <a:cubicBezTo>
                    <a:pt x="763" y="5"/>
                    <a:pt x="763" y="9"/>
                    <a:pt x="760" y="11"/>
                  </a:cubicBezTo>
                  <a:cubicBezTo>
                    <a:pt x="702" y="71"/>
                    <a:pt x="645" y="137"/>
                    <a:pt x="591" y="206"/>
                  </a:cubicBezTo>
                  <a:cubicBezTo>
                    <a:pt x="547" y="264"/>
                    <a:pt x="503" y="325"/>
                    <a:pt x="462" y="389"/>
                  </a:cubicBezTo>
                  <a:cubicBezTo>
                    <a:pt x="455" y="400"/>
                    <a:pt x="448" y="411"/>
                    <a:pt x="439" y="424"/>
                  </a:cubicBezTo>
                  <a:cubicBezTo>
                    <a:pt x="420" y="456"/>
                    <a:pt x="400" y="489"/>
                    <a:pt x="379" y="525"/>
                  </a:cubicBezTo>
                  <a:cubicBezTo>
                    <a:pt x="377" y="529"/>
                    <a:pt x="377" y="529"/>
                    <a:pt x="377" y="529"/>
                  </a:cubicBezTo>
                  <a:cubicBezTo>
                    <a:pt x="370" y="542"/>
                    <a:pt x="362" y="556"/>
                    <a:pt x="356" y="567"/>
                  </a:cubicBezTo>
                  <a:cubicBezTo>
                    <a:pt x="341" y="595"/>
                    <a:pt x="326" y="624"/>
                    <a:pt x="311" y="653"/>
                  </a:cubicBezTo>
                  <a:cubicBezTo>
                    <a:pt x="280" y="717"/>
                    <a:pt x="250" y="783"/>
                    <a:pt x="222" y="851"/>
                  </a:cubicBezTo>
                  <a:cubicBezTo>
                    <a:pt x="217" y="864"/>
                    <a:pt x="211" y="878"/>
                    <a:pt x="204" y="896"/>
                  </a:cubicBezTo>
                  <a:cubicBezTo>
                    <a:pt x="173" y="977"/>
                    <a:pt x="144" y="1062"/>
                    <a:pt x="120" y="1149"/>
                  </a:cubicBezTo>
                  <a:cubicBezTo>
                    <a:pt x="117" y="1159"/>
                    <a:pt x="114" y="1169"/>
                    <a:pt x="111" y="1179"/>
                  </a:cubicBezTo>
                  <a:cubicBezTo>
                    <a:pt x="111" y="1181"/>
                    <a:pt x="111" y="1181"/>
                    <a:pt x="111" y="1181"/>
                  </a:cubicBezTo>
                  <a:cubicBezTo>
                    <a:pt x="108" y="1193"/>
                    <a:pt x="105" y="1204"/>
                    <a:pt x="102" y="1216"/>
                  </a:cubicBezTo>
                  <a:cubicBezTo>
                    <a:pt x="89" y="1268"/>
                    <a:pt x="77" y="1320"/>
                    <a:pt x="66" y="1375"/>
                  </a:cubicBezTo>
                  <a:cubicBezTo>
                    <a:pt x="64" y="1387"/>
                    <a:pt x="62" y="1398"/>
                    <a:pt x="60" y="1409"/>
                  </a:cubicBezTo>
                  <a:cubicBezTo>
                    <a:pt x="44" y="1496"/>
                    <a:pt x="32" y="1585"/>
                    <a:pt x="25" y="1673"/>
                  </a:cubicBezTo>
                  <a:cubicBezTo>
                    <a:pt x="17" y="1763"/>
                    <a:pt x="13" y="1854"/>
                    <a:pt x="13" y="1944"/>
                  </a:cubicBezTo>
                  <a:cubicBezTo>
                    <a:pt x="13" y="1946"/>
                    <a:pt x="12" y="1950"/>
                    <a:pt x="6"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43"/>
            <p:cNvSpPr/>
            <p:nvPr/>
          </p:nvSpPr>
          <p:spPr bwMode="auto">
            <a:xfrm>
              <a:off x="14705013" y="2863850"/>
              <a:ext cx="1044575" cy="3371850"/>
            </a:xfrm>
            <a:custGeom>
              <a:avLst/>
              <a:gdLst>
                <a:gd name="T0" fmla="*/ 7 w 611"/>
                <a:gd name="T1" fmla="*/ 1972 h 1972"/>
                <a:gd name="T2" fmla="*/ 1 w 611"/>
                <a:gd name="T3" fmla="*/ 1966 h 1972"/>
                <a:gd name="T4" fmla="*/ 9 w 611"/>
                <a:gd name="T5" fmla="*/ 1703 h 1972"/>
                <a:gd name="T6" fmla="*/ 36 w 611"/>
                <a:gd name="T7" fmla="*/ 1446 h 1972"/>
                <a:gd name="T8" fmla="*/ 41 w 611"/>
                <a:gd name="T9" fmla="*/ 1415 h 1972"/>
                <a:gd name="T10" fmla="*/ 75 w 611"/>
                <a:gd name="T11" fmla="*/ 1221 h 1972"/>
                <a:gd name="T12" fmla="*/ 82 w 611"/>
                <a:gd name="T13" fmla="*/ 1189 h 1972"/>
                <a:gd name="T14" fmla="*/ 147 w 611"/>
                <a:gd name="T15" fmla="*/ 937 h 1972"/>
                <a:gd name="T16" fmla="*/ 161 w 611"/>
                <a:gd name="T17" fmla="*/ 892 h 1972"/>
                <a:gd name="T18" fmla="*/ 232 w 611"/>
                <a:gd name="T19" fmla="*/ 689 h 1972"/>
                <a:gd name="T20" fmla="*/ 285 w 611"/>
                <a:gd name="T21" fmla="*/ 560 h 1972"/>
                <a:gd name="T22" fmla="*/ 335 w 611"/>
                <a:gd name="T23" fmla="*/ 451 h 1972"/>
                <a:gd name="T24" fmla="*/ 352 w 611"/>
                <a:gd name="T25" fmla="*/ 415 h 1972"/>
                <a:gd name="T26" fmla="*/ 460 w 611"/>
                <a:gd name="T27" fmla="*/ 217 h 1972"/>
                <a:gd name="T28" fmla="*/ 599 w 611"/>
                <a:gd name="T29" fmla="*/ 3 h 1972"/>
                <a:gd name="T30" fmla="*/ 607 w 611"/>
                <a:gd name="T31" fmla="*/ 2 h 1972"/>
                <a:gd name="T32" fmla="*/ 609 w 611"/>
                <a:gd name="T33" fmla="*/ 10 h 1972"/>
                <a:gd name="T34" fmla="*/ 470 w 611"/>
                <a:gd name="T35" fmla="*/ 224 h 1972"/>
                <a:gd name="T36" fmla="*/ 363 w 611"/>
                <a:gd name="T37" fmla="*/ 421 h 1972"/>
                <a:gd name="T38" fmla="*/ 346 w 611"/>
                <a:gd name="T39" fmla="*/ 456 h 1972"/>
                <a:gd name="T40" fmla="*/ 296 w 611"/>
                <a:gd name="T41" fmla="*/ 565 h 1972"/>
                <a:gd name="T42" fmla="*/ 244 w 611"/>
                <a:gd name="T43" fmla="*/ 693 h 1972"/>
                <a:gd name="T44" fmla="*/ 173 w 611"/>
                <a:gd name="T45" fmla="*/ 896 h 1972"/>
                <a:gd name="T46" fmla="*/ 159 w 611"/>
                <a:gd name="T47" fmla="*/ 940 h 1972"/>
                <a:gd name="T48" fmla="*/ 94 w 611"/>
                <a:gd name="T49" fmla="*/ 1191 h 1972"/>
                <a:gd name="T50" fmla="*/ 87 w 611"/>
                <a:gd name="T51" fmla="*/ 1224 h 1972"/>
                <a:gd name="T52" fmla="*/ 52 w 611"/>
                <a:gd name="T53" fmla="*/ 1417 h 1972"/>
                <a:gd name="T54" fmla="*/ 48 w 611"/>
                <a:gd name="T55" fmla="*/ 1447 h 1972"/>
                <a:gd name="T56" fmla="*/ 21 w 611"/>
                <a:gd name="T57" fmla="*/ 1704 h 1972"/>
                <a:gd name="T58" fmla="*/ 13 w 611"/>
                <a:gd name="T59" fmla="*/ 1966 h 1972"/>
                <a:gd name="T60" fmla="*/ 7 w 611"/>
                <a:gd name="T61" fmla="*/ 1972 h 1972"/>
                <a:gd name="T62" fmla="*/ 7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7" y="1972"/>
                  </a:moveTo>
                  <a:cubicBezTo>
                    <a:pt x="4" y="1972"/>
                    <a:pt x="1" y="1969"/>
                    <a:pt x="1" y="1966"/>
                  </a:cubicBezTo>
                  <a:cubicBezTo>
                    <a:pt x="0" y="1879"/>
                    <a:pt x="3" y="1790"/>
                    <a:pt x="9" y="1703"/>
                  </a:cubicBezTo>
                  <a:cubicBezTo>
                    <a:pt x="15" y="1617"/>
                    <a:pt x="24" y="1531"/>
                    <a:pt x="36" y="1446"/>
                  </a:cubicBezTo>
                  <a:cubicBezTo>
                    <a:pt x="37" y="1435"/>
                    <a:pt x="39" y="1425"/>
                    <a:pt x="41" y="1415"/>
                  </a:cubicBezTo>
                  <a:cubicBezTo>
                    <a:pt x="50" y="1350"/>
                    <a:pt x="62" y="1285"/>
                    <a:pt x="75" y="1221"/>
                  </a:cubicBezTo>
                  <a:cubicBezTo>
                    <a:pt x="77" y="1210"/>
                    <a:pt x="80" y="1200"/>
                    <a:pt x="82" y="1189"/>
                  </a:cubicBezTo>
                  <a:cubicBezTo>
                    <a:pt x="101" y="1104"/>
                    <a:pt x="123" y="1020"/>
                    <a:pt x="147" y="937"/>
                  </a:cubicBezTo>
                  <a:cubicBezTo>
                    <a:pt x="152" y="922"/>
                    <a:pt x="156" y="907"/>
                    <a:pt x="161" y="892"/>
                  </a:cubicBezTo>
                  <a:cubicBezTo>
                    <a:pt x="183" y="824"/>
                    <a:pt x="207" y="755"/>
                    <a:pt x="232" y="689"/>
                  </a:cubicBezTo>
                  <a:cubicBezTo>
                    <a:pt x="249" y="646"/>
                    <a:pt x="267" y="603"/>
                    <a:pt x="285" y="560"/>
                  </a:cubicBezTo>
                  <a:cubicBezTo>
                    <a:pt x="301" y="524"/>
                    <a:pt x="318" y="487"/>
                    <a:pt x="335" y="451"/>
                  </a:cubicBezTo>
                  <a:cubicBezTo>
                    <a:pt x="341" y="439"/>
                    <a:pt x="347" y="427"/>
                    <a:pt x="352" y="415"/>
                  </a:cubicBezTo>
                  <a:cubicBezTo>
                    <a:pt x="386" y="348"/>
                    <a:pt x="422" y="281"/>
                    <a:pt x="460" y="217"/>
                  </a:cubicBezTo>
                  <a:cubicBezTo>
                    <a:pt x="503" y="143"/>
                    <a:pt x="550" y="71"/>
                    <a:pt x="599" y="3"/>
                  </a:cubicBezTo>
                  <a:cubicBezTo>
                    <a:pt x="601" y="0"/>
                    <a:pt x="605" y="0"/>
                    <a:pt x="607" y="2"/>
                  </a:cubicBezTo>
                  <a:cubicBezTo>
                    <a:pt x="610" y="4"/>
                    <a:pt x="611" y="7"/>
                    <a:pt x="609" y="10"/>
                  </a:cubicBezTo>
                  <a:cubicBezTo>
                    <a:pt x="560" y="78"/>
                    <a:pt x="514" y="149"/>
                    <a:pt x="470" y="224"/>
                  </a:cubicBezTo>
                  <a:cubicBezTo>
                    <a:pt x="432" y="287"/>
                    <a:pt x="397" y="353"/>
                    <a:pt x="363" y="421"/>
                  </a:cubicBezTo>
                  <a:cubicBezTo>
                    <a:pt x="357" y="433"/>
                    <a:pt x="352" y="444"/>
                    <a:pt x="346" y="456"/>
                  </a:cubicBezTo>
                  <a:cubicBezTo>
                    <a:pt x="329" y="492"/>
                    <a:pt x="312" y="529"/>
                    <a:pt x="296" y="565"/>
                  </a:cubicBezTo>
                  <a:cubicBezTo>
                    <a:pt x="278" y="607"/>
                    <a:pt x="260" y="650"/>
                    <a:pt x="244" y="693"/>
                  </a:cubicBezTo>
                  <a:cubicBezTo>
                    <a:pt x="218" y="759"/>
                    <a:pt x="194" y="827"/>
                    <a:pt x="173" y="896"/>
                  </a:cubicBezTo>
                  <a:cubicBezTo>
                    <a:pt x="168" y="910"/>
                    <a:pt x="163" y="926"/>
                    <a:pt x="159" y="940"/>
                  </a:cubicBezTo>
                  <a:cubicBezTo>
                    <a:pt x="134" y="1023"/>
                    <a:pt x="112" y="1107"/>
                    <a:pt x="94" y="1191"/>
                  </a:cubicBezTo>
                  <a:cubicBezTo>
                    <a:pt x="91" y="1202"/>
                    <a:pt x="89" y="1213"/>
                    <a:pt x="87" y="1224"/>
                  </a:cubicBezTo>
                  <a:cubicBezTo>
                    <a:pt x="74" y="1287"/>
                    <a:pt x="62" y="1352"/>
                    <a:pt x="52" y="1417"/>
                  </a:cubicBezTo>
                  <a:cubicBezTo>
                    <a:pt x="51" y="1427"/>
                    <a:pt x="49" y="1437"/>
                    <a:pt x="48" y="1447"/>
                  </a:cubicBezTo>
                  <a:cubicBezTo>
                    <a:pt x="36" y="1532"/>
                    <a:pt x="27" y="1618"/>
                    <a:pt x="21" y="1704"/>
                  </a:cubicBezTo>
                  <a:cubicBezTo>
                    <a:pt x="15" y="1791"/>
                    <a:pt x="12" y="1879"/>
                    <a:pt x="13" y="1966"/>
                  </a:cubicBezTo>
                  <a:cubicBezTo>
                    <a:pt x="13" y="1969"/>
                    <a:pt x="10" y="1972"/>
                    <a:pt x="7" y="1972"/>
                  </a:cubicBezTo>
                  <a:cubicBezTo>
                    <a:pt x="7" y="1972"/>
                    <a:pt x="7" y="1972"/>
                    <a:pt x="7"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44"/>
            <p:cNvSpPr/>
            <p:nvPr/>
          </p:nvSpPr>
          <p:spPr bwMode="auto">
            <a:xfrm>
              <a:off x="15133638" y="2833688"/>
              <a:ext cx="784225" cy="3402013"/>
            </a:xfrm>
            <a:custGeom>
              <a:avLst/>
              <a:gdLst>
                <a:gd name="T0" fmla="*/ 6 w 458"/>
                <a:gd name="T1" fmla="*/ 1990 h 1990"/>
                <a:gd name="T2" fmla="*/ 0 w 458"/>
                <a:gd name="T3" fmla="*/ 1984 h 1990"/>
                <a:gd name="T4" fmla="*/ 1 w 458"/>
                <a:gd name="T5" fmla="*/ 1981 h 1990"/>
                <a:gd name="T6" fmla="*/ 7 w 458"/>
                <a:gd name="T7" fmla="*/ 1724 h 1990"/>
                <a:gd name="T8" fmla="*/ 26 w 458"/>
                <a:gd name="T9" fmla="*/ 1468 h 1990"/>
                <a:gd name="T10" fmla="*/ 27 w 458"/>
                <a:gd name="T11" fmla="*/ 1466 h 1990"/>
                <a:gd name="T12" fmla="*/ 30 w 458"/>
                <a:gd name="T13" fmla="*/ 1438 h 1990"/>
                <a:gd name="T14" fmla="*/ 30 w 458"/>
                <a:gd name="T15" fmla="*/ 1435 h 1990"/>
                <a:gd name="T16" fmla="*/ 55 w 458"/>
                <a:gd name="T17" fmla="*/ 1244 h 1990"/>
                <a:gd name="T18" fmla="*/ 56 w 458"/>
                <a:gd name="T19" fmla="*/ 1242 h 1990"/>
                <a:gd name="T20" fmla="*/ 61 w 458"/>
                <a:gd name="T21" fmla="*/ 1212 h 1990"/>
                <a:gd name="T22" fmla="*/ 109 w 458"/>
                <a:gd name="T23" fmla="*/ 959 h 1990"/>
                <a:gd name="T24" fmla="*/ 120 w 458"/>
                <a:gd name="T25" fmla="*/ 913 h 1990"/>
                <a:gd name="T26" fmla="*/ 172 w 458"/>
                <a:gd name="T27" fmla="*/ 711 h 1990"/>
                <a:gd name="T28" fmla="*/ 212 w 458"/>
                <a:gd name="T29" fmla="*/ 578 h 1990"/>
                <a:gd name="T30" fmla="*/ 249 w 458"/>
                <a:gd name="T31" fmla="*/ 470 h 1990"/>
                <a:gd name="T32" fmla="*/ 250 w 458"/>
                <a:gd name="T33" fmla="*/ 465 h 1990"/>
                <a:gd name="T34" fmla="*/ 261 w 458"/>
                <a:gd name="T35" fmla="*/ 433 h 1990"/>
                <a:gd name="T36" fmla="*/ 263 w 458"/>
                <a:gd name="T37" fmla="*/ 428 h 1990"/>
                <a:gd name="T38" fmla="*/ 342 w 458"/>
                <a:gd name="T39" fmla="*/ 230 h 1990"/>
                <a:gd name="T40" fmla="*/ 446 w 458"/>
                <a:gd name="T41" fmla="*/ 4 h 1990"/>
                <a:gd name="T42" fmla="*/ 454 w 458"/>
                <a:gd name="T43" fmla="*/ 2 h 1990"/>
                <a:gd name="T44" fmla="*/ 457 w 458"/>
                <a:gd name="T45" fmla="*/ 10 h 1990"/>
                <a:gd name="T46" fmla="*/ 353 w 458"/>
                <a:gd name="T47" fmla="*/ 235 h 1990"/>
                <a:gd name="T48" fmla="*/ 275 w 458"/>
                <a:gd name="T49" fmla="*/ 432 h 1990"/>
                <a:gd name="T50" fmla="*/ 273 w 458"/>
                <a:gd name="T51" fmla="*/ 437 h 1990"/>
                <a:gd name="T52" fmla="*/ 262 w 458"/>
                <a:gd name="T53" fmla="*/ 469 h 1990"/>
                <a:gd name="T54" fmla="*/ 260 w 458"/>
                <a:gd name="T55" fmla="*/ 474 h 1990"/>
                <a:gd name="T56" fmla="*/ 223 w 458"/>
                <a:gd name="T57" fmla="*/ 582 h 1990"/>
                <a:gd name="T58" fmla="*/ 184 w 458"/>
                <a:gd name="T59" fmla="*/ 714 h 1990"/>
                <a:gd name="T60" fmla="*/ 131 w 458"/>
                <a:gd name="T61" fmla="*/ 916 h 1990"/>
                <a:gd name="T62" fmla="*/ 121 w 458"/>
                <a:gd name="T63" fmla="*/ 961 h 1990"/>
                <a:gd name="T64" fmla="*/ 72 w 458"/>
                <a:gd name="T65" fmla="*/ 1214 h 1990"/>
                <a:gd name="T66" fmla="*/ 68 w 458"/>
                <a:gd name="T67" fmla="*/ 1244 h 1990"/>
                <a:gd name="T68" fmla="*/ 67 w 458"/>
                <a:gd name="T69" fmla="*/ 1246 h 1990"/>
                <a:gd name="T70" fmla="*/ 42 w 458"/>
                <a:gd name="T71" fmla="*/ 1436 h 1990"/>
                <a:gd name="T72" fmla="*/ 42 w 458"/>
                <a:gd name="T73" fmla="*/ 1439 h 1990"/>
                <a:gd name="T74" fmla="*/ 39 w 458"/>
                <a:gd name="T75" fmla="*/ 1467 h 1990"/>
                <a:gd name="T76" fmla="*/ 38 w 458"/>
                <a:gd name="T77" fmla="*/ 1469 h 1990"/>
                <a:gd name="T78" fmla="*/ 19 w 458"/>
                <a:gd name="T79" fmla="*/ 1725 h 1990"/>
                <a:gd name="T80" fmla="*/ 13 w 458"/>
                <a:gd name="T81" fmla="*/ 1984 h 1990"/>
                <a:gd name="T82" fmla="*/ 13 w 458"/>
                <a:gd name="T83" fmla="*/ 1986 h 1990"/>
                <a:gd name="T84" fmla="*/ 12 w 458"/>
                <a:gd name="T85" fmla="*/ 1988 h 1990"/>
                <a:gd name="T86" fmla="*/ 6 w 458"/>
                <a:gd name="T87" fmla="*/ 199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8" h="1990">
                  <a:moveTo>
                    <a:pt x="6" y="1990"/>
                  </a:moveTo>
                  <a:cubicBezTo>
                    <a:pt x="3" y="1990"/>
                    <a:pt x="0" y="1987"/>
                    <a:pt x="0" y="1984"/>
                  </a:cubicBezTo>
                  <a:cubicBezTo>
                    <a:pt x="0" y="1983"/>
                    <a:pt x="0" y="1982"/>
                    <a:pt x="1" y="1981"/>
                  </a:cubicBezTo>
                  <a:cubicBezTo>
                    <a:pt x="1" y="1896"/>
                    <a:pt x="2" y="1809"/>
                    <a:pt x="7" y="1724"/>
                  </a:cubicBezTo>
                  <a:cubicBezTo>
                    <a:pt x="11" y="1639"/>
                    <a:pt x="18" y="1553"/>
                    <a:pt x="26" y="1468"/>
                  </a:cubicBezTo>
                  <a:cubicBezTo>
                    <a:pt x="27" y="1466"/>
                    <a:pt x="27" y="1466"/>
                    <a:pt x="27" y="1466"/>
                  </a:cubicBezTo>
                  <a:cubicBezTo>
                    <a:pt x="28" y="1456"/>
                    <a:pt x="29" y="1447"/>
                    <a:pt x="30" y="1438"/>
                  </a:cubicBezTo>
                  <a:cubicBezTo>
                    <a:pt x="30" y="1435"/>
                    <a:pt x="30" y="1435"/>
                    <a:pt x="30" y="1435"/>
                  </a:cubicBezTo>
                  <a:cubicBezTo>
                    <a:pt x="37" y="1369"/>
                    <a:pt x="46" y="1305"/>
                    <a:pt x="55" y="1244"/>
                  </a:cubicBezTo>
                  <a:cubicBezTo>
                    <a:pt x="56" y="1242"/>
                    <a:pt x="56" y="1242"/>
                    <a:pt x="56" y="1242"/>
                  </a:cubicBezTo>
                  <a:cubicBezTo>
                    <a:pt x="57" y="1232"/>
                    <a:pt x="59" y="1222"/>
                    <a:pt x="61" y="1212"/>
                  </a:cubicBezTo>
                  <a:cubicBezTo>
                    <a:pt x="75" y="1126"/>
                    <a:pt x="91" y="1040"/>
                    <a:pt x="109" y="959"/>
                  </a:cubicBezTo>
                  <a:cubicBezTo>
                    <a:pt x="113" y="943"/>
                    <a:pt x="116" y="928"/>
                    <a:pt x="120" y="913"/>
                  </a:cubicBezTo>
                  <a:cubicBezTo>
                    <a:pt x="136" y="845"/>
                    <a:pt x="153" y="777"/>
                    <a:pt x="172" y="711"/>
                  </a:cubicBezTo>
                  <a:cubicBezTo>
                    <a:pt x="185" y="666"/>
                    <a:pt x="198" y="622"/>
                    <a:pt x="212" y="578"/>
                  </a:cubicBezTo>
                  <a:cubicBezTo>
                    <a:pt x="225" y="539"/>
                    <a:pt x="237" y="504"/>
                    <a:pt x="249" y="470"/>
                  </a:cubicBezTo>
                  <a:cubicBezTo>
                    <a:pt x="250" y="465"/>
                    <a:pt x="250" y="465"/>
                    <a:pt x="250" y="465"/>
                  </a:cubicBezTo>
                  <a:cubicBezTo>
                    <a:pt x="254" y="454"/>
                    <a:pt x="258" y="444"/>
                    <a:pt x="261" y="433"/>
                  </a:cubicBezTo>
                  <a:cubicBezTo>
                    <a:pt x="263" y="428"/>
                    <a:pt x="263" y="428"/>
                    <a:pt x="263" y="428"/>
                  </a:cubicBezTo>
                  <a:cubicBezTo>
                    <a:pt x="288" y="361"/>
                    <a:pt x="314" y="294"/>
                    <a:pt x="342" y="230"/>
                  </a:cubicBezTo>
                  <a:cubicBezTo>
                    <a:pt x="375" y="152"/>
                    <a:pt x="410" y="76"/>
                    <a:pt x="446" y="4"/>
                  </a:cubicBezTo>
                  <a:cubicBezTo>
                    <a:pt x="448" y="1"/>
                    <a:pt x="451" y="0"/>
                    <a:pt x="454" y="2"/>
                  </a:cubicBezTo>
                  <a:cubicBezTo>
                    <a:pt x="457" y="3"/>
                    <a:pt x="458" y="7"/>
                    <a:pt x="457" y="10"/>
                  </a:cubicBezTo>
                  <a:cubicBezTo>
                    <a:pt x="421" y="81"/>
                    <a:pt x="386" y="157"/>
                    <a:pt x="353" y="235"/>
                  </a:cubicBezTo>
                  <a:cubicBezTo>
                    <a:pt x="325" y="299"/>
                    <a:pt x="299" y="365"/>
                    <a:pt x="275" y="432"/>
                  </a:cubicBezTo>
                  <a:cubicBezTo>
                    <a:pt x="273" y="437"/>
                    <a:pt x="273" y="437"/>
                    <a:pt x="273" y="437"/>
                  </a:cubicBezTo>
                  <a:cubicBezTo>
                    <a:pt x="269" y="448"/>
                    <a:pt x="265" y="458"/>
                    <a:pt x="262" y="469"/>
                  </a:cubicBezTo>
                  <a:cubicBezTo>
                    <a:pt x="260" y="474"/>
                    <a:pt x="260" y="474"/>
                    <a:pt x="260" y="474"/>
                  </a:cubicBezTo>
                  <a:cubicBezTo>
                    <a:pt x="248" y="507"/>
                    <a:pt x="236" y="543"/>
                    <a:pt x="223" y="582"/>
                  </a:cubicBezTo>
                  <a:cubicBezTo>
                    <a:pt x="210" y="625"/>
                    <a:pt x="196" y="669"/>
                    <a:pt x="184" y="714"/>
                  </a:cubicBezTo>
                  <a:cubicBezTo>
                    <a:pt x="165" y="780"/>
                    <a:pt x="147" y="848"/>
                    <a:pt x="131" y="916"/>
                  </a:cubicBezTo>
                  <a:cubicBezTo>
                    <a:pt x="128" y="931"/>
                    <a:pt x="124" y="946"/>
                    <a:pt x="121" y="961"/>
                  </a:cubicBezTo>
                  <a:cubicBezTo>
                    <a:pt x="103" y="1043"/>
                    <a:pt x="87" y="1128"/>
                    <a:pt x="72" y="1214"/>
                  </a:cubicBezTo>
                  <a:cubicBezTo>
                    <a:pt x="71" y="1224"/>
                    <a:pt x="69" y="1234"/>
                    <a:pt x="68" y="1244"/>
                  </a:cubicBezTo>
                  <a:cubicBezTo>
                    <a:pt x="67" y="1246"/>
                    <a:pt x="67" y="1246"/>
                    <a:pt x="67" y="1246"/>
                  </a:cubicBezTo>
                  <a:cubicBezTo>
                    <a:pt x="58" y="1307"/>
                    <a:pt x="49" y="1371"/>
                    <a:pt x="42" y="1436"/>
                  </a:cubicBezTo>
                  <a:cubicBezTo>
                    <a:pt x="42" y="1439"/>
                    <a:pt x="42" y="1439"/>
                    <a:pt x="42" y="1439"/>
                  </a:cubicBezTo>
                  <a:cubicBezTo>
                    <a:pt x="41" y="1448"/>
                    <a:pt x="40" y="1458"/>
                    <a:pt x="39" y="1467"/>
                  </a:cubicBezTo>
                  <a:cubicBezTo>
                    <a:pt x="38" y="1469"/>
                    <a:pt x="38" y="1469"/>
                    <a:pt x="38" y="1469"/>
                  </a:cubicBezTo>
                  <a:cubicBezTo>
                    <a:pt x="30" y="1554"/>
                    <a:pt x="23" y="1640"/>
                    <a:pt x="19" y="1725"/>
                  </a:cubicBezTo>
                  <a:cubicBezTo>
                    <a:pt x="14" y="1811"/>
                    <a:pt x="12" y="1898"/>
                    <a:pt x="13" y="1984"/>
                  </a:cubicBezTo>
                  <a:cubicBezTo>
                    <a:pt x="13" y="1986"/>
                    <a:pt x="13" y="1986"/>
                    <a:pt x="13" y="1986"/>
                  </a:cubicBezTo>
                  <a:cubicBezTo>
                    <a:pt x="12" y="1988"/>
                    <a:pt x="12" y="1988"/>
                    <a:pt x="12" y="1988"/>
                  </a:cubicBezTo>
                  <a:cubicBezTo>
                    <a:pt x="10" y="1990"/>
                    <a:pt x="8" y="1990"/>
                    <a:pt x="6" y="19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45"/>
            <p:cNvSpPr/>
            <p:nvPr/>
          </p:nvSpPr>
          <p:spPr bwMode="auto">
            <a:xfrm>
              <a:off x="15560675" y="2813050"/>
              <a:ext cx="527050" cy="3422650"/>
            </a:xfrm>
            <a:custGeom>
              <a:avLst/>
              <a:gdLst>
                <a:gd name="T0" fmla="*/ 6 w 308"/>
                <a:gd name="T1" fmla="*/ 2002 h 2002"/>
                <a:gd name="T2" fmla="*/ 0 w 308"/>
                <a:gd name="T3" fmla="*/ 1996 h 2002"/>
                <a:gd name="T4" fmla="*/ 2 w 308"/>
                <a:gd name="T5" fmla="*/ 1992 h 2002"/>
                <a:gd name="T6" fmla="*/ 5 w 308"/>
                <a:gd name="T7" fmla="*/ 1740 h 2002"/>
                <a:gd name="T8" fmla="*/ 18 w 308"/>
                <a:gd name="T9" fmla="*/ 1486 h 2002"/>
                <a:gd name="T10" fmla="*/ 19 w 308"/>
                <a:gd name="T11" fmla="*/ 1483 h 2002"/>
                <a:gd name="T12" fmla="*/ 21 w 308"/>
                <a:gd name="T13" fmla="*/ 1453 h 2002"/>
                <a:gd name="T14" fmla="*/ 38 w 308"/>
                <a:gd name="T15" fmla="*/ 1261 h 2002"/>
                <a:gd name="T16" fmla="*/ 41 w 308"/>
                <a:gd name="T17" fmla="*/ 1230 h 2002"/>
                <a:gd name="T18" fmla="*/ 73 w 308"/>
                <a:gd name="T19" fmla="*/ 977 h 2002"/>
                <a:gd name="T20" fmla="*/ 80 w 308"/>
                <a:gd name="T21" fmla="*/ 931 h 2002"/>
                <a:gd name="T22" fmla="*/ 114 w 308"/>
                <a:gd name="T23" fmla="*/ 729 h 2002"/>
                <a:gd name="T24" fmla="*/ 141 w 308"/>
                <a:gd name="T25" fmla="*/ 594 h 2002"/>
                <a:gd name="T26" fmla="*/ 164 w 308"/>
                <a:gd name="T27" fmla="*/ 486 h 2002"/>
                <a:gd name="T28" fmla="*/ 165 w 308"/>
                <a:gd name="T29" fmla="*/ 481 h 2002"/>
                <a:gd name="T30" fmla="*/ 174 w 308"/>
                <a:gd name="T31" fmla="*/ 444 h 2002"/>
                <a:gd name="T32" fmla="*/ 226 w 308"/>
                <a:gd name="T33" fmla="*/ 241 h 2002"/>
                <a:gd name="T34" fmla="*/ 296 w 308"/>
                <a:gd name="T35" fmla="*/ 5 h 2002"/>
                <a:gd name="T36" fmla="*/ 303 w 308"/>
                <a:gd name="T37" fmla="*/ 1 h 2002"/>
                <a:gd name="T38" fmla="*/ 307 w 308"/>
                <a:gd name="T39" fmla="*/ 8 h 2002"/>
                <a:gd name="T40" fmla="*/ 238 w 308"/>
                <a:gd name="T41" fmla="*/ 244 h 2002"/>
                <a:gd name="T42" fmla="*/ 186 w 308"/>
                <a:gd name="T43" fmla="*/ 447 h 2002"/>
                <a:gd name="T44" fmla="*/ 177 w 308"/>
                <a:gd name="T45" fmla="*/ 484 h 2002"/>
                <a:gd name="T46" fmla="*/ 176 w 308"/>
                <a:gd name="T47" fmla="*/ 489 h 2002"/>
                <a:gd name="T48" fmla="*/ 153 w 308"/>
                <a:gd name="T49" fmla="*/ 596 h 2002"/>
                <a:gd name="T50" fmla="*/ 126 w 308"/>
                <a:gd name="T51" fmla="*/ 731 h 2002"/>
                <a:gd name="T52" fmla="*/ 92 w 308"/>
                <a:gd name="T53" fmla="*/ 933 h 2002"/>
                <a:gd name="T54" fmla="*/ 85 w 308"/>
                <a:gd name="T55" fmla="*/ 978 h 2002"/>
                <a:gd name="T56" fmla="*/ 53 w 308"/>
                <a:gd name="T57" fmla="*/ 1232 h 2002"/>
                <a:gd name="T58" fmla="*/ 50 w 308"/>
                <a:gd name="T59" fmla="*/ 1262 h 2002"/>
                <a:gd name="T60" fmla="*/ 33 w 308"/>
                <a:gd name="T61" fmla="*/ 1454 h 2002"/>
                <a:gd name="T62" fmla="*/ 31 w 308"/>
                <a:gd name="T63" fmla="*/ 1484 h 2002"/>
                <a:gd name="T64" fmla="*/ 30 w 308"/>
                <a:gd name="T65" fmla="*/ 1487 h 2002"/>
                <a:gd name="T66" fmla="*/ 17 w 308"/>
                <a:gd name="T67" fmla="*/ 1741 h 2002"/>
                <a:gd name="T68" fmla="*/ 14 w 308"/>
                <a:gd name="T69" fmla="*/ 1996 h 2002"/>
                <a:gd name="T70" fmla="*/ 6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6" y="2002"/>
                  </a:moveTo>
                  <a:cubicBezTo>
                    <a:pt x="3" y="2002"/>
                    <a:pt x="0" y="1999"/>
                    <a:pt x="0" y="1996"/>
                  </a:cubicBezTo>
                  <a:cubicBezTo>
                    <a:pt x="0" y="1994"/>
                    <a:pt x="1" y="1993"/>
                    <a:pt x="2" y="1992"/>
                  </a:cubicBezTo>
                  <a:cubicBezTo>
                    <a:pt x="2" y="1909"/>
                    <a:pt x="3" y="1824"/>
                    <a:pt x="5" y="1740"/>
                  </a:cubicBezTo>
                  <a:cubicBezTo>
                    <a:pt x="8" y="1656"/>
                    <a:pt x="13" y="1571"/>
                    <a:pt x="18" y="1486"/>
                  </a:cubicBezTo>
                  <a:cubicBezTo>
                    <a:pt x="19" y="1483"/>
                    <a:pt x="19" y="1483"/>
                    <a:pt x="19" y="1483"/>
                  </a:cubicBezTo>
                  <a:cubicBezTo>
                    <a:pt x="19" y="1473"/>
                    <a:pt x="20" y="1463"/>
                    <a:pt x="21" y="1453"/>
                  </a:cubicBezTo>
                  <a:cubicBezTo>
                    <a:pt x="26" y="1388"/>
                    <a:pt x="31" y="1323"/>
                    <a:pt x="38" y="1261"/>
                  </a:cubicBezTo>
                  <a:cubicBezTo>
                    <a:pt x="39" y="1250"/>
                    <a:pt x="40" y="1240"/>
                    <a:pt x="41" y="1230"/>
                  </a:cubicBezTo>
                  <a:cubicBezTo>
                    <a:pt x="50" y="1145"/>
                    <a:pt x="61" y="1059"/>
                    <a:pt x="73" y="977"/>
                  </a:cubicBezTo>
                  <a:cubicBezTo>
                    <a:pt x="75" y="961"/>
                    <a:pt x="78" y="946"/>
                    <a:pt x="80" y="931"/>
                  </a:cubicBezTo>
                  <a:cubicBezTo>
                    <a:pt x="91" y="863"/>
                    <a:pt x="102" y="795"/>
                    <a:pt x="114" y="729"/>
                  </a:cubicBezTo>
                  <a:cubicBezTo>
                    <a:pt x="123" y="684"/>
                    <a:pt x="132" y="638"/>
                    <a:pt x="141" y="594"/>
                  </a:cubicBezTo>
                  <a:cubicBezTo>
                    <a:pt x="149" y="554"/>
                    <a:pt x="157" y="519"/>
                    <a:pt x="164" y="486"/>
                  </a:cubicBezTo>
                  <a:cubicBezTo>
                    <a:pt x="165" y="481"/>
                    <a:pt x="165" y="481"/>
                    <a:pt x="165" y="481"/>
                  </a:cubicBezTo>
                  <a:cubicBezTo>
                    <a:pt x="168" y="469"/>
                    <a:pt x="171" y="456"/>
                    <a:pt x="174" y="444"/>
                  </a:cubicBezTo>
                  <a:cubicBezTo>
                    <a:pt x="191" y="375"/>
                    <a:pt x="208" y="307"/>
                    <a:pt x="226" y="241"/>
                  </a:cubicBezTo>
                  <a:cubicBezTo>
                    <a:pt x="248" y="160"/>
                    <a:pt x="272" y="81"/>
                    <a:pt x="296" y="5"/>
                  </a:cubicBezTo>
                  <a:cubicBezTo>
                    <a:pt x="297" y="1"/>
                    <a:pt x="300" y="0"/>
                    <a:pt x="303" y="1"/>
                  </a:cubicBezTo>
                  <a:cubicBezTo>
                    <a:pt x="306" y="2"/>
                    <a:pt x="308" y="5"/>
                    <a:pt x="307" y="8"/>
                  </a:cubicBezTo>
                  <a:cubicBezTo>
                    <a:pt x="283" y="84"/>
                    <a:pt x="260" y="163"/>
                    <a:pt x="238" y="244"/>
                  </a:cubicBezTo>
                  <a:cubicBezTo>
                    <a:pt x="220" y="310"/>
                    <a:pt x="202" y="378"/>
                    <a:pt x="186" y="447"/>
                  </a:cubicBezTo>
                  <a:cubicBezTo>
                    <a:pt x="183" y="459"/>
                    <a:pt x="180" y="471"/>
                    <a:pt x="177" y="484"/>
                  </a:cubicBezTo>
                  <a:cubicBezTo>
                    <a:pt x="176" y="489"/>
                    <a:pt x="176" y="489"/>
                    <a:pt x="176" y="489"/>
                  </a:cubicBezTo>
                  <a:cubicBezTo>
                    <a:pt x="169" y="521"/>
                    <a:pt x="161" y="557"/>
                    <a:pt x="153" y="596"/>
                  </a:cubicBezTo>
                  <a:cubicBezTo>
                    <a:pt x="143" y="640"/>
                    <a:pt x="135" y="686"/>
                    <a:pt x="126" y="731"/>
                  </a:cubicBezTo>
                  <a:cubicBezTo>
                    <a:pt x="114" y="797"/>
                    <a:pt x="102" y="865"/>
                    <a:pt x="92" y="933"/>
                  </a:cubicBezTo>
                  <a:cubicBezTo>
                    <a:pt x="90" y="948"/>
                    <a:pt x="87" y="963"/>
                    <a:pt x="85" y="978"/>
                  </a:cubicBezTo>
                  <a:cubicBezTo>
                    <a:pt x="73" y="1061"/>
                    <a:pt x="62" y="1146"/>
                    <a:pt x="53" y="1232"/>
                  </a:cubicBezTo>
                  <a:cubicBezTo>
                    <a:pt x="52" y="1242"/>
                    <a:pt x="51" y="1252"/>
                    <a:pt x="50" y="1262"/>
                  </a:cubicBezTo>
                  <a:cubicBezTo>
                    <a:pt x="43" y="1324"/>
                    <a:pt x="38" y="1389"/>
                    <a:pt x="33" y="1454"/>
                  </a:cubicBezTo>
                  <a:cubicBezTo>
                    <a:pt x="32" y="1464"/>
                    <a:pt x="31" y="1474"/>
                    <a:pt x="31" y="1484"/>
                  </a:cubicBezTo>
                  <a:cubicBezTo>
                    <a:pt x="30" y="1487"/>
                    <a:pt x="30" y="1487"/>
                    <a:pt x="30" y="1487"/>
                  </a:cubicBezTo>
                  <a:cubicBezTo>
                    <a:pt x="25" y="1571"/>
                    <a:pt x="20" y="1657"/>
                    <a:pt x="17" y="1741"/>
                  </a:cubicBezTo>
                  <a:cubicBezTo>
                    <a:pt x="15" y="1826"/>
                    <a:pt x="13" y="1912"/>
                    <a:pt x="14" y="1996"/>
                  </a:cubicBezTo>
                  <a:cubicBezTo>
                    <a:pt x="14" y="2000"/>
                    <a:pt x="11"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46"/>
            <p:cNvSpPr/>
            <p:nvPr/>
          </p:nvSpPr>
          <p:spPr bwMode="auto">
            <a:xfrm>
              <a:off x="15989300" y="2798763"/>
              <a:ext cx="273050" cy="3436938"/>
            </a:xfrm>
            <a:custGeom>
              <a:avLst/>
              <a:gdLst>
                <a:gd name="T0" fmla="*/ 6 w 160"/>
                <a:gd name="T1" fmla="*/ 2010 h 2010"/>
                <a:gd name="T2" fmla="*/ 0 w 160"/>
                <a:gd name="T3" fmla="*/ 2006 h 2010"/>
                <a:gd name="T4" fmla="*/ 1 w 160"/>
                <a:gd name="T5" fmla="*/ 2001 h 2010"/>
                <a:gd name="T6" fmla="*/ 3 w 160"/>
                <a:gd name="T7" fmla="*/ 1751 h 2010"/>
                <a:gd name="T8" fmla="*/ 9 w 160"/>
                <a:gd name="T9" fmla="*/ 1498 h 2010"/>
                <a:gd name="T10" fmla="*/ 9 w 160"/>
                <a:gd name="T11" fmla="*/ 1490 h 2010"/>
                <a:gd name="T12" fmla="*/ 10 w 160"/>
                <a:gd name="T13" fmla="*/ 1465 h 2010"/>
                <a:gd name="T14" fmla="*/ 19 w 160"/>
                <a:gd name="T15" fmla="*/ 1275 h 2010"/>
                <a:gd name="T16" fmla="*/ 20 w 160"/>
                <a:gd name="T17" fmla="*/ 1245 h 2010"/>
                <a:gd name="T18" fmla="*/ 36 w 160"/>
                <a:gd name="T19" fmla="*/ 993 h 2010"/>
                <a:gd name="T20" fmla="*/ 37 w 160"/>
                <a:gd name="T21" fmla="*/ 988 h 2010"/>
                <a:gd name="T22" fmla="*/ 40 w 160"/>
                <a:gd name="T23" fmla="*/ 947 h 2010"/>
                <a:gd name="T24" fmla="*/ 57 w 160"/>
                <a:gd name="T25" fmla="*/ 744 h 2010"/>
                <a:gd name="T26" fmla="*/ 70 w 160"/>
                <a:gd name="T27" fmla="*/ 606 h 2010"/>
                <a:gd name="T28" fmla="*/ 82 w 160"/>
                <a:gd name="T29" fmla="*/ 497 h 2010"/>
                <a:gd name="T30" fmla="*/ 83 w 160"/>
                <a:gd name="T31" fmla="*/ 482 h 2010"/>
                <a:gd name="T32" fmla="*/ 86 w 160"/>
                <a:gd name="T33" fmla="*/ 454 h 2010"/>
                <a:gd name="T34" fmla="*/ 112 w 160"/>
                <a:gd name="T35" fmla="*/ 249 h 2010"/>
                <a:gd name="T36" fmla="*/ 147 w 160"/>
                <a:gd name="T37" fmla="*/ 6 h 2010"/>
                <a:gd name="T38" fmla="*/ 154 w 160"/>
                <a:gd name="T39" fmla="*/ 1 h 2010"/>
                <a:gd name="T40" fmla="*/ 159 w 160"/>
                <a:gd name="T41" fmla="*/ 8 h 2010"/>
                <a:gd name="T42" fmla="*/ 124 w 160"/>
                <a:gd name="T43" fmla="*/ 251 h 2010"/>
                <a:gd name="T44" fmla="*/ 98 w 160"/>
                <a:gd name="T45" fmla="*/ 456 h 2010"/>
                <a:gd name="T46" fmla="*/ 95 w 160"/>
                <a:gd name="T47" fmla="*/ 483 h 2010"/>
                <a:gd name="T48" fmla="*/ 94 w 160"/>
                <a:gd name="T49" fmla="*/ 498 h 2010"/>
                <a:gd name="T50" fmla="*/ 82 w 160"/>
                <a:gd name="T51" fmla="*/ 608 h 2010"/>
                <a:gd name="T52" fmla="*/ 69 w 160"/>
                <a:gd name="T53" fmla="*/ 745 h 2010"/>
                <a:gd name="T54" fmla="*/ 52 w 160"/>
                <a:gd name="T55" fmla="*/ 948 h 2010"/>
                <a:gd name="T56" fmla="*/ 49 w 160"/>
                <a:gd name="T57" fmla="*/ 989 h 2010"/>
                <a:gd name="T58" fmla="*/ 48 w 160"/>
                <a:gd name="T59" fmla="*/ 994 h 2010"/>
                <a:gd name="T60" fmla="*/ 32 w 160"/>
                <a:gd name="T61" fmla="*/ 1246 h 2010"/>
                <a:gd name="T62" fmla="*/ 31 w 160"/>
                <a:gd name="T63" fmla="*/ 1276 h 2010"/>
                <a:gd name="T64" fmla="*/ 22 w 160"/>
                <a:gd name="T65" fmla="*/ 1466 h 2010"/>
                <a:gd name="T66" fmla="*/ 21 w 160"/>
                <a:gd name="T67" fmla="*/ 1490 h 2010"/>
                <a:gd name="T68" fmla="*/ 21 w 160"/>
                <a:gd name="T69" fmla="*/ 1499 h 2010"/>
                <a:gd name="T70" fmla="*/ 15 w 160"/>
                <a:gd name="T71" fmla="*/ 1751 h 2010"/>
                <a:gd name="T72" fmla="*/ 13 w 160"/>
                <a:gd name="T73" fmla="*/ 2003 h 2010"/>
                <a:gd name="T74" fmla="*/ 8 w 160"/>
                <a:gd name="T75" fmla="*/ 2010 h 2010"/>
                <a:gd name="T76" fmla="*/ 6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6" y="2010"/>
                  </a:moveTo>
                  <a:cubicBezTo>
                    <a:pt x="3" y="2010"/>
                    <a:pt x="1" y="2008"/>
                    <a:pt x="0" y="2006"/>
                  </a:cubicBezTo>
                  <a:cubicBezTo>
                    <a:pt x="0" y="2004"/>
                    <a:pt x="0" y="2002"/>
                    <a:pt x="1" y="2001"/>
                  </a:cubicBezTo>
                  <a:cubicBezTo>
                    <a:pt x="1" y="1918"/>
                    <a:pt x="1" y="1834"/>
                    <a:pt x="3" y="1751"/>
                  </a:cubicBezTo>
                  <a:cubicBezTo>
                    <a:pt x="4" y="1667"/>
                    <a:pt x="6" y="1582"/>
                    <a:pt x="9" y="1498"/>
                  </a:cubicBezTo>
                  <a:cubicBezTo>
                    <a:pt x="9" y="1490"/>
                    <a:pt x="9" y="1490"/>
                    <a:pt x="9" y="1490"/>
                  </a:cubicBezTo>
                  <a:cubicBezTo>
                    <a:pt x="10" y="1481"/>
                    <a:pt x="10" y="1473"/>
                    <a:pt x="10" y="1465"/>
                  </a:cubicBezTo>
                  <a:cubicBezTo>
                    <a:pt x="13" y="1396"/>
                    <a:pt x="16" y="1334"/>
                    <a:pt x="19" y="1275"/>
                  </a:cubicBezTo>
                  <a:cubicBezTo>
                    <a:pt x="19" y="1265"/>
                    <a:pt x="20" y="1255"/>
                    <a:pt x="20" y="1245"/>
                  </a:cubicBezTo>
                  <a:cubicBezTo>
                    <a:pt x="25" y="1158"/>
                    <a:pt x="30" y="1073"/>
                    <a:pt x="36" y="993"/>
                  </a:cubicBezTo>
                  <a:cubicBezTo>
                    <a:pt x="37" y="988"/>
                    <a:pt x="37" y="988"/>
                    <a:pt x="37" y="988"/>
                  </a:cubicBezTo>
                  <a:cubicBezTo>
                    <a:pt x="38" y="974"/>
                    <a:pt x="39" y="961"/>
                    <a:pt x="40" y="947"/>
                  </a:cubicBezTo>
                  <a:cubicBezTo>
                    <a:pt x="45" y="878"/>
                    <a:pt x="51" y="809"/>
                    <a:pt x="57" y="744"/>
                  </a:cubicBezTo>
                  <a:cubicBezTo>
                    <a:pt x="61" y="697"/>
                    <a:pt x="65" y="651"/>
                    <a:pt x="70" y="606"/>
                  </a:cubicBezTo>
                  <a:cubicBezTo>
                    <a:pt x="74" y="572"/>
                    <a:pt x="77" y="534"/>
                    <a:pt x="82" y="497"/>
                  </a:cubicBezTo>
                  <a:cubicBezTo>
                    <a:pt x="83" y="482"/>
                    <a:pt x="83" y="482"/>
                    <a:pt x="83" y="482"/>
                  </a:cubicBezTo>
                  <a:cubicBezTo>
                    <a:pt x="84" y="473"/>
                    <a:pt x="85" y="463"/>
                    <a:pt x="86" y="454"/>
                  </a:cubicBezTo>
                  <a:cubicBezTo>
                    <a:pt x="95" y="385"/>
                    <a:pt x="104" y="316"/>
                    <a:pt x="112" y="249"/>
                  </a:cubicBezTo>
                  <a:cubicBezTo>
                    <a:pt x="124" y="166"/>
                    <a:pt x="135" y="84"/>
                    <a:pt x="147" y="6"/>
                  </a:cubicBezTo>
                  <a:cubicBezTo>
                    <a:pt x="148" y="2"/>
                    <a:pt x="151" y="0"/>
                    <a:pt x="154" y="1"/>
                  </a:cubicBezTo>
                  <a:cubicBezTo>
                    <a:pt x="157" y="1"/>
                    <a:pt x="160" y="4"/>
                    <a:pt x="159" y="8"/>
                  </a:cubicBezTo>
                  <a:cubicBezTo>
                    <a:pt x="147" y="86"/>
                    <a:pt x="135" y="168"/>
                    <a:pt x="124" y="251"/>
                  </a:cubicBezTo>
                  <a:cubicBezTo>
                    <a:pt x="115" y="317"/>
                    <a:pt x="107" y="386"/>
                    <a:pt x="98" y="456"/>
                  </a:cubicBezTo>
                  <a:cubicBezTo>
                    <a:pt x="97" y="465"/>
                    <a:pt x="96" y="474"/>
                    <a:pt x="95" y="483"/>
                  </a:cubicBezTo>
                  <a:cubicBezTo>
                    <a:pt x="94" y="498"/>
                    <a:pt x="94" y="498"/>
                    <a:pt x="94" y="498"/>
                  </a:cubicBezTo>
                  <a:cubicBezTo>
                    <a:pt x="89" y="536"/>
                    <a:pt x="85" y="573"/>
                    <a:pt x="82" y="608"/>
                  </a:cubicBezTo>
                  <a:cubicBezTo>
                    <a:pt x="77" y="652"/>
                    <a:pt x="73" y="699"/>
                    <a:pt x="69" y="745"/>
                  </a:cubicBezTo>
                  <a:cubicBezTo>
                    <a:pt x="63" y="810"/>
                    <a:pt x="57" y="879"/>
                    <a:pt x="52" y="948"/>
                  </a:cubicBezTo>
                  <a:cubicBezTo>
                    <a:pt x="51" y="962"/>
                    <a:pt x="50" y="975"/>
                    <a:pt x="49" y="989"/>
                  </a:cubicBezTo>
                  <a:cubicBezTo>
                    <a:pt x="48" y="994"/>
                    <a:pt x="48" y="994"/>
                    <a:pt x="48" y="994"/>
                  </a:cubicBezTo>
                  <a:cubicBezTo>
                    <a:pt x="42" y="1073"/>
                    <a:pt x="37" y="1158"/>
                    <a:pt x="32" y="1246"/>
                  </a:cubicBezTo>
                  <a:cubicBezTo>
                    <a:pt x="32" y="1256"/>
                    <a:pt x="31" y="1266"/>
                    <a:pt x="31" y="1276"/>
                  </a:cubicBezTo>
                  <a:cubicBezTo>
                    <a:pt x="28" y="1335"/>
                    <a:pt x="25" y="1397"/>
                    <a:pt x="22" y="1466"/>
                  </a:cubicBezTo>
                  <a:cubicBezTo>
                    <a:pt x="22" y="1474"/>
                    <a:pt x="22" y="1482"/>
                    <a:pt x="21" y="1490"/>
                  </a:cubicBezTo>
                  <a:cubicBezTo>
                    <a:pt x="21" y="1499"/>
                    <a:pt x="21" y="1499"/>
                    <a:pt x="21" y="1499"/>
                  </a:cubicBezTo>
                  <a:cubicBezTo>
                    <a:pt x="18" y="1582"/>
                    <a:pt x="16" y="1667"/>
                    <a:pt x="15" y="1751"/>
                  </a:cubicBezTo>
                  <a:cubicBezTo>
                    <a:pt x="13" y="1835"/>
                    <a:pt x="13" y="1919"/>
                    <a:pt x="13" y="2003"/>
                  </a:cubicBezTo>
                  <a:cubicBezTo>
                    <a:pt x="13" y="2006"/>
                    <a:pt x="11" y="2009"/>
                    <a:pt x="8" y="2010"/>
                  </a:cubicBezTo>
                  <a:cubicBezTo>
                    <a:pt x="7" y="2010"/>
                    <a:pt x="7" y="2010"/>
                    <a:pt x="6"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47"/>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48"/>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49"/>
            <p:cNvSpPr/>
            <p:nvPr/>
          </p:nvSpPr>
          <p:spPr bwMode="auto">
            <a:xfrm>
              <a:off x="13034963" y="5705475"/>
              <a:ext cx="3402013" cy="103188"/>
            </a:xfrm>
            <a:custGeom>
              <a:avLst/>
              <a:gdLst>
                <a:gd name="T0" fmla="*/ 1984 w 1990"/>
                <a:gd name="T1" fmla="*/ 60 h 60"/>
                <a:gd name="T2" fmla="*/ 1984 w 1990"/>
                <a:gd name="T3" fmla="*/ 60 h 60"/>
                <a:gd name="T4" fmla="*/ 1879 w 1990"/>
                <a:gd name="T5" fmla="*/ 59 h 60"/>
                <a:gd name="T6" fmla="*/ 1737 w 1990"/>
                <a:gd name="T7" fmla="*/ 57 h 60"/>
                <a:gd name="T8" fmla="*/ 1640 w 1990"/>
                <a:gd name="T9" fmla="*/ 56 h 60"/>
                <a:gd name="T10" fmla="*/ 1489 w 1990"/>
                <a:gd name="T11" fmla="*/ 55 h 60"/>
                <a:gd name="T12" fmla="*/ 1487 w 1990"/>
                <a:gd name="T13" fmla="*/ 55 h 60"/>
                <a:gd name="T14" fmla="*/ 1327 w 1990"/>
                <a:gd name="T15" fmla="*/ 52 h 60"/>
                <a:gd name="T16" fmla="*/ 1241 w 1990"/>
                <a:gd name="T17" fmla="*/ 51 h 60"/>
                <a:gd name="T18" fmla="*/ 1079 w 1990"/>
                <a:gd name="T19" fmla="*/ 49 h 60"/>
                <a:gd name="T20" fmla="*/ 992 w 1990"/>
                <a:gd name="T21" fmla="*/ 47 h 60"/>
                <a:gd name="T22" fmla="*/ 937 w 1990"/>
                <a:gd name="T23" fmla="*/ 45 h 60"/>
                <a:gd name="T24" fmla="*/ 746 w 1990"/>
                <a:gd name="T25" fmla="*/ 39 h 60"/>
                <a:gd name="T26" fmla="*/ 702 w 1990"/>
                <a:gd name="T27" fmla="*/ 37 h 60"/>
                <a:gd name="T28" fmla="*/ 501 w 1990"/>
                <a:gd name="T29" fmla="*/ 33 h 60"/>
                <a:gd name="T30" fmla="*/ 498 w 1990"/>
                <a:gd name="T31" fmla="*/ 33 h 60"/>
                <a:gd name="T32" fmla="*/ 308 w 1990"/>
                <a:gd name="T33" fmla="*/ 25 h 60"/>
                <a:gd name="T34" fmla="*/ 253 w 1990"/>
                <a:gd name="T35" fmla="*/ 22 h 60"/>
                <a:gd name="T36" fmla="*/ 20 w 1990"/>
                <a:gd name="T37" fmla="*/ 13 h 60"/>
                <a:gd name="T38" fmla="*/ 6 w 1990"/>
                <a:gd name="T39" fmla="*/ 13 h 60"/>
                <a:gd name="T40" fmla="*/ 0 w 1990"/>
                <a:gd name="T41" fmla="*/ 6 h 60"/>
                <a:gd name="T42" fmla="*/ 6 w 1990"/>
                <a:gd name="T43" fmla="*/ 1 h 60"/>
                <a:gd name="T44" fmla="*/ 21 w 1990"/>
                <a:gd name="T45" fmla="*/ 1 h 60"/>
                <a:gd name="T46" fmla="*/ 253 w 1990"/>
                <a:gd name="T47" fmla="*/ 10 h 60"/>
                <a:gd name="T48" fmla="*/ 309 w 1990"/>
                <a:gd name="T49" fmla="*/ 13 h 60"/>
                <a:gd name="T50" fmla="*/ 498 w 1990"/>
                <a:gd name="T51" fmla="*/ 21 h 60"/>
                <a:gd name="T52" fmla="*/ 501 w 1990"/>
                <a:gd name="T53" fmla="*/ 21 h 60"/>
                <a:gd name="T54" fmla="*/ 703 w 1990"/>
                <a:gd name="T55" fmla="*/ 25 h 60"/>
                <a:gd name="T56" fmla="*/ 747 w 1990"/>
                <a:gd name="T57" fmla="*/ 27 h 60"/>
                <a:gd name="T58" fmla="*/ 938 w 1990"/>
                <a:gd name="T59" fmla="*/ 33 h 60"/>
                <a:gd name="T60" fmla="*/ 992 w 1990"/>
                <a:gd name="T61" fmla="*/ 35 h 60"/>
                <a:gd name="T62" fmla="*/ 1080 w 1990"/>
                <a:gd name="T63" fmla="*/ 37 h 60"/>
                <a:gd name="T64" fmla="*/ 1241 w 1990"/>
                <a:gd name="T65" fmla="*/ 39 h 60"/>
                <a:gd name="T66" fmla="*/ 1327 w 1990"/>
                <a:gd name="T67" fmla="*/ 40 h 60"/>
                <a:gd name="T68" fmla="*/ 1488 w 1990"/>
                <a:gd name="T69" fmla="*/ 43 h 60"/>
                <a:gd name="T70" fmla="*/ 1490 w 1990"/>
                <a:gd name="T71" fmla="*/ 43 h 60"/>
                <a:gd name="T72" fmla="*/ 1640 w 1990"/>
                <a:gd name="T73" fmla="*/ 44 h 60"/>
                <a:gd name="T74" fmla="*/ 1737 w 1990"/>
                <a:gd name="T75" fmla="*/ 45 h 60"/>
                <a:gd name="T76" fmla="*/ 1879 w 1990"/>
                <a:gd name="T77" fmla="*/ 47 h 60"/>
                <a:gd name="T78" fmla="*/ 1984 w 1990"/>
                <a:gd name="T79" fmla="*/ 48 h 60"/>
                <a:gd name="T80" fmla="*/ 1990 w 1990"/>
                <a:gd name="T81" fmla="*/ 54 h 60"/>
                <a:gd name="T82" fmla="*/ 1984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1984" y="60"/>
                  </a:moveTo>
                  <a:cubicBezTo>
                    <a:pt x="1984" y="60"/>
                    <a:pt x="1984" y="60"/>
                    <a:pt x="1984" y="60"/>
                  </a:cubicBezTo>
                  <a:cubicBezTo>
                    <a:pt x="1949" y="60"/>
                    <a:pt x="1914" y="59"/>
                    <a:pt x="1879" y="59"/>
                  </a:cubicBezTo>
                  <a:cubicBezTo>
                    <a:pt x="1832" y="58"/>
                    <a:pt x="1784" y="57"/>
                    <a:pt x="1737" y="57"/>
                  </a:cubicBezTo>
                  <a:cubicBezTo>
                    <a:pt x="1705" y="57"/>
                    <a:pt x="1672" y="56"/>
                    <a:pt x="1640" y="56"/>
                  </a:cubicBezTo>
                  <a:cubicBezTo>
                    <a:pt x="1590" y="55"/>
                    <a:pt x="1539" y="55"/>
                    <a:pt x="1489" y="55"/>
                  </a:cubicBezTo>
                  <a:cubicBezTo>
                    <a:pt x="1487" y="55"/>
                    <a:pt x="1487" y="55"/>
                    <a:pt x="1487" y="55"/>
                  </a:cubicBezTo>
                  <a:cubicBezTo>
                    <a:pt x="1434" y="54"/>
                    <a:pt x="1380" y="53"/>
                    <a:pt x="1327" y="52"/>
                  </a:cubicBezTo>
                  <a:cubicBezTo>
                    <a:pt x="1298" y="52"/>
                    <a:pt x="1269" y="51"/>
                    <a:pt x="1241" y="51"/>
                  </a:cubicBezTo>
                  <a:cubicBezTo>
                    <a:pt x="1187" y="50"/>
                    <a:pt x="1132" y="49"/>
                    <a:pt x="1079" y="49"/>
                  </a:cubicBezTo>
                  <a:cubicBezTo>
                    <a:pt x="1050" y="48"/>
                    <a:pt x="1021" y="48"/>
                    <a:pt x="992" y="47"/>
                  </a:cubicBezTo>
                  <a:cubicBezTo>
                    <a:pt x="974" y="47"/>
                    <a:pt x="956" y="46"/>
                    <a:pt x="937" y="45"/>
                  </a:cubicBezTo>
                  <a:cubicBezTo>
                    <a:pt x="874" y="43"/>
                    <a:pt x="809" y="40"/>
                    <a:pt x="746" y="39"/>
                  </a:cubicBezTo>
                  <a:cubicBezTo>
                    <a:pt x="732" y="38"/>
                    <a:pt x="717" y="38"/>
                    <a:pt x="702" y="37"/>
                  </a:cubicBezTo>
                  <a:cubicBezTo>
                    <a:pt x="636" y="35"/>
                    <a:pt x="567" y="33"/>
                    <a:pt x="501" y="33"/>
                  </a:cubicBezTo>
                  <a:cubicBezTo>
                    <a:pt x="498" y="33"/>
                    <a:pt x="498" y="33"/>
                    <a:pt x="498" y="33"/>
                  </a:cubicBezTo>
                  <a:cubicBezTo>
                    <a:pt x="436" y="30"/>
                    <a:pt x="371" y="27"/>
                    <a:pt x="308" y="25"/>
                  </a:cubicBezTo>
                  <a:cubicBezTo>
                    <a:pt x="253" y="22"/>
                    <a:pt x="253" y="22"/>
                    <a:pt x="253" y="22"/>
                  </a:cubicBezTo>
                  <a:cubicBezTo>
                    <a:pt x="176" y="20"/>
                    <a:pt x="97" y="16"/>
                    <a:pt x="20" y="13"/>
                  </a:cubicBezTo>
                  <a:cubicBezTo>
                    <a:pt x="6" y="13"/>
                    <a:pt x="6" y="13"/>
                    <a:pt x="6" y="13"/>
                  </a:cubicBezTo>
                  <a:cubicBezTo>
                    <a:pt x="2" y="12"/>
                    <a:pt x="0" y="10"/>
                    <a:pt x="0" y="6"/>
                  </a:cubicBezTo>
                  <a:cubicBezTo>
                    <a:pt x="0" y="3"/>
                    <a:pt x="3" y="0"/>
                    <a:pt x="6" y="1"/>
                  </a:cubicBezTo>
                  <a:cubicBezTo>
                    <a:pt x="21" y="1"/>
                    <a:pt x="21" y="1"/>
                    <a:pt x="21" y="1"/>
                  </a:cubicBezTo>
                  <a:cubicBezTo>
                    <a:pt x="97" y="4"/>
                    <a:pt x="177" y="8"/>
                    <a:pt x="253" y="10"/>
                  </a:cubicBezTo>
                  <a:cubicBezTo>
                    <a:pt x="309" y="13"/>
                    <a:pt x="309" y="13"/>
                    <a:pt x="309" y="13"/>
                  </a:cubicBezTo>
                  <a:cubicBezTo>
                    <a:pt x="371" y="15"/>
                    <a:pt x="436" y="18"/>
                    <a:pt x="498" y="21"/>
                  </a:cubicBezTo>
                  <a:cubicBezTo>
                    <a:pt x="501" y="21"/>
                    <a:pt x="501" y="21"/>
                    <a:pt x="501" y="21"/>
                  </a:cubicBezTo>
                  <a:cubicBezTo>
                    <a:pt x="567" y="21"/>
                    <a:pt x="636" y="23"/>
                    <a:pt x="703" y="25"/>
                  </a:cubicBezTo>
                  <a:cubicBezTo>
                    <a:pt x="718" y="26"/>
                    <a:pt x="732" y="26"/>
                    <a:pt x="747" y="27"/>
                  </a:cubicBezTo>
                  <a:cubicBezTo>
                    <a:pt x="810" y="28"/>
                    <a:pt x="875" y="31"/>
                    <a:pt x="938" y="33"/>
                  </a:cubicBezTo>
                  <a:cubicBezTo>
                    <a:pt x="956" y="34"/>
                    <a:pt x="974" y="35"/>
                    <a:pt x="992" y="35"/>
                  </a:cubicBezTo>
                  <a:cubicBezTo>
                    <a:pt x="1021" y="36"/>
                    <a:pt x="1050" y="36"/>
                    <a:pt x="1080" y="37"/>
                  </a:cubicBezTo>
                  <a:cubicBezTo>
                    <a:pt x="1133" y="37"/>
                    <a:pt x="1188" y="38"/>
                    <a:pt x="1241" y="39"/>
                  </a:cubicBezTo>
                  <a:cubicBezTo>
                    <a:pt x="1269" y="39"/>
                    <a:pt x="1298" y="40"/>
                    <a:pt x="1327" y="40"/>
                  </a:cubicBezTo>
                  <a:cubicBezTo>
                    <a:pt x="1380" y="41"/>
                    <a:pt x="1435" y="42"/>
                    <a:pt x="1488" y="43"/>
                  </a:cubicBezTo>
                  <a:cubicBezTo>
                    <a:pt x="1490" y="43"/>
                    <a:pt x="1490" y="43"/>
                    <a:pt x="1490" y="43"/>
                  </a:cubicBezTo>
                  <a:cubicBezTo>
                    <a:pt x="1539" y="43"/>
                    <a:pt x="1590" y="43"/>
                    <a:pt x="1640" y="44"/>
                  </a:cubicBezTo>
                  <a:cubicBezTo>
                    <a:pt x="1672" y="44"/>
                    <a:pt x="1705" y="45"/>
                    <a:pt x="1737" y="45"/>
                  </a:cubicBezTo>
                  <a:cubicBezTo>
                    <a:pt x="1784" y="45"/>
                    <a:pt x="1832" y="46"/>
                    <a:pt x="1879" y="47"/>
                  </a:cubicBezTo>
                  <a:cubicBezTo>
                    <a:pt x="1914" y="47"/>
                    <a:pt x="1949" y="48"/>
                    <a:pt x="1984" y="48"/>
                  </a:cubicBezTo>
                  <a:cubicBezTo>
                    <a:pt x="1987" y="48"/>
                    <a:pt x="1990" y="51"/>
                    <a:pt x="1990" y="54"/>
                  </a:cubicBezTo>
                  <a:cubicBezTo>
                    <a:pt x="1990" y="57"/>
                    <a:pt x="1987" y="60"/>
                    <a:pt x="1984"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50"/>
            <p:cNvSpPr/>
            <p:nvPr/>
          </p:nvSpPr>
          <p:spPr bwMode="auto">
            <a:xfrm>
              <a:off x="13144500" y="5221288"/>
              <a:ext cx="3292475" cy="158750"/>
            </a:xfrm>
            <a:custGeom>
              <a:avLst/>
              <a:gdLst>
                <a:gd name="T0" fmla="*/ 1920 w 1926"/>
                <a:gd name="T1" fmla="*/ 93 h 93"/>
                <a:gd name="T2" fmla="*/ 1920 w 1926"/>
                <a:gd name="T3" fmla="*/ 93 h 93"/>
                <a:gd name="T4" fmla="*/ 1679 w 1926"/>
                <a:gd name="T5" fmla="*/ 88 h 93"/>
                <a:gd name="T6" fmla="*/ 1438 w 1926"/>
                <a:gd name="T7" fmla="*/ 83 h 93"/>
                <a:gd name="T8" fmla="*/ 1436 w 1926"/>
                <a:gd name="T9" fmla="*/ 83 h 93"/>
                <a:gd name="T10" fmla="*/ 1196 w 1926"/>
                <a:gd name="T11" fmla="*/ 78 h 93"/>
                <a:gd name="T12" fmla="*/ 955 w 1926"/>
                <a:gd name="T13" fmla="*/ 74 h 93"/>
                <a:gd name="T14" fmla="*/ 718 w 1926"/>
                <a:gd name="T15" fmla="*/ 57 h 93"/>
                <a:gd name="T16" fmla="*/ 481 w 1926"/>
                <a:gd name="T17" fmla="*/ 45 h 93"/>
                <a:gd name="T18" fmla="*/ 478 w 1926"/>
                <a:gd name="T19" fmla="*/ 45 h 93"/>
                <a:gd name="T20" fmla="*/ 243 w 1926"/>
                <a:gd name="T21" fmla="*/ 28 h 93"/>
                <a:gd name="T22" fmla="*/ 130 w 1926"/>
                <a:gd name="T23" fmla="*/ 20 h 93"/>
                <a:gd name="T24" fmla="*/ 5 w 1926"/>
                <a:gd name="T25" fmla="*/ 12 h 93"/>
                <a:gd name="T26" fmla="*/ 0 w 1926"/>
                <a:gd name="T27" fmla="*/ 5 h 93"/>
                <a:gd name="T28" fmla="*/ 6 w 1926"/>
                <a:gd name="T29" fmla="*/ 0 h 93"/>
                <a:gd name="T30" fmla="*/ 131 w 1926"/>
                <a:gd name="T31" fmla="*/ 8 h 93"/>
                <a:gd name="T32" fmla="*/ 243 w 1926"/>
                <a:gd name="T33" fmla="*/ 16 h 93"/>
                <a:gd name="T34" fmla="*/ 479 w 1926"/>
                <a:gd name="T35" fmla="*/ 33 h 93"/>
                <a:gd name="T36" fmla="*/ 481 w 1926"/>
                <a:gd name="T37" fmla="*/ 33 h 93"/>
                <a:gd name="T38" fmla="*/ 718 w 1926"/>
                <a:gd name="T39" fmla="*/ 45 h 93"/>
                <a:gd name="T40" fmla="*/ 955 w 1926"/>
                <a:gd name="T41" fmla="*/ 62 h 93"/>
                <a:gd name="T42" fmla="*/ 1197 w 1926"/>
                <a:gd name="T43" fmla="*/ 66 h 93"/>
                <a:gd name="T44" fmla="*/ 1437 w 1926"/>
                <a:gd name="T45" fmla="*/ 71 h 93"/>
                <a:gd name="T46" fmla="*/ 1438 w 1926"/>
                <a:gd name="T47" fmla="*/ 71 h 93"/>
                <a:gd name="T48" fmla="*/ 1679 w 1926"/>
                <a:gd name="T49" fmla="*/ 76 h 93"/>
                <a:gd name="T50" fmla="*/ 1920 w 1926"/>
                <a:gd name="T51" fmla="*/ 81 h 93"/>
                <a:gd name="T52" fmla="*/ 1926 w 1926"/>
                <a:gd name="T53" fmla="*/ 87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40" y="91"/>
                    <a:pt x="1759" y="89"/>
                    <a:pt x="1679" y="88"/>
                  </a:cubicBezTo>
                  <a:cubicBezTo>
                    <a:pt x="1599" y="86"/>
                    <a:pt x="1518" y="85"/>
                    <a:pt x="1438" y="83"/>
                  </a:cubicBezTo>
                  <a:cubicBezTo>
                    <a:pt x="1436" y="83"/>
                    <a:pt x="1436" y="83"/>
                    <a:pt x="1436" y="83"/>
                  </a:cubicBezTo>
                  <a:cubicBezTo>
                    <a:pt x="1357" y="81"/>
                    <a:pt x="1277" y="79"/>
                    <a:pt x="1196" y="78"/>
                  </a:cubicBezTo>
                  <a:cubicBezTo>
                    <a:pt x="1117" y="76"/>
                    <a:pt x="1036" y="75"/>
                    <a:pt x="955" y="74"/>
                  </a:cubicBezTo>
                  <a:cubicBezTo>
                    <a:pt x="872" y="67"/>
                    <a:pt x="792" y="62"/>
                    <a:pt x="718" y="57"/>
                  </a:cubicBezTo>
                  <a:cubicBezTo>
                    <a:pt x="635" y="52"/>
                    <a:pt x="555" y="48"/>
                    <a:pt x="481" y="45"/>
                  </a:cubicBezTo>
                  <a:cubicBezTo>
                    <a:pt x="478" y="45"/>
                    <a:pt x="478" y="45"/>
                    <a:pt x="478" y="45"/>
                  </a:cubicBezTo>
                  <a:cubicBezTo>
                    <a:pt x="393" y="38"/>
                    <a:pt x="307" y="32"/>
                    <a:pt x="243" y="28"/>
                  </a:cubicBezTo>
                  <a:cubicBezTo>
                    <a:pt x="205" y="25"/>
                    <a:pt x="168" y="23"/>
                    <a:pt x="130" y="20"/>
                  </a:cubicBezTo>
                  <a:cubicBezTo>
                    <a:pt x="88" y="17"/>
                    <a:pt x="47" y="15"/>
                    <a:pt x="5" y="12"/>
                  </a:cubicBezTo>
                  <a:cubicBezTo>
                    <a:pt x="2" y="12"/>
                    <a:pt x="0" y="9"/>
                    <a:pt x="0" y="5"/>
                  </a:cubicBezTo>
                  <a:cubicBezTo>
                    <a:pt x="0" y="2"/>
                    <a:pt x="3" y="0"/>
                    <a:pt x="6" y="0"/>
                  </a:cubicBezTo>
                  <a:cubicBezTo>
                    <a:pt x="47" y="3"/>
                    <a:pt x="89" y="5"/>
                    <a:pt x="131" y="8"/>
                  </a:cubicBezTo>
                  <a:cubicBezTo>
                    <a:pt x="169" y="11"/>
                    <a:pt x="206" y="13"/>
                    <a:pt x="243" y="16"/>
                  </a:cubicBezTo>
                  <a:cubicBezTo>
                    <a:pt x="308" y="20"/>
                    <a:pt x="393" y="26"/>
                    <a:pt x="479" y="33"/>
                  </a:cubicBezTo>
                  <a:cubicBezTo>
                    <a:pt x="481" y="33"/>
                    <a:pt x="481" y="33"/>
                    <a:pt x="481" y="33"/>
                  </a:cubicBezTo>
                  <a:cubicBezTo>
                    <a:pt x="556" y="36"/>
                    <a:pt x="635" y="40"/>
                    <a:pt x="718" y="45"/>
                  </a:cubicBezTo>
                  <a:cubicBezTo>
                    <a:pt x="793" y="50"/>
                    <a:pt x="873" y="55"/>
                    <a:pt x="955" y="62"/>
                  </a:cubicBezTo>
                  <a:cubicBezTo>
                    <a:pt x="1036" y="63"/>
                    <a:pt x="1117" y="64"/>
                    <a:pt x="1197" y="66"/>
                  </a:cubicBezTo>
                  <a:cubicBezTo>
                    <a:pt x="1277" y="67"/>
                    <a:pt x="1358" y="69"/>
                    <a:pt x="1437" y="71"/>
                  </a:cubicBezTo>
                  <a:cubicBezTo>
                    <a:pt x="1438" y="71"/>
                    <a:pt x="1438" y="71"/>
                    <a:pt x="1438" y="71"/>
                  </a:cubicBezTo>
                  <a:cubicBezTo>
                    <a:pt x="1518" y="73"/>
                    <a:pt x="1599" y="74"/>
                    <a:pt x="1679" y="76"/>
                  </a:cubicBezTo>
                  <a:cubicBezTo>
                    <a:pt x="1760" y="77"/>
                    <a:pt x="1841" y="79"/>
                    <a:pt x="1920" y="81"/>
                  </a:cubicBezTo>
                  <a:cubicBezTo>
                    <a:pt x="1923" y="81"/>
                    <a:pt x="1926" y="84"/>
                    <a:pt x="1926" y="87"/>
                  </a:cubicBezTo>
                  <a:cubicBezTo>
                    <a:pt x="1926" y="90"/>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51"/>
            <p:cNvSpPr/>
            <p:nvPr/>
          </p:nvSpPr>
          <p:spPr bwMode="auto">
            <a:xfrm>
              <a:off x="13322300" y="4754563"/>
              <a:ext cx="3114675" cy="198438"/>
            </a:xfrm>
            <a:custGeom>
              <a:avLst/>
              <a:gdLst>
                <a:gd name="T0" fmla="*/ 1816 w 1822"/>
                <a:gd name="T1" fmla="*/ 116 h 116"/>
                <a:gd name="T2" fmla="*/ 1816 w 1822"/>
                <a:gd name="T3" fmla="*/ 116 h 116"/>
                <a:gd name="T4" fmla="*/ 1798 w 1822"/>
                <a:gd name="T5" fmla="*/ 115 h 116"/>
                <a:gd name="T6" fmla="*/ 1586 w 1822"/>
                <a:gd name="T7" fmla="*/ 108 h 116"/>
                <a:gd name="T8" fmla="*/ 1568 w 1822"/>
                <a:gd name="T9" fmla="*/ 107 h 116"/>
                <a:gd name="T10" fmla="*/ 1357 w 1822"/>
                <a:gd name="T11" fmla="*/ 101 h 116"/>
                <a:gd name="T12" fmla="*/ 1355 w 1822"/>
                <a:gd name="T13" fmla="*/ 101 h 116"/>
                <a:gd name="T14" fmla="*/ 1126 w 1822"/>
                <a:gd name="T15" fmla="*/ 95 h 116"/>
                <a:gd name="T16" fmla="*/ 897 w 1822"/>
                <a:gd name="T17" fmla="*/ 90 h 116"/>
                <a:gd name="T18" fmla="*/ 896 w 1822"/>
                <a:gd name="T19" fmla="*/ 90 h 116"/>
                <a:gd name="T20" fmla="*/ 890 w 1822"/>
                <a:gd name="T21" fmla="*/ 90 h 116"/>
                <a:gd name="T22" fmla="*/ 674 w 1822"/>
                <a:gd name="T23" fmla="*/ 69 h 116"/>
                <a:gd name="T24" fmla="*/ 451 w 1822"/>
                <a:gd name="T25" fmla="*/ 51 h 116"/>
                <a:gd name="T26" fmla="*/ 449 w 1822"/>
                <a:gd name="T27" fmla="*/ 51 h 116"/>
                <a:gd name="T28" fmla="*/ 228 w 1822"/>
                <a:gd name="T29" fmla="*/ 31 h 116"/>
                <a:gd name="T30" fmla="*/ 6 w 1822"/>
                <a:gd name="T31" fmla="*/ 13 h 116"/>
                <a:gd name="T32" fmla="*/ 1 w 1822"/>
                <a:gd name="T33" fmla="*/ 6 h 116"/>
                <a:gd name="T34" fmla="*/ 7 w 1822"/>
                <a:gd name="T35" fmla="*/ 1 h 116"/>
                <a:gd name="T36" fmla="*/ 229 w 1822"/>
                <a:gd name="T37" fmla="*/ 19 h 116"/>
                <a:gd name="T38" fmla="*/ 450 w 1822"/>
                <a:gd name="T39" fmla="*/ 39 h 116"/>
                <a:gd name="T40" fmla="*/ 452 w 1822"/>
                <a:gd name="T41" fmla="*/ 39 h 116"/>
                <a:gd name="T42" fmla="*/ 675 w 1822"/>
                <a:gd name="T43" fmla="*/ 57 h 116"/>
                <a:gd name="T44" fmla="*/ 892 w 1822"/>
                <a:gd name="T45" fmla="*/ 78 h 116"/>
                <a:gd name="T46" fmla="*/ 897 w 1822"/>
                <a:gd name="T47" fmla="*/ 78 h 116"/>
                <a:gd name="T48" fmla="*/ 1127 w 1822"/>
                <a:gd name="T49" fmla="*/ 83 h 116"/>
                <a:gd name="T50" fmla="*/ 1355 w 1822"/>
                <a:gd name="T51" fmla="*/ 89 h 116"/>
                <a:gd name="T52" fmla="*/ 1357 w 1822"/>
                <a:gd name="T53" fmla="*/ 89 h 116"/>
                <a:gd name="T54" fmla="*/ 1568 w 1822"/>
                <a:gd name="T55" fmla="*/ 95 h 116"/>
                <a:gd name="T56" fmla="*/ 1586 w 1822"/>
                <a:gd name="T57" fmla="*/ 96 h 116"/>
                <a:gd name="T58" fmla="*/ 1799 w 1822"/>
                <a:gd name="T59" fmla="*/ 103 h 116"/>
                <a:gd name="T60" fmla="*/ 1816 w 1822"/>
                <a:gd name="T61" fmla="*/ 104 h 116"/>
                <a:gd name="T62" fmla="*/ 1822 w 1822"/>
                <a:gd name="T63" fmla="*/ 110 h 116"/>
                <a:gd name="T64" fmla="*/ 1816 w 1822"/>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6">
                  <a:moveTo>
                    <a:pt x="1816" y="116"/>
                  </a:moveTo>
                  <a:cubicBezTo>
                    <a:pt x="1816" y="116"/>
                    <a:pt x="1816" y="116"/>
                    <a:pt x="1816" y="116"/>
                  </a:cubicBezTo>
                  <a:cubicBezTo>
                    <a:pt x="1798" y="115"/>
                    <a:pt x="1798" y="115"/>
                    <a:pt x="1798" y="115"/>
                  </a:cubicBezTo>
                  <a:cubicBezTo>
                    <a:pt x="1729" y="113"/>
                    <a:pt x="1657" y="110"/>
                    <a:pt x="1586" y="108"/>
                  </a:cubicBezTo>
                  <a:cubicBezTo>
                    <a:pt x="1568" y="107"/>
                    <a:pt x="1568" y="107"/>
                    <a:pt x="1568" y="107"/>
                  </a:cubicBezTo>
                  <a:cubicBezTo>
                    <a:pt x="1499" y="105"/>
                    <a:pt x="1427" y="103"/>
                    <a:pt x="1357" y="101"/>
                  </a:cubicBezTo>
                  <a:cubicBezTo>
                    <a:pt x="1355" y="101"/>
                    <a:pt x="1355" y="101"/>
                    <a:pt x="1355" y="101"/>
                  </a:cubicBezTo>
                  <a:cubicBezTo>
                    <a:pt x="1268" y="98"/>
                    <a:pt x="1196" y="96"/>
                    <a:pt x="1126" y="95"/>
                  </a:cubicBezTo>
                  <a:cubicBezTo>
                    <a:pt x="1043" y="93"/>
                    <a:pt x="968" y="91"/>
                    <a:pt x="897" y="90"/>
                  </a:cubicBezTo>
                  <a:cubicBezTo>
                    <a:pt x="896" y="90"/>
                    <a:pt x="896" y="90"/>
                    <a:pt x="896" y="90"/>
                  </a:cubicBezTo>
                  <a:cubicBezTo>
                    <a:pt x="890" y="90"/>
                    <a:pt x="890" y="90"/>
                    <a:pt x="890" y="90"/>
                  </a:cubicBezTo>
                  <a:cubicBezTo>
                    <a:pt x="820" y="82"/>
                    <a:pt x="747" y="75"/>
                    <a:pt x="674" y="69"/>
                  </a:cubicBezTo>
                  <a:cubicBezTo>
                    <a:pt x="598" y="62"/>
                    <a:pt x="524" y="56"/>
                    <a:pt x="451" y="51"/>
                  </a:cubicBezTo>
                  <a:cubicBezTo>
                    <a:pt x="449" y="51"/>
                    <a:pt x="449" y="51"/>
                    <a:pt x="449" y="51"/>
                  </a:cubicBezTo>
                  <a:cubicBezTo>
                    <a:pt x="369" y="43"/>
                    <a:pt x="297" y="37"/>
                    <a:pt x="228" y="31"/>
                  </a:cubicBezTo>
                  <a:cubicBezTo>
                    <a:pt x="146" y="24"/>
                    <a:pt x="73" y="18"/>
                    <a:pt x="6" y="13"/>
                  </a:cubicBezTo>
                  <a:cubicBezTo>
                    <a:pt x="3" y="12"/>
                    <a:pt x="0" y="9"/>
                    <a:pt x="1" y="6"/>
                  </a:cubicBezTo>
                  <a:cubicBezTo>
                    <a:pt x="1" y="3"/>
                    <a:pt x="4" y="0"/>
                    <a:pt x="7" y="1"/>
                  </a:cubicBezTo>
                  <a:cubicBezTo>
                    <a:pt x="74" y="6"/>
                    <a:pt x="147" y="12"/>
                    <a:pt x="229" y="19"/>
                  </a:cubicBezTo>
                  <a:cubicBezTo>
                    <a:pt x="298" y="25"/>
                    <a:pt x="370" y="31"/>
                    <a:pt x="450" y="39"/>
                  </a:cubicBezTo>
                  <a:cubicBezTo>
                    <a:pt x="452" y="39"/>
                    <a:pt x="452" y="39"/>
                    <a:pt x="452" y="39"/>
                  </a:cubicBezTo>
                  <a:cubicBezTo>
                    <a:pt x="525" y="44"/>
                    <a:pt x="599" y="50"/>
                    <a:pt x="675" y="57"/>
                  </a:cubicBezTo>
                  <a:cubicBezTo>
                    <a:pt x="748" y="63"/>
                    <a:pt x="821" y="70"/>
                    <a:pt x="892" y="78"/>
                  </a:cubicBezTo>
                  <a:cubicBezTo>
                    <a:pt x="897" y="78"/>
                    <a:pt x="897" y="78"/>
                    <a:pt x="897" y="78"/>
                  </a:cubicBezTo>
                  <a:cubicBezTo>
                    <a:pt x="968" y="79"/>
                    <a:pt x="1043" y="81"/>
                    <a:pt x="1127" y="83"/>
                  </a:cubicBezTo>
                  <a:cubicBezTo>
                    <a:pt x="1196" y="84"/>
                    <a:pt x="1269" y="86"/>
                    <a:pt x="1355" y="89"/>
                  </a:cubicBezTo>
                  <a:cubicBezTo>
                    <a:pt x="1357" y="89"/>
                    <a:pt x="1357" y="89"/>
                    <a:pt x="1357" y="89"/>
                  </a:cubicBezTo>
                  <a:cubicBezTo>
                    <a:pt x="1428" y="91"/>
                    <a:pt x="1499" y="93"/>
                    <a:pt x="1568" y="95"/>
                  </a:cubicBezTo>
                  <a:cubicBezTo>
                    <a:pt x="1586" y="96"/>
                    <a:pt x="1586" y="96"/>
                    <a:pt x="1586" y="96"/>
                  </a:cubicBezTo>
                  <a:cubicBezTo>
                    <a:pt x="1657" y="98"/>
                    <a:pt x="1729" y="101"/>
                    <a:pt x="1799" y="103"/>
                  </a:cubicBezTo>
                  <a:cubicBezTo>
                    <a:pt x="1816" y="104"/>
                    <a:pt x="1816" y="104"/>
                    <a:pt x="1816" y="104"/>
                  </a:cubicBezTo>
                  <a:cubicBezTo>
                    <a:pt x="1820" y="104"/>
                    <a:pt x="1822" y="107"/>
                    <a:pt x="1822" y="110"/>
                  </a:cubicBezTo>
                  <a:cubicBezTo>
                    <a:pt x="1822" y="113"/>
                    <a:pt x="1819" y="116"/>
                    <a:pt x="18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52"/>
            <p:cNvSpPr/>
            <p:nvPr/>
          </p:nvSpPr>
          <p:spPr bwMode="auto">
            <a:xfrm>
              <a:off x="13566775" y="4322763"/>
              <a:ext cx="2870200" cy="203200"/>
            </a:xfrm>
            <a:custGeom>
              <a:avLst/>
              <a:gdLst>
                <a:gd name="T0" fmla="*/ 1673 w 1679"/>
                <a:gd name="T1" fmla="*/ 119 h 119"/>
                <a:gd name="T2" fmla="*/ 1673 w 1679"/>
                <a:gd name="T3" fmla="*/ 119 h 119"/>
                <a:gd name="T4" fmla="*/ 1459 w 1679"/>
                <a:gd name="T5" fmla="*/ 108 h 119"/>
                <a:gd name="T6" fmla="*/ 1246 w 1679"/>
                <a:gd name="T7" fmla="*/ 100 h 119"/>
                <a:gd name="T8" fmla="*/ 1244 w 1679"/>
                <a:gd name="T9" fmla="*/ 100 h 119"/>
                <a:gd name="T10" fmla="*/ 1032 w 1679"/>
                <a:gd name="T11" fmla="*/ 95 h 119"/>
                <a:gd name="T12" fmla="*/ 819 w 1679"/>
                <a:gd name="T13" fmla="*/ 92 h 119"/>
                <a:gd name="T14" fmla="*/ 818 w 1679"/>
                <a:gd name="T15" fmla="*/ 92 h 119"/>
                <a:gd name="T16" fmla="*/ 615 w 1679"/>
                <a:gd name="T17" fmla="*/ 69 h 119"/>
                <a:gd name="T18" fmla="*/ 413 w 1679"/>
                <a:gd name="T19" fmla="*/ 48 h 119"/>
                <a:gd name="T20" fmla="*/ 410 w 1679"/>
                <a:gd name="T21" fmla="*/ 48 h 119"/>
                <a:gd name="T22" fmla="*/ 209 w 1679"/>
                <a:gd name="T23" fmla="*/ 29 h 119"/>
                <a:gd name="T24" fmla="*/ 6 w 1679"/>
                <a:gd name="T25" fmla="*/ 13 h 119"/>
                <a:gd name="T26" fmla="*/ 1 w 1679"/>
                <a:gd name="T27" fmla="*/ 6 h 119"/>
                <a:gd name="T28" fmla="*/ 7 w 1679"/>
                <a:gd name="T29" fmla="*/ 1 h 119"/>
                <a:gd name="T30" fmla="*/ 210 w 1679"/>
                <a:gd name="T31" fmla="*/ 17 h 119"/>
                <a:gd name="T32" fmla="*/ 411 w 1679"/>
                <a:gd name="T33" fmla="*/ 36 h 119"/>
                <a:gd name="T34" fmla="*/ 414 w 1679"/>
                <a:gd name="T35" fmla="*/ 36 h 119"/>
                <a:gd name="T36" fmla="*/ 616 w 1679"/>
                <a:gd name="T37" fmla="*/ 57 h 119"/>
                <a:gd name="T38" fmla="*/ 819 w 1679"/>
                <a:gd name="T39" fmla="*/ 80 h 119"/>
                <a:gd name="T40" fmla="*/ 1032 w 1679"/>
                <a:gd name="T41" fmla="*/ 83 h 119"/>
                <a:gd name="T42" fmla="*/ 1245 w 1679"/>
                <a:gd name="T43" fmla="*/ 88 h 119"/>
                <a:gd name="T44" fmla="*/ 1246 w 1679"/>
                <a:gd name="T45" fmla="*/ 88 h 119"/>
                <a:gd name="T46" fmla="*/ 1460 w 1679"/>
                <a:gd name="T47" fmla="*/ 96 h 119"/>
                <a:gd name="T48" fmla="*/ 1673 w 1679"/>
                <a:gd name="T49" fmla="*/ 107 h 119"/>
                <a:gd name="T50" fmla="*/ 1679 w 1679"/>
                <a:gd name="T51" fmla="*/ 113 h 119"/>
                <a:gd name="T52" fmla="*/ 1673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1673" y="119"/>
                  </a:moveTo>
                  <a:cubicBezTo>
                    <a:pt x="1673" y="119"/>
                    <a:pt x="1673" y="119"/>
                    <a:pt x="1673" y="119"/>
                  </a:cubicBezTo>
                  <a:cubicBezTo>
                    <a:pt x="1602" y="115"/>
                    <a:pt x="1530" y="112"/>
                    <a:pt x="1459" y="108"/>
                  </a:cubicBezTo>
                  <a:cubicBezTo>
                    <a:pt x="1388" y="105"/>
                    <a:pt x="1317" y="103"/>
                    <a:pt x="1246" y="100"/>
                  </a:cubicBezTo>
                  <a:cubicBezTo>
                    <a:pt x="1244" y="100"/>
                    <a:pt x="1244" y="100"/>
                    <a:pt x="1244" y="100"/>
                  </a:cubicBezTo>
                  <a:cubicBezTo>
                    <a:pt x="1174" y="98"/>
                    <a:pt x="1103" y="96"/>
                    <a:pt x="1032" y="95"/>
                  </a:cubicBezTo>
                  <a:cubicBezTo>
                    <a:pt x="962" y="93"/>
                    <a:pt x="890" y="92"/>
                    <a:pt x="819" y="92"/>
                  </a:cubicBezTo>
                  <a:cubicBezTo>
                    <a:pt x="818" y="92"/>
                    <a:pt x="818" y="92"/>
                    <a:pt x="818" y="92"/>
                  </a:cubicBezTo>
                  <a:cubicBezTo>
                    <a:pt x="753" y="84"/>
                    <a:pt x="685" y="76"/>
                    <a:pt x="615" y="69"/>
                  </a:cubicBezTo>
                  <a:cubicBezTo>
                    <a:pt x="549" y="62"/>
                    <a:pt x="481" y="55"/>
                    <a:pt x="413" y="48"/>
                  </a:cubicBezTo>
                  <a:cubicBezTo>
                    <a:pt x="410" y="48"/>
                    <a:pt x="410" y="48"/>
                    <a:pt x="410" y="48"/>
                  </a:cubicBezTo>
                  <a:cubicBezTo>
                    <a:pt x="343" y="41"/>
                    <a:pt x="276" y="35"/>
                    <a:pt x="209" y="29"/>
                  </a:cubicBezTo>
                  <a:cubicBezTo>
                    <a:pt x="140" y="23"/>
                    <a:pt x="72" y="18"/>
                    <a:pt x="6" y="13"/>
                  </a:cubicBezTo>
                  <a:cubicBezTo>
                    <a:pt x="3" y="12"/>
                    <a:pt x="0" y="9"/>
                    <a:pt x="1" y="6"/>
                  </a:cubicBezTo>
                  <a:cubicBezTo>
                    <a:pt x="1" y="3"/>
                    <a:pt x="4" y="0"/>
                    <a:pt x="7" y="1"/>
                  </a:cubicBezTo>
                  <a:cubicBezTo>
                    <a:pt x="73" y="6"/>
                    <a:pt x="141" y="11"/>
                    <a:pt x="210" y="17"/>
                  </a:cubicBezTo>
                  <a:cubicBezTo>
                    <a:pt x="277" y="23"/>
                    <a:pt x="345" y="29"/>
                    <a:pt x="411" y="36"/>
                  </a:cubicBezTo>
                  <a:cubicBezTo>
                    <a:pt x="414" y="36"/>
                    <a:pt x="414" y="36"/>
                    <a:pt x="414" y="36"/>
                  </a:cubicBezTo>
                  <a:cubicBezTo>
                    <a:pt x="482" y="43"/>
                    <a:pt x="550" y="50"/>
                    <a:pt x="616" y="57"/>
                  </a:cubicBezTo>
                  <a:cubicBezTo>
                    <a:pt x="686" y="64"/>
                    <a:pt x="755" y="72"/>
                    <a:pt x="819" y="80"/>
                  </a:cubicBezTo>
                  <a:cubicBezTo>
                    <a:pt x="890" y="80"/>
                    <a:pt x="962" y="81"/>
                    <a:pt x="1032" y="83"/>
                  </a:cubicBezTo>
                  <a:cubicBezTo>
                    <a:pt x="1103" y="84"/>
                    <a:pt x="1175" y="86"/>
                    <a:pt x="1245" y="88"/>
                  </a:cubicBezTo>
                  <a:cubicBezTo>
                    <a:pt x="1246" y="88"/>
                    <a:pt x="1246" y="88"/>
                    <a:pt x="1246" y="88"/>
                  </a:cubicBezTo>
                  <a:cubicBezTo>
                    <a:pt x="1317" y="91"/>
                    <a:pt x="1389" y="93"/>
                    <a:pt x="1460" y="96"/>
                  </a:cubicBezTo>
                  <a:cubicBezTo>
                    <a:pt x="1531" y="100"/>
                    <a:pt x="1603" y="103"/>
                    <a:pt x="1673" y="107"/>
                  </a:cubicBezTo>
                  <a:cubicBezTo>
                    <a:pt x="1677" y="107"/>
                    <a:pt x="1679" y="110"/>
                    <a:pt x="1679" y="113"/>
                  </a:cubicBezTo>
                  <a:cubicBezTo>
                    <a:pt x="1679" y="117"/>
                    <a:pt x="1676" y="119"/>
                    <a:pt x="1673"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53"/>
            <p:cNvSpPr/>
            <p:nvPr/>
          </p:nvSpPr>
          <p:spPr bwMode="auto">
            <a:xfrm>
              <a:off x="13873163" y="3929063"/>
              <a:ext cx="2563813" cy="169863"/>
            </a:xfrm>
            <a:custGeom>
              <a:avLst/>
              <a:gdLst>
                <a:gd name="T0" fmla="*/ 1493 w 1499"/>
                <a:gd name="T1" fmla="*/ 99 h 99"/>
                <a:gd name="T2" fmla="*/ 1493 w 1499"/>
                <a:gd name="T3" fmla="*/ 99 h 99"/>
                <a:gd name="T4" fmla="*/ 1461 w 1499"/>
                <a:gd name="T5" fmla="*/ 97 h 99"/>
                <a:gd name="T6" fmla="*/ 1299 w 1499"/>
                <a:gd name="T7" fmla="*/ 90 h 99"/>
                <a:gd name="T8" fmla="*/ 1261 w 1499"/>
                <a:gd name="T9" fmla="*/ 88 h 99"/>
                <a:gd name="T10" fmla="*/ 1107 w 1499"/>
                <a:gd name="T11" fmla="*/ 83 h 99"/>
                <a:gd name="T12" fmla="*/ 1106 w 1499"/>
                <a:gd name="T13" fmla="*/ 83 h 99"/>
                <a:gd name="T14" fmla="*/ 915 w 1499"/>
                <a:gd name="T15" fmla="*/ 77 h 99"/>
                <a:gd name="T16" fmla="*/ 724 w 1499"/>
                <a:gd name="T17" fmla="*/ 74 h 99"/>
                <a:gd name="T18" fmla="*/ 723 w 1499"/>
                <a:gd name="T19" fmla="*/ 74 h 99"/>
                <a:gd name="T20" fmla="*/ 680 w 1499"/>
                <a:gd name="T21" fmla="*/ 70 h 99"/>
                <a:gd name="T22" fmla="*/ 542 w 1499"/>
                <a:gd name="T23" fmla="*/ 56 h 99"/>
                <a:gd name="T24" fmla="*/ 499 w 1499"/>
                <a:gd name="T25" fmla="*/ 52 h 99"/>
                <a:gd name="T26" fmla="*/ 362 w 1499"/>
                <a:gd name="T27" fmla="*/ 40 h 99"/>
                <a:gd name="T28" fmla="*/ 360 w 1499"/>
                <a:gd name="T29" fmla="*/ 40 h 99"/>
                <a:gd name="T30" fmla="*/ 183 w 1499"/>
                <a:gd name="T31" fmla="*/ 24 h 99"/>
                <a:gd name="T32" fmla="*/ 150 w 1499"/>
                <a:gd name="T33" fmla="*/ 22 h 99"/>
                <a:gd name="T34" fmla="*/ 5 w 1499"/>
                <a:gd name="T35" fmla="*/ 12 h 99"/>
                <a:gd name="T36" fmla="*/ 0 w 1499"/>
                <a:gd name="T37" fmla="*/ 5 h 99"/>
                <a:gd name="T38" fmla="*/ 6 w 1499"/>
                <a:gd name="T39" fmla="*/ 0 h 99"/>
                <a:gd name="T40" fmla="*/ 151 w 1499"/>
                <a:gd name="T41" fmla="*/ 10 h 99"/>
                <a:gd name="T42" fmla="*/ 184 w 1499"/>
                <a:gd name="T43" fmla="*/ 12 h 99"/>
                <a:gd name="T44" fmla="*/ 361 w 1499"/>
                <a:gd name="T45" fmla="*/ 28 h 99"/>
                <a:gd name="T46" fmla="*/ 363 w 1499"/>
                <a:gd name="T47" fmla="*/ 28 h 99"/>
                <a:gd name="T48" fmla="*/ 500 w 1499"/>
                <a:gd name="T49" fmla="*/ 40 h 99"/>
                <a:gd name="T50" fmla="*/ 543 w 1499"/>
                <a:gd name="T51" fmla="*/ 44 h 99"/>
                <a:gd name="T52" fmla="*/ 681 w 1499"/>
                <a:gd name="T53" fmla="*/ 58 h 99"/>
                <a:gd name="T54" fmla="*/ 724 w 1499"/>
                <a:gd name="T55" fmla="*/ 62 h 99"/>
                <a:gd name="T56" fmla="*/ 915 w 1499"/>
                <a:gd name="T57" fmla="*/ 65 h 99"/>
                <a:gd name="T58" fmla="*/ 1106 w 1499"/>
                <a:gd name="T59" fmla="*/ 71 h 99"/>
                <a:gd name="T60" fmla="*/ 1107 w 1499"/>
                <a:gd name="T61" fmla="*/ 71 h 99"/>
                <a:gd name="T62" fmla="*/ 1262 w 1499"/>
                <a:gd name="T63" fmla="*/ 76 h 99"/>
                <a:gd name="T64" fmla="*/ 1300 w 1499"/>
                <a:gd name="T65" fmla="*/ 78 h 99"/>
                <a:gd name="T66" fmla="*/ 1462 w 1499"/>
                <a:gd name="T67" fmla="*/ 85 h 99"/>
                <a:gd name="T68" fmla="*/ 1493 w 1499"/>
                <a:gd name="T69" fmla="*/ 87 h 99"/>
                <a:gd name="T70" fmla="*/ 1499 w 1499"/>
                <a:gd name="T71" fmla="*/ 93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61" y="97"/>
                    <a:pt x="1461" y="97"/>
                    <a:pt x="1461" y="97"/>
                  </a:cubicBezTo>
                  <a:cubicBezTo>
                    <a:pt x="1408" y="94"/>
                    <a:pt x="1353" y="92"/>
                    <a:pt x="1299" y="90"/>
                  </a:cubicBezTo>
                  <a:cubicBezTo>
                    <a:pt x="1261" y="88"/>
                    <a:pt x="1261" y="88"/>
                    <a:pt x="1261" y="88"/>
                  </a:cubicBezTo>
                  <a:cubicBezTo>
                    <a:pt x="1210" y="86"/>
                    <a:pt x="1158" y="84"/>
                    <a:pt x="1107" y="83"/>
                  </a:cubicBezTo>
                  <a:cubicBezTo>
                    <a:pt x="1106" y="83"/>
                    <a:pt x="1106" y="83"/>
                    <a:pt x="1106" y="83"/>
                  </a:cubicBezTo>
                  <a:cubicBezTo>
                    <a:pt x="1037" y="81"/>
                    <a:pt x="968" y="79"/>
                    <a:pt x="915" y="77"/>
                  </a:cubicBezTo>
                  <a:cubicBezTo>
                    <a:pt x="856" y="77"/>
                    <a:pt x="792" y="76"/>
                    <a:pt x="724" y="74"/>
                  </a:cubicBezTo>
                  <a:cubicBezTo>
                    <a:pt x="723" y="74"/>
                    <a:pt x="723" y="74"/>
                    <a:pt x="723" y="74"/>
                  </a:cubicBezTo>
                  <a:cubicBezTo>
                    <a:pt x="709" y="73"/>
                    <a:pt x="695" y="71"/>
                    <a:pt x="680" y="70"/>
                  </a:cubicBezTo>
                  <a:cubicBezTo>
                    <a:pt x="634" y="65"/>
                    <a:pt x="587" y="60"/>
                    <a:pt x="542" y="56"/>
                  </a:cubicBezTo>
                  <a:cubicBezTo>
                    <a:pt x="528" y="54"/>
                    <a:pt x="513" y="53"/>
                    <a:pt x="499" y="52"/>
                  </a:cubicBezTo>
                  <a:cubicBezTo>
                    <a:pt x="453" y="48"/>
                    <a:pt x="406" y="43"/>
                    <a:pt x="362" y="40"/>
                  </a:cubicBezTo>
                  <a:cubicBezTo>
                    <a:pt x="360" y="40"/>
                    <a:pt x="360" y="40"/>
                    <a:pt x="360" y="40"/>
                  </a:cubicBezTo>
                  <a:cubicBezTo>
                    <a:pt x="308" y="36"/>
                    <a:pt x="248" y="31"/>
                    <a:pt x="183" y="24"/>
                  </a:cubicBezTo>
                  <a:cubicBezTo>
                    <a:pt x="150" y="22"/>
                    <a:pt x="150" y="22"/>
                    <a:pt x="150" y="22"/>
                  </a:cubicBezTo>
                  <a:cubicBezTo>
                    <a:pt x="102" y="18"/>
                    <a:pt x="52" y="14"/>
                    <a:pt x="5" y="12"/>
                  </a:cubicBezTo>
                  <a:cubicBezTo>
                    <a:pt x="2" y="11"/>
                    <a:pt x="0" y="9"/>
                    <a:pt x="0" y="5"/>
                  </a:cubicBezTo>
                  <a:cubicBezTo>
                    <a:pt x="0" y="2"/>
                    <a:pt x="3" y="0"/>
                    <a:pt x="6" y="0"/>
                  </a:cubicBezTo>
                  <a:cubicBezTo>
                    <a:pt x="53" y="2"/>
                    <a:pt x="103" y="6"/>
                    <a:pt x="151" y="10"/>
                  </a:cubicBezTo>
                  <a:cubicBezTo>
                    <a:pt x="184" y="12"/>
                    <a:pt x="184" y="12"/>
                    <a:pt x="184" y="12"/>
                  </a:cubicBezTo>
                  <a:cubicBezTo>
                    <a:pt x="249" y="19"/>
                    <a:pt x="309" y="24"/>
                    <a:pt x="361" y="28"/>
                  </a:cubicBezTo>
                  <a:cubicBezTo>
                    <a:pt x="363" y="28"/>
                    <a:pt x="363" y="28"/>
                    <a:pt x="363" y="28"/>
                  </a:cubicBezTo>
                  <a:cubicBezTo>
                    <a:pt x="407" y="31"/>
                    <a:pt x="454" y="36"/>
                    <a:pt x="500" y="40"/>
                  </a:cubicBezTo>
                  <a:cubicBezTo>
                    <a:pt x="515" y="41"/>
                    <a:pt x="529" y="43"/>
                    <a:pt x="543" y="44"/>
                  </a:cubicBezTo>
                  <a:cubicBezTo>
                    <a:pt x="589" y="48"/>
                    <a:pt x="636" y="53"/>
                    <a:pt x="681" y="58"/>
                  </a:cubicBezTo>
                  <a:cubicBezTo>
                    <a:pt x="696" y="59"/>
                    <a:pt x="710" y="61"/>
                    <a:pt x="724" y="62"/>
                  </a:cubicBezTo>
                  <a:cubicBezTo>
                    <a:pt x="792" y="64"/>
                    <a:pt x="856" y="65"/>
                    <a:pt x="915" y="65"/>
                  </a:cubicBezTo>
                  <a:cubicBezTo>
                    <a:pt x="968" y="67"/>
                    <a:pt x="1037" y="69"/>
                    <a:pt x="1106" y="71"/>
                  </a:cubicBezTo>
                  <a:cubicBezTo>
                    <a:pt x="1107" y="71"/>
                    <a:pt x="1107" y="71"/>
                    <a:pt x="1107" y="71"/>
                  </a:cubicBezTo>
                  <a:cubicBezTo>
                    <a:pt x="1158" y="72"/>
                    <a:pt x="1211" y="74"/>
                    <a:pt x="1262" y="76"/>
                  </a:cubicBezTo>
                  <a:cubicBezTo>
                    <a:pt x="1300" y="78"/>
                    <a:pt x="1300" y="78"/>
                    <a:pt x="1300" y="78"/>
                  </a:cubicBezTo>
                  <a:cubicBezTo>
                    <a:pt x="1353" y="80"/>
                    <a:pt x="1408" y="82"/>
                    <a:pt x="1462" y="85"/>
                  </a:cubicBezTo>
                  <a:cubicBezTo>
                    <a:pt x="1493" y="87"/>
                    <a:pt x="1493" y="87"/>
                    <a:pt x="1493" y="87"/>
                  </a:cubicBezTo>
                  <a:cubicBezTo>
                    <a:pt x="1497" y="87"/>
                    <a:pt x="1499" y="90"/>
                    <a:pt x="1499" y="93"/>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154"/>
            <p:cNvSpPr/>
            <p:nvPr/>
          </p:nvSpPr>
          <p:spPr bwMode="auto">
            <a:xfrm>
              <a:off x="14235113" y="3581400"/>
              <a:ext cx="2201863" cy="88900"/>
            </a:xfrm>
            <a:custGeom>
              <a:avLst/>
              <a:gdLst>
                <a:gd name="T0" fmla="*/ 1282 w 1288"/>
                <a:gd name="T1" fmla="*/ 52 h 52"/>
                <a:gd name="T2" fmla="*/ 1282 w 1288"/>
                <a:gd name="T3" fmla="*/ 52 h 52"/>
                <a:gd name="T4" fmla="*/ 1113 w 1288"/>
                <a:gd name="T5" fmla="*/ 46 h 52"/>
                <a:gd name="T6" fmla="*/ 946 w 1288"/>
                <a:gd name="T7" fmla="*/ 43 h 52"/>
                <a:gd name="T8" fmla="*/ 945 w 1288"/>
                <a:gd name="T9" fmla="*/ 43 h 52"/>
                <a:gd name="T10" fmla="*/ 780 w 1288"/>
                <a:gd name="T11" fmla="*/ 40 h 52"/>
                <a:gd name="T12" fmla="*/ 616 w 1288"/>
                <a:gd name="T13" fmla="*/ 40 h 52"/>
                <a:gd name="T14" fmla="*/ 615 w 1288"/>
                <a:gd name="T15" fmla="*/ 40 h 52"/>
                <a:gd name="T16" fmla="*/ 615 w 1288"/>
                <a:gd name="T17" fmla="*/ 40 h 52"/>
                <a:gd name="T18" fmla="*/ 460 w 1288"/>
                <a:gd name="T19" fmla="*/ 29 h 52"/>
                <a:gd name="T20" fmla="*/ 306 w 1288"/>
                <a:gd name="T21" fmla="*/ 22 h 52"/>
                <a:gd name="T22" fmla="*/ 304 w 1288"/>
                <a:gd name="T23" fmla="*/ 22 h 52"/>
                <a:gd name="T24" fmla="*/ 155 w 1288"/>
                <a:gd name="T25" fmla="*/ 16 h 52"/>
                <a:gd name="T26" fmla="*/ 6 w 1288"/>
                <a:gd name="T27" fmla="*/ 12 h 52"/>
                <a:gd name="T28" fmla="*/ 0 w 1288"/>
                <a:gd name="T29" fmla="*/ 6 h 52"/>
                <a:gd name="T30" fmla="*/ 6 w 1288"/>
                <a:gd name="T31" fmla="*/ 0 h 52"/>
                <a:gd name="T32" fmla="*/ 6 w 1288"/>
                <a:gd name="T33" fmla="*/ 0 h 52"/>
                <a:gd name="T34" fmla="*/ 155 w 1288"/>
                <a:gd name="T35" fmla="*/ 4 h 52"/>
                <a:gd name="T36" fmla="*/ 305 w 1288"/>
                <a:gd name="T37" fmla="*/ 10 h 52"/>
                <a:gd name="T38" fmla="*/ 307 w 1288"/>
                <a:gd name="T39" fmla="*/ 10 h 52"/>
                <a:gd name="T40" fmla="*/ 461 w 1288"/>
                <a:gd name="T41" fmla="*/ 17 h 52"/>
                <a:gd name="T42" fmla="*/ 616 w 1288"/>
                <a:gd name="T43" fmla="*/ 28 h 52"/>
                <a:gd name="T44" fmla="*/ 780 w 1288"/>
                <a:gd name="T45" fmla="*/ 28 h 52"/>
                <a:gd name="T46" fmla="*/ 945 w 1288"/>
                <a:gd name="T47" fmla="*/ 31 h 52"/>
                <a:gd name="T48" fmla="*/ 946 w 1288"/>
                <a:gd name="T49" fmla="*/ 31 h 52"/>
                <a:gd name="T50" fmla="*/ 1114 w 1288"/>
                <a:gd name="T51" fmla="*/ 34 h 52"/>
                <a:gd name="T52" fmla="*/ 1282 w 1288"/>
                <a:gd name="T53" fmla="*/ 40 h 52"/>
                <a:gd name="T54" fmla="*/ 1288 w 1288"/>
                <a:gd name="T55" fmla="*/ 46 h 52"/>
                <a:gd name="T56" fmla="*/ 1282 w 1288"/>
                <a:gd name="T5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8" h="52">
                  <a:moveTo>
                    <a:pt x="1282" y="52"/>
                  </a:moveTo>
                  <a:cubicBezTo>
                    <a:pt x="1282" y="52"/>
                    <a:pt x="1282" y="52"/>
                    <a:pt x="1282" y="52"/>
                  </a:cubicBezTo>
                  <a:cubicBezTo>
                    <a:pt x="1226" y="49"/>
                    <a:pt x="1169" y="47"/>
                    <a:pt x="1113" y="46"/>
                  </a:cubicBezTo>
                  <a:cubicBezTo>
                    <a:pt x="1058" y="44"/>
                    <a:pt x="1002" y="43"/>
                    <a:pt x="946" y="43"/>
                  </a:cubicBezTo>
                  <a:cubicBezTo>
                    <a:pt x="945" y="43"/>
                    <a:pt x="945" y="43"/>
                    <a:pt x="945" y="43"/>
                  </a:cubicBezTo>
                  <a:cubicBezTo>
                    <a:pt x="891" y="41"/>
                    <a:pt x="835" y="40"/>
                    <a:pt x="780" y="40"/>
                  </a:cubicBezTo>
                  <a:cubicBezTo>
                    <a:pt x="726" y="39"/>
                    <a:pt x="670" y="39"/>
                    <a:pt x="616" y="40"/>
                  </a:cubicBezTo>
                  <a:cubicBezTo>
                    <a:pt x="615" y="40"/>
                    <a:pt x="615" y="40"/>
                    <a:pt x="615" y="40"/>
                  </a:cubicBezTo>
                  <a:cubicBezTo>
                    <a:pt x="615" y="40"/>
                    <a:pt x="615" y="40"/>
                    <a:pt x="615" y="40"/>
                  </a:cubicBezTo>
                  <a:cubicBezTo>
                    <a:pt x="558" y="35"/>
                    <a:pt x="507" y="32"/>
                    <a:pt x="460" y="29"/>
                  </a:cubicBezTo>
                  <a:cubicBezTo>
                    <a:pt x="404" y="26"/>
                    <a:pt x="353" y="24"/>
                    <a:pt x="306" y="22"/>
                  </a:cubicBezTo>
                  <a:cubicBezTo>
                    <a:pt x="304" y="22"/>
                    <a:pt x="304" y="22"/>
                    <a:pt x="304" y="22"/>
                  </a:cubicBezTo>
                  <a:cubicBezTo>
                    <a:pt x="263" y="20"/>
                    <a:pt x="209" y="17"/>
                    <a:pt x="155" y="16"/>
                  </a:cubicBezTo>
                  <a:cubicBezTo>
                    <a:pt x="99" y="13"/>
                    <a:pt x="50" y="12"/>
                    <a:pt x="6" y="12"/>
                  </a:cubicBezTo>
                  <a:cubicBezTo>
                    <a:pt x="2" y="12"/>
                    <a:pt x="0" y="9"/>
                    <a:pt x="0" y="6"/>
                  </a:cubicBezTo>
                  <a:cubicBezTo>
                    <a:pt x="0" y="3"/>
                    <a:pt x="2" y="0"/>
                    <a:pt x="6" y="0"/>
                  </a:cubicBezTo>
                  <a:cubicBezTo>
                    <a:pt x="6" y="0"/>
                    <a:pt x="6" y="0"/>
                    <a:pt x="6" y="0"/>
                  </a:cubicBezTo>
                  <a:cubicBezTo>
                    <a:pt x="50" y="0"/>
                    <a:pt x="99" y="1"/>
                    <a:pt x="155" y="4"/>
                  </a:cubicBezTo>
                  <a:cubicBezTo>
                    <a:pt x="209" y="5"/>
                    <a:pt x="264" y="8"/>
                    <a:pt x="305" y="10"/>
                  </a:cubicBezTo>
                  <a:cubicBezTo>
                    <a:pt x="307" y="10"/>
                    <a:pt x="307" y="10"/>
                    <a:pt x="307" y="10"/>
                  </a:cubicBezTo>
                  <a:cubicBezTo>
                    <a:pt x="354" y="12"/>
                    <a:pt x="404" y="14"/>
                    <a:pt x="461" y="17"/>
                  </a:cubicBezTo>
                  <a:cubicBezTo>
                    <a:pt x="508" y="20"/>
                    <a:pt x="558" y="23"/>
                    <a:pt x="616" y="28"/>
                  </a:cubicBezTo>
                  <a:cubicBezTo>
                    <a:pt x="671" y="27"/>
                    <a:pt x="726" y="27"/>
                    <a:pt x="780" y="28"/>
                  </a:cubicBezTo>
                  <a:cubicBezTo>
                    <a:pt x="836" y="28"/>
                    <a:pt x="891" y="29"/>
                    <a:pt x="945" y="31"/>
                  </a:cubicBezTo>
                  <a:cubicBezTo>
                    <a:pt x="946" y="31"/>
                    <a:pt x="946" y="31"/>
                    <a:pt x="946" y="31"/>
                  </a:cubicBezTo>
                  <a:cubicBezTo>
                    <a:pt x="1002" y="31"/>
                    <a:pt x="1058" y="32"/>
                    <a:pt x="1114" y="34"/>
                  </a:cubicBezTo>
                  <a:cubicBezTo>
                    <a:pt x="1170" y="35"/>
                    <a:pt x="1226" y="37"/>
                    <a:pt x="1282" y="40"/>
                  </a:cubicBezTo>
                  <a:cubicBezTo>
                    <a:pt x="1286" y="40"/>
                    <a:pt x="1288" y="43"/>
                    <a:pt x="1288" y="46"/>
                  </a:cubicBezTo>
                  <a:cubicBezTo>
                    <a:pt x="1288" y="50"/>
                    <a:pt x="1285"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55"/>
            <p:cNvSpPr/>
            <p:nvPr/>
          </p:nvSpPr>
          <p:spPr bwMode="auto">
            <a:xfrm>
              <a:off x="14638338" y="3214688"/>
              <a:ext cx="1798638" cy="98425"/>
            </a:xfrm>
            <a:custGeom>
              <a:avLst/>
              <a:gdLst>
                <a:gd name="T0" fmla="*/ 7 w 1052"/>
                <a:gd name="T1" fmla="*/ 58 h 58"/>
                <a:gd name="T2" fmla="*/ 1 w 1052"/>
                <a:gd name="T3" fmla="*/ 53 h 58"/>
                <a:gd name="T4" fmla="*/ 6 w 1052"/>
                <a:gd name="T5" fmla="*/ 46 h 58"/>
                <a:gd name="T6" fmla="*/ 127 w 1052"/>
                <a:gd name="T7" fmla="*/ 32 h 58"/>
                <a:gd name="T8" fmla="*/ 228 w 1052"/>
                <a:gd name="T9" fmla="*/ 23 h 58"/>
                <a:gd name="T10" fmla="*/ 250 w 1052"/>
                <a:gd name="T11" fmla="*/ 21 h 58"/>
                <a:gd name="T12" fmla="*/ 368 w 1052"/>
                <a:gd name="T13" fmla="*/ 14 h 58"/>
                <a:gd name="T14" fmla="*/ 376 w 1052"/>
                <a:gd name="T15" fmla="*/ 13 h 58"/>
                <a:gd name="T16" fmla="*/ 485 w 1052"/>
                <a:gd name="T17" fmla="*/ 10 h 58"/>
                <a:gd name="T18" fmla="*/ 504 w 1052"/>
                <a:gd name="T19" fmla="*/ 10 h 58"/>
                <a:gd name="T20" fmla="*/ 597 w 1052"/>
                <a:gd name="T21" fmla="*/ 5 h 58"/>
                <a:gd name="T22" fmla="*/ 637 w 1052"/>
                <a:gd name="T23" fmla="*/ 3 h 58"/>
                <a:gd name="T24" fmla="*/ 732 w 1052"/>
                <a:gd name="T25" fmla="*/ 1 h 58"/>
                <a:gd name="T26" fmla="*/ 771 w 1052"/>
                <a:gd name="T27" fmla="*/ 1 h 58"/>
                <a:gd name="T28" fmla="*/ 771 w 1052"/>
                <a:gd name="T29" fmla="*/ 1 h 58"/>
                <a:gd name="T30" fmla="*/ 865 w 1052"/>
                <a:gd name="T31" fmla="*/ 1 h 58"/>
                <a:gd name="T32" fmla="*/ 908 w 1052"/>
                <a:gd name="T33" fmla="*/ 1 h 58"/>
                <a:gd name="T34" fmla="*/ 1003 w 1052"/>
                <a:gd name="T35" fmla="*/ 3 h 58"/>
                <a:gd name="T36" fmla="*/ 1046 w 1052"/>
                <a:gd name="T37" fmla="*/ 5 h 58"/>
                <a:gd name="T38" fmla="*/ 1052 w 1052"/>
                <a:gd name="T39" fmla="*/ 11 h 58"/>
                <a:gd name="T40" fmla="*/ 1046 w 1052"/>
                <a:gd name="T41" fmla="*/ 17 h 58"/>
                <a:gd name="T42" fmla="*/ 1003 w 1052"/>
                <a:gd name="T43" fmla="*/ 15 h 58"/>
                <a:gd name="T44" fmla="*/ 909 w 1052"/>
                <a:gd name="T45" fmla="*/ 13 h 58"/>
                <a:gd name="T46" fmla="*/ 907 w 1052"/>
                <a:gd name="T47" fmla="*/ 13 h 58"/>
                <a:gd name="T48" fmla="*/ 864 w 1052"/>
                <a:gd name="T49" fmla="*/ 13 h 58"/>
                <a:gd name="T50" fmla="*/ 772 w 1052"/>
                <a:gd name="T51" fmla="*/ 13 h 58"/>
                <a:gd name="T52" fmla="*/ 771 w 1052"/>
                <a:gd name="T53" fmla="*/ 13 h 58"/>
                <a:gd name="T54" fmla="*/ 732 w 1052"/>
                <a:gd name="T55" fmla="*/ 13 h 58"/>
                <a:gd name="T56" fmla="*/ 637 w 1052"/>
                <a:gd name="T57" fmla="*/ 15 h 58"/>
                <a:gd name="T58" fmla="*/ 598 w 1052"/>
                <a:gd name="T59" fmla="*/ 17 h 58"/>
                <a:gd name="T60" fmla="*/ 504 w 1052"/>
                <a:gd name="T61" fmla="*/ 21 h 58"/>
                <a:gd name="T62" fmla="*/ 485 w 1052"/>
                <a:gd name="T63" fmla="*/ 22 h 58"/>
                <a:gd name="T64" fmla="*/ 377 w 1052"/>
                <a:gd name="T65" fmla="*/ 25 h 58"/>
                <a:gd name="T66" fmla="*/ 369 w 1052"/>
                <a:gd name="T67" fmla="*/ 26 h 58"/>
                <a:gd name="T68" fmla="*/ 252 w 1052"/>
                <a:gd name="T69" fmla="*/ 33 h 58"/>
                <a:gd name="T70" fmla="*/ 229 w 1052"/>
                <a:gd name="T71" fmla="*/ 35 h 58"/>
                <a:gd name="T72" fmla="*/ 129 w 1052"/>
                <a:gd name="T73" fmla="*/ 44 h 58"/>
                <a:gd name="T74" fmla="*/ 7 w 1052"/>
                <a:gd name="T75" fmla="*/ 58 h 58"/>
                <a:gd name="T76" fmla="*/ 7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7" y="58"/>
                  </a:moveTo>
                  <a:cubicBezTo>
                    <a:pt x="4" y="58"/>
                    <a:pt x="1" y="56"/>
                    <a:pt x="1" y="53"/>
                  </a:cubicBezTo>
                  <a:cubicBezTo>
                    <a:pt x="0" y="50"/>
                    <a:pt x="2" y="47"/>
                    <a:pt x="6" y="46"/>
                  </a:cubicBezTo>
                  <a:cubicBezTo>
                    <a:pt x="46" y="40"/>
                    <a:pt x="89" y="36"/>
                    <a:pt x="127" y="32"/>
                  </a:cubicBezTo>
                  <a:cubicBezTo>
                    <a:pt x="161" y="28"/>
                    <a:pt x="195" y="26"/>
                    <a:pt x="228" y="23"/>
                  </a:cubicBezTo>
                  <a:cubicBezTo>
                    <a:pt x="250" y="21"/>
                    <a:pt x="250" y="21"/>
                    <a:pt x="250" y="21"/>
                  </a:cubicBezTo>
                  <a:cubicBezTo>
                    <a:pt x="289" y="17"/>
                    <a:pt x="329" y="16"/>
                    <a:pt x="368" y="14"/>
                  </a:cubicBezTo>
                  <a:cubicBezTo>
                    <a:pt x="376" y="13"/>
                    <a:pt x="376" y="13"/>
                    <a:pt x="376" y="13"/>
                  </a:cubicBezTo>
                  <a:cubicBezTo>
                    <a:pt x="413" y="11"/>
                    <a:pt x="449" y="10"/>
                    <a:pt x="485" y="10"/>
                  </a:cubicBezTo>
                  <a:cubicBezTo>
                    <a:pt x="504" y="10"/>
                    <a:pt x="504" y="10"/>
                    <a:pt x="504" y="10"/>
                  </a:cubicBezTo>
                  <a:cubicBezTo>
                    <a:pt x="534" y="7"/>
                    <a:pt x="566" y="6"/>
                    <a:pt x="597" y="5"/>
                  </a:cubicBezTo>
                  <a:cubicBezTo>
                    <a:pt x="610" y="4"/>
                    <a:pt x="624" y="4"/>
                    <a:pt x="637" y="3"/>
                  </a:cubicBezTo>
                  <a:cubicBezTo>
                    <a:pt x="668" y="2"/>
                    <a:pt x="700" y="2"/>
                    <a:pt x="732" y="1"/>
                  </a:cubicBezTo>
                  <a:cubicBezTo>
                    <a:pt x="745" y="1"/>
                    <a:pt x="758" y="1"/>
                    <a:pt x="771" y="1"/>
                  </a:cubicBezTo>
                  <a:cubicBezTo>
                    <a:pt x="771" y="1"/>
                    <a:pt x="771" y="1"/>
                    <a:pt x="771" y="1"/>
                  </a:cubicBezTo>
                  <a:cubicBezTo>
                    <a:pt x="803" y="0"/>
                    <a:pt x="834" y="0"/>
                    <a:pt x="865" y="1"/>
                  </a:cubicBezTo>
                  <a:cubicBezTo>
                    <a:pt x="879" y="1"/>
                    <a:pt x="894" y="1"/>
                    <a:pt x="908" y="1"/>
                  </a:cubicBezTo>
                  <a:cubicBezTo>
                    <a:pt x="940" y="1"/>
                    <a:pt x="972" y="2"/>
                    <a:pt x="1003" y="3"/>
                  </a:cubicBezTo>
                  <a:cubicBezTo>
                    <a:pt x="1017" y="4"/>
                    <a:pt x="1032" y="5"/>
                    <a:pt x="1046" y="5"/>
                  </a:cubicBezTo>
                  <a:cubicBezTo>
                    <a:pt x="1050" y="5"/>
                    <a:pt x="1052" y="8"/>
                    <a:pt x="1052" y="11"/>
                  </a:cubicBezTo>
                  <a:cubicBezTo>
                    <a:pt x="1052" y="15"/>
                    <a:pt x="1049" y="17"/>
                    <a:pt x="1046" y="17"/>
                  </a:cubicBezTo>
                  <a:cubicBezTo>
                    <a:pt x="1031" y="17"/>
                    <a:pt x="1017" y="16"/>
                    <a:pt x="1003" y="15"/>
                  </a:cubicBezTo>
                  <a:cubicBezTo>
                    <a:pt x="972" y="14"/>
                    <a:pt x="940" y="13"/>
                    <a:pt x="909" y="13"/>
                  </a:cubicBezTo>
                  <a:cubicBezTo>
                    <a:pt x="909" y="13"/>
                    <a:pt x="908" y="13"/>
                    <a:pt x="907" y="13"/>
                  </a:cubicBezTo>
                  <a:cubicBezTo>
                    <a:pt x="893" y="13"/>
                    <a:pt x="879" y="13"/>
                    <a:pt x="864" y="13"/>
                  </a:cubicBezTo>
                  <a:cubicBezTo>
                    <a:pt x="834" y="12"/>
                    <a:pt x="803" y="12"/>
                    <a:pt x="772" y="13"/>
                  </a:cubicBezTo>
                  <a:cubicBezTo>
                    <a:pt x="771" y="13"/>
                    <a:pt x="771" y="13"/>
                    <a:pt x="771" y="13"/>
                  </a:cubicBezTo>
                  <a:cubicBezTo>
                    <a:pt x="758" y="13"/>
                    <a:pt x="745" y="13"/>
                    <a:pt x="732" y="13"/>
                  </a:cubicBezTo>
                  <a:cubicBezTo>
                    <a:pt x="701" y="14"/>
                    <a:pt x="669" y="14"/>
                    <a:pt x="637" y="15"/>
                  </a:cubicBezTo>
                  <a:cubicBezTo>
                    <a:pt x="624" y="16"/>
                    <a:pt x="611" y="16"/>
                    <a:pt x="598" y="17"/>
                  </a:cubicBezTo>
                  <a:cubicBezTo>
                    <a:pt x="567" y="18"/>
                    <a:pt x="535" y="19"/>
                    <a:pt x="504" y="21"/>
                  </a:cubicBezTo>
                  <a:cubicBezTo>
                    <a:pt x="485" y="22"/>
                    <a:pt x="485" y="22"/>
                    <a:pt x="485" y="22"/>
                  </a:cubicBezTo>
                  <a:cubicBezTo>
                    <a:pt x="450" y="22"/>
                    <a:pt x="413" y="23"/>
                    <a:pt x="377" y="25"/>
                  </a:cubicBezTo>
                  <a:cubicBezTo>
                    <a:pt x="369" y="26"/>
                    <a:pt x="369" y="26"/>
                    <a:pt x="369" y="26"/>
                  </a:cubicBezTo>
                  <a:cubicBezTo>
                    <a:pt x="330" y="28"/>
                    <a:pt x="290" y="29"/>
                    <a:pt x="252" y="33"/>
                  </a:cubicBezTo>
                  <a:cubicBezTo>
                    <a:pt x="229" y="35"/>
                    <a:pt x="229" y="35"/>
                    <a:pt x="229" y="35"/>
                  </a:cubicBezTo>
                  <a:cubicBezTo>
                    <a:pt x="196" y="38"/>
                    <a:pt x="162" y="40"/>
                    <a:pt x="129" y="44"/>
                  </a:cubicBezTo>
                  <a:cubicBezTo>
                    <a:pt x="91" y="48"/>
                    <a:pt x="48" y="52"/>
                    <a:pt x="7" y="58"/>
                  </a:cubicBezTo>
                  <a:cubicBezTo>
                    <a:pt x="7" y="58"/>
                    <a:pt x="7" y="58"/>
                    <a:pt x="7"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56"/>
            <p:cNvSpPr/>
            <p:nvPr/>
          </p:nvSpPr>
          <p:spPr bwMode="auto">
            <a:xfrm>
              <a:off x="15084425" y="2795588"/>
              <a:ext cx="1352550" cy="288925"/>
            </a:xfrm>
            <a:custGeom>
              <a:avLst/>
              <a:gdLst>
                <a:gd name="T0" fmla="*/ 7 w 791"/>
                <a:gd name="T1" fmla="*/ 169 h 169"/>
                <a:gd name="T2" fmla="*/ 1 w 791"/>
                <a:gd name="T3" fmla="*/ 166 h 169"/>
                <a:gd name="T4" fmla="*/ 4 w 791"/>
                <a:gd name="T5" fmla="*/ 158 h 169"/>
                <a:gd name="T6" fmla="*/ 95 w 791"/>
                <a:gd name="T7" fmla="*/ 122 h 169"/>
                <a:gd name="T8" fmla="*/ 188 w 791"/>
                <a:gd name="T9" fmla="*/ 90 h 169"/>
                <a:gd name="T10" fmla="*/ 284 w 791"/>
                <a:gd name="T11" fmla="*/ 63 h 169"/>
                <a:gd name="T12" fmla="*/ 381 w 791"/>
                <a:gd name="T13" fmla="*/ 41 h 169"/>
                <a:gd name="T14" fmla="*/ 480 w 791"/>
                <a:gd name="T15" fmla="*/ 23 h 169"/>
                <a:gd name="T16" fmla="*/ 580 w 791"/>
                <a:gd name="T17" fmla="*/ 10 h 169"/>
                <a:gd name="T18" fmla="*/ 682 w 791"/>
                <a:gd name="T19" fmla="*/ 3 h 169"/>
                <a:gd name="T20" fmla="*/ 785 w 791"/>
                <a:gd name="T21" fmla="*/ 0 h 169"/>
                <a:gd name="T22" fmla="*/ 791 w 791"/>
                <a:gd name="T23" fmla="*/ 6 h 169"/>
                <a:gd name="T24" fmla="*/ 785 w 791"/>
                <a:gd name="T25" fmla="*/ 12 h 169"/>
                <a:gd name="T26" fmla="*/ 682 w 791"/>
                <a:gd name="T27" fmla="*/ 15 h 169"/>
                <a:gd name="T28" fmla="*/ 581 w 791"/>
                <a:gd name="T29" fmla="*/ 22 h 169"/>
                <a:gd name="T30" fmla="*/ 481 w 791"/>
                <a:gd name="T31" fmla="*/ 35 h 169"/>
                <a:gd name="T32" fmla="*/ 383 w 791"/>
                <a:gd name="T33" fmla="*/ 53 h 169"/>
                <a:gd name="T34" fmla="*/ 287 w 791"/>
                <a:gd name="T35" fmla="*/ 75 h 169"/>
                <a:gd name="T36" fmla="*/ 192 w 791"/>
                <a:gd name="T37" fmla="*/ 102 h 169"/>
                <a:gd name="T38" fmla="*/ 99 w 791"/>
                <a:gd name="T39" fmla="*/ 133 h 169"/>
                <a:gd name="T40" fmla="*/ 9 w 791"/>
                <a:gd name="T41" fmla="*/ 169 h 169"/>
                <a:gd name="T42" fmla="*/ 7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 y="169"/>
                  </a:moveTo>
                  <a:cubicBezTo>
                    <a:pt x="4" y="169"/>
                    <a:pt x="2" y="168"/>
                    <a:pt x="1" y="166"/>
                  </a:cubicBezTo>
                  <a:cubicBezTo>
                    <a:pt x="0" y="162"/>
                    <a:pt x="1" y="159"/>
                    <a:pt x="4" y="158"/>
                  </a:cubicBezTo>
                  <a:cubicBezTo>
                    <a:pt x="34" y="145"/>
                    <a:pt x="65" y="133"/>
                    <a:pt x="95" y="122"/>
                  </a:cubicBezTo>
                  <a:cubicBezTo>
                    <a:pt x="126" y="110"/>
                    <a:pt x="157" y="100"/>
                    <a:pt x="188" y="90"/>
                  </a:cubicBezTo>
                  <a:cubicBezTo>
                    <a:pt x="220" y="80"/>
                    <a:pt x="252" y="71"/>
                    <a:pt x="284" y="63"/>
                  </a:cubicBezTo>
                  <a:cubicBezTo>
                    <a:pt x="316" y="55"/>
                    <a:pt x="348" y="47"/>
                    <a:pt x="381" y="41"/>
                  </a:cubicBezTo>
                  <a:cubicBezTo>
                    <a:pt x="413" y="34"/>
                    <a:pt x="447" y="28"/>
                    <a:pt x="480" y="23"/>
                  </a:cubicBezTo>
                  <a:cubicBezTo>
                    <a:pt x="513" y="18"/>
                    <a:pt x="546" y="14"/>
                    <a:pt x="580" y="10"/>
                  </a:cubicBezTo>
                  <a:cubicBezTo>
                    <a:pt x="614" y="7"/>
                    <a:pt x="648" y="4"/>
                    <a:pt x="682" y="3"/>
                  </a:cubicBezTo>
                  <a:cubicBezTo>
                    <a:pt x="716" y="1"/>
                    <a:pt x="751" y="0"/>
                    <a:pt x="785" y="0"/>
                  </a:cubicBezTo>
                  <a:cubicBezTo>
                    <a:pt x="788" y="0"/>
                    <a:pt x="791" y="3"/>
                    <a:pt x="791" y="6"/>
                  </a:cubicBezTo>
                  <a:cubicBezTo>
                    <a:pt x="791" y="9"/>
                    <a:pt x="788" y="12"/>
                    <a:pt x="785" y="12"/>
                  </a:cubicBezTo>
                  <a:cubicBezTo>
                    <a:pt x="751" y="12"/>
                    <a:pt x="716" y="13"/>
                    <a:pt x="682" y="15"/>
                  </a:cubicBezTo>
                  <a:cubicBezTo>
                    <a:pt x="649" y="16"/>
                    <a:pt x="615" y="19"/>
                    <a:pt x="581" y="22"/>
                  </a:cubicBezTo>
                  <a:cubicBezTo>
                    <a:pt x="548" y="26"/>
                    <a:pt x="514" y="30"/>
                    <a:pt x="481" y="35"/>
                  </a:cubicBezTo>
                  <a:cubicBezTo>
                    <a:pt x="449" y="40"/>
                    <a:pt x="416" y="46"/>
                    <a:pt x="383" y="53"/>
                  </a:cubicBezTo>
                  <a:cubicBezTo>
                    <a:pt x="351" y="59"/>
                    <a:pt x="318" y="67"/>
                    <a:pt x="287" y="75"/>
                  </a:cubicBezTo>
                  <a:cubicBezTo>
                    <a:pt x="255" y="83"/>
                    <a:pt x="223" y="92"/>
                    <a:pt x="192" y="102"/>
                  </a:cubicBezTo>
                  <a:cubicBezTo>
                    <a:pt x="161" y="111"/>
                    <a:pt x="130" y="122"/>
                    <a:pt x="99" y="133"/>
                  </a:cubicBezTo>
                  <a:cubicBezTo>
                    <a:pt x="69" y="144"/>
                    <a:pt x="39" y="156"/>
                    <a:pt x="9" y="169"/>
                  </a:cubicBezTo>
                  <a:cubicBezTo>
                    <a:pt x="8" y="169"/>
                    <a:pt x="7" y="169"/>
                    <a:pt x="7"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826876"/>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01</a:t>
            </a:r>
          </a:p>
          <a:p>
            <a:pPr algn="ctr" fontAlgn="auto">
              <a:lnSpc>
                <a:spcPct val="150000"/>
              </a:lnSpc>
            </a:pPr>
            <a:r>
              <a:rPr lang="zh-CN" altLang="en-US" sz="4000" dirty="0">
                <a:solidFill>
                  <a:schemeClr val="bg1"/>
                </a:solidFill>
                <a:cs typeface="+mn-ea"/>
                <a:sym typeface="+mn-lt"/>
              </a:rPr>
              <a:t>网络行为安全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00706" y="1700891"/>
            <a:ext cx="2698176" cy="523220"/>
          </a:xfrm>
          <a:prstGeom prst="rect">
            <a:avLst/>
          </a:prstGeom>
        </p:spPr>
        <p:txBody>
          <a:bodyPr wrap="none">
            <a:spAutoFit/>
          </a:bodyPr>
          <a:lstStyle/>
          <a:p>
            <a:pPr algn="ctr"/>
            <a:r>
              <a:rPr lang="zh-CN" altLang="en-US" sz="2800" dirty="0">
                <a:solidFill>
                  <a:schemeClr val="bg1"/>
                </a:solidFill>
                <a:cs typeface="+mn-ea"/>
                <a:sym typeface="+mn-lt"/>
              </a:rPr>
              <a:t>网络行为的类型</a:t>
            </a:r>
          </a:p>
        </p:txBody>
      </p:sp>
      <p:sp>
        <p:nvSpPr>
          <p:cNvPr id="7" name="矩形 6"/>
          <p:cNvSpPr/>
          <p:nvPr/>
        </p:nvSpPr>
        <p:spPr>
          <a:xfrm>
            <a:off x="6933997" y="226043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sp>
        <p:nvSpPr>
          <p:cNvPr id="4" name="矩形 3"/>
          <p:cNvSpPr/>
          <p:nvPr/>
        </p:nvSpPr>
        <p:spPr>
          <a:xfrm>
            <a:off x="5958476" y="2687138"/>
            <a:ext cx="5220335" cy="2264851"/>
          </a:xfrm>
          <a:prstGeom prst="rect">
            <a:avLst/>
          </a:prstGeom>
        </p:spPr>
        <p:txBody>
          <a:bodyPr wrap="square">
            <a:spAutoFit/>
          </a:bodyPr>
          <a:lstStyle/>
          <a:p>
            <a:pPr algn="just" fontAlgn="auto">
              <a:lnSpc>
                <a:spcPct val="150000"/>
              </a:lnSpc>
            </a:pPr>
            <a:r>
              <a:rPr lang="zh-CN" altLang="en-US" sz="1600" dirty="0">
                <a:solidFill>
                  <a:schemeClr val="bg1"/>
                </a:solidFill>
                <a:cs typeface="+mn-ea"/>
                <a:sym typeface="+mn-lt"/>
              </a:rPr>
              <a:t>网络不仅拉近了世界的距离，还为各企业单位获取和交互信息提供便利，这就需要连通</a:t>
            </a:r>
            <a:r>
              <a:rPr lang="en-US" altLang="zh-CN" sz="1600" dirty="0">
                <a:solidFill>
                  <a:schemeClr val="bg1"/>
                </a:solidFill>
                <a:cs typeface="+mn-ea"/>
                <a:sym typeface="+mn-lt"/>
              </a:rPr>
              <a:t>Internet</a:t>
            </a:r>
            <a:r>
              <a:rPr lang="zh-CN" altLang="en-US" sz="1600" dirty="0">
                <a:solidFill>
                  <a:schemeClr val="bg1"/>
                </a:solidFill>
                <a:cs typeface="+mn-ea"/>
                <a:sym typeface="+mn-lt"/>
              </a:rPr>
              <a:t>。公网出口带宽充裕，但</a:t>
            </a:r>
            <a:r>
              <a:rPr lang="en-US" altLang="zh-CN" sz="1600" dirty="0">
                <a:solidFill>
                  <a:schemeClr val="bg1"/>
                </a:solidFill>
                <a:cs typeface="+mn-ea"/>
                <a:sym typeface="+mn-lt"/>
              </a:rPr>
              <a:t>IT</a:t>
            </a:r>
            <a:r>
              <a:rPr lang="zh-CN" altLang="en-US" sz="1600" dirty="0">
                <a:solidFill>
                  <a:schemeClr val="bg1"/>
                </a:solidFill>
                <a:cs typeface="+mn-ea"/>
                <a:sym typeface="+mn-lt"/>
              </a:rPr>
              <a:t>管理者还是遭遇了业务带宽得不到保障，用户抱怨网速太慢，甚至引起了领导的注意，怎么办？链路中包括业务和非业务两种流量，怎样管控非业务流量？</a:t>
            </a:r>
          </a:p>
        </p:txBody>
      </p:sp>
      <p:grpSp>
        <p:nvGrpSpPr>
          <p:cNvPr id="10" name="组合 9"/>
          <p:cNvGrpSpPr/>
          <p:nvPr/>
        </p:nvGrpSpPr>
        <p:grpSpPr>
          <a:xfrm>
            <a:off x="1038248" y="1647138"/>
            <a:ext cx="4476461" cy="4165802"/>
            <a:chOff x="6640398" y="1570938"/>
            <a:chExt cx="4476461" cy="4165802"/>
          </a:xfrm>
        </p:grpSpPr>
        <p:grpSp>
          <p:nvGrpSpPr>
            <p:cNvPr id="3" name="组合 2"/>
            <p:cNvGrpSpPr/>
            <p:nvPr/>
          </p:nvGrpSpPr>
          <p:grpSpPr>
            <a:xfrm>
              <a:off x="6640398" y="1570938"/>
              <a:ext cx="4476461" cy="4165802"/>
              <a:chOff x="507019" y="1883237"/>
              <a:chExt cx="5056342" cy="4705440"/>
            </a:xfrm>
            <a:solidFill>
              <a:srgbClr val="00AEBC"/>
            </a:solidFill>
          </p:grpSpPr>
          <p:grpSp>
            <p:nvGrpSpPr>
              <p:cNvPr id="2" name="组合 1"/>
              <p:cNvGrpSpPr/>
              <p:nvPr/>
            </p:nvGrpSpPr>
            <p:grpSpPr>
              <a:xfrm>
                <a:off x="1332172" y="1883237"/>
                <a:ext cx="4231189" cy="3207988"/>
                <a:chOff x="1332172" y="1883237"/>
                <a:chExt cx="4231189" cy="3207988"/>
              </a:xfrm>
              <a:grpFill/>
            </p:grpSpPr>
            <p:sp>
              <p:nvSpPr>
                <p:cNvPr id="26" name="Freeform 16"/>
                <p:cNvSpPr/>
                <p:nvPr/>
              </p:nvSpPr>
              <p:spPr bwMode="auto">
                <a:xfrm rot="10800000" flipV="1">
                  <a:off x="1332172"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28" name="Freeform 16"/>
                <p:cNvSpPr/>
                <p:nvPr/>
              </p:nvSpPr>
              <p:spPr bwMode="auto">
                <a:xfrm rot="10800000" flipV="1">
                  <a:off x="3045761"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29" name="Freeform 16"/>
                <p:cNvSpPr/>
                <p:nvPr/>
              </p:nvSpPr>
              <p:spPr bwMode="auto">
                <a:xfrm rot="10800000" flipV="1">
                  <a:off x="3979086" y="3308289"/>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grpSp>
          <p:grpSp>
            <p:nvGrpSpPr>
              <p:cNvPr id="30" name="组合 29"/>
              <p:cNvGrpSpPr/>
              <p:nvPr/>
            </p:nvGrpSpPr>
            <p:grpSpPr>
              <a:xfrm rot="10800000">
                <a:off x="507019" y="3380689"/>
                <a:ext cx="4231189" cy="3207988"/>
                <a:chOff x="1332172" y="1883237"/>
                <a:chExt cx="4231189" cy="3207988"/>
              </a:xfrm>
              <a:grpFill/>
            </p:grpSpPr>
            <p:sp>
              <p:nvSpPr>
                <p:cNvPr id="31" name="Freeform 16"/>
                <p:cNvSpPr/>
                <p:nvPr/>
              </p:nvSpPr>
              <p:spPr bwMode="auto">
                <a:xfrm rot="10800000" flipV="1">
                  <a:off x="1332172"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32" name="Freeform 16"/>
                <p:cNvSpPr/>
                <p:nvPr/>
              </p:nvSpPr>
              <p:spPr bwMode="auto">
                <a:xfrm rot="10800000" flipV="1">
                  <a:off x="3045761"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33" name="Freeform 16"/>
                <p:cNvSpPr/>
                <p:nvPr/>
              </p:nvSpPr>
              <p:spPr bwMode="auto">
                <a:xfrm rot="10800000" flipV="1">
                  <a:off x="3979086" y="3308289"/>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grpSp>
        </p:grpSp>
        <p:sp>
          <p:nvSpPr>
            <p:cNvPr id="5" name="矩形 4"/>
            <p:cNvSpPr/>
            <p:nvPr/>
          </p:nvSpPr>
          <p:spPr>
            <a:xfrm>
              <a:off x="8298845" y="3021625"/>
              <a:ext cx="1107996" cy="1200329"/>
            </a:xfrm>
            <a:prstGeom prst="rect">
              <a:avLst/>
            </a:prstGeom>
          </p:spPr>
          <p:txBody>
            <a:bodyPr wrap="none">
              <a:spAutoFit/>
            </a:bodyPr>
            <a:lstStyle/>
            <a:p>
              <a:r>
                <a:rPr lang="zh-CN" altLang="en-US" sz="3600" dirty="0">
                  <a:solidFill>
                    <a:schemeClr val="bg1"/>
                  </a:solidFill>
                  <a:cs typeface="+mn-ea"/>
                  <a:sym typeface="+mn-lt"/>
                </a:rPr>
                <a:t>网络</a:t>
              </a:r>
              <a:endParaRPr lang="en-US" altLang="zh-CN" sz="3600" dirty="0">
                <a:solidFill>
                  <a:schemeClr val="bg1"/>
                </a:solidFill>
                <a:cs typeface="+mn-ea"/>
                <a:sym typeface="+mn-lt"/>
              </a:endParaRPr>
            </a:p>
            <a:p>
              <a:r>
                <a:rPr lang="zh-CN" altLang="en-US" sz="3600" dirty="0">
                  <a:solidFill>
                    <a:schemeClr val="bg1"/>
                  </a:solidFill>
                  <a:cs typeface="+mn-ea"/>
                  <a:sym typeface="+mn-lt"/>
                </a:rPr>
                <a:t>行为</a:t>
              </a:r>
            </a:p>
          </p:txBody>
        </p:sp>
        <p:sp>
          <p:nvSpPr>
            <p:cNvPr id="8" name="矩形 7"/>
            <p:cNvSpPr/>
            <p:nvPr/>
          </p:nvSpPr>
          <p:spPr>
            <a:xfrm>
              <a:off x="7630417" y="1919454"/>
              <a:ext cx="800219" cy="830997"/>
            </a:xfrm>
            <a:prstGeom prst="rect">
              <a:avLst/>
            </a:prstGeom>
          </p:spPr>
          <p:txBody>
            <a:bodyPr wrap="none">
              <a:spAutoFit/>
            </a:bodyPr>
            <a:lstStyle/>
            <a:p>
              <a:pPr algn="ctr"/>
              <a:r>
                <a:rPr lang="zh-CN" altLang="en-US" sz="2400" dirty="0">
                  <a:solidFill>
                    <a:schemeClr val="bg1"/>
                  </a:solidFill>
                  <a:cs typeface="+mn-ea"/>
                  <a:sym typeface="+mn-lt"/>
                </a:rPr>
                <a:t>人际</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交往</a:t>
              </a:r>
            </a:p>
          </p:txBody>
        </p:sp>
        <p:sp>
          <p:nvSpPr>
            <p:cNvPr id="34" name="矩形 33"/>
            <p:cNvSpPr/>
            <p:nvPr/>
          </p:nvSpPr>
          <p:spPr>
            <a:xfrm>
              <a:off x="9189169" y="1919454"/>
              <a:ext cx="800219" cy="830997"/>
            </a:xfrm>
            <a:prstGeom prst="rect">
              <a:avLst/>
            </a:prstGeom>
          </p:spPr>
          <p:txBody>
            <a:bodyPr wrap="none">
              <a:spAutoFit/>
            </a:bodyPr>
            <a:lstStyle/>
            <a:p>
              <a:pPr algn="ctr"/>
              <a:r>
                <a:rPr lang="zh-CN" altLang="en-US" sz="2400" dirty="0">
                  <a:solidFill>
                    <a:schemeClr val="bg1"/>
                  </a:solidFill>
                  <a:cs typeface="+mn-ea"/>
                  <a:sym typeface="+mn-lt"/>
                </a:rPr>
                <a:t>学习</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资讯</a:t>
              </a:r>
            </a:p>
          </p:txBody>
        </p:sp>
        <p:sp>
          <p:nvSpPr>
            <p:cNvPr id="35" name="矩形 34"/>
            <p:cNvSpPr/>
            <p:nvPr/>
          </p:nvSpPr>
          <p:spPr>
            <a:xfrm>
              <a:off x="7749609" y="4476824"/>
              <a:ext cx="800219" cy="830997"/>
            </a:xfrm>
            <a:prstGeom prst="rect">
              <a:avLst/>
            </a:prstGeom>
          </p:spPr>
          <p:txBody>
            <a:bodyPr wrap="none">
              <a:spAutoFit/>
            </a:bodyPr>
            <a:lstStyle/>
            <a:p>
              <a:pPr algn="ctr"/>
              <a:r>
                <a:rPr lang="zh-CN" altLang="en-US" sz="2400" dirty="0">
                  <a:solidFill>
                    <a:schemeClr val="bg1"/>
                  </a:solidFill>
                  <a:cs typeface="+mn-ea"/>
                  <a:sym typeface="+mn-lt"/>
                </a:rPr>
                <a:t>网上</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购物</a:t>
              </a:r>
            </a:p>
          </p:txBody>
        </p:sp>
        <p:sp>
          <p:nvSpPr>
            <p:cNvPr id="36" name="矩形 35"/>
            <p:cNvSpPr/>
            <p:nvPr/>
          </p:nvSpPr>
          <p:spPr>
            <a:xfrm>
              <a:off x="9308361" y="4476824"/>
              <a:ext cx="800219" cy="830997"/>
            </a:xfrm>
            <a:prstGeom prst="rect">
              <a:avLst/>
            </a:prstGeom>
          </p:spPr>
          <p:txBody>
            <a:bodyPr wrap="none">
              <a:spAutoFit/>
            </a:bodyPr>
            <a:lstStyle/>
            <a:p>
              <a:pPr algn="ctr"/>
              <a:r>
                <a:rPr lang="zh-CN" altLang="en-US" sz="2400" dirty="0">
                  <a:solidFill>
                    <a:schemeClr val="bg1"/>
                  </a:solidFill>
                  <a:cs typeface="+mn-ea"/>
                  <a:sym typeface="+mn-lt"/>
                </a:rPr>
                <a:t>了解</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时事</a:t>
              </a:r>
            </a:p>
          </p:txBody>
        </p:sp>
        <p:sp>
          <p:nvSpPr>
            <p:cNvPr id="37" name="矩形 36"/>
            <p:cNvSpPr/>
            <p:nvPr/>
          </p:nvSpPr>
          <p:spPr>
            <a:xfrm>
              <a:off x="6939908" y="3183417"/>
              <a:ext cx="800219" cy="830997"/>
            </a:xfrm>
            <a:prstGeom prst="rect">
              <a:avLst/>
            </a:prstGeom>
          </p:spPr>
          <p:txBody>
            <a:bodyPr wrap="none">
              <a:spAutoFit/>
            </a:bodyPr>
            <a:lstStyle/>
            <a:p>
              <a:pPr algn="ctr"/>
              <a:r>
                <a:rPr lang="zh-CN" altLang="en-US" sz="2400" dirty="0">
                  <a:solidFill>
                    <a:schemeClr val="bg1"/>
                  </a:solidFill>
                  <a:cs typeface="+mn-ea"/>
                  <a:sym typeface="+mn-lt"/>
                </a:rPr>
                <a:t>娱乐</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消遣</a:t>
              </a:r>
            </a:p>
          </p:txBody>
        </p:sp>
        <p:sp>
          <p:nvSpPr>
            <p:cNvPr id="38" name="矩形 37"/>
            <p:cNvSpPr/>
            <p:nvPr/>
          </p:nvSpPr>
          <p:spPr>
            <a:xfrm>
              <a:off x="10015457" y="3183417"/>
              <a:ext cx="800219" cy="830997"/>
            </a:xfrm>
            <a:prstGeom prst="rect">
              <a:avLst/>
            </a:prstGeom>
          </p:spPr>
          <p:txBody>
            <a:bodyPr wrap="none">
              <a:spAutoFit/>
            </a:bodyPr>
            <a:lstStyle/>
            <a:p>
              <a:pPr algn="ctr"/>
              <a:r>
                <a:rPr lang="zh-CN" altLang="en-US" sz="2400" dirty="0">
                  <a:solidFill>
                    <a:schemeClr val="bg1"/>
                  </a:solidFill>
                  <a:cs typeface="+mn-ea"/>
                  <a:sym typeface="+mn-lt"/>
                </a:rPr>
                <a:t>人际</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交往</a:t>
              </a:r>
            </a:p>
          </p:txBody>
        </p:sp>
      </p:grpSp>
      <p:sp>
        <p:nvSpPr>
          <p:cNvPr id="9" name="矩形 8"/>
          <p:cNvSpPr/>
          <p:nvPr/>
        </p:nvSpPr>
        <p:spPr>
          <a:xfrm>
            <a:off x="5900203" y="2657935"/>
            <a:ext cx="5362883" cy="23657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69258" y="1887581"/>
            <a:ext cx="5211683" cy="523220"/>
          </a:xfrm>
          <a:prstGeom prst="rect">
            <a:avLst/>
          </a:prstGeom>
        </p:spPr>
        <p:txBody>
          <a:bodyPr wrap="none">
            <a:spAutoFit/>
          </a:bodyPr>
          <a:lstStyle/>
          <a:p>
            <a:pPr algn="ctr"/>
            <a:r>
              <a:rPr lang="zh-CN" altLang="en-US" sz="2800" dirty="0">
                <a:solidFill>
                  <a:schemeClr val="bg1"/>
                </a:solidFill>
                <a:cs typeface="+mn-ea"/>
                <a:sym typeface="+mn-lt"/>
              </a:rPr>
              <a:t>网络的特点与网络行为安全防范</a:t>
            </a:r>
          </a:p>
        </p:txBody>
      </p:sp>
      <p:sp>
        <p:nvSpPr>
          <p:cNvPr id="7" name="矩形 6"/>
          <p:cNvSpPr/>
          <p:nvPr/>
        </p:nvSpPr>
        <p:spPr>
          <a:xfrm>
            <a:off x="3659302" y="244712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sp>
        <p:nvSpPr>
          <p:cNvPr id="13" name="矩形 12"/>
          <p:cNvSpPr/>
          <p:nvPr/>
        </p:nvSpPr>
        <p:spPr>
          <a:xfrm>
            <a:off x="1242695" y="2731770"/>
            <a:ext cx="5708015" cy="2306955"/>
          </a:xfrm>
          <a:prstGeom prst="rect">
            <a:avLst/>
          </a:prstGeom>
        </p:spPr>
        <p:txBody>
          <a:bodyPr wrap="square">
            <a:spAutoFit/>
          </a:bodyPr>
          <a:lstStyle/>
          <a:p>
            <a:pPr fontAlgn="auto">
              <a:lnSpc>
                <a:spcPct val="150000"/>
              </a:lnSpc>
            </a:pPr>
            <a:r>
              <a:rPr lang="zh-CN" altLang="en-US" sz="1600" dirty="0">
                <a:solidFill>
                  <a:schemeClr val="bg1"/>
                </a:solidFill>
                <a:cs typeface="+mn-ea"/>
                <a:sym typeface="+mn-lt"/>
              </a:rPr>
              <a:t>网络在提供及时、全面、便捷、海量信息，丰富业余文化生活方面，有着先天的优势和无比强大的吸引力，深深影响着大学生的学习习惯和生活方式。但是，我们在强调关注网络积极有益的一面时，还必须正视网络消极的另一面，网络如同一把“双刃剑”，大学生必须一分为二看待网络影响，了解网络特点，取其精华为己所用，绿色健康上网，拒绝网络陋习。</a:t>
            </a:r>
          </a:p>
        </p:txBody>
      </p:sp>
      <p:sp>
        <p:nvSpPr>
          <p:cNvPr id="294" name="矩形 293"/>
          <p:cNvSpPr/>
          <p:nvPr/>
        </p:nvSpPr>
        <p:spPr>
          <a:xfrm>
            <a:off x="1243330" y="2810510"/>
            <a:ext cx="5707380" cy="22682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7906385" y="2713990"/>
            <a:ext cx="2465070" cy="2327275"/>
            <a:chOff x="12987867" y="313267"/>
            <a:chExt cx="6858000" cy="6858000"/>
          </a:xfrm>
          <a:solidFill>
            <a:srgbClr val="FFFFFF"/>
          </a:solidFill>
        </p:grpSpPr>
        <p:sp>
          <p:nvSpPr>
            <p:cNvPr id="414" name="任意多边形: 形状 413"/>
            <p:cNvSpPr/>
            <p:nvPr/>
          </p:nvSpPr>
          <p:spPr>
            <a:xfrm>
              <a:off x="12994741" y="320503"/>
              <a:ext cx="6844283" cy="6843584"/>
            </a:xfrm>
            <a:custGeom>
              <a:avLst/>
              <a:gdLst>
                <a:gd name="connsiteX0" fmla="*/ 4421239 w 6844283"/>
                <a:gd name="connsiteY0" fmla="*/ 6686440 h 6843584"/>
                <a:gd name="connsiteX1" fmla="*/ 4419373 w 6844283"/>
                <a:gd name="connsiteY1" fmla="*/ 6687416 h 6843584"/>
                <a:gd name="connsiteX2" fmla="*/ 4421313 w 6844283"/>
                <a:gd name="connsiteY2" fmla="*/ 6686715 h 6843584"/>
                <a:gd name="connsiteX3" fmla="*/ 5031135 w 6844283"/>
                <a:gd name="connsiteY3" fmla="*/ 6310119 h 6843584"/>
                <a:gd name="connsiteX4" fmla="*/ 5029651 w 6844283"/>
                <a:gd name="connsiteY4" fmla="*/ 6311617 h 6843584"/>
                <a:gd name="connsiteX5" fmla="*/ 5030509 w 6844283"/>
                <a:gd name="connsiteY5" fmla="*/ 6310838 h 6843584"/>
                <a:gd name="connsiteX6" fmla="*/ 5594823 w 6844283"/>
                <a:gd name="connsiteY6" fmla="*/ 5250176 h 6843584"/>
                <a:gd name="connsiteX7" fmla="*/ 5590069 w 6844283"/>
                <a:gd name="connsiteY7" fmla="*/ 5266825 h 6843584"/>
                <a:gd name="connsiteX8" fmla="*/ 5593697 w 6844283"/>
                <a:gd name="connsiteY8" fmla="*/ 5255561 h 6843584"/>
                <a:gd name="connsiteX9" fmla="*/ 5662689 w 6844283"/>
                <a:gd name="connsiteY9" fmla="*/ 4914601 h 6843584"/>
                <a:gd name="connsiteX10" fmla="*/ 5651575 w 6844283"/>
                <a:gd name="connsiteY10" fmla="*/ 4978704 h 6843584"/>
                <a:gd name="connsiteX11" fmla="*/ 5659923 w 6844283"/>
                <a:gd name="connsiteY11" fmla="*/ 4938764 h 6843584"/>
                <a:gd name="connsiteX12" fmla="*/ 3377545 w 6844283"/>
                <a:gd name="connsiteY12" fmla="*/ 4912062 h 6843584"/>
                <a:gd name="connsiteX13" fmla="*/ 3505133 w 6844283"/>
                <a:gd name="connsiteY13" fmla="*/ 4930728 h 6843584"/>
                <a:gd name="connsiteX14" fmla="*/ 4396809 w 6844283"/>
                <a:gd name="connsiteY14" fmla="*/ 5477590 h 6843584"/>
                <a:gd name="connsiteX15" fmla="*/ 4309835 w 6844283"/>
                <a:gd name="connsiteY15" fmla="*/ 6119220 h 6843584"/>
                <a:gd name="connsiteX16" fmla="*/ 3898493 w 6844283"/>
                <a:gd name="connsiteY16" fmla="*/ 6625810 h 6843584"/>
                <a:gd name="connsiteX17" fmla="*/ 3321477 w 6844283"/>
                <a:gd name="connsiteY17" fmla="*/ 6834900 h 6843584"/>
                <a:gd name="connsiteX18" fmla="*/ 3421852 w 6844283"/>
                <a:gd name="connsiteY18" fmla="*/ 6831960 h 6843584"/>
                <a:gd name="connsiteX19" fmla="*/ 3436074 w 6844283"/>
                <a:gd name="connsiteY19" fmla="*/ 6831276 h 6843584"/>
                <a:gd name="connsiteX20" fmla="*/ 4408843 w 6844283"/>
                <a:gd name="connsiteY20" fmla="*/ 6078674 h 6843584"/>
                <a:gd name="connsiteX21" fmla="*/ 4496705 w 6844283"/>
                <a:gd name="connsiteY21" fmla="*/ 5420019 h 6843584"/>
                <a:gd name="connsiteX22" fmla="*/ 3997499 w 6844283"/>
                <a:gd name="connsiteY22" fmla="*/ 4970317 h 6843584"/>
                <a:gd name="connsiteX23" fmla="*/ 3542192 w 6844283"/>
                <a:gd name="connsiteY23" fmla="*/ 4921840 h 6843584"/>
                <a:gd name="connsiteX24" fmla="*/ 3377545 w 6844283"/>
                <a:gd name="connsiteY24" fmla="*/ 4912062 h 6843584"/>
                <a:gd name="connsiteX25" fmla="*/ 3296794 w 6844283"/>
                <a:gd name="connsiteY25" fmla="*/ 4898387 h 6843584"/>
                <a:gd name="connsiteX26" fmla="*/ 3372689 w 6844283"/>
                <a:gd name="connsiteY26" fmla="*/ 4903519 h 6843584"/>
                <a:gd name="connsiteX27" fmla="*/ 3372719 w 6844283"/>
                <a:gd name="connsiteY27" fmla="*/ 4902811 h 6843584"/>
                <a:gd name="connsiteX28" fmla="*/ 3392734 w 6844283"/>
                <a:gd name="connsiteY28" fmla="*/ 4903648 h 6843584"/>
                <a:gd name="connsiteX29" fmla="*/ 3392683 w 6844283"/>
                <a:gd name="connsiteY29" fmla="*/ 4904871 h 6843584"/>
                <a:gd name="connsiteX30" fmla="*/ 3542533 w 6844283"/>
                <a:gd name="connsiteY30" fmla="*/ 4915002 h 6843584"/>
                <a:gd name="connsiteX31" fmla="*/ 3998935 w 6844283"/>
                <a:gd name="connsiteY31" fmla="*/ 4963616 h 6843584"/>
                <a:gd name="connsiteX32" fmla="*/ 4503407 w 6844283"/>
                <a:gd name="connsiteY32" fmla="*/ 5418651 h 6843584"/>
                <a:gd name="connsiteX33" fmla="*/ 4415065 w 6844283"/>
                <a:gd name="connsiteY33" fmla="*/ 6081409 h 6843584"/>
                <a:gd name="connsiteX34" fmla="*/ 4024851 w 6844283"/>
                <a:gd name="connsiteY34" fmla="*/ 6589776 h 6843584"/>
                <a:gd name="connsiteX35" fmla="*/ 3436758 w 6844283"/>
                <a:gd name="connsiteY35" fmla="*/ 6838114 h 6843584"/>
                <a:gd name="connsiteX36" fmla="*/ 3436484 w 6844283"/>
                <a:gd name="connsiteY36" fmla="*/ 6838114 h 6843584"/>
                <a:gd name="connsiteX37" fmla="*/ 3422125 w 6844283"/>
                <a:gd name="connsiteY37" fmla="*/ 6838798 h 6843584"/>
                <a:gd name="connsiteX38" fmla="*/ 3327836 w 6844283"/>
                <a:gd name="connsiteY38" fmla="*/ 6841806 h 6843584"/>
                <a:gd name="connsiteX39" fmla="*/ 3246060 w 6844283"/>
                <a:gd name="connsiteY39" fmla="*/ 6837567 h 6843584"/>
                <a:gd name="connsiteX40" fmla="*/ 3246470 w 6844283"/>
                <a:gd name="connsiteY40" fmla="*/ 6830729 h 6843584"/>
                <a:gd name="connsiteX41" fmla="*/ 3894391 w 6844283"/>
                <a:gd name="connsiteY41" fmla="*/ 6620340 h 6843584"/>
                <a:gd name="connsiteX42" fmla="*/ 4390039 w 6844283"/>
                <a:gd name="connsiteY42" fmla="*/ 5479026 h 6843584"/>
                <a:gd name="connsiteX43" fmla="*/ 3504107 w 6844283"/>
                <a:gd name="connsiteY43" fmla="*/ 4937566 h 6843584"/>
                <a:gd name="connsiteX44" fmla="*/ 3295837 w 6844283"/>
                <a:gd name="connsiteY44" fmla="*/ 4905156 h 6843584"/>
                <a:gd name="connsiteX45" fmla="*/ 3122849 w 6844283"/>
                <a:gd name="connsiteY45" fmla="*/ 4896473 h 6843584"/>
                <a:gd name="connsiteX46" fmla="*/ 3923107 w 6844283"/>
                <a:gd name="connsiteY46" fmla="*/ 5494479 h 6843584"/>
                <a:gd name="connsiteX47" fmla="*/ 3493235 w 6844283"/>
                <a:gd name="connsiteY47" fmla="*/ 6647143 h 6843584"/>
                <a:gd name="connsiteX48" fmla="*/ 2960322 w 6844283"/>
                <a:gd name="connsiteY48" fmla="*/ 6797157 h 6843584"/>
                <a:gd name="connsiteX49" fmla="*/ 2894203 w 6844283"/>
                <a:gd name="connsiteY49" fmla="*/ 6795106 h 6843584"/>
                <a:gd name="connsiteX50" fmla="*/ 2996971 w 6844283"/>
                <a:gd name="connsiteY50" fmla="*/ 6805089 h 6843584"/>
                <a:gd name="connsiteX51" fmla="*/ 3010372 w 6844283"/>
                <a:gd name="connsiteY51" fmla="*/ 6806183 h 6843584"/>
                <a:gd name="connsiteX52" fmla="*/ 4025465 w 6844283"/>
                <a:gd name="connsiteY52" fmla="*/ 6095700 h 6843584"/>
                <a:gd name="connsiteX53" fmla="*/ 4011859 w 6844283"/>
                <a:gd name="connsiteY53" fmla="*/ 5439027 h 6843584"/>
                <a:gd name="connsiteX54" fmla="*/ 3493646 w 6844283"/>
                <a:gd name="connsiteY54" fmla="*/ 5032402 h 6843584"/>
                <a:gd name="connsiteX55" fmla="*/ 3161891 w 6844283"/>
                <a:gd name="connsiteY55" fmla="*/ 4910011 h 6843584"/>
                <a:gd name="connsiteX56" fmla="*/ 3122849 w 6844283"/>
                <a:gd name="connsiteY56" fmla="*/ 4896473 h 6843584"/>
                <a:gd name="connsiteX57" fmla="*/ 3161002 w 6844283"/>
                <a:gd name="connsiteY57" fmla="*/ 4888063 h 6843584"/>
                <a:gd name="connsiteX58" fmla="*/ 3308350 w 6844283"/>
                <a:gd name="connsiteY58" fmla="*/ 4928814 h 6843584"/>
                <a:gd name="connsiteX59" fmla="*/ 4154559 w 6844283"/>
                <a:gd name="connsiteY59" fmla="*/ 5471574 h 6843584"/>
                <a:gd name="connsiteX60" fmla="*/ 4117499 w 6844283"/>
                <a:gd name="connsiteY60" fmla="*/ 6129340 h 6843584"/>
                <a:gd name="connsiteX61" fmla="*/ 3692070 w 6844283"/>
                <a:gd name="connsiteY61" fmla="*/ 6644477 h 6843584"/>
                <a:gd name="connsiteX62" fmla="*/ 3127704 w 6844283"/>
                <a:gd name="connsiteY62" fmla="*/ 6823619 h 6843584"/>
                <a:gd name="connsiteX63" fmla="*/ 3170985 w 6844283"/>
                <a:gd name="connsiteY63" fmla="*/ 6824850 h 6843584"/>
                <a:gd name="connsiteX64" fmla="*/ 3209685 w 6844283"/>
                <a:gd name="connsiteY64" fmla="*/ 6825875 h 6843584"/>
                <a:gd name="connsiteX65" fmla="*/ 4216437 w 6844283"/>
                <a:gd name="connsiteY65" fmla="*/ 6095905 h 6843584"/>
                <a:gd name="connsiteX66" fmla="*/ 4260059 w 6844283"/>
                <a:gd name="connsiteY66" fmla="*/ 5443609 h 6843584"/>
                <a:gd name="connsiteX67" fmla="*/ 3716890 w 6844283"/>
                <a:gd name="connsiteY67" fmla="*/ 5011958 h 6843584"/>
                <a:gd name="connsiteX68" fmla="*/ 3296111 w 6844283"/>
                <a:gd name="connsiteY68" fmla="*/ 4915413 h 6843584"/>
                <a:gd name="connsiteX69" fmla="*/ 3161002 w 6844283"/>
                <a:gd name="connsiteY69" fmla="*/ 4888063 h 6843584"/>
                <a:gd name="connsiteX70" fmla="*/ 4101623 w 6844283"/>
                <a:gd name="connsiteY70" fmla="*/ 4867248 h 6843584"/>
                <a:gd name="connsiteX71" fmla="*/ 3987577 w 6844283"/>
                <a:gd name="connsiteY71" fmla="*/ 4870225 h 6843584"/>
                <a:gd name="connsiteX72" fmla="*/ 3761812 w 6844283"/>
                <a:gd name="connsiteY72" fmla="*/ 4888814 h 6843584"/>
                <a:gd name="connsiteX73" fmla="*/ 3705950 w 6844283"/>
                <a:gd name="connsiteY73" fmla="*/ 4894216 h 6843584"/>
                <a:gd name="connsiteX74" fmla="*/ 3777196 w 6844283"/>
                <a:gd name="connsiteY74" fmla="*/ 4893395 h 6843584"/>
                <a:gd name="connsiteX75" fmla="*/ 4181087 w 6844283"/>
                <a:gd name="connsiteY75" fmla="*/ 4935173 h 6843584"/>
                <a:gd name="connsiteX76" fmla="*/ 4614037 w 6844283"/>
                <a:gd name="connsiteY76" fmla="*/ 5369421 h 6843584"/>
                <a:gd name="connsiteX77" fmla="*/ 4525491 w 6844283"/>
                <a:gd name="connsiteY77" fmla="*/ 6039427 h 6843584"/>
                <a:gd name="connsiteX78" fmla="*/ 4116335 w 6844283"/>
                <a:gd name="connsiteY78" fmla="*/ 6583007 h 6843584"/>
                <a:gd name="connsiteX79" fmla="*/ 3553816 w 6844283"/>
                <a:gd name="connsiteY79" fmla="*/ 6834148 h 6843584"/>
                <a:gd name="connsiteX80" fmla="*/ 3598533 w 6844283"/>
                <a:gd name="connsiteY80" fmla="*/ 6829840 h 6843584"/>
                <a:gd name="connsiteX81" fmla="*/ 3637780 w 6844283"/>
                <a:gd name="connsiteY81" fmla="*/ 6825943 h 6843584"/>
                <a:gd name="connsiteX82" fmla="*/ 4632907 w 6844283"/>
                <a:gd name="connsiteY82" fmla="*/ 5963941 h 6843584"/>
                <a:gd name="connsiteX83" fmla="*/ 4712633 w 6844283"/>
                <a:gd name="connsiteY83" fmla="*/ 5289355 h 6843584"/>
                <a:gd name="connsiteX84" fmla="*/ 4215547 w 6844283"/>
                <a:gd name="connsiteY84" fmla="*/ 4871994 h 6843584"/>
                <a:gd name="connsiteX85" fmla="*/ 4101623 w 6844283"/>
                <a:gd name="connsiteY85" fmla="*/ 4867248 h 6843584"/>
                <a:gd name="connsiteX86" fmla="*/ 3084422 w 6844283"/>
                <a:gd name="connsiteY86" fmla="*/ 4864679 h 6843584"/>
                <a:gd name="connsiteX87" fmla="*/ 3160566 w 6844283"/>
                <a:gd name="connsiteY87" fmla="*/ 4880440 h 6843584"/>
                <a:gd name="connsiteX88" fmla="*/ 3160611 w 6844283"/>
                <a:gd name="connsiteY88" fmla="*/ 4880171 h 6843584"/>
                <a:gd name="connsiteX89" fmla="*/ 3176657 w 6844283"/>
                <a:gd name="connsiteY89" fmla="*/ 4882887 h 6843584"/>
                <a:gd name="connsiteX90" fmla="*/ 3176512 w 6844283"/>
                <a:gd name="connsiteY90" fmla="*/ 4883741 h 6843584"/>
                <a:gd name="connsiteX91" fmla="*/ 3265855 w 6844283"/>
                <a:gd name="connsiteY91" fmla="*/ 4902234 h 6843584"/>
                <a:gd name="connsiteX92" fmla="*/ 3266662 w 6844283"/>
                <a:gd name="connsiteY92" fmla="*/ 4895848 h 6843584"/>
                <a:gd name="connsiteX93" fmla="*/ 3269104 w 6844283"/>
                <a:gd name="connsiteY93" fmla="*/ 4896156 h 6843584"/>
                <a:gd name="connsiteX94" fmla="*/ 3268273 w 6844283"/>
                <a:gd name="connsiteY94" fmla="*/ 4902735 h 6843584"/>
                <a:gd name="connsiteX95" fmla="*/ 3297479 w 6844283"/>
                <a:gd name="connsiteY95" fmla="*/ 4908780 h 6843584"/>
                <a:gd name="connsiteX96" fmla="*/ 3718805 w 6844283"/>
                <a:gd name="connsiteY96" fmla="*/ 5005463 h 6843584"/>
                <a:gd name="connsiteX97" fmla="*/ 4266487 w 6844283"/>
                <a:gd name="connsiteY97" fmla="*/ 5441489 h 6843584"/>
                <a:gd name="connsiteX98" fmla="*/ 4222727 w 6844283"/>
                <a:gd name="connsiteY98" fmla="*/ 6098572 h 6843584"/>
                <a:gd name="connsiteX99" fmla="*/ 3822871 w 6844283"/>
                <a:gd name="connsiteY99" fmla="*/ 6615623 h 6843584"/>
                <a:gd name="connsiteX100" fmla="*/ 3209754 w 6844283"/>
                <a:gd name="connsiteY100" fmla="*/ 6832850 h 6843584"/>
                <a:gd name="connsiteX101" fmla="*/ 3209685 w 6844283"/>
                <a:gd name="connsiteY101" fmla="*/ 6832781 h 6843584"/>
                <a:gd name="connsiteX102" fmla="*/ 3209549 w 6844283"/>
                <a:gd name="connsiteY102" fmla="*/ 6832781 h 6843584"/>
                <a:gd name="connsiteX103" fmla="*/ 3170848 w 6844283"/>
                <a:gd name="connsiteY103" fmla="*/ 6831755 h 6843584"/>
                <a:gd name="connsiteX104" fmla="*/ 3032731 w 6844283"/>
                <a:gd name="connsiteY104" fmla="*/ 6819722 h 6843584"/>
                <a:gd name="connsiteX105" fmla="*/ 3033757 w 6844283"/>
                <a:gd name="connsiteY105" fmla="*/ 6812952 h 6843584"/>
                <a:gd name="connsiteX106" fmla="*/ 3688241 w 6844283"/>
                <a:gd name="connsiteY106" fmla="*/ 6638870 h 6843584"/>
                <a:gd name="connsiteX107" fmla="*/ 4148131 w 6844283"/>
                <a:gd name="connsiteY107" fmla="*/ 5473967 h 6843584"/>
                <a:gd name="connsiteX108" fmla="*/ 3306573 w 6844283"/>
                <a:gd name="connsiteY108" fmla="*/ 4935447 h 6843584"/>
                <a:gd name="connsiteX109" fmla="*/ 3082645 w 6844283"/>
                <a:gd name="connsiteY109" fmla="*/ 4871243 h 6843584"/>
                <a:gd name="connsiteX110" fmla="*/ 4101835 w 6844283"/>
                <a:gd name="connsiteY110" fmla="*/ 4860410 h 6843584"/>
                <a:gd name="connsiteX111" fmla="*/ 4216163 w 6844283"/>
                <a:gd name="connsiteY111" fmla="*/ 4865157 h 6843584"/>
                <a:gd name="connsiteX112" fmla="*/ 4719403 w 6844283"/>
                <a:gd name="connsiteY112" fmla="*/ 5287987 h 6843584"/>
                <a:gd name="connsiteX113" fmla="*/ 4639335 w 6844283"/>
                <a:gd name="connsiteY113" fmla="*/ 5966402 h 6843584"/>
                <a:gd name="connsiteX114" fmla="*/ 3638806 w 6844283"/>
                <a:gd name="connsiteY114" fmla="*/ 6832712 h 6843584"/>
                <a:gd name="connsiteX115" fmla="*/ 3638600 w 6844283"/>
                <a:gd name="connsiteY115" fmla="*/ 6832712 h 6843584"/>
                <a:gd name="connsiteX116" fmla="*/ 3599353 w 6844283"/>
                <a:gd name="connsiteY116" fmla="*/ 6836610 h 6843584"/>
                <a:gd name="connsiteX117" fmla="*/ 3497133 w 6844283"/>
                <a:gd name="connsiteY117" fmla="*/ 6843584 h 6843584"/>
                <a:gd name="connsiteX118" fmla="*/ 3459390 w 6844283"/>
                <a:gd name="connsiteY118" fmla="*/ 6841943 h 6843584"/>
                <a:gd name="connsiteX119" fmla="*/ 3459595 w 6844283"/>
                <a:gd name="connsiteY119" fmla="*/ 6835105 h 6843584"/>
                <a:gd name="connsiteX120" fmla="*/ 4112095 w 6844283"/>
                <a:gd name="connsiteY120" fmla="*/ 6577605 h 6843584"/>
                <a:gd name="connsiteX121" fmla="*/ 4607335 w 6844283"/>
                <a:gd name="connsiteY121" fmla="*/ 5370584 h 6843584"/>
                <a:gd name="connsiteX122" fmla="*/ 4179377 w 6844283"/>
                <a:gd name="connsiteY122" fmla="*/ 4941736 h 6843584"/>
                <a:gd name="connsiteX123" fmla="*/ 3560106 w 6844283"/>
                <a:gd name="connsiteY123" fmla="*/ 4905977 h 6843584"/>
                <a:gd name="connsiteX124" fmla="*/ 3479629 w 6844283"/>
                <a:gd name="connsiteY124" fmla="*/ 4909669 h 6843584"/>
                <a:gd name="connsiteX125" fmla="*/ 3479355 w 6844283"/>
                <a:gd name="connsiteY125" fmla="*/ 4902831 h 6843584"/>
                <a:gd name="connsiteX126" fmla="*/ 3510876 w 6844283"/>
                <a:gd name="connsiteY126" fmla="*/ 4901396 h 6843584"/>
                <a:gd name="connsiteX127" fmla="*/ 3559696 w 6844283"/>
                <a:gd name="connsiteY127" fmla="*/ 4899208 h 6843584"/>
                <a:gd name="connsiteX128" fmla="*/ 3585957 w 6844283"/>
                <a:gd name="connsiteY128" fmla="*/ 4896963 h 6843584"/>
                <a:gd name="connsiteX129" fmla="*/ 3585750 w 6844283"/>
                <a:gd name="connsiteY129" fmla="*/ 4895324 h 6843584"/>
                <a:gd name="connsiteX130" fmla="*/ 3593348 w 6844283"/>
                <a:gd name="connsiteY130" fmla="*/ 4894363 h 6843584"/>
                <a:gd name="connsiteX131" fmla="*/ 3593594 w 6844283"/>
                <a:gd name="connsiteY131" fmla="*/ 4896309 h 6843584"/>
                <a:gd name="connsiteX132" fmla="*/ 3761197 w 6844283"/>
                <a:gd name="connsiteY132" fmla="*/ 4881977 h 6843584"/>
                <a:gd name="connsiteX133" fmla="*/ 3987475 w 6844283"/>
                <a:gd name="connsiteY133" fmla="*/ 4863387 h 6843584"/>
                <a:gd name="connsiteX134" fmla="*/ 4101835 w 6844283"/>
                <a:gd name="connsiteY134" fmla="*/ 4860410 h 6843584"/>
                <a:gd name="connsiteX135" fmla="*/ 2843042 w 6844283"/>
                <a:gd name="connsiteY135" fmla="*/ 4785496 h 6843584"/>
                <a:gd name="connsiteX136" fmla="*/ 2849787 w 6844283"/>
                <a:gd name="connsiteY136" fmla="*/ 4788501 h 6843584"/>
                <a:gd name="connsiteX137" fmla="*/ 2849896 w 6844283"/>
                <a:gd name="connsiteY137" fmla="*/ 4788235 h 6843584"/>
                <a:gd name="connsiteX138" fmla="*/ 2888118 w 6844283"/>
                <a:gd name="connsiteY138" fmla="*/ 4803619 h 6843584"/>
                <a:gd name="connsiteX139" fmla="*/ 2948619 w 6844283"/>
                <a:gd name="connsiteY139" fmla="*/ 4825500 h 6843584"/>
                <a:gd name="connsiteX140" fmla="*/ 2948623 w 6844283"/>
                <a:gd name="connsiteY140" fmla="*/ 4825489 h 6843584"/>
                <a:gd name="connsiteX141" fmla="*/ 2966120 w 6844283"/>
                <a:gd name="connsiteY141" fmla="*/ 4831586 h 6843584"/>
                <a:gd name="connsiteX142" fmla="*/ 2966045 w 6844283"/>
                <a:gd name="connsiteY142" fmla="*/ 4831802 h 6843584"/>
                <a:gd name="connsiteX143" fmla="*/ 3052893 w 6844283"/>
                <a:gd name="connsiteY143" fmla="*/ 4863211 h 6843584"/>
                <a:gd name="connsiteX144" fmla="*/ 3054463 w 6844283"/>
                <a:gd name="connsiteY144" fmla="*/ 4857103 h 6843584"/>
                <a:gd name="connsiteX145" fmla="*/ 3072343 w 6844283"/>
                <a:gd name="connsiteY145" fmla="*/ 4861698 h 6843584"/>
                <a:gd name="connsiteX146" fmla="*/ 3070641 w 6844283"/>
                <a:gd name="connsiteY146" fmla="*/ 4868320 h 6843584"/>
                <a:gd name="connsiteX147" fmla="*/ 3058122 w 6844283"/>
                <a:gd name="connsiteY147" fmla="*/ 4865102 h 6843584"/>
                <a:gd name="connsiteX148" fmla="*/ 3164147 w 6844283"/>
                <a:gd name="connsiteY148" fmla="*/ 4903447 h 6843584"/>
                <a:gd name="connsiteX149" fmla="*/ 3496312 w 6844283"/>
                <a:gd name="connsiteY149" fmla="*/ 5025975 h 6843584"/>
                <a:gd name="connsiteX150" fmla="*/ 4018013 w 6844283"/>
                <a:gd name="connsiteY150" fmla="*/ 5435814 h 6843584"/>
                <a:gd name="connsiteX151" fmla="*/ 4031961 w 6844283"/>
                <a:gd name="connsiteY151" fmla="*/ 6098024 h 6843584"/>
                <a:gd name="connsiteX152" fmla="*/ 3010304 w 6844283"/>
                <a:gd name="connsiteY152" fmla="*/ 6812952 h 6843584"/>
                <a:gd name="connsiteX153" fmla="*/ 3010099 w 6844283"/>
                <a:gd name="connsiteY153" fmla="*/ 6812952 h 6843584"/>
                <a:gd name="connsiteX154" fmla="*/ 2996424 w 6844283"/>
                <a:gd name="connsiteY154" fmla="*/ 6811858 h 6843584"/>
                <a:gd name="connsiteX155" fmla="*/ 2819948 w 6844283"/>
                <a:gd name="connsiteY155" fmla="*/ 6788337 h 6843584"/>
                <a:gd name="connsiteX156" fmla="*/ 2821179 w 6844283"/>
                <a:gd name="connsiteY156" fmla="*/ 6781636 h 6843584"/>
                <a:gd name="connsiteX157" fmla="*/ 3489612 w 6844283"/>
                <a:gd name="connsiteY157" fmla="*/ 6641263 h 6843584"/>
                <a:gd name="connsiteX158" fmla="*/ 3916955 w 6844283"/>
                <a:gd name="connsiteY158" fmla="*/ 5497283 h 6843584"/>
                <a:gd name="connsiteX159" fmla="*/ 2977074 w 6844283"/>
                <a:gd name="connsiteY159" fmla="*/ 4846012 h 6843584"/>
                <a:gd name="connsiteX160" fmla="*/ 2885588 w 6844283"/>
                <a:gd name="connsiteY160" fmla="*/ 4809979 h 6843584"/>
                <a:gd name="connsiteX161" fmla="*/ 2847298 w 6844283"/>
                <a:gd name="connsiteY161" fmla="*/ 4794594 h 6843584"/>
                <a:gd name="connsiteX162" fmla="*/ 2848141 w 6844283"/>
                <a:gd name="connsiteY162" fmla="*/ 4792531 h 6843584"/>
                <a:gd name="connsiteX163" fmla="*/ 2847129 w 6844283"/>
                <a:gd name="connsiteY163" fmla="*/ 4794802 h 6843584"/>
                <a:gd name="connsiteX164" fmla="*/ 2840259 w 6844283"/>
                <a:gd name="connsiteY164" fmla="*/ 4791741 h 6843584"/>
                <a:gd name="connsiteX165" fmla="*/ 2744257 w 6844283"/>
                <a:gd name="connsiteY165" fmla="*/ 4748578 h 6843584"/>
                <a:gd name="connsiteX166" fmla="*/ 2994372 w 6844283"/>
                <a:gd name="connsiteY166" fmla="*/ 4897020 h 6843584"/>
                <a:gd name="connsiteX167" fmla="*/ 3684480 w 6844283"/>
                <a:gd name="connsiteY167" fmla="*/ 5482035 h 6843584"/>
                <a:gd name="connsiteX168" fmla="*/ 3718735 w 6844283"/>
                <a:gd name="connsiteY168" fmla="*/ 6124554 h 6843584"/>
                <a:gd name="connsiteX169" fmla="*/ 3306367 w 6844283"/>
                <a:gd name="connsiteY169" fmla="*/ 6629571 h 6843584"/>
                <a:gd name="connsiteX170" fmla="*/ 2700360 w 6844283"/>
                <a:gd name="connsiteY170" fmla="*/ 6758936 h 6843584"/>
                <a:gd name="connsiteX171" fmla="*/ 2746513 w 6844283"/>
                <a:gd name="connsiteY171" fmla="*/ 6766184 h 6843584"/>
                <a:gd name="connsiteX172" fmla="*/ 2785008 w 6844283"/>
                <a:gd name="connsiteY172" fmla="*/ 6772201 h 6843584"/>
                <a:gd name="connsiteX173" fmla="*/ 3810221 w 6844283"/>
                <a:gd name="connsiteY173" fmla="*/ 6139186 h 6843584"/>
                <a:gd name="connsiteX174" fmla="*/ 3797639 w 6844283"/>
                <a:gd name="connsiteY174" fmla="*/ 5489830 h 6843584"/>
                <a:gd name="connsiteX175" fmla="*/ 3267666 w 6844283"/>
                <a:gd name="connsiteY175" fmla="*/ 5021394 h 6843584"/>
                <a:gd name="connsiteX176" fmla="*/ 3020423 w 6844283"/>
                <a:gd name="connsiteY176" fmla="*/ 4893054 h 6843584"/>
                <a:gd name="connsiteX177" fmla="*/ 2744257 w 6844283"/>
                <a:gd name="connsiteY177" fmla="*/ 4748578 h 6843584"/>
                <a:gd name="connsiteX178" fmla="*/ 4484807 w 6844283"/>
                <a:gd name="connsiteY178" fmla="*/ 4726767 h 6843584"/>
                <a:gd name="connsiteX179" fmla="*/ 3951759 w 6844283"/>
                <a:gd name="connsiteY179" fmla="*/ 4824611 h 6843584"/>
                <a:gd name="connsiteX180" fmla="*/ 3891655 w 6844283"/>
                <a:gd name="connsiteY180" fmla="*/ 4840064 h 6843584"/>
                <a:gd name="connsiteX181" fmla="*/ 4285085 w 6844283"/>
                <a:gd name="connsiteY181" fmla="*/ 4797056 h 6843584"/>
                <a:gd name="connsiteX182" fmla="*/ 4426211 w 6844283"/>
                <a:gd name="connsiteY182" fmla="*/ 4805945 h 6843584"/>
                <a:gd name="connsiteX183" fmla="*/ 4840153 w 6844283"/>
                <a:gd name="connsiteY183" fmla="*/ 5292295 h 6843584"/>
                <a:gd name="connsiteX184" fmla="*/ 4722411 w 6844283"/>
                <a:gd name="connsiteY184" fmla="*/ 5983087 h 6843584"/>
                <a:gd name="connsiteX185" fmla="*/ 4306897 w 6844283"/>
                <a:gd name="connsiteY185" fmla="*/ 6549983 h 6843584"/>
                <a:gd name="connsiteX186" fmla="*/ 3743898 w 6844283"/>
                <a:gd name="connsiteY186" fmla="*/ 6821910 h 6843584"/>
                <a:gd name="connsiteX187" fmla="*/ 3822255 w 6844283"/>
                <a:gd name="connsiteY187" fmla="*/ 6810012 h 6843584"/>
                <a:gd name="connsiteX188" fmla="*/ 3822461 w 6844283"/>
                <a:gd name="connsiteY188" fmla="*/ 6810012 h 6843584"/>
                <a:gd name="connsiteX189" fmla="*/ 4840221 w 6844283"/>
                <a:gd name="connsiteY189" fmla="*/ 5872866 h 6843584"/>
                <a:gd name="connsiteX190" fmla="*/ 4837691 w 6844283"/>
                <a:gd name="connsiteY190" fmla="*/ 4880337 h 6843584"/>
                <a:gd name="connsiteX191" fmla="*/ 4484807 w 6844283"/>
                <a:gd name="connsiteY191" fmla="*/ 4726767 h 6843584"/>
                <a:gd name="connsiteX192" fmla="*/ 2535850 w 6844283"/>
                <a:gd name="connsiteY192" fmla="*/ 4620033 h 6843584"/>
                <a:gd name="connsiteX193" fmla="*/ 2851263 w 6844283"/>
                <a:gd name="connsiteY193" fmla="*/ 4870559 h 6843584"/>
                <a:gd name="connsiteX194" fmla="*/ 3428005 w 6844283"/>
                <a:gd name="connsiteY194" fmla="*/ 5420019 h 6843584"/>
                <a:gd name="connsiteX195" fmla="*/ 3526739 w 6844283"/>
                <a:gd name="connsiteY195" fmla="*/ 6061171 h 6843584"/>
                <a:gd name="connsiteX196" fmla="*/ 3098165 w 6844283"/>
                <a:gd name="connsiteY196" fmla="*/ 6612819 h 6843584"/>
                <a:gd name="connsiteX197" fmla="*/ 2464398 w 6844283"/>
                <a:gd name="connsiteY197" fmla="*/ 6699177 h 6843584"/>
                <a:gd name="connsiteX198" fmla="*/ 2546516 w 6844283"/>
                <a:gd name="connsiteY198" fmla="*/ 6718390 h 6843584"/>
                <a:gd name="connsiteX199" fmla="*/ 2546722 w 6844283"/>
                <a:gd name="connsiteY199" fmla="*/ 6718458 h 6843584"/>
                <a:gd name="connsiteX200" fmla="*/ 3618430 w 6844283"/>
                <a:gd name="connsiteY200" fmla="*/ 6095700 h 6843584"/>
                <a:gd name="connsiteX201" fmla="*/ 3021312 w 6844283"/>
                <a:gd name="connsiteY201" fmla="*/ 4963822 h 6843584"/>
                <a:gd name="connsiteX202" fmla="*/ 2908630 w 6844283"/>
                <a:gd name="connsiteY202" fmla="*/ 4887311 h 6843584"/>
                <a:gd name="connsiteX203" fmla="*/ 2535850 w 6844283"/>
                <a:gd name="connsiteY203" fmla="*/ 4620033 h 6843584"/>
                <a:gd name="connsiteX204" fmla="*/ 2452091 w 6844283"/>
                <a:gd name="connsiteY204" fmla="*/ 4540103 h 6843584"/>
                <a:gd name="connsiteX205" fmla="*/ 2912527 w 6844283"/>
                <a:gd name="connsiteY205" fmla="*/ 4881636 h 6843584"/>
                <a:gd name="connsiteX206" fmla="*/ 3025277 w 6844283"/>
                <a:gd name="connsiteY206" fmla="*/ 4958147 h 6843584"/>
                <a:gd name="connsiteX207" fmla="*/ 3625062 w 6844283"/>
                <a:gd name="connsiteY207" fmla="*/ 6097683 h 6843584"/>
                <a:gd name="connsiteX208" fmla="*/ 3205172 w 6844283"/>
                <a:gd name="connsiteY208" fmla="*/ 6618562 h 6843584"/>
                <a:gd name="connsiteX209" fmla="*/ 2742274 w 6844283"/>
                <a:gd name="connsiteY209" fmla="*/ 6748885 h 6843584"/>
                <a:gd name="connsiteX210" fmla="*/ 2679359 w 6844283"/>
                <a:gd name="connsiteY210" fmla="*/ 6745131 h 6843584"/>
                <a:gd name="connsiteX211" fmla="*/ 2787129 w 6844283"/>
                <a:gd name="connsiteY211" fmla="*/ 6758352 h 6843584"/>
                <a:gd name="connsiteX212" fmla="*/ 3302879 w 6844283"/>
                <a:gd name="connsiteY212" fmla="*/ 6623690 h 6843584"/>
                <a:gd name="connsiteX213" fmla="*/ 3678394 w 6844283"/>
                <a:gd name="connsiteY213" fmla="*/ 5485180 h 6843584"/>
                <a:gd name="connsiteX214" fmla="*/ 2991022 w 6844283"/>
                <a:gd name="connsiteY214" fmla="*/ 4902968 h 6843584"/>
                <a:gd name="connsiteX215" fmla="*/ 2658378 w 6844283"/>
                <a:gd name="connsiteY215" fmla="*/ 4698322 h 6843584"/>
                <a:gd name="connsiteX216" fmla="*/ 2662138 w 6844283"/>
                <a:gd name="connsiteY216" fmla="*/ 4692647 h 6843584"/>
                <a:gd name="connsiteX217" fmla="*/ 3023568 w 6844283"/>
                <a:gd name="connsiteY217" fmla="*/ 4886900 h 6843584"/>
                <a:gd name="connsiteX218" fmla="*/ 3271017 w 6844283"/>
                <a:gd name="connsiteY218" fmla="*/ 5015377 h 6843584"/>
                <a:gd name="connsiteX219" fmla="*/ 3803795 w 6844283"/>
                <a:gd name="connsiteY219" fmla="*/ 5486753 h 6843584"/>
                <a:gd name="connsiteX220" fmla="*/ 3816647 w 6844283"/>
                <a:gd name="connsiteY220" fmla="*/ 6141647 h 6843584"/>
                <a:gd name="connsiteX221" fmla="*/ 3406125 w 6844283"/>
                <a:gd name="connsiteY221" fmla="*/ 6632647 h 6843584"/>
                <a:gd name="connsiteX222" fmla="*/ 2879092 w 6844283"/>
                <a:gd name="connsiteY222" fmla="*/ 6783688 h 6843584"/>
                <a:gd name="connsiteX223" fmla="*/ 2784256 w 6844283"/>
                <a:gd name="connsiteY223" fmla="*/ 6778970 h 6843584"/>
                <a:gd name="connsiteX224" fmla="*/ 2784051 w 6844283"/>
                <a:gd name="connsiteY224" fmla="*/ 6778970 h 6843584"/>
                <a:gd name="connsiteX225" fmla="*/ 2745419 w 6844283"/>
                <a:gd name="connsiteY225" fmla="*/ 6772953 h 6843584"/>
                <a:gd name="connsiteX226" fmla="*/ 2607165 w 6844283"/>
                <a:gd name="connsiteY226" fmla="*/ 6743073 h 6843584"/>
                <a:gd name="connsiteX227" fmla="*/ 2609008 w 6844283"/>
                <a:gd name="connsiteY227" fmla="*/ 6736752 h 6843584"/>
                <a:gd name="connsiteX228" fmla="*/ 2545149 w 6844283"/>
                <a:gd name="connsiteY228" fmla="*/ 6725091 h 6843584"/>
                <a:gd name="connsiteX229" fmla="*/ 2394861 w 6844283"/>
                <a:gd name="connsiteY229" fmla="*/ 6683587 h 6843584"/>
                <a:gd name="connsiteX230" fmla="*/ 2396912 w 6844283"/>
                <a:gd name="connsiteY230" fmla="*/ 6677091 h 6843584"/>
                <a:gd name="connsiteX231" fmla="*/ 3094883 w 6844283"/>
                <a:gd name="connsiteY231" fmla="*/ 6606734 h 6843584"/>
                <a:gd name="connsiteX232" fmla="*/ 3520106 w 6844283"/>
                <a:gd name="connsiteY232" fmla="*/ 6059324 h 6843584"/>
                <a:gd name="connsiteX233" fmla="*/ 3422262 w 6844283"/>
                <a:gd name="connsiteY233" fmla="*/ 5423575 h 6843584"/>
                <a:gd name="connsiteX234" fmla="*/ 2847229 w 6844283"/>
                <a:gd name="connsiteY234" fmla="*/ 4875960 h 6843584"/>
                <a:gd name="connsiteX235" fmla="*/ 2447373 w 6844283"/>
                <a:gd name="connsiteY235" fmla="*/ 4545026 h 6843584"/>
                <a:gd name="connsiteX236" fmla="*/ 4797557 w 6844283"/>
                <a:gd name="connsiteY236" fmla="*/ 4500310 h 6843584"/>
                <a:gd name="connsiteX237" fmla="*/ 4695607 w 6844283"/>
                <a:gd name="connsiteY237" fmla="*/ 4515078 h 6843584"/>
                <a:gd name="connsiteX238" fmla="*/ 4209327 w 6844283"/>
                <a:gd name="connsiteY238" fmla="*/ 4701604 h 6843584"/>
                <a:gd name="connsiteX239" fmla="*/ 4009671 w 6844283"/>
                <a:gd name="connsiteY239" fmla="*/ 4790355 h 6843584"/>
                <a:gd name="connsiteX240" fmla="*/ 4156951 w 6844283"/>
                <a:gd name="connsiteY240" fmla="*/ 4741057 h 6843584"/>
                <a:gd name="connsiteX241" fmla="*/ 4595987 w 6844283"/>
                <a:gd name="connsiteY241" fmla="*/ 4623247 h 6843584"/>
                <a:gd name="connsiteX242" fmla="*/ 4656155 w 6844283"/>
                <a:gd name="connsiteY242" fmla="*/ 4619486 h 6843584"/>
                <a:gd name="connsiteX243" fmla="*/ 4874819 w 6844283"/>
                <a:gd name="connsiteY243" fmla="*/ 4691143 h 6843584"/>
                <a:gd name="connsiteX244" fmla="*/ 5054713 w 6844283"/>
                <a:gd name="connsiteY244" fmla="*/ 5073085 h 6843584"/>
                <a:gd name="connsiteX245" fmla="*/ 4970611 w 6844283"/>
                <a:gd name="connsiteY245" fmla="*/ 5774065 h 6843584"/>
                <a:gd name="connsiteX246" fmla="*/ 4614995 w 6844283"/>
                <a:gd name="connsiteY246" fmla="*/ 6385473 h 6843584"/>
                <a:gd name="connsiteX247" fmla="*/ 3984851 w 6844283"/>
                <a:gd name="connsiteY247" fmla="*/ 6789978 h 6843584"/>
                <a:gd name="connsiteX248" fmla="*/ 4023825 w 6844283"/>
                <a:gd name="connsiteY248" fmla="*/ 6781158 h 6843584"/>
                <a:gd name="connsiteX249" fmla="*/ 4062593 w 6844283"/>
                <a:gd name="connsiteY249" fmla="*/ 6772338 h 6843584"/>
                <a:gd name="connsiteX250" fmla="*/ 5058951 w 6844283"/>
                <a:gd name="connsiteY250" fmla="*/ 5724698 h 6843584"/>
                <a:gd name="connsiteX251" fmla="*/ 5029755 w 6844283"/>
                <a:gd name="connsiteY251" fmla="*/ 4590837 h 6843584"/>
                <a:gd name="connsiteX252" fmla="*/ 4797557 w 6844283"/>
                <a:gd name="connsiteY252" fmla="*/ 4500310 h 6843584"/>
                <a:gd name="connsiteX253" fmla="*/ 2341665 w 6844283"/>
                <a:gd name="connsiteY253" fmla="*/ 4448549 h 6843584"/>
                <a:gd name="connsiteX254" fmla="*/ 2709727 w 6844283"/>
                <a:gd name="connsiteY254" fmla="*/ 4832542 h 6843584"/>
                <a:gd name="connsiteX255" fmla="*/ 3143634 w 6844283"/>
                <a:gd name="connsiteY255" fmla="*/ 5301799 h 6843584"/>
                <a:gd name="connsiteX256" fmla="*/ 3312862 w 6844283"/>
                <a:gd name="connsiteY256" fmla="*/ 6054128 h 6843584"/>
                <a:gd name="connsiteX257" fmla="*/ 2922305 w 6844283"/>
                <a:gd name="connsiteY257" fmla="*/ 6562769 h 6843584"/>
                <a:gd name="connsiteX258" fmla="*/ 2268709 w 6844283"/>
                <a:gd name="connsiteY258" fmla="*/ 6635383 h 6843584"/>
                <a:gd name="connsiteX259" fmla="*/ 2330589 w 6844283"/>
                <a:gd name="connsiteY259" fmla="*/ 6653707 h 6843584"/>
                <a:gd name="connsiteX260" fmla="*/ 2370451 w 6844283"/>
                <a:gd name="connsiteY260" fmla="*/ 6665194 h 6843584"/>
                <a:gd name="connsiteX261" fmla="*/ 3414809 w 6844283"/>
                <a:gd name="connsiteY261" fmla="*/ 6074367 h 6843584"/>
                <a:gd name="connsiteX262" fmla="*/ 2785692 w 6844283"/>
                <a:gd name="connsiteY262" fmla="*/ 4870422 h 6843584"/>
                <a:gd name="connsiteX263" fmla="*/ 2738855 w 6844283"/>
                <a:gd name="connsiteY263" fmla="*/ 4829397 h 6843584"/>
                <a:gd name="connsiteX264" fmla="*/ 2341665 w 6844283"/>
                <a:gd name="connsiteY264" fmla="*/ 4448549 h 6843584"/>
                <a:gd name="connsiteX265" fmla="*/ 2278898 w 6844283"/>
                <a:gd name="connsiteY265" fmla="*/ 4395353 h 6843584"/>
                <a:gd name="connsiteX266" fmla="*/ 2648327 w 6844283"/>
                <a:gd name="connsiteY266" fmla="*/ 4886900 h 6843584"/>
                <a:gd name="connsiteX267" fmla="*/ 2822752 w 6844283"/>
                <a:gd name="connsiteY267" fmla="*/ 5107751 h 6843584"/>
                <a:gd name="connsiteX268" fmla="*/ 3132079 w 6844283"/>
                <a:gd name="connsiteY268" fmla="*/ 5838473 h 6843584"/>
                <a:gd name="connsiteX269" fmla="*/ 2756838 w 6844283"/>
                <a:gd name="connsiteY269" fmla="*/ 6496240 h 6843584"/>
                <a:gd name="connsiteX270" fmla="*/ 2039312 w 6844283"/>
                <a:gd name="connsiteY270" fmla="*/ 6543213 h 6843584"/>
                <a:gd name="connsiteX271" fmla="*/ 2131892 w 6844283"/>
                <a:gd name="connsiteY271" fmla="*/ 6578495 h 6843584"/>
                <a:gd name="connsiteX272" fmla="*/ 2132029 w 6844283"/>
                <a:gd name="connsiteY272" fmla="*/ 6578563 h 6843584"/>
                <a:gd name="connsiteX273" fmla="*/ 2864802 w 6844283"/>
                <a:gd name="connsiteY273" fmla="*/ 6501231 h 6843584"/>
                <a:gd name="connsiteX274" fmla="*/ 3228557 w 6844283"/>
                <a:gd name="connsiteY274" fmla="*/ 5906028 h 6843584"/>
                <a:gd name="connsiteX275" fmla="*/ 2661455 w 6844283"/>
                <a:gd name="connsiteY275" fmla="*/ 4846764 h 6843584"/>
                <a:gd name="connsiteX276" fmla="*/ 2416742 w 6844283"/>
                <a:gd name="connsiteY276" fmla="*/ 4576273 h 6843584"/>
                <a:gd name="connsiteX277" fmla="*/ 2278898 w 6844283"/>
                <a:gd name="connsiteY277" fmla="*/ 4395353 h 6843584"/>
                <a:gd name="connsiteX278" fmla="*/ 4599225 w 6844283"/>
                <a:gd name="connsiteY278" fmla="*/ 4343853 h 6843584"/>
                <a:gd name="connsiteX279" fmla="*/ 4578069 w 6844283"/>
                <a:gd name="connsiteY279" fmla="*/ 4366309 h 6843584"/>
                <a:gd name="connsiteX280" fmla="*/ 4591233 w 6844283"/>
                <a:gd name="connsiteY280" fmla="*/ 4353414 h 6843584"/>
                <a:gd name="connsiteX281" fmla="*/ 2240265 w 6844283"/>
                <a:gd name="connsiteY281" fmla="*/ 4312688 h 6843584"/>
                <a:gd name="connsiteX282" fmla="*/ 2743368 w 6844283"/>
                <a:gd name="connsiteY282" fmla="*/ 4824200 h 6843584"/>
                <a:gd name="connsiteX283" fmla="*/ 2790205 w 6844283"/>
                <a:gd name="connsiteY283" fmla="*/ 4865225 h 6843584"/>
                <a:gd name="connsiteX284" fmla="*/ 3294880 w 6844283"/>
                <a:gd name="connsiteY284" fmla="*/ 5389319 h 6843584"/>
                <a:gd name="connsiteX285" fmla="*/ 3421373 w 6844283"/>
                <a:gd name="connsiteY285" fmla="*/ 6076213 h 6843584"/>
                <a:gd name="connsiteX286" fmla="*/ 3014884 w 6844283"/>
                <a:gd name="connsiteY286" fmla="*/ 6579725 h 6843584"/>
                <a:gd name="connsiteX287" fmla="*/ 2558277 w 6844283"/>
                <a:gd name="connsiteY287" fmla="*/ 6688510 h 6843584"/>
                <a:gd name="connsiteX288" fmla="*/ 2369084 w 6844283"/>
                <a:gd name="connsiteY288" fmla="*/ 6671963 h 6843584"/>
                <a:gd name="connsiteX289" fmla="*/ 2368673 w 6844283"/>
                <a:gd name="connsiteY289" fmla="*/ 6671895 h 6843584"/>
                <a:gd name="connsiteX290" fmla="*/ 2328743 w 6844283"/>
                <a:gd name="connsiteY290" fmla="*/ 6660340 h 6843584"/>
                <a:gd name="connsiteX291" fmla="*/ 2182557 w 6844283"/>
                <a:gd name="connsiteY291" fmla="*/ 6608580 h 6843584"/>
                <a:gd name="connsiteX292" fmla="*/ 2185292 w 6844283"/>
                <a:gd name="connsiteY292" fmla="*/ 6602289 h 6843584"/>
                <a:gd name="connsiteX293" fmla="*/ 2919023 w 6844283"/>
                <a:gd name="connsiteY293" fmla="*/ 6556752 h 6843584"/>
                <a:gd name="connsiteX294" fmla="*/ 3306162 w 6844283"/>
                <a:gd name="connsiteY294" fmla="*/ 6052624 h 6843584"/>
                <a:gd name="connsiteX295" fmla="*/ 3138096 w 6844283"/>
                <a:gd name="connsiteY295" fmla="*/ 5305833 h 6843584"/>
                <a:gd name="connsiteX296" fmla="*/ 2704941 w 6844283"/>
                <a:gd name="connsiteY296" fmla="*/ 4837465 h 6843584"/>
                <a:gd name="connsiteX297" fmla="*/ 2234659 w 6844283"/>
                <a:gd name="connsiteY297" fmla="*/ 4316654 h 6843584"/>
                <a:gd name="connsiteX298" fmla="*/ 6753569 w 6844283"/>
                <a:gd name="connsiteY298" fmla="*/ 4144809 h 6843584"/>
                <a:gd name="connsiteX299" fmla="*/ 6702737 w 6844283"/>
                <a:gd name="connsiteY299" fmla="*/ 4363445 h 6843584"/>
                <a:gd name="connsiteX300" fmla="*/ 6751973 w 6844283"/>
                <a:gd name="connsiteY300" fmla="*/ 4154077 h 6843584"/>
                <a:gd name="connsiteX301" fmla="*/ 5090323 w 6844283"/>
                <a:gd name="connsiteY301" fmla="*/ 4119263 h 6843584"/>
                <a:gd name="connsiteX302" fmla="*/ 4906819 w 6844283"/>
                <a:gd name="connsiteY302" fmla="*/ 4191732 h 6843584"/>
                <a:gd name="connsiteX303" fmla="*/ 4587849 w 6844283"/>
                <a:gd name="connsiteY303" fmla="*/ 4420652 h 6843584"/>
                <a:gd name="connsiteX304" fmla="*/ 4222795 w 6844283"/>
                <a:gd name="connsiteY304" fmla="*/ 4678630 h 6843584"/>
                <a:gd name="connsiteX305" fmla="*/ 4452535 w 6844283"/>
                <a:gd name="connsiteY305" fmla="*/ 4551111 h 6843584"/>
                <a:gd name="connsiteX306" fmla="*/ 4761247 w 6844283"/>
                <a:gd name="connsiteY306" fmla="*/ 4385986 h 6843584"/>
                <a:gd name="connsiteX307" fmla="*/ 4961449 w 6844283"/>
                <a:gd name="connsiteY307" fmla="*/ 4333474 h 6843584"/>
                <a:gd name="connsiteX308" fmla="*/ 5157821 w 6844283"/>
                <a:gd name="connsiteY308" fmla="*/ 4440412 h 6843584"/>
                <a:gd name="connsiteX309" fmla="*/ 5272623 w 6844283"/>
                <a:gd name="connsiteY309" fmla="*/ 4827072 h 6843584"/>
                <a:gd name="connsiteX310" fmla="*/ 4816973 w 6844283"/>
                <a:gd name="connsiteY310" fmla="*/ 6306841 h 6843584"/>
                <a:gd name="connsiteX311" fmla="*/ 4176027 w 6844283"/>
                <a:gd name="connsiteY311" fmla="*/ 6752577 h 6843584"/>
                <a:gd name="connsiteX312" fmla="*/ 4273119 w 6844283"/>
                <a:gd name="connsiteY312" fmla="*/ 6724680 h 6843584"/>
                <a:gd name="connsiteX313" fmla="*/ 4290487 w 6844283"/>
                <a:gd name="connsiteY313" fmla="*/ 6719347 h 6843584"/>
                <a:gd name="connsiteX314" fmla="*/ 5302775 w 6844283"/>
                <a:gd name="connsiteY314" fmla="*/ 5457762 h 6843584"/>
                <a:gd name="connsiteX315" fmla="*/ 5366227 w 6844283"/>
                <a:gd name="connsiteY315" fmla="*/ 4601503 h 6843584"/>
                <a:gd name="connsiteX316" fmla="*/ 5258879 w 6844283"/>
                <a:gd name="connsiteY316" fmla="*/ 4218672 h 6843584"/>
                <a:gd name="connsiteX317" fmla="*/ 5140043 w 6844283"/>
                <a:gd name="connsiteY317" fmla="*/ 4123153 h 6843584"/>
                <a:gd name="connsiteX318" fmla="*/ 5090323 w 6844283"/>
                <a:gd name="connsiteY318" fmla="*/ 4119263 h 6843584"/>
                <a:gd name="connsiteX319" fmla="*/ 6794715 w 6844283"/>
                <a:gd name="connsiteY319" fmla="*/ 3890022 h 6843584"/>
                <a:gd name="connsiteX320" fmla="*/ 6765435 w 6844283"/>
                <a:gd name="connsiteY320" fmla="*/ 4075843 h 6843584"/>
                <a:gd name="connsiteX321" fmla="*/ 6789947 w 6844283"/>
                <a:gd name="connsiteY321" fmla="*/ 3933394 h 6843584"/>
                <a:gd name="connsiteX322" fmla="*/ 6823495 w 6844283"/>
                <a:gd name="connsiteY322" fmla="*/ 3677775 h 6843584"/>
                <a:gd name="connsiteX323" fmla="*/ 6808255 w 6844283"/>
                <a:gd name="connsiteY323" fmla="*/ 3844388 h 6843584"/>
                <a:gd name="connsiteX324" fmla="*/ 6818849 w 6844283"/>
                <a:gd name="connsiteY324" fmla="*/ 3751896 h 6843584"/>
                <a:gd name="connsiteX325" fmla="*/ 6818477 w 6844283"/>
                <a:gd name="connsiteY325" fmla="*/ 3626249 h 6843584"/>
                <a:gd name="connsiteX326" fmla="*/ 6799571 w 6844283"/>
                <a:gd name="connsiteY326" fmla="*/ 3845836 h 6843584"/>
                <a:gd name="connsiteX327" fmla="*/ 6814347 w 6844283"/>
                <a:gd name="connsiteY327" fmla="*/ 3711415 h 6843584"/>
                <a:gd name="connsiteX328" fmla="*/ 6831911 w 6844283"/>
                <a:gd name="connsiteY328" fmla="*/ 3492599 h 6843584"/>
                <a:gd name="connsiteX329" fmla="*/ 6824881 w 6844283"/>
                <a:gd name="connsiteY329" fmla="*/ 3655652 h 6843584"/>
                <a:gd name="connsiteX330" fmla="*/ 6827257 w 6844283"/>
                <a:gd name="connsiteY330" fmla="*/ 3617743 h 6843584"/>
                <a:gd name="connsiteX331" fmla="*/ 4911883 w 6844283"/>
                <a:gd name="connsiteY331" fmla="*/ 3471159 h 6843584"/>
                <a:gd name="connsiteX332" fmla="*/ 4910695 w 6844283"/>
                <a:gd name="connsiteY332" fmla="*/ 3487994 h 6843584"/>
                <a:gd name="connsiteX333" fmla="*/ 4911919 w 6844283"/>
                <a:gd name="connsiteY333" fmla="*/ 3472934 h 6843584"/>
                <a:gd name="connsiteX334" fmla="*/ 6823629 w 6844283"/>
                <a:gd name="connsiteY334" fmla="*/ 3363436 h 6843584"/>
                <a:gd name="connsiteX335" fmla="*/ 6819663 w 6844283"/>
                <a:gd name="connsiteY335" fmla="*/ 3601823 h 6843584"/>
                <a:gd name="connsiteX336" fmla="*/ 6825169 w 6844283"/>
                <a:gd name="connsiteY336" fmla="*/ 3488335 h 6843584"/>
                <a:gd name="connsiteX337" fmla="*/ 4909091 w 6844283"/>
                <a:gd name="connsiteY337" fmla="*/ 3333268 h 6843584"/>
                <a:gd name="connsiteX338" fmla="*/ 4909187 w 6844283"/>
                <a:gd name="connsiteY338" fmla="*/ 3335793 h 6843584"/>
                <a:gd name="connsiteX339" fmla="*/ 4909145 w 6844283"/>
                <a:gd name="connsiteY339" fmla="*/ 3333714 h 6843584"/>
                <a:gd name="connsiteX340" fmla="*/ 6811203 w 6844283"/>
                <a:gd name="connsiteY340" fmla="*/ 3110247 h 6843584"/>
                <a:gd name="connsiteX341" fmla="*/ 6823393 w 6844283"/>
                <a:gd name="connsiteY341" fmla="*/ 3344153 h 6843584"/>
                <a:gd name="connsiteX342" fmla="*/ 6822409 w 6844283"/>
                <a:gd name="connsiteY342" fmla="*/ 3264350 h 6843584"/>
                <a:gd name="connsiteX343" fmla="*/ 6783653 w 6844283"/>
                <a:gd name="connsiteY343" fmla="*/ 2870944 h 6843584"/>
                <a:gd name="connsiteX344" fmla="*/ 6808957 w 6844283"/>
                <a:gd name="connsiteY344" fmla="*/ 3079378 h 6843584"/>
                <a:gd name="connsiteX345" fmla="*/ 6806069 w 6844283"/>
                <a:gd name="connsiteY345" fmla="*/ 3039653 h 6843584"/>
                <a:gd name="connsiteX346" fmla="*/ 4802831 w 6844283"/>
                <a:gd name="connsiteY346" fmla="*/ 2865684 h 6843584"/>
                <a:gd name="connsiteX347" fmla="*/ 4801883 w 6844283"/>
                <a:gd name="connsiteY347" fmla="*/ 2866081 h 6843584"/>
                <a:gd name="connsiteX348" fmla="*/ 4825619 w 6844283"/>
                <a:gd name="connsiteY348" fmla="*/ 2930625 h 6843584"/>
                <a:gd name="connsiteX349" fmla="*/ 4828323 w 6844283"/>
                <a:gd name="connsiteY349" fmla="*/ 2929676 h 6843584"/>
                <a:gd name="connsiteX350" fmla="*/ 4834819 w 6844283"/>
                <a:gd name="connsiteY350" fmla="*/ 3901961 h 6843584"/>
                <a:gd name="connsiteX351" fmla="*/ 4809657 w 6844283"/>
                <a:gd name="connsiteY351" fmla="*/ 3964797 h 6843584"/>
                <a:gd name="connsiteX352" fmla="*/ 4808285 w 6844283"/>
                <a:gd name="connsiteY352" fmla="*/ 3964236 h 6843584"/>
                <a:gd name="connsiteX353" fmla="*/ 4764461 w 6844283"/>
                <a:gd name="connsiteY353" fmla="*/ 4068248 h 6843584"/>
                <a:gd name="connsiteX354" fmla="*/ 4853387 w 6844283"/>
                <a:gd name="connsiteY354" fmla="*/ 2989991 h 6843584"/>
                <a:gd name="connsiteX355" fmla="*/ 4791399 w 6844283"/>
                <a:gd name="connsiteY355" fmla="*/ 2837574 h 6843584"/>
                <a:gd name="connsiteX356" fmla="*/ 4797891 w 6844283"/>
                <a:gd name="connsiteY356" fmla="*/ 2855227 h 6843584"/>
                <a:gd name="connsiteX357" fmla="*/ 4798477 w 6844283"/>
                <a:gd name="connsiteY357" fmla="*/ 2854980 h 6843584"/>
                <a:gd name="connsiteX358" fmla="*/ 6768187 w 6844283"/>
                <a:gd name="connsiteY358" fmla="*/ 2806463 h 6843584"/>
                <a:gd name="connsiteX359" fmla="*/ 6696871 w 6844283"/>
                <a:gd name="connsiteY359" fmla="*/ 4334910 h 6843584"/>
                <a:gd name="connsiteX360" fmla="*/ 6568807 w 6844283"/>
                <a:gd name="connsiteY360" fmla="*/ 4747142 h 6843584"/>
                <a:gd name="connsiteX361" fmla="*/ 6615915 w 6844283"/>
                <a:gd name="connsiteY361" fmla="*/ 4622837 h 6843584"/>
                <a:gd name="connsiteX362" fmla="*/ 6768187 w 6844283"/>
                <a:gd name="connsiteY362" fmla="*/ 2806463 h 6843584"/>
                <a:gd name="connsiteX363" fmla="*/ 4725487 w 6844283"/>
                <a:gd name="connsiteY363" fmla="*/ 2700482 h 6843584"/>
                <a:gd name="connsiteX364" fmla="*/ 4739709 w 6844283"/>
                <a:gd name="connsiteY364" fmla="*/ 4124999 h 6843584"/>
                <a:gd name="connsiteX365" fmla="*/ 4698615 w 6844283"/>
                <a:gd name="connsiteY365" fmla="*/ 4190365 h 6843584"/>
                <a:gd name="connsiteX366" fmla="*/ 4692803 w 6844283"/>
                <a:gd name="connsiteY366" fmla="*/ 4186742 h 6843584"/>
                <a:gd name="connsiteX367" fmla="*/ 4783377 w 6844283"/>
                <a:gd name="connsiteY367" fmla="*/ 4010080 h 6843584"/>
                <a:gd name="connsiteX368" fmla="*/ 4841327 w 6844283"/>
                <a:gd name="connsiteY368" fmla="*/ 3849216 h 6843584"/>
                <a:gd name="connsiteX369" fmla="*/ 4845195 w 6844283"/>
                <a:gd name="connsiteY369" fmla="*/ 3837728 h 6843584"/>
                <a:gd name="connsiteX370" fmla="*/ 4863043 w 6844283"/>
                <a:gd name="connsiteY370" fmla="*/ 3763891 h 6843584"/>
                <a:gd name="connsiteX371" fmla="*/ 4878463 w 6844283"/>
                <a:gd name="connsiteY371" fmla="*/ 3693422 h 6843584"/>
                <a:gd name="connsiteX372" fmla="*/ 4894413 w 6844283"/>
                <a:gd name="connsiteY372" fmla="*/ 3587450 h 6843584"/>
                <a:gd name="connsiteX373" fmla="*/ 4895955 w 6844283"/>
                <a:gd name="connsiteY373" fmla="*/ 3569089 h 6843584"/>
                <a:gd name="connsiteX374" fmla="*/ 4903107 w 6844283"/>
                <a:gd name="connsiteY374" fmla="*/ 3453319 h 6843584"/>
                <a:gd name="connsiteX375" fmla="*/ 4899999 w 6844283"/>
                <a:gd name="connsiteY375" fmla="*/ 3331004 h 6843584"/>
                <a:gd name="connsiteX376" fmla="*/ 4899485 w 6844283"/>
                <a:gd name="connsiteY376" fmla="*/ 3320251 h 6843584"/>
                <a:gd name="connsiteX377" fmla="*/ 4886863 w 6844283"/>
                <a:gd name="connsiteY377" fmla="*/ 3207580 h 6843584"/>
                <a:gd name="connsiteX378" fmla="*/ 4874289 w 6844283"/>
                <a:gd name="connsiteY378" fmla="*/ 3137740 h 6843584"/>
                <a:gd name="connsiteX379" fmla="*/ 4859389 w 6844283"/>
                <a:gd name="connsiteY379" fmla="*/ 3062847 h 6843584"/>
                <a:gd name="connsiteX380" fmla="*/ 4803625 w 6844283"/>
                <a:gd name="connsiteY380" fmla="*/ 2886530 h 6843584"/>
                <a:gd name="connsiteX381" fmla="*/ 4719539 w 6844283"/>
                <a:gd name="connsiteY381" fmla="*/ 2703832 h 6843584"/>
                <a:gd name="connsiteX382" fmla="*/ 459442 w 6844283"/>
                <a:gd name="connsiteY382" fmla="*/ 2647965 h 6843584"/>
                <a:gd name="connsiteX383" fmla="*/ 454041 w 6844283"/>
                <a:gd name="connsiteY383" fmla="*/ 2648171 h 6843584"/>
                <a:gd name="connsiteX384" fmla="*/ 208780 w 6844283"/>
                <a:gd name="connsiteY384" fmla="*/ 2988336 h 6843584"/>
                <a:gd name="connsiteX385" fmla="*/ 169464 w 6844283"/>
                <a:gd name="connsiteY385" fmla="*/ 3619231 h 6843584"/>
                <a:gd name="connsiteX386" fmla="*/ 271274 w 6844283"/>
                <a:gd name="connsiteY386" fmla="*/ 3957276 h 6843584"/>
                <a:gd name="connsiteX387" fmla="*/ 369256 w 6844283"/>
                <a:gd name="connsiteY387" fmla="*/ 4075770 h 6843584"/>
                <a:gd name="connsiteX388" fmla="*/ 483578 w 6844283"/>
                <a:gd name="connsiteY388" fmla="*/ 4069206 h 6843584"/>
                <a:gd name="connsiteX389" fmla="*/ 562141 w 6844283"/>
                <a:gd name="connsiteY389" fmla="*/ 3980318 h 6843584"/>
                <a:gd name="connsiteX390" fmla="*/ 646106 w 6844283"/>
                <a:gd name="connsiteY390" fmla="*/ 3427234 h 6843584"/>
                <a:gd name="connsiteX391" fmla="*/ 646789 w 6844283"/>
                <a:gd name="connsiteY391" fmla="*/ 3365833 h 6843584"/>
                <a:gd name="connsiteX392" fmla="*/ 646994 w 6844283"/>
                <a:gd name="connsiteY392" fmla="*/ 3351885 h 6843584"/>
                <a:gd name="connsiteX393" fmla="*/ 572466 w 6844283"/>
                <a:gd name="connsiteY393" fmla="*/ 2754767 h 6843584"/>
                <a:gd name="connsiteX394" fmla="*/ 459442 w 6844283"/>
                <a:gd name="connsiteY394" fmla="*/ 2647965 h 6843584"/>
                <a:gd name="connsiteX395" fmla="*/ 4720663 w 6844283"/>
                <a:gd name="connsiteY395" fmla="*/ 2646624 h 6843584"/>
                <a:gd name="connsiteX396" fmla="*/ 4739039 w 6844283"/>
                <a:gd name="connsiteY396" fmla="*/ 2670782 h 6843584"/>
                <a:gd name="connsiteX397" fmla="*/ 4725795 w 6844283"/>
                <a:gd name="connsiteY397" fmla="*/ 2652560 h 6843584"/>
                <a:gd name="connsiteX398" fmla="*/ 453562 w 6844283"/>
                <a:gd name="connsiteY398" fmla="*/ 2641333 h 6843584"/>
                <a:gd name="connsiteX399" fmla="*/ 578756 w 6844283"/>
                <a:gd name="connsiteY399" fmla="*/ 2751895 h 6843584"/>
                <a:gd name="connsiteX400" fmla="*/ 653900 w 6844283"/>
                <a:gd name="connsiteY400" fmla="*/ 3352022 h 6843584"/>
                <a:gd name="connsiteX401" fmla="*/ 653627 w 6844283"/>
                <a:gd name="connsiteY401" fmla="*/ 3365970 h 6843584"/>
                <a:gd name="connsiteX402" fmla="*/ 652943 w 6844283"/>
                <a:gd name="connsiteY402" fmla="*/ 3427302 h 6843584"/>
                <a:gd name="connsiteX403" fmla="*/ 568158 w 6844283"/>
                <a:gd name="connsiteY403" fmla="*/ 3983532 h 6843584"/>
                <a:gd name="connsiteX404" fmla="*/ 487544 w 6844283"/>
                <a:gd name="connsiteY404" fmla="*/ 4074744 h 6843584"/>
                <a:gd name="connsiteX405" fmla="*/ 422862 w 6844283"/>
                <a:gd name="connsiteY405" fmla="*/ 4099291 h 6843584"/>
                <a:gd name="connsiteX406" fmla="*/ 365905 w 6844283"/>
                <a:gd name="connsiteY406" fmla="*/ 4081650 h 6843584"/>
                <a:gd name="connsiteX407" fmla="*/ 265463 w 6844283"/>
                <a:gd name="connsiteY407" fmla="*/ 3960695 h 6843584"/>
                <a:gd name="connsiteX408" fmla="*/ 162764 w 6844283"/>
                <a:gd name="connsiteY408" fmla="*/ 3620188 h 6843584"/>
                <a:gd name="connsiteX409" fmla="*/ 202284 w 6844283"/>
                <a:gd name="connsiteY409" fmla="*/ 2986353 h 6843584"/>
                <a:gd name="connsiteX410" fmla="*/ 453562 w 6844283"/>
                <a:gd name="connsiteY410" fmla="*/ 2641333 h 6843584"/>
                <a:gd name="connsiteX411" fmla="*/ 4596327 w 6844283"/>
                <a:gd name="connsiteY411" fmla="*/ 2505477 h 6843584"/>
                <a:gd name="connsiteX412" fmla="*/ 4960151 w 6844283"/>
                <a:gd name="connsiteY412" fmla="*/ 3222797 h 6843584"/>
                <a:gd name="connsiteX413" fmla="*/ 4765829 w 6844283"/>
                <a:gd name="connsiteY413" fmla="*/ 4109000 h 6843584"/>
                <a:gd name="connsiteX414" fmla="*/ 4610891 w 6844283"/>
                <a:gd name="connsiteY414" fmla="*/ 4323013 h 6843584"/>
                <a:gd name="connsiteX415" fmla="*/ 4850461 w 6844283"/>
                <a:gd name="connsiteY415" fmla="*/ 4018660 h 6843584"/>
                <a:gd name="connsiteX416" fmla="*/ 4926193 w 6844283"/>
                <a:gd name="connsiteY416" fmla="*/ 3881246 h 6843584"/>
                <a:gd name="connsiteX417" fmla="*/ 4977261 w 6844283"/>
                <a:gd name="connsiteY417" fmla="*/ 3760704 h 6843584"/>
                <a:gd name="connsiteX418" fmla="*/ 5034419 w 6844283"/>
                <a:gd name="connsiteY418" fmla="*/ 3498464 h 6843584"/>
                <a:gd name="connsiteX419" fmla="*/ 5035597 w 6844283"/>
                <a:gd name="connsiteY419" fmla="*/ 3374851 h 6843584"/>
                <a:gd name="connsiteX420" fmla="*/ 5035017 w 6844283"/>
                <a:gd name="connsiteY420" fmla="*/ 3363438 h 6843584"/>
                <a:gd name="connsiteX421" fmla="*/ 5025893 w 6844283"/>
                <a:gd name="connsiteY421" fmla="*/ 3294099 h 6843584"/>
                <a:gd name="connsiteX422" fmla="*/ 5014423 w 6844283"/>
                <a:gd name="connsiteY422" fmla="*/ 3227052 h 6843584"/>
                <a:gd name="connsiteX423" fmla="*/ 4800973 w 6844283"/>
                <a:gd name="connsiteY423" fmla="*/ 2763387 h 6843584"/>
                <a:gd name="connsiteX424" fmla="*/ 4596327 w 6844283"/>
                <a:gd name="connsiteY424" fmla="*/ 2505477 h 6843584"/>
                <a:gd name="connsiteX425" fmla="*/ 552295 w 6844283"/>
                <a:gd name="connsiteY425" fmla="*/ 2298569 h 6843584"/>
                <a:gd name="connsiteX426" fmla="*/ 501424 w 6844283"/>
                <a:gd name="connsiteY426" fmla="*/ 2306979 h 6843584"/>
                <a:gd name="connsiteX427" fmla="*/ 201396 w 6844283"/>
                <a:gd name="connsiteY427" fmla="*/ 2701161 h 6843584"/>
                <a:gd name="connsiteX428" fmla="*/ 104098 w 6844283"/>
                <a:gd name="connsiteY428" fmla="*/ 3713724 h 6843584"/>
                <a:gd name="connsiteX429" fmla="*/ 427238 w 6844283"/>
                <a:gd name="connsiteY429" fmla="*/ 4414909 h 6843584"/>
                <a:gd name="connsiteX430" fmla="*/ 606722 w 6844283"/>
                <a:gd name="connsiteY430" fmla="*/ 4405678 h 6843584"/>
                <a:gd name="connsiteX431" fmla="*/ 644875 w 6844283"/>
                <a:gd name="connsiteY431" fmla="*/ 4372858 h 6843584"/>
                <a:gd name="connsiteX432" fmla="*/ 770685 w 6844283"/>
                <a:gd name="connsiteY432" fmla="*/ 3947566 h 6843584"/>
                <a:gd name="connsiteX433" fmla="*/ 771437 w 6844283"/>
                <a:gd name="connsiteY433" fmla="*/ 3941276 h 6843584"/>
                <a:gd name="connsiteX434" fmla="*/ 801727 w 6844283"/>
                <a:gd name="connsiteY434" fmla="*/ 3514822 h 6843584"/>
                <a:gd name="connsiteX435" fmla="*/ 804257 w 6844283"/>
                <a:gd name="connsiteY435" fmla="*/ 3420601 h 6843584"/>
                <a:gd name="connsiteX436" fmla="*/ 752976 w 6844283"/>
                <a:gd name="connsiteY436" fmla="*/ 2551967 h 6843584"/>
                <a:gd name="connsiteX437" fmla="*/ 617730 w 6844283"/>
                <a:gd name="connsiteY437" fmla="*/ 2315663 h 6843584"/>
                <a:gd name="connsiteX438" fmla="*/ 552295 w 6844283"/>
                <a:gd name="connsiteY438" fmla="*/ 2298569 h 6843584"/>
                <a:gd name="connsiteX439" fmla="*/ 563381 w 6844283"/>
                <a:gd name="connsiteY439" fmla="*/ 2292151 h 6843584"/>
                <a:gd name="connsiteX440" fmla="*/ 621081 w 6844283"/>
                <a:gd name="connsiteY440" fmla="*/ 2309714 h 6843584"/>
                <a:gd name="connsiteX441" fmla="*/ 759608 w 6844283"/>
                <a:gd name="connsiteY441" fmla="*/ 2550394 h 6843584"/>
                <a:gd name="connsiteX442" fmla="*/ 811094 w 6844283"/>
                <a:gd name="connsiteY442" fmla="*/ 3420806 h 6843584"/>
                <a:gd name="connsiteX443" fmla="*/ 808564 w 6844283"/>
                <a:gd name="connsiteY443" fmla="*/ 3514959 h 6843584"/>
                <a:gd name="connsiteX444" fmla="*/ 778206 w 6844283"/>
                <a:gd name="connsiteY444" fmla="*/ 3942028 h 6843584"/>
                <a:gd name="connsiteX445" fmla="*/ 777454 w 6844283"/>
                <a:gd name="connsiteY445" fmla="*/ 3948250 h 6843584"/>
                <a:gd name="connsiteX446" fmla="*/ 650208 w 6844283"/>
                <a:gd name="connsiteY446" fmla="*/ 4376961 h 6843584"/>
                <a:gd name="connsiteX447" fmla="*/ 609935 w 6844283"/>
                <a:gd name="connsiteY447" fmla="*/ 4411558 h 6843584"/>
                <a:gd name="connsiteX448" fmla="*/ 505869 w 6844283"/>
                <a:gd name="connsiteY448" fmla="*/ 4440891 h 6843584"/>
                <a:gd name="connsiteX449" fmla="*/ 424161 w 6844283"/>
                <a:gd name="connsiteY449" fmla="*/ 4421063 h 6843584"/>
                <a:gd name="connsiteX450" fmla="*/ 97329 w 6844283"/>
                <a:gd name="connsiteY450" fmla="*/ 3714682 h 6843584"/>
                <a:gd name="connsiteX451" fmla="*/ 195037 w 6844283"/>
                <a:gd name="connsiteY451" fmla="*/ 2698631 h 6843584"/>
                <a:gd name="connsiteX452" fmla="*/ 499373 w 6844283"/>
                <a:gd name="connsiteY452" fmla="*/ 2300484 h 6843584"/>
                <a:gd name="connsiteX453" fmla="*/ 563381 w 6844283"/>
                <a:gd name="connsiteY453" fmla="*/ 2292151 h 6843584"/>
                <a:gd name="connsiteX454" fmla="*/ 4171301 w 6844283"/>
                <a:gd name="connsiteY454" fmla="*/ 2134699 h 6843584"/>
                <a:gd name="connsiteX455" fmla="*/ 4176681 w 6844283"/>
                <a:gd name="connsiteY455" fmla="*/ 2137960 h 6843584"/>
                <a:gd name="connsiteX456" fmla="*/ 4173137 w 6844283"/>
                <a:gd name="connsiteY456" fmla="*/ 2143806 h 6843584"/>
                <a:gd name="connsiteX457" fmla="*/ 4167757 w 6844283"/>
                <a:gd name="connsiteY457" fmla="*/ 2140546 h 6843584"/>
                <a:gd name="connsiteX458" fmla="*/ 640567 w 6844283"/>
                <a:gd name="connsiteY458" fmla="*/ 2053650 h 6843584"/>
                <a:gd name="connsiteX459" fmla="*/ 484194 w 6844283"/>
                <a:gd name="connsiteY459" fmla="*/ 2114436 h 6843584"/>
                <a:gd name="connsiteX460" fmla="*/ 166661 w 6844283"/>
                <a:gd name="connsiteY460" fmla="*/ 2621846 h 6843584"/>
                <a:gd name="connsiteX461" fmla="*/ 80509 w 6844283"/>
                <a:gd name="connsiteY461" fmla="*/ 3850747 h 6843584"/>
                <a:gd name="connsiteX462" fmla="*/ 626892 w 6844283"/>
                <a:gd name="connsiteY462" fmla="*/ 4689981 h 6843584"/>
                <a:gd name="connsiteX463" fmla="*/ 687678 w 6844283"/>
                <a:gd name="connsiteY463" fmla="*/ 4670767 h 6843584"/>
                <a:gd name="connsiteX464" fmla="*/ 900255 w 6844283"/>
                <a:gd name="connsiteY464" fmla="*/ 4091154 h 6843584"/>
                <a:gd name="connsiteX465" fmla="*/ 926785 w 6844283"/>
                <a:gd name="connsiteY465" fmla="*/ 3433045 h 6843584"/>
                <a:gd name="connsiteX466" fmla="*/ 934169 w 6844283"/>
                <a:gd name="connsiteY466" fmla="*/ 3206930 h 6843584"/>
                <a:gd name="connsiteX467" fmla="*/ 877555 w 6844283"/>
                <a:gd name="connsiteY467" fmla="*/ 2302740 h 6843584"/>
                <a:gd name="connsiteX468" fmla="*/ 696635 w 6844283"/>
                <a:gd name="connsiteY468" fmla="*/ 2062949 h 6843584"/>
                <a:gd name="connsiteX469" fmla="*/ 640567 w 6844283"/>
                <a:gd name="connsiteY469" fmla="*/ 2053650 h 6843584"/>
                <a:gd name="connsiteX470" fmla="*/ 647359 w 6844283"/>
                <a:gd name="connsiteY470" fmla="*/ 2046977 h 6843584"/>
                <a:gd name="connsiteX471" fmla="*/ 698891 w 6844283"/>
                <a:gd name="connsiteY471" fmla="*/ 2056522 h 6843584"/>
                <a:gd name="connsiteX472" fmla="*/ 884187 w 6844283"/>
                <a:gd name="connsiteY472" fmla="*/ 2300894 h 6843584"/>
                <a:gd name="connsiteX473" fmla="*/ 941075 w 6844283"/>
                <a:gd name="connsiteY473" fmla="*/ 3207271 h 6843584"/>
                <a:gd name="connsiteX474" fmla="*/ 933690 w 6844283"/>
                <a:gd name="connsiteY474" fmla="*/ 3433250 h 6843584"/>
                <a:gd name="connsiteX475" fmla="*/ 907093 w 6844283"/>
                <a:gd name="connsiteY475" fmla="*/ 4091769 h 6843584"/>
                <a:gd name="connsiteX476" fmla="*/ 691780 w 6844283"/>
                <a:gd name="connsiteY476" fmla="*/ 4676306 h 6843584"/>
                <a:gd name="connsiteX477" fmla="*/ 630038 w 6844283"/>
                <a:gd name="connsiteY477" fmla="*/ 4696886 h 6843584"/>
                <a:gd name="connsiteX478" fmla="*/ 626619 w 6844283"/>
                <a:gd name="connsiteY478" fmla="*/ 4696818 h 6843584"/>
                <a:gd name="connsiteX479" fmla="*/ 73740 w 6844283"/>
                <a:gd name="connsiteY479" fmla="*/ 3851910 h 6843584"/>
                <a:gd name="connsiteX480" fmla="*/ 160234 w 6844283"/>
                <a:gd name="connsiteY480" fmla="*/ 2619589 h 6843584"/>
                <a:gd name="connsiteX481" fmla="*/ 480160 w 6844283"/>
                <a:gd name="connsiteY481" fmla="*/ 2108966 h 6843584"/>
                <a:gd name="connsiteX482" fmla="*/ 647359 w 6844283"/>
                <a:gd name="connsiteY482" fmla="*/ 2046977 h 6843584"/>
                <a:gd name="connsiteX483" fmla="*/ 741694 w 6844283"/>
                <a:gd name="connsiteY483" fmla="*/ 1838202 h 6843584"/>
                <a:gd name="connsiteX484" fmla="*/ 713113 w 6844283"/>
                <a:gd name="connsiteY484" fmla="*/ 1840253 h 6843584"/>
                <a:gd name="connsiteX485" fmla="*/ 303479 w 6844283"/>
                <a:gd name="connsiteY485" fmla="*/ 2212964 h 6843584"/>
                <a:gd name="connsiteX486" fmla="*/ 29228 w 6844283"/>
                <a:gd name="connsiteY486" fmla="*/ 3620119 h 6843584"/>
                <a:gd name="connsiteX487" fmla="*/ 502382 w 6844283"/>
                <a:gd name="connsiteY487" fmla="*/ 4822833 h 6843584"/>
                <a:gd name="connsiteX488" fmla="*/ 774992 w 6844283"/>
                <a:gd name="connsiteY488" fmla="*/ 4892097 h 6843584"/>
                <a:gd name="connsiteX489" fmla="*/ 1025928 w 6844283"/>
                <a:gd name="connsiteY489" fmla="*/ 3937242 h 6843584"/>
                <a:gd name="connsiteX490" fmla="*/ 1026270 w 6844283"/>
                <a:gd name="connsiteY490" fmla="*/ 3923704 h 6843584"/>
                <a:gd name="connsiteX491" fmla="*/ 1048013 w 6844283"/>
                <a:gd name="connsiteY491" fmla="*/ 2580069 h 6843584"/>
                <a:gd name="connsiteX492" fmla="*/ 1048013 w 6844283"/>
                <a:gd name="connsiteY492" fmla="*/ 2580001 h 6843584"/>
                <a:gd name="connsiteX493" fmla="*/ 887127 w 6844283"/>
                <a:gd name="connsiteY493" fmla="*/ 1900423 h 6843584"/>
                <a:gd name="connsiteX494" fmla="*/ 741694 w 6844283"/>
                <a:gd name="connsiteY494" fmla="*/ 1838202 h 6843584"/>
                <a:gd name="connsiteX495" fmla="*/ 760301 w 6844283"/>
                <a:gd name="connsiteY495" fmla="*/ 1832095 h 6843584"/>
                <a:gd name="connsiteX496" fmla="*/ 891913 w 6844283"/>
                <a:gd name="connsiteY496" fmla="*/ 1895363 h 6843584"/>
                <a:gd name="connsiteX497" fmla="*/ 1054919 w 6844283"/>
                <a:gd name="connsiteY497" fmla="*/ 2580069 h 6843584"/>
                <a:gd name="connsiteX498" fmla="*/ 1033176 w 6844283"/>
                <a:gd name="connsiteY498" fmla="*/ 3923772 h 6843584"/>
                <a:gd name="connsiteX499" fmla="*/ 1032834 w 6844283"/>
                <a:gd name="connsiteY499" fmla="*/ 3937311 h 6843584"/>
                <a:gd name="connsiteX500" fmla="*/ 778001 w 6844283"/>
                <a:gd name="connsiteY500" fmla="*/ 4898114 h 6843584"/>
                <a:gd name="connsiteX501" fmla="*/ 702720 w 6844283"/>
                <a:gd name="connsiteY501" fmla="*/ 4915071 h 6843584"/>
                <a:gd name="connsiteX502" fmla="*/ 498279 w 6844283"/>
                <a:gd name="connsiteY502" fmla="*/ 4828235 h 6843584"/>
                <a:gd name="connsiteX503" fmla="*/ 141978 w 6844283"/>
                <a:gd name="connsiteY503" fmla="*/ 4277270 h 6843584"/>
                <a:gd name="connsiteX504" fmla="*/ 22459 w 6844283"/>
                <a:gd name="connsiteY504" fmla="*/ 3620530 h 6843584"/>
                <a:gd name="connsiteX505" fmla="*/ 15775 w 6844283"/>
                <a:gd name="connsiteY505" fmla="*/ 3488565 h 6843584"/>
                <a:gd name="connsiteX506" fmla="*/ 14837 w 6844283"/>
                <a:gd name="connsiteY506" fmla="*/ 3344749 h 6843584"/>
                <a:gd name="connsiteX507" fmla="*/ 16023 w 6844283"/>
                <a:gd name="connsiteY507" fmla="*/ 3306397 h 6843584"/>
                <a:gd name="connsiteX508" fmla="*/ 22471 w 6844283"/>
                <a:gd name="connsiteY508" fmla="*/ 3162687 h 6843584"/>
                <a:gd name="connsiteX509" fmla="*/ 297667 w 6844283"/>
                <a:gd name="connsiteY509" fmla="*/ 2209340 h 6843584"/>
                <a:gd name="connsiteX510" fmla="*/ 712224 w 6844283"/>
                <a:gd name="connsiteY510" fmla="*/ 1833347 h 6843584"/>
                <a:gd name="connsiteX511" fmla="*/ 760301 w 6844283"/>
                <a:gd name="connsiteY511" fmla="*/ 1832095 h 6843584"/>
                <a:gd name="connsiteX512" fmla="*/ 6409151 w 6844283"/>
                <a:gd name="connsiteY512" fmla="*/ 1761152 h 6843584"/>
                <a:gd name="connsiteX513" fmla="*/ 6741999 w 6844283"/>
                <a:gd name="connsiteY513" fmla="*/ 3095414 h 6843584"/>
                <a:gd name="connsiteX514" fmla="*/ 6586855 w 6844283"/>
                <a:gd name="connsiteY514" fmla="*/ 4596307 h 6843584"/>
                <a:gd name="connsiteX515" fmla="*/ 6381185 w 6844283"/>
                <a:gd name="connsiteY515" fmla="*/ 5122041 h 6843584"/>
                <a:gd name="connsiteX516" fmla="*/ 6412159 w 6844283"/>
                <a:gd name="connsiteY516" fmla="*/ 5065837 h 6843584"/>
                <a:gd name="connsiteX517" fmla="*/ 6640531 w 6844283"/>
                <a:gd name="connsiteY517" fmla="*/ 2359565 h 6843584"/>
                <a:gd name="connsiteX518" fmla="*/ 6409151 w 6844283"/>
                <a:gd name="connsiteY518" fmla="*/ 1761152 h 6843584"/>
                <a:gd name="connsiteX519" fmla="*/ 857463 w 6844283"/>
                <a:gd name="connsiteY519" fmla="*/ 1674167 h 6843584"/>
                <a:gd name="connsiteX520" fmla="*/ 804530 w 6844283"/>
                <a:gd name="connsiteY520" fmla="*/ 1674239 h 6843584"/>
                <a:gd name="connsiteX521" fmla="*/ 742984 w 6844283"/>
                <a:gd name="connsiteY521" fmla="*/ 1685988 h 6843584"/>
                <a:gd name="connsiteX522" fmla="*/ 736702 w 6844283"/>
                <a:gd name="connsiteY522" fmla="*/ 1687641 h 6843584"/>
                <a:gd name="connsiteX523" fmla="*/ 564420 w 6844283"/>
                <a:gd name="connsiteY523" fmla="*/ 1786662 h 6843584"/>
                <a:gd name="connsiteX524" fmla="*/ 500196 w 6844283"/>
                <a:gd name="connsiteY524" fmla="*/ 1847424 h 6843584"/>
                <a:gd name="connsiteX525" fmla="*/ 466914 w 6844283"/>
                <a:gd name="connsiteY525" fmla="*/ 1884626 h 6843584"/>
                <a:gd name="connsiteX526" fmla="*/ 453169 w 6844283"/>
                <a:gd name="connsiteY526" fmla="*/ 1901084 h 6843584"/>
                <a:gd name="connsiteX527" fmla="*/ 396451 w 6844283"/>
                <a:gd name="connsiteY527" fmla="*/ 1978817 h 6843584"/>
                <a:gd name="connsiteX528" fmla="*/ 372005 w 6844283"/>
                <a:gd name="connsiteY528" fmla="*/ 2017384 h 6843584"/>
                <a:gd name="connsiteX529" fmla="*/ 326448 w 6844283"/>
                <a:gd name="connsiteY529" fmla="*/ 2091632 h 6843584"/>
                <a:gd name="connsiteX530" fmla="*/ 273124 w 6844283"/>
                <a:gd name="connsiteY530" fmla="*/ 2192650 h 6843584"/>
                <a:gd name="connsiteX531" fmla="*/ 247108 w 6844283"/>
                <a:gd name="connsiteY531" fmla="*/ 2247632 h 6843584"/>
                <a:gd name="connsiteX532" fmla="*/ 214596 w 6844283"/>
                <a:gd name="connsiteY532" fmla="*/ 2321566 h 6843584"/>
                <a:gd name="connsiteX533" fmla="*/ 154321 w 6844283"/>
                <a:gd name="connsiteY533" fmla="*/ 2483600 h 6843584"/>
                <a:gd name="connsiteX534" fmla="*/ 98048 w 6844283"/>
                <a:gd name="connsiteY534" fmla="*/ 2676973 h 6843584"/>
                <a:gd name="connsiteX535" fmla="*/ 56978 w 6844283"/>
                <a:gd name="connsiteY535" fmla="*/ 2866657 h 6843584"/>
                <a:gd name="connsiteX536" fmla="*/ 53926 w 6844283"/>
                <a:gd name="connsiteY536" fmla="*/ 2883283 h 6843584"/>
                <a:gd name="connsiteX537" fmla="*/ 37000 w 6844283"/>
                <a:gd name="connsiteY537" fmla="*/ 2999125 h 6843584"/>
                <a:gd name="connsiteX538" fmla="*/ 21223 w 6844283"/>
                <a:gd name="connsiteY538" fmla="*/ 3138349 h 6843584"/>
                <a:gd name="connsiteX539" fmla="*/ 16023 w 6844283"/>
                <a:gd name="connsiteY539" fmla="*/ 3306397 h 6843584"/>
                <a:gd name="connsiteX540" fmla="*/ 14769 w 6844283"/>
                <a:gd name="connsiteY540" fmla="*/ 3334360 h 6843584"/>
                <a:gd name="connsiteX541" fmla="*/ 14837 w 6844283"/>
                <a:gd name="connsiteY541" fmla="*/ 3344749 h 6843584"/>
                <a:gd name="connsiteX542" fmla="*/ 11576 w 6844283"/>
                <a:gd name="connsiteY542" fmla="*/ 3450114 h 6843584"/>
                <a:gd name="connsiteX543" fmla="*/ 31894 w 6844283"/>
                <a:gd name="connsiteY543" fmla="*/ 3770544 h 6843584"/>
                <a:gd name="connsiteX544" fmla="*/ 45458 w 6844283"/>
                <a:gd name="connsiteY544" fmla="*/ 3876901 h 6843584"/>
                <a:gd name="connsiteX545" fmla="*/ 50657 w 6844283"/>
                <a:gd name="connsiteY545" fmla="*/ 3911331 h 6843584"/>
                <a:gd name="connsiteX546" fmla="*/ 70123 w 6844283"/>
                <a:gd name="connsiteY546" fmla="*/ 4022832 h 6843584"/>
                <a:gd name="connsiteX547" fmla="*/ 108079 w 6844283"/>
                <a:gd name="connsiteY547" fmla="*/ 4185573 h 6843584"/>
                <a:gd name="connsiteX548" fmla="*/ 227756 w 6844283"/>
                <a:gd name="connsiteY548" fmla="*/ 4528897 h 6843584"/>
                <a:gd name="connsiteX549" fmla="*/ 292724 w 6844283"/>
                <a:gd name="connsiteY549" fmla="*/ 4659539 h 6843584"/>
                <a:gd name="connsiteX550" fmla="*/ 346672 w 6844283"/>
                <a:gd name="connsiteY550" fmla="*/ 4751963 h 6843584"/>
                <a:gd name="connsiteX551" fmla="*/ 348266 w 6844283"/>
                <a:gd name="connsiteY551" fmla="*/ 4754392 h 6843584"/>
                <a:gd name="connsiteX552" fmla="*/ 374282 w 6844283"/>
                <a:gd name="connsiteY552" fmla="*/ 4791764 h 6843584"/>
                <a:gd name="connsiteX553" fmla="*/ 636637 w 6844283"/>
                <a:gd name="connsiteY553" fmla="*/ 5040611 h 6843584"/>
                <a:gd name="connsiteX554" fmla="*/ 705659 w 6844283"/>
                <a:gd name="connsiteY554" fmla="*/ 5068782 h 6843584"/>
                <a:gd name="connsiteX555" fmla="*/ 707394 w 6844283"/>
                <a:gd name="connsiteY555" fmla="*/ 5069153 h 6843584"/>
                <a:gd name="connsiteX556" fmla="*/ 760498 w 6844283"/>
                <a:gd name="connsiteY556" fmla="*/ 5076841 h 6843584"/>
                <a:gd name="connsiteX557" fmla="*/ 785192 w 6844283"/>
                <a:gd name="connsiteY557" fmla="*/ 5077976 h 6843584"/>
                <a:gd name="connsiteX558" fmla="*/ 832974 w 6844283"/>
                <a:gd name="connsiteY558" fmla="*/ 5071650 h 6843584"/>
                <a:gd name="connsiteX559" fmla="*/ 858671 w 6844283"/>
                <a:gd name="connsiteY559" fmla="*/ 5063368 h 6843584"/>
                <a:gd name="connsiteX560" fmla="*/ 909144 w 6844283"/>
                <a:gd name="connsiteY560" fmla="*/ 5040470 h 6843584"/>
                <a:gd name="connsiteX561" fmla="*/ 962505 w 6844283"/>
                <a:gd name="connsiteY561" fmla="*/ 4995838 h 6843584"/>
                <a:gd name="connsiteX562" fmla="*/ 980196 w 6844283"/>
                <a:gd name="connsiteY562" fmla="*/ 4979140 h 6843584"/>
                <a:gd name="connsiteX563" fmla="*/ 1007848 w 6844283"/>
                <a:gd name="connsiteY563" fmla="*/ 4940606 h 6843584"/>
                <a:gd name="connsiteX564" fmla="*/ 1039248 w 6844283"/>
                <a:gd name="connsiteY564" fmla="*/ 4887678 h 6843584"/>
                <a:gd name="connsiteX565" fmla="*/ 1043425 w 6844283"/>
                <a:gd name="connsiteY565" fmla="*/ 4878388 h 6843584"/>
                <a:gd name="connsiteX566" fmla="*/ 1076534 w 6844283"/>
                <a:gd name="connsiteY566" fmla="*/ 4785296 h 6843584"/>
                <a:gd name="connsiteX567" fmla="*/ 1123226 w 6844283"/>
                <a:gd name="connsiteY567" fmla="*/ 4378739 h 6843584"/>
                <a:gd name="connsiteX568" fmla="*/ 1123362 w 6844283"/>
                <a:gd name="connsiteY568" fmla="*/ 4374500 h 6843584"/>
                <a:gd name="connsiteX569" fmla="*/ 1126508 w 6844283"/>
                <a:gd name="connsiteY569" fmla="*/ 3818065 h 6843584"/>
                <a:gd name="connsiteX570" fmla="*/ 1125277 w 6844283"/>
                <a:gd name="connsiteY570" fmla="*/ 3610752 h 6843584"/>
                <a:gd name="connsiteX571" fmla="*/ 1125850 w 6844283"/>
                <a:gd name="connsiteY571" fmla="*/ 3583738 h 6843584"/>
                <a:gd name="connsiteX572" fmla="*/ 1125413 w 6844283"/>
                <a:gd name="connsiteY572" fmla="*/ 3514753 h 6843584"/>
                <a:gd name="connsiteX573" fmla="*/ 1145037 w 6844283"/>
                <a:gd name="connsiteY573" fmla="*/ 3018146 h 6843584"/>
                <a:gd name="connsiteX574" fmla="*/ 1151716 w 6844283"/>
                <a:gd name="connsiteY574" fmla="*/ 2891354 h 6843584"/>
                <a:gd name="connsiteX575" fmla="*/ 1160008 w 6844283"/>
                <a:gd name="connsiteY575" fmla="*/ 2696527 h 6843584"/>
                <a:gd name="connsiteX576" fmla="*/ 1163110 w 6844283"/>
                <a:gd name="connsiteY576" fmla="*/ 2601095 h 6843584"/>
                <a:gd name="connsiteX577" fmla="*/ 1163338 w 6844283"/>
                <a:gd name="connsiteY577" fmla="*/ 2463638 h 6843584"/>
                <a:gd name="connsiteX578" fmla="*/ 1162799 w 6844283"/>
                <a:gd name="connsiteY578" fmla="*/ 2396037 h 6843584"/>
                <a:gd name="connsiteX579" fmla="*/ 1155415 w 6844283"/>
                <a:gd name="connsiteY579" fmla="*/ 2242928 h 6843584"/>
                <a:gd name="connsiteX580" fmla="*/ 1149818 w 6844283"/>
                <a:gd name="connsiteY580" fmla="*/ 2162752 h 6843584"/>
                <a:gd name="connsiteX581" fmla="*/ 1144466 w 6844283"/>
                <a:gd name="connsiteY581" fmla="*/ 2110173 h 6843584"/>
                <a:gd name="connsiteX582" fmla="*/ 1132574 w 6844283"/>
                <a:gd name="connsiteY582" fmla="*/ 2033112 h 6843584"/>
                <a:gd name="connsiteX583" fmla="*/ 1120501 w 6844283"/>
                <a:gd name="connsiteY583" fmla="*/ 1977948 h 6843584"/>
                <a:gd name="connsiteX584" fmla="*/ 1102662 w 6844283"/>
                <a:gd name="connsiteY584" fmla="*/ 1919106 h 6843584"/>
                <a:gd name="connsiteX585" fmla="*/ 954066 w 6844283"/>
                <a:gd name="connsiteY585" fmla="*/ 1704392 h 6843584"/>
                <a:gd name="connsiteX586" fmla="*/ 921211 w 6844283"/>
                <a:gd name="connsiteY586" fmla="*/ 1689497 h 6843584"/>
                <a:gd name="connsiteX587" fmla="*/ 906306 w 6844283"/>
                <a:gd name="connsiteY587" fmla="*/ 1683350 h 6843584"/>
                <a:gd name="connsiteX588" fmla="*/ 857463 w 6844283"/>
                <a:gd name="connsiteY588" fmla="*/ 1674167 h 6843584"/>
                <a:gd name="connsiteX589" fmla="*/ 6329563 w 6844283"/>
                <a:gd name="connsiteY589" fmla="*/ 1620435 h 6843584"/>
                <a:gd name="connsiteX590" fmla="*/ 6506517 w 6844283"/>
                <a:gd name="connsiteY590" fmla="*/ 1944403 h 6843584"/>
                <a:gd name="connsiteX591" fmla="*/ 6531353 w 6844283"/>
                <a:gd name="connsiteY591" fmla="*/ 2009304 h 6843584"/>
                <a:gd name="connsiteX592" fmla="*/ 6536123 w 6844283"/>
                <a:gd name="connsiteY592" fmla="*/ 2007024 h 6843584"/>
                <a:gd name="connsiteX593" fmla="*/ 6727915 w 6844283"/>
                <a:gd name="connsiteY593" fmla="*/ 2564622 h 6843584"/>
                <a:gd name="connsiteX594" fmla="*/ 6776451 w 6844283"/>
                <a:gd name="connsiteY594" fmla="*/ 2816742 h 6843584"/>
                <a:gd name="connsiteX595" fmla="*/ 6776143 w 6844283"/>
                <a:gd name="connsiteY595" fmla="*/ 2814436 h 6843584"/>
                <a:gd name="connsiteX596" fmla="*/ 6732631 w 6844283"/>
                <a:gd name="connsiteY596" fmla="*/ 2588894 h 6843584"/>
                <a:gd name="connsiteX597" fmla="*/ 6739263 w 6844283"/>
                <a:gd name="connsiteY597" fmla="*/ 2587322 h 6843584"/>
                <a:gd name="connsiteX598" fmla="*/ 6826595 w 6844283"/>
                <a:gd name="connsiteY598" fmla="*/ 3126740 h 6843584"/>
                <a:gd name="connsiteX599" fmla="*/ 6829781 w 6844283"/>
                <a:gd name="connsiteY599" fmla="*/ 3199863 h 6843584"/>
                <a:gd name="connsiteX600" fmla="*/ 6834989 w 6844283"/>
                <a:gd name="connsiteY600" fmla="*/ 3199550 h 6843584"/>
                <a:gd name="connsiteX601" fmla="*/ 6842511 w 6844283"/>
                <a:gd name="connsiteY601" fmla="*/ 3377461 h 6843584"/>
                <a:gd name="connsiteX602" fmla="*/ 6841869 w 6844283"/>
                <a:gd name="connsiteY602" fmla="*/ 3565393 h 6843584"/>
                <a:gd name="connsiteX603" fmla="*/ 6831241 w 6844283"/>
                <a:gd name="connsiteY603" fmla="*/ 3690499 h 6843584"/>
                <a:gd name="connsiteX604" fmla="*/ 6830749 w 6844283"/>
                <a:gd name="connsiteY604" fmla="*/ 3708254 h 6843584"/>
                <a:gd name="connsiteX605" fmla="*/ 6830749 w 6844283"/>
                <a:gd name="connsiteY605" fmla="*/ 3708390 h 6843584"/>
                <a:gd name="connsiteX606" fmla="*/ 6828141 w 6844283"/>
                <a:gd name="connsiteY606" fmla="*/ 3726993 h 6843584"/>
                <a:gd name="connsiteX607" fmla="*/ 6824663 w 6844283"/>
                <a:gd name="connsiteY607" fmla="*/ 3767945 h 6843584"/>
                <a:gd name="connsiteX608" fmla="*/ 6822441 w 6844283"/>
                <a:gd name="connsiteY608" fmla="*/ 3767676 h 6843584"/>
                <a:gd name="connsiteX609" fmla="*/ 6781255 w 6844283"/>
                <a:gd name="connsiteY609" fmla="*/ 4061547 h 6843584"/>
                <a:gd name="connsiteX610" fmla="*/ 6706991 w 6844283"/>
                <a:gd name="connsiteY610" fmla="*/ 4375114 h 6843584"/>
                <a:gd name="connsiteX611" fmla="*/ 6700451 w 6844283"/>
                <a:gd name="connsiteY611" fmla="*/ 4373275 h 6843584"/>
                <a:gd name="connsiteX612" fmla="*/ 6698439 w 6844283"/>
                <a:gd name="connsiteY612" fmla="*/ 4381936 h 6843584"/>
                <a:gd name="connsiteX613" fmla="*/ 6622411 w 6844283"/>
                <a:gd name="connsiteY613" fmla="*/ 4625162 h 6843584"/>
                <a:gd name="connsiteX614" fmla="*/ 6483063 w 6844283"/>
                <a:gd name="connsiteY614" fmla="*/ 4949395 h 6843584"/>
                <a:gd name="connsiteX615" fmla="*/ 6476911 w 6844283"/>
                <a:gd name="connsiteY615" fmla="*/ 4946387 h 6843584"/>
                <a:gd name="connsiteX616" fmla="*/ 6690239 w 6844283"/>
                <a:gd name="connsiteY616" fmla="*/ 4333269 h 6843584"/>
                <a:gd name="connsiteX617" fmla="*/ 6630377 w 6844283"/>
                <a:gd name="connsiteY617" fmla="*/ 2264429 h 6843584"/>
                <a:gd name="connsiteX618" fmla="*/ 6581403 w 6844283"/>
                <a:gd name="connsiteY618" fmla="*/ 2140311 h 6843584"/>
                <a:gd name="connsiteX619" fmla="*/ 6647163 w 6844283"/>
                <a:gd name="connsiteY619" fmla="*/ 2357855 h 6843584"/>
                <a:gd name="connsiteX620" fmla="*/ 6773793 w 6844283"/>
                <a:gd name="connsiteY620" fmla="*/ 3735262 h 6843584"/>
                <a:gd name="connsiteX621" fmla="*/ 6418243 w 6844283"/>
                <a:gd name="connsiteY621" fmla="*/ 5068914 h 6843584"/>
                <a:gd name="connsiteX622" fmla="*/ 6418175 w 6844283"/>
                <a:gd name="connsiteY622" fmla="*/ 5069051 h 6843584"/>
                <a:gd name="connsiteX623" fmla="*/ 6415167 w 6844283"/>
                <a:gd name="connsiteY623" fmla="*/ 5067410 h 6843584"/>
                <a:gd name="connsiteX624" fmla="*/ 6418107 w 6844283"/>
                <a:gd name="connsiteY624" fmla="*/ 5069187 h 6843584"/>
                <a:gd name="connsiteX625" fmla="*/ 6262691 w 6844283"/>
                <a:gd name="connsiteY625" fmla="*/ 5328055 h 6843584"/>
                <a:gd name="connsiteX626" fmla="*/ 6257015 w 6844283"/>
                <a:gd name="connsiteY626" fmla="*/ 5324226 h 6843584"/>
                <a:gd name="connsiteX627" fmla="*/ 6580293 w 6844283"/>
                <a:gd name="connsiteY627" fmla="*/ 4594392 h 6843584"/>
                <a:gd name="connsiteX628" fmla="*/ 6735161 w 6844283"/>
                <a:gd name="connsiteY628" fmla="*/ 3095962 h 6843584"/>
                <a:gd name="connsiteX629" fmla="*/ 6323819 w 6844283"/>
                <a:gd name="connsiteY629" fmla="*/ 1624197 h 6843584"/>
                <a:gd name="connsiteX630" fmla="*/ 915822 w 6844283"/>
                <a:gd name="connsiteY630" fmla="*/ 1518030 h 6843584"/>
                <a:gd name="connsiteX631" fmla="*/ 408640 w 6844283"/>
                <a:gd name="connsiteY631" fmla="*/ 1900969 h 6843584"/>
                <a:gd name="connsiteX632" fmla="*/ 174057 w 6844283"/>
                <a:gd name="connsiteY632" fmla="*/ 2393096 h 6843584"/>
                <a:gd name="connsiteX633" fmla="*/ 143273 w 6844283"/>
                <a:gd name="connsiteY633" fmla="*/ 2491714 h 6843584"/>
                <a:gd name="connsiteX634" fmla="*/ 182616 w 6844283"/>
                <a:gd name="connsiteY634" fmla="*/ 2377360 h 6843584"/>
                <a:gd name="connsiteX635" fmla="*/ 208422 w 6844283"/>
                <a:gd name="connsiteY635" fmla="*/ 2318656 h 6843584"/>
                <a:gd name="connsiteX636" fmla="*/ 217395 w 6844283"/>
                <a:gd name="connsiteY636" fmla="*/ 2294535 h 6843584"/>
                <a:gd name="connsiteX637" fmla="*/ 240172 w 6844283"/>
                <a:gd name="connsiteY637" fmla="*/ 2246434 h 6843584"/>
                <a:gd name="connsiteX638" fmla="*/ 256027 w 6844283"/>
                <a:gd name="connsiteY638" fmla="*/ 2210366 h 6843584"/>
                <a:gd name="connsiteX639" fmla="*/ 267882 w 6844283"/>
                <a:gd name="connsiteY639" fmla="*/ 2187913 h 6843584"/>
                <a:gd name="connsiteX640" fmla="*/ 303329 w 6844283"/>
                <a:gd name="connsiteY640" fmla="*/ 2113051 h 6843584"/>
                <a:gd name="connsiteX641" fmla="*/ 362024 w 6844283"/>
                <a:gd name="connsiteY641" fmla="*/ 2020571 h 6843584"/>
                <a:gd name="connsiteX642" fmla="*/ 386414 w 6844283"/>
                <a:gd name="connsiteY642" fmla="*/ 1980866 h 6843584"/>
                <a:gd name="connsiteX643" fmla="*/ 392549 w 6844283"/>
                <a:gd name="connsiteY643" fmla="*/ 1972474 h 6843584"/>
                <a:gd name="connsiteX644" fmla="*/ 417340 w 6844283"/>
                <a:gd name="connsiteY644" fmla="*/ 1933414 h 6843584"/>
                <a:gd name="connsiteX645" fmla="*/ 447261 w 6844283"/>
                <a:gd name="connsiteY645" fmla="*/ 1897644 h 6843584"/>
                <a:gd name="connsiteX646" fmla="*/ 452961 w 6844283"/>
                <a:gd name="connsiteY646" fmla="*/ 1889848 h 6843584"/>
                <a:gd name="connsiteX647" fmla="*/ 465102 w 6844283"/>
                <a:gd name="connsiteY647" fmla="*/ 1876317 h 6843584"/>
                <a:gd name="connsiteX648" fmla="*/ 485259 w 6844283"/>
                <a:gd name="connsiteY648" fmla="*/ 1852219 h 6843584"/>
                <a:gd name="connsiteX649" fmla="*/ 494844 w 6844283"/>
                <a:gd name="connsiteY649" fmla="*/ 1843167 h 6843584"/>
                <a:gd name="connsiteX650" fmla="*/ 520570 w 6844283"/>
                <a:gd name="connsiteY650" fmla="*/ 1814493 h 6843584"/>
                <a:gd name="connsiteX651" fmla="*/ 730946 w 6844283"/>
                <a:gd name="connsiteY651" fmla="*/ 1681222 h 6843584"/>
                <a:gd name="connsiteX652" fmla="*/ 746368 w 6844283"/>
                <a:gd name="connsiteY652" fmla="*/ 1678289 h 6843584"/>
                <a:gd name="connsiteX653" fmla="*/ 796060 w 6844283"/>
                <a:gd name="connsiteY653" fmla="*/ 1666034 h 6843584"/>
                <a:gd name="connsiteX654" fmla="*/ 907896 w 6844283"/>
                <a:gd name="connsiteY654" fmla="*/ 1674752 h 6843584"/>
                <a:gd name="connsiteX655" fmla="*/ 934418 w 6844283"/>
                <a:gd name="connsiteY655" fmla="*/ 1687445 h 6843584"/>
                <a:gd name="connsiteX656" fmla="*/ 954221 w 6844283"/>
                <a:gd name="connsiteY656" fmla="*/ 1695621 h 6843584"/>
                <a:gd name="connsiteX657" fmla="*/ 995501 w 6844283"/>
                <a:gd name="connsiteY657" fmla="*/ 1723947 h 6843584"/>
                <a:gd name="connsiteX658" fmla="*/ 1123784 w 6844283"/>
                <a:gd name="connsiteY658" fmla="*/ 1961095 h 6843584"/>
                <a:gd name="connsiteX659" fmla="*/ 1126931 w 6844283"/>
                <a:gd name="connsiteY659" fmla="*/ 1975416 h 6843584"/>
                <a:gd name="connsiteX660" fmla="*/ 1127665 w 6844283"/>
                <a:gd name="connsiteY660" fmla="*/ 1977825 h 6843584"/>
                <a:gd name="connsiteX661" fmla="*/ 1153652 w 6844283"/>
                <a:gd name="connsiteY661" fmla="*/ 2118059 h 6843584"/>
                <a:gd name="connsiteX662" fmla="*/ 1156879 w 6844283"/>
                <a:gd name="connsiteY662" fmla="*/ 2164362 h 6843584"/>
                <a:gd name="connsiteX663" fmla="*/ 1159943 w 6844283"/>
                <a:gd name="connsiteY663" fmla="*/ 2194366 h 6843584"/>
                <a:gd name="connsiteX664" fmla="*/ 1162120 w 6844283"/>
                <a:gd name="connsiteY664" fmla="*/ 2239584 h 6843584"/>
                <a:gd name="connsiteX665" fmla="*/ 1169279 w 6844283"/>
                <a:gd name="connsiteY665" fmla="*/ 2342309 h 6843584"/>
                <a:gd name="connsiteX666" fmla="*/ 1169717 w 6844283"/>
                <a:gd name="connsiteY666" fmla="*/ 2397343 h 6843584"/>
                <a:gd name="connsiteX667" fmla="*/ 1170265 w 6844283"/>
                <a:gd name="connsiteY667" fmla="*/ 2408727 h 6843584"/>
                <a:gd name="connsiteX668" fmla="*/ 1170187 w 6844283"/>
                <a:gd name="connsiteY668" fmla="*/ 2456295 h 6843584"/>
                <a:gd name="connsiteX669" fmla="*/ 1171079 w 6844283"/>
                <a:gd name="connsiteY669" fmla="*/ 2568385 h 6843584"/>
                <a:gd name="connsiteX670" fmla="*/ 1169943 w 6844283"/>
                <a:gd name="connsiteY670" fmla="*/ 2603364 h 6843584"/>
                <a:gd name="connsiteX671" fmla="*/ 1169908 w 6844283"/>
                <a:gd name="connsiteY671" fmla="*/ 2624453 h 6843584"/>
                <a:gd name="connsiteX672" fmla="*/ 1167158 w 6844283"/>
                <a:gd name="connsiteY672" fmla="*/ 2689141 h 6843584"/>
                <a:gd name="connsiteX673" fmla="*/ 1163739 w 6844283"/>
                <a:gd name="connsiteY673" fmla="*/ 2794423 h 6843584"/>
                <a:gd name="connsiteX674" fmla="*/ 1158229 w 6844283"/>
                <a:gd name="connsiteY674" fmla="*/ 2899116 h 6843584"/>
                <a:gd name="connsiteX675" fmla="*/ 1151670 w 6844283"/>
                <a:gd name="connsiteY675" fmla="*/ 3053360 h 6843584"/>
                <a:gd name="connsiteX676" fmla="*/ 1138072 w 6844283"/>
                <a:gd name="connsiteY676" fmla="*/ 3331347 h 6843584"/>
                <a:gd name="connsiteX677" fmla="*/ 1132740 w 6844283"/>
                <a:gd name="connsiteY677" fmla="*/ 3581258 h 6843584"/>
                <a:gd name="connsiteX678" fmla="*/ 1134234 w 6844283"/>
                <a:gd name="connsiteY678" fmla="*/ 3816834 h 6843584"/>
                <a:gd name="connsiteX679" fmla="*/ 1133276 w 6844283"/>
                <a:gd name="connsiteY679" fmla="*/ 4279868 h 6843584"/>
                <a:gd name="connsiteX680" fmla="*/ 1131567 w 6844283"/>
                <a:gd name="connsiteY680" fmla="*/ 4351867 h 6843584"/>
                <a:gd name="connsiteX681" fmla="*/ 1071854 w 6844283"/>
                <a:gd name="connsiteY681" fmla="*/ 4832394 h 6843584"/>
                <a:gd name="connsiteX682" fmla="*/ 1048507 w 6844283"/>
                <a:gd name="connsiteY682" fmla="*/ 4884023 h 6843584"/>
                <a:gd name="connsiteX683" fmla="*/ 1046884 w 6844283"/>
                <a:gd name="connsiteY683" fmla="*/ 4888548 h 6843584"/>
                <a:gd name="connsiteX684" fmla="*/ 1045155 w 6844283"/>
                <a:gd name="connsiteY684" fmla="*/ 4891436 h 6843584"/>
                <a:gd name="connsiteX685" fmla="*/ 1033790 w 6844283"/>
                <a:gd name="connsiteY685" fmla="*/ 4916569 h 6843584"/>
                <a:gd name="connsiteX686" fmla="*/ 1012158 w 6844283"/>
                <a:gd name="connsiteY686" fmla="*/ 4946571 h 6843584"/>
                <a:gd name="connsiteX687" fmla="*/ 995604 w 6844283"/>
                <a:gd name="connsiteY687" fmla="*/ 4974231 h 6843584"/>
                <a:gd name="connsiteX688" fmla="*/ 985169 w 6844283"/>
                <a:gd name="connsiteY688" fmla="*/ 4984003 h 6843584"/>
                <a:gd name="connsiteX689" fmla="*/ 981583 w 6844283"/>
                <a:gd name="connsiteY689" fmla="*/ 4988977 h 6843584"/>
                <a:gd name="connsiteX690" fmla="*/ 965763 w 6844283"/>
                <a:gd name="connsiteY690" fmla="*/ 5002178 h 6843584"/>
                <a:gd name="connsiteX691" fmla="*/ 925800 w 6844283"/>
                <a:gd name="connsiteY691" fmla="*/ 5039603 h 6843584"/>
                <a:gd name="connsiteX692" fmla="*/ 883016 w 6844283"/>
                <a:gd name="connsiteY692" fmla="*/ 5062678 h 6843584"/>
                <a:gd name="connsiteX693" fmla="*/ 861490 w 6844283"/>
                <a:gd name="connsiteY693" fmla="*/ 5069598 h 6843584"/>
                <a:gd name="connsiteX694" fmla="*/ 845358 w 6844283"/>
                <a:gd name="connsiteY694" fmla="*/ 5076914 h 6843584"/>
                <a:gd name="connsiteX695" fmla="*/ 778479 w 6844283"/>
                <a:gd name="connsiteY695" fmla="*/ 5086418 h 6843584"/>
                <a:gd name="connsiteX696" fmla="*/ 704951 w 6844283"/>
                <a:gd name="connsiteY696" fmla="*/ 5075846 h 6843584"/>
                <a:gd name="connsiteX697" fmla="*/ 698813 w 6844283"/>
                <a:gd name="connsiteY697" fmla="*/ 5073355 h 6843584"/>
                <a:gd name="connsiteX698" fmla="*/ 688663 w 6844283"/>
                <a:gd name="connsiteY698" fmla="*/ 5071792 h 6843584"/>
                <a:gd name="connsiteX699" fmla="*/ 361720 w 6844283"/>
                <a:gd name="connsiteY699" fmla="*/ 4787873 h 6843584"/>
                <a:gd name="connsiteX700" fmla="*/ 342410 w 6844283"/>
                <a:gd name="connsiteY700" fmla="*/ 4758058 h 6843584"/>
                <a:gd name="connsiteX701" fmla="*/ 341427 w 6844283"/>
                <a:gd name="connsiteY701" fmla="*/ 4756646 h 6843584"/>
                <a:gd name="connsiteX702" fmla="*/ 340803 w 6844283"/>
                <a:gd name="connsiteY702" fmla="*/ 4755576 h 6843584"/>
                <a:gd name="connsiteX703" fmla="*/ 323578 w 6844283"/>
                <a:gd name="connsiteY703" fmla="*/ 4728980 h 6843584"/>
                <a:gd name="connsiteX704" fmla="*/ 296847 w 6844283"/>
                <a:gd name="connsiteY704" fmla="*/ 4683212 h 6843584"/>
                <a:gd name="connsiteX705" fmla="*/ 286912 w 6844283"/>
                <a:gd name="connsiteY705" fmla="*/ 4663235 h 6843584"/>
                <a:gd name="connsiteX706" fmla="*/ 256595 w 6844283"/>
                <a:gd name="connsiteY706" fmla="*/ 4611288 h 6843584"/>
                <a:gd name="connsiteX707" fmla="*/ 182968 w 6844283"/>
                <a:gd name="connsiteY707" fmla="*/ 4446891 h 6843584"/>
                <a:gd name="connsiteX708" fmla="*/ 123328 w 6844283"/>
                <a:gd name="connsiteY708" fmla="*/ 4271559 h 6843584"/>
                <a:gd name="connsiteX709" fmla="*/ 154949 w 6844283"/>
                <a:gd name="connsiteY709" fmla="*/ 4383918 h 6843584"/>
                <a:gd name="connsiteX710" fmla="*/ 385119 w 6844283"/>
                <a:gd name="connsiteY710" fmla="*/ 4878216 h 6843584"/>
                <a:gd name="connsiteX711" fmla="*/ 963160 w 6844283"/>
                <a:gd name="connsiteY711" fmla="*/ 5219612 h 6843584"/>
                <a:gd name="connsiteX712" fmla="*/ 1224215 w 6844283"/>
                <a:gd name="connsiteY712" fmla="*/ 4643075 h 6843584"/>
                <a:gd name="connsiteX713" fmla="*/ 1220523 w 6844283"/>
                <a:gd name="connsiteY713" fmla="*/ 4062026 h 6843584"/>
                <a:gd name="connsiteX714" fmla="*/ 1217446 w 6844283"/>
                <a:gd name="connsiteY714" fmla="*/ 3977377 h 6843584"/>
                <a:gd name="connsiteX715" fmla="*/ 1248215 w 6844283"/>
                <a:gd name="connsiteY715" fmla="*/ 2664922 h 6843584"/>
                <a:gd name="connsiteX716" fmla="*/ 1257992 w 6844283"/>
                <a:gd name="connsiteY716" fmla="*/ 2554906 h 6843584"/>
                <a:gd name="connsiteX717" fmla="*/ 1270642 w 6844283"/>
                <a:gd name="connsiteY717" fmla="*/ 1953414 h 6843584"/>
                <a:gd name="connsiteX718" fmla="*/ 1003228 w 6844283"/>
                <a:gd name="connsiteY718" fmla="*/ 1530583 h 6843584"/>
                <a:gd name="connsiteX719" fmla="*/ 915822 w 6844283"/>
                <a:gd name="connsiteY719" fmla="*/ 1518030 h 6843584"/>
                <a:gd name="connsiteX720" fmla="*/ 6195889 w 6844283"/>
                <a:gd name="connsiteY720" fmla="*/ 1431378 h 6843584"/>
                <a:gd name="connsiteX721" fmla="*/ 6674513 w 6844283"/>
                <a:gd name="connsiteY721" fmla="*/ 3043314 h 6843584"/>
                <a:gd name="connsiteX722" fmla="*/ 6481011 w 6844283"/>
                <a:gd name="connsiteY722" fmla="*/ 4769432 h 6843584"/>
                <a:gd name="connsiteX723" fmla="*/ 6134557 w 6844283"/>
                <a:gd name="connsiteY723" fmla="*/ 5494616 h 6843584"/>
                <a:gd name="connsiteX724" fmla="*/ 6183171 w 6844283"/>
                <a:gd name="connsiteY724" fmla="*/ 5427814 h 6843584"/>
                <a:gd name="connsiteX725" fmla="*/ 6690171 w 6844283"/>
                <a:gd name="connsiteY725" fmla="*/ 3873448 h 6843584"/>
                <a:gd name="connsiteX726" fmla="*/ 6547199 w 6844283"/>
                <a:gd name="connsiteY726" fmla="*/ 2181038 h 6843584"/>
                <a:gd name="connsiteX727" fmla="*/ 6195889 w 6844283"/>
                <a:gd name="connsiteY727" fmla="*/ 1431378 h 6843584"/>
                <a:gd name="connsiteX728" fmla="*/ 991982 w 6844283"/>
                <a:gd name="connsiteY728" fmla="*/ 1383663 h 6843584"/>
                <a:gd name="connsiteX729" fmla="*/ 451921 w 6844283"/>
                <a:gd name="connsiteY729" fmla="*/ 1787877 h 6843584"/>
                <a:gd name="connsiteX730" fmla="*/ 223686 w 6844283"/>
                <a:gd name="connsiteY730" fmla="*/ 2239219 h 6843584"/>
                <a:gd name="connsiteX731" fmla="*/ 403101 w 6844283"/>
                <a:gd name="connsiteY731" fmla="*/ 1897345 h 6843584"/>
                <a:gd name="connsiteX732" fmla="*/ 1005279 w 6844283"/>
                <a:gd name="connsiteY732" fmla="*/ 1524224 h 6843584"/>
                <a:gd name="connsiteX733" fmla="*/ 1277548 w 6844283"/>
                <a:gd name="connsiteY733" fmla="*/ 1952730 h 6843584"/>
                <a:gd name="connsiteX734" fmla="*/ 1264898 w 6844283"/>
                <a:gd name="connsiteY734" fmla="*/ 2555727 h 6843584"/>
                <a:gd name="connsiteX735" fmla="*/ 1255121 w 6844283"/>
                <a:gd name="connsiteY735" fmla="*/ 2665605 h 6843584"/>
                <a:gd name="connsiteX736" fmla="*/ 1224352 w 6844283"/>
                <a:gd name="connsiteY736" fmla="*/ 3977309 h 6843584"/>
                <a:gd name="connsiteX737" fmla="*/ 1227429 w 6844283"/>
                <a:gd name="connsiteY737" fmla="*/ 4061957 h 6843584"/>
                <a:gd name="connsiteX738" fmla="*/ 1231121 w 6844283"/>
                <a:gd name="connsiteY738" fmla="*/ 4643622 h 6843584"/>
                <a:gd name="connsiteX739" fmla="*/ 965621 w 6844283"/>
                <a:gd name="connsiteY739" fmla="*/ 5226244 h 6843584"/>
                <a:gd name="connsiteX740" fmla="*/ 865247 w 6844283"/>
                <a:gd name="connsiteY740" fmla="*/ 5244569 h 6843584"/>
                <a:gd name="connsiteX741" fmla="*/ 379512 w 6844283"/>
                <a:gd name="connsiteY741" fmla="*/ 4882182 h 6843584"/>
                <a:gd name="connsiteX742" fmla="*/ 167413 w 6844283"/>
                <a:gd name="connsiteY742" fmla="*/ 4443079 h 6843584"/>
                <a:gd name="connsiteX743" fmla="*/ 223481 w 6844283"/>
                <a:gd name="connsiteY743" fmla="*/ 4600204 h 6843584"/>
                <a:gd name="connsiteX744" fmla="*/ 560842 w 6844283"/>
                <a:gd name="connsiteY744" fmla="*/ 5161698 h 6843584"/>
                <a:gd name="connsiteX745" fmla="*/ 963639 w 6844283"/>
                <a:gd name="connsiteY745" fmla="*/ 5373319 h 6843584"/>
                <a:gd name="connsiteX746" fmla="*/ 1142029 w 6844283"/>
                <a:gd name="connsiteY746" fmla="*/ 5309662 h 6843584"/>
                <a:gd name="connsiteX747" fmla="*/ 1333820 w 6844283"/>
                <a:gd name="connsiteY747" fmla="*/ 4653468 h 6843584"/>
                <a:gd name="connsiteX748" fmla="*/ 1311256 w 6844283"/>
                <a:gd name="connsiteY748" fmla="*/ 4131494 h 6843584"/>
                <a:gd name="connsiteX749" fmla="*/ 1300863 w 6844283"/>
                <a:gd name="connsiteY749" fmla="*/ 3966847 h 6843584"/>
                <a:gd name="connsiteX750" fmla="*/ 1339290 w 6844283"/>
                <a:gd name="connsiteY750" fmla="*/ 2610018 h 6843584"/>
                <a:gd name="connsiteX751" fmla="*/ 1355427 w 6844283"/>
                <a:gd name="connsiteY751" fmla="*/ 2465609 h 6843584"/>
                <a:gd name="connsiteX752" fmla="*/ 1102440 w 6844283"/>
                <a:gd name="connsiteY752" fmla="*/ 1396295 h 6843584"/>
                <a:gd name="connsiteX753" fmla="*/ 991982 w 6844283"/>
                <a:gd name="connsiteY753" fmla="*/ 1383663 h 6843584"/>
                <a:gd name="connsiteX754" fmla="*/ 992253 w 6844283"/>
                <a:gd name="connsiteY754" fmla="*/ 1376644 h 6843584"/>
                <a:gd name="connsiteX755" fmla="*/ 1104286 w 6844283"/>
                <a:gd name="connsiteY755" fmla="*/ 1389594 h 6843584"/>
                <a:gd name="connsiteX756" fmla="*/ 1362127 w 6844283"/>
                <a:gd name="connsiteY756" fmla="*/ 2466294 h 6843584"/>
                <a:gd name="connsiteX757" fmla="*/ 1346059 w 6844283"/>
                <a:gd name="connsiteY757" fmla="*/ 2610495 h 6843584"/>
                <a:gd name="connsiteX758" fmla="*/ 1307633 w 6844283"/>
                <a:gd name="connsiteY758" fmla="*/ 3966369 h 6843584"/>
                <a:gd name="connsiteX759" fmla="*/ 1318026 w 6844283"/>
                <a:gd name="connsiteY759" fmla="*/ 4130947 h 6843584"/>
                <a:gd name="connsiteX760" fmla="*/ 1340589 w 6844283"/>
                <a:gd name="connsiteY760" fmla="*/ 4653331 h 6843584"/>
                <a:gd name="connsiteX761" fmla="*/ 1146268 w 6844283"/>
                <a:gd name="connsiteY761" fmla="*/ 5314858 h 6843584"/>
                <a:gd name="connsiteX762" fmla="*/ 963775 w 6844283"/>
                <a:gd name="connsiteY762" fmla="*/ 5380156 h 6843584"/>
                <a:gd name="connsiteX763" fmla="*/ 555988 w 6844283"/>
                <a:gd name="connsiteY763" fmla="*/ 5166416 h 6843584"/>
                <a:gd name="connsiteX764" fmla="*/ 217122 w 6844283"/>
                <a:gd name="connsiteY764" fmla="*/ 4602597 h 6843584"/>
                <a:gd name="connsiteX765" fmla="*/ 91517 w 6844283"/>
                <a:gd name="connsiteY765" fmla="*/ 4183664 h 6843584"/>
                <a:gd name="connsiteX766" fmla="*/ 98149 w 6844283"/>
                <a:gd name="connsiteY766" fmla="*/ 4182092 h 6843584"/>
                <a:gd name="connsiteX767" fmla="*/ 117037 w 6844283"/>
                <a:gd name="connsiteY767" fmla="*/ 4249204 h 6843584"/>
                <a:gd name="connsiteX768" fmla="*/ 101498 w 6844283"/>
                <a:gd name="connsiteY768" fmla="*/ 4187491 h 6843584"/>
                <a:gd name="connsiteX769" fmla="*/ 101466 w 6844283"/>
                <a:gd name="connsiteY769" fmla="*/ 4187384 h 6843584"/>
                <a:gd name="connsiteX770" fmla="*/ 101393 w 6844283"/>
                <a:gd name="connsiteY770" fmla="*/ 4187071 h 6843584"/>
                <a:gd name="connsiteX771" fmla="*/ 70252 w 6844283"/>
                <a:gd name="connsiteY771" fmla="*/ 4063393 h 6843584"/>
                <a:gd name="connsiteX772" fmla="*/ 63334 w 6844283"/>
                <a:gd name="connsiteY772" fmla="*/ 4023777 h 6843584"/>
                <a:gd name="connsiteX773" fmla="*/ 55962 w 6844283"/>
                <a:gd name="connsiteY773" fmla="*/ 3992147 h 6843584"/>
                <a:gd name="connsiteX774" fmla="*/ 55962 w 6844283"/>
                <a:gd name="connsiteY774" fmla="*/ 3992011 h 6843584"/>
                <a:gd name="connsiteX775" fmla="*/ 44419 w 6844283"/>
                <a:gd name="connsiteY775" fmla="*/ 3915458 h 6843584"/>
                <a:gd name="connsiteX776" fmla="*/ 40509 w 6844283"/>
                <a:gd name="connsiteY776" fmla="*/ 3893071 h 6843584"/>
                <a:gd name="connsiteX777" fmla="*/ 39415 w 6844283"/>
                <a:gd name="connsiteY777" fmla="*/ 3885960 h 6843584"/>
                <a:gd name="connsiteX778" fmla="*/ 18766 w 6844283"/>
                <a:gd name="connsiteY778" fmla="*/ 3076735 h 6843584"/>
                <a:gd name="connsiteX779" fmla="*/ 30403 w 6844283"/>
                <a:gd name="connsiteY779" fmla="*/ 2997119 h 6843584"/>
                <a:gd name="connsiteX780" fmla="*/ 37321 w 6844283"/>
                <a:gd name="connsiteY780" fmla="*/ 2936114 h 6843584"/>
                <a:gd name="connsiteX781" fmla="*/ 47095 w 6844283"/>
                <a:gd name="connsiteY781" fmla="*/ 2882907 h 6843584"/>
                <a:gd name="connsiteX782" fmla="*/ 48355 w 6844283"/>
                <a:gd name="connsiteY782" fmla="*/ 2874291 h 6843584"/>
                <a:gd name="connsiteX783" fmla="*/ 50486 w 6844283"/>
                <a:gd name="connsiteY783" fmla="*/ 2864450 h 6843584"/>
                <a:gd name="connsiteX784" fmla="*/ 73084 w 6844283"/>
                <a:gd name="connsiteY784" fmla="*/ 2741429 h 6843584"/>
                <a:gd name="connsiteX785" fmla="*/ 121575 w 6844283"/>
                <a:gd name="connsiteY785" fmla="*/ 2554779 h 6843584"/>
                <a:gd name="connsiteX786" fmla="*/ 126235 w 6844283"/>
                <a:gd name="connsiteY786" fmla="*/ 2541234 h 6843584"/>
                <a:gd name="connsiteX787" fmla="*/ 121123 w 6844283"/>
                <a:gd name="connsiteY787" fmla="*/ 2539796 h 6843584"/>
                <a:gd name="connsiteX788" fmla="*/ 446178 w 6844283"/>
                <a:gd name="connsiteY788" fmla="*/ 1783843 h 6843584"/>
                <a:gd name="connsiteX789" fmla="*/ 992253 w 6844283"/>
                <a:gd name="connsiteY789" fmla="*/ 1376644 h 6843584"/>
                <a:gd name="connsiteX790" fmla="*/ 6121635 w 6844283"/>
                <a:gd name="connsiteY790" fmla="*/ 1321295 h 6843584"/>
                <a:gd name="connsiteX791" fmla="*/ 6553695 w 6844283"/>
                <a:gd name="connsiteY791" fmla="*/ 2179057 h 6843584"/>
                <a:gd name="connsiteX792" fmla="*/ 6696939 w 6844283"/>
                <a:gd name="connsiteY792" fmla="*/ 3874131 h 6843584"/>
                <a:gd name="connsiteX793" fmla="*/ 6188847 w 6844283"/>
                <a:gd name="connsiteY793" fmla="*/ 5431643 h 6843584"/>
                <a:gd name="connsiteX794" fmla="*/ 6188779 w 6844283"/>
                <a:gd name="connsiteY794" fmla="*/ 5431779 h 6843584"/>
                <a:gd name="connsiteX795" fmla="*/ 6043959 w 6844283"/>
                <a:gd name="connsiteY795" fmla="*/ 5618717 h 6843584"/>
                <a:gd name="connsiteX796" fmla="*/ 6038695 w 6844283"/>
                <a:gd name="connsiteY796" fmla="*/ 5614340 h 6843584"/>
                <a:gd name="connsiteX797" fmla="*/ 6474447 w 6844283"/>
                <a:gd name="connsiteY797" fmla="*/ 4767312 h 6843584"/>
                <a:gd name="connsiteX798" fmla="*/ 6667675 w 6844283"/>
                <a:gd name="connsiteY798" fmla="*/ 3043791 h 6843584"/>
                <a:gd name="connsiteX799" fmla="*/ 6227807 w 6844283"/>
                <a:gd name="connsiteY799" fmla="*/ 1496235 h 6843584"/>
                <a:gd name="connsiteX800" fmla="*/ 6155191 w 6844283"/>
                <a:gd name="connsiteY800" fmla="*/ 1385117 h 6843584"/>
                <a:gd name="connsiteX801" fmla="*/ 6146397 w 6844283"/>
                <a:gd name="connsiteY801" fmla="*/ 1370551 h 6843584"/>
                <a:gd name="connsiteX802" fmla="*/ 6133497 w 6844283"/>
                <a:gd name="connsiteY802" fmla="*/ 1351921 h 6843584"/>
                <a:gd name="connsiteX803" fmla="*/ 6116163 w 6844283"/>
                <a:gd name="connsiteY803" fmla="*/ 1325397 h 6843584"/>
                <a:gd name="connsiteX804" fmla="*/ 5482735 w 6844283"/>
                <a:gd name="connsiteY804" fmla="*/ 1290945 h 6843584"/>
                <a:gd name="connsiteX805" fmla="*/ 5491763 w 6844283"/>
                <a:gd name="connsiteY805" fmla="*/ 1317302 h 6843584"/>
                <a:gd name="connsiteX806" fmla="*/ 5490717 w 6844283"/>
                <a:gd name="connsiteY806" fmla="*/ 1313381 h 6843584"/>
                <a:gd name="connsiteX807" fmla="*/ 5824117 w 6844283"/>
                <a:gd name="connsiteY807" fmla="*/ 1177726 h 6843584"/>
                <a:gd name="connsiteX808" fmla="*/ 5826649 w 6844283"/>
                <a:gd name="connsiteY808" fmla="*/ 1181597 h 6843584"/>
                <a:gd name="connsiteX809" fmla="*/ 5828285 w 6844283"/>
                <a:gd name="connsiteY809" fmla="*/ 1184972 h 6843584"/>
                <a:gd name="connsiteX810" fmla="*/ 5988235 w 6844283"/>
                <a:gd name="connsiteY810" fmla="*/ 1169160 h 6843584"/>
                <a:gd name="connsiteX811" fmla="*/ 6407783 w 6844283"/>
                <a:gd name="connsiteY811" fmla="*/ 1988154 h 6843584"/>
                <a:gd name="connsiteX812" fmla="*/ 6593489 w 6844283"/>
                <a:gd name="connsiteY812" fmla="*/ 3015486 h 6843584"/>
                <a:gd name="connsiteX813" fmla="*/ 6358415 w 6844283"/>
                <a:gd name="connsiteY813" fmla="*/ 4939959 h 6843584"/>
                <a:gd name="connsiteX814" fmla="*/ 5911313 w 6844283"/>
                <a:gd name="connsiteY814" fmla="*/ 5757791 h 6843584"/>
                <a:gd name="connsiteX815" fmla="*/ 6004371 w 6844283"/>
                <a:gd name="connsiteY815" fmla="*/ 5650648 h 6843584"/>
                <a:gd name="connsiteX816" fmla="*/ 6608667 w 6844283"/>
                <a:gd name="connsiteY816" fmla="*/ 3961241 h 6843584"/>
                <a:gd name="connsiteX817" fmla="*/ 6444227 w 6844283"/>
                <a:gd name="connsiteY817" fmla="*/ 2033075 h 6843584"/>
                <a:gd name="connsiteX818" fmla="*/ 5988235 w 6844283"/>
                <a:gd name="connsiteY818" fmla="*/ 1169160 h 6843584"/>
                <a:gd name="connsiteX819" fmla="*/ 1169788 w 6844283"/>
                <a:gd name="connsiteY819" fmla="*/ 1157268 h 6843584"/>
                <a:gd name="connsiteX820" fmla="*/ 824496 w 6844283"/>
                <a:gd name="connsiteY820" fmla="*/ 1298930 h 6843584"/>
                <a:gd name="connsiteX821" fmla="*/ 398452 w 6844283"/>
                <a:gd name="connsiteY821" fmla="*/ 1838066 h 6843584"/>
                <a:gd name="connsiteX822" fmla="*/ 1109619 w 6844283"/>
                <a:gd name="connsiteY822" fmla="*/ 1243478 h 6843584"/>
                <a:gd name="connsiteX823" fmla="*/ 1414024 w 6844283"/>
                <a:gd name="connsiteY823" fmla="*/ 1449423 h 6843584"/>
                <a:gd name="connsiteX824" fmla="*/ 1489715 w 6844283"/>
                <a:gd name="connsiteY824" fmla="*/ 2043052 h 6843584"/>
                <a:gd name="connsiteX825" fmla="*/ 1443015 w 6844283"/>
                <a:gd name="connsiteY825" fmla="*/ 2478395 h 6843584"/>
                <a:gd name="connsiteX826" fmla="*/ 1415597 w 6844283"/>
                <a:gd name="connsiteY826" fmla="*/ 2707588 h 6843584"/>
                <a:gd name="connsiteX827" fmla="*/ 1384555 w 6844283"/>
                <a:gd name="connsiteY827" fmla="*/ 3966848 h 6843584"/>
                <a:gd name="connsiteX828" fmla="*/ 1409306 w 6844283"/>
                <a:gd name="connsiteY828" fmla="*/ 4266125 h 6843584"/>
                <a:gd name="connsiteX829" fmla="*/ 1438913 w 6844283"/>
                <a:gd name="connsiteY829" fmla="*/ 4666528 h 6843584"/>
                <a:gd name="connsiteX830" fmla="*/ 1439596 w 6844283"/>
                <a:gd name="connsiteY830" fmla="*/ 4685537 h 6843584"/>
                <a:gd name="connsiteX831" fmla="*/ 1320898 w 6844283"/>
                <a:gd name="connsiteY831" fmla="*/ 5360328 h 6843584"/>
                <a:gd name="connsiteX832" fmla="*/ 1099158 w 6844283"/>
                <a:gd name="connsiteY832" fmla="*/ 5497557 h 6843584"/>
                <a:gd name="connsiteX833" fmla="*/ 706208 w 6844283"/>
                <a:gd name="connsiteY833" fmla="*/ 5364431 h 6843584"/>
                <a:gd name="connsiteX834" fmla="*/ 402897 w 6844283"/>
                <a:gd name="connsiteY834" fmla="*/ 5006898 h 6843584"/>
                <a:gd name="connsiteX835" fmla="*/ 435169 w 6844283"/>
                <a:gd name="connsiteY835" fmla="*/ 5065906 h 6843584"/>
                <a:gd name="connsiteX836" fmla="*/ 909965 w 6844283"/>
                <a:gd name="connsiteY836" fmla="*/ 5553898 h 6843584"/>
                <a:gd name="connsiteX837" fmla="*/ 1456348 w 6844283"/>
                <a:gd name="connsiteY837" fmla="*/ 5402105 h 6843584"/>
                <a:gd name="connsiteX838" fmla="*/ 1525475 w 6844283"/>
                <a:gd name="connsiteY838" fmla="*/ 4682118 h 6843584"/>
                <a:gd name="connsiteX839" fmla="*/ 1491972 w 6844283"/>
                <a:gd name="connsiteY839" fmla="*/ 4378807 h 6843584"/>
                <a:gd name="connsiteX840" fmla="*/ 1449784 w 6844283"/>
                <a:gd name="connsiteY840" fmla="*/ 3984010 h 6843584"/>
                <a:gd name="connsiteX841" fmla="*/ 1491766 w 6844283"/>
                <a:gd name="connsiteY841" fmla="*/ 2640786 h 6843584"/>
                <a:gd name="connsiteX842" fmla="*/ 1519800 w 6844283"/>
                <a:gd name="connsiteY842" fmla="*/ 2460618 h 6843584"/>
                <a:gd name="connsiteX843" fmla="*/ 1584209 w 6844283"/>
                <a:gd name="connsiteY843" fmla="*/ 2001618 h 6843584"/>
                <a:gd name="connsiteX844" fmla="*/ 1511869 w 6844283"/>
                <a:gd name="connsiteY844" fmla="*/ 1337767 h 6843584"/>
                <a:gd name="connsiteX845" fmla="*/ 1277274 w 6844283"/>
                <a:gd name="connsiteY845" fmla="*/ 1163206 h 6843584"/>
                <a:gd name="connsiteX846" fmla="*/ 1169788 w 6844283"/>
                <a:gd name="connsiteY846" fmla="*/ 1157268 h 6843584"/>
                <a:gd name="connsiteX847" fmla="*/ 1402418 w 6844283"/>
                <a:gd name="connsiteY847" fmla="*/ 958585 h 6843584"/>
                <a:gd name="connsiteX848" fmla="*/ 1213276 w 6844283"/>
                <a:gd name="connsiteY848" fmla="*/ 981123 h 6843584"/>
                <a:gd name="connsiteX849" fmla="*/ 649798 w 6844283"/>
                <a:gd name="connsiteY849" fmla="*/ 1430688 h 6843584"/>
                <a:gd name="connsiteX850" fmla="*/ 1123910 w 6844283"/>
                <a:gd name="connsiteY850" fmla="*/ 1069806 h 6843584"/>
                <a:gd name="connsiteX851" fmla="*/ 1664755 w 6844283"/>
                <a:gd name="connsiteY851" fmla="*/ 1318622 h 6843584"/>
                <a:gd name="connsiteX852" fmla="*/ 1630499 w 6844283"/>
                <a:gd name="connsiteY852" fmla="*/ 2325032 h 6843584"/>
                <a:gd name="connsiteX853" fmla="*/ 1572449 w 6844283"/>
                <a:gd name="connsiteY853" fmla="*/ 2618086 h 6843584"/>
                <a:gd name="connsiteX854" fmla="*/ 1523356 w 6844283"/>
                <a:gd name="connsiteY854" fmla="*/ 3976352 h 6843584"/>
                <a:gd name="connsiteX855" fmla="*/ 1612175 w 6844283"/>
                <a:gd name="connsiteY855" fmla="*/ 4628033 h 6843584"/>
                <a:gd name="connsiteX856" fmla="*/ 1612858 w 6844283"/>
                <a:gd name="connsiteY856" fmla="*/ 4632546 h 6843584"/>
                <a:gd name="connsiteX857" fmla="*/ 1622636 w 6844283"/>
                <a:gd name="connsiteY857" fmla="*/ 5361491 h 6843584"/>
                <a:gd name="connsiteX858" fmla="*/ 1402537 w 6844283"/>
                <a:gd name="connsiteY858" fmla="*/ 5671502 h 6843584"/>
                <a:gd name="connsiteX859" fmla="*/ 1072765 w 6844283"/>
                <a:gd name="connsiteY859" fmla="*/ 5700630 h 6843584"/>
                <a:gd name="connsiteX860" fmla="*/ 593868 w 6844283"/>
                <a:gd name="connsiteY860" fmla="*/ 5326620 h 6843584"/>
                <a:gd name="connsiteX861" fmla="*/ 665593 w 6844283"/>
                <a:gd name="connsiteY861" fmla="*/ 5427062 h 6843584"/>
                <a:gd name="connsiteX862" fmla="*/ 1209447 w 6844283"/>
                <a:gd name="connsiteY862" fmla="*/ 5804355 h 6843584"/>
                <a:gd name="connsiteX863" fmla="*/ 1722874 w 6844283"/>
                <a:gd name="connsiteY863" fmla="*/ 5447028 h 6843584"/>
                <a:gd name="connsiteX864" fmla="*/ 1700925 w 6844283"/>
                <a:gd name="connsiteY864" fmla="*/ 4724305 h 6843584"/>
                <a:gd name="connsiteX865" fmla="*/ 1694908 w 6844283"/>
                <a:gd name="connsiteY865" fmla="*/ 4687998 h 6843584"/>
                <a:gd name="connsiteX866" fmla="*/ 1654841 w 6844283"/>
                <a:gd name="connsiteY866" fmla="*/ 4459558 h 6843584"/>
                <a:gd name="connsiteX867" fmla="*/ 1578671 w 6844283"/>
                <a:gd name="connsiteY867" fmla="*/ 3978745 h 6843584"/>
                <a:gd name="connsiteX868" fmla="*/ 1628106 w 6844283"/>
                <a:gd name="connsiteY868" fmla="*/ 2634495 h 6843584"/>
                <a:gd name="connsiteX869" fmla="*/ 1701541 w 6844283"/>
                <a:gd name="connsiteY869" fmla="*/ 2311424 h 6843584"/>
                <a:gd name="connsiteX870" fmla="*/ 1793641 w 6844283"/>
                <a:gd name="connsiteY870" fmla="*/ 1325459 h 6843584"/>
                <a:gd name="connsiteX871" fmla="*/ 1574022 w 6844283"/>
                <a:gd name="connsiteY871" fmla="*/ 1011277 h 6843584"/>
                <a:gd name="connsiteX872" fmla="*/ 1402418 w 6844283"/>
                <a:gd name="connsiteY872" fmla="*/ 958585 h 6843584"/>
                <a:gd name="connsiteX873" fmla="*/ 5770871 w 6844283"/>
                <a:gd name="connsiteY873" fmla="*/ 941267 h 6843584"/>
                <a:gd name="connsiteX874" fmla="*/ 6279443 w 6844283"/>
                <a:gd name="connsiteY874" fmla="*/ 1819266 h 6843584"/>
                <a:gd name="connsiteX875" fmla="*/ 6492499 w 6844283"/>
                <a:gd name="connsiteY875" fmla="*/ 2918256 h 6843584"/>
                <a:gd name="connsiteX876" fmla="*/ 6233769 w 6844283"/>
                <a:gd name="connsiteY876" fmla="*/ 5076777 h 6843584"/>
                <a:gd name="connsiteX877" fmla="*/ 5692583 w 6844283"/>
                <a:gd name="connsiteY877" fmla="*/ 5971120 h 6843584"/>
                <a:gd name="connsiteX878" fmla="*/ 5797607 w 6844283"/>
                <a:gd name="connsiteY878" fmla="*/ 5868763 h 6843584"/>
                <a:gd name="connsiteX879" fmla="*/ 6522791 w 6844283"/>
                <a:gd name="connsiteY879" fmla="*/ 3955224 h 6843584"/>
                <a:gd name="connsiteX880" fmla="*/ 6311991 w 6844283"/>
                <a:gd name="connsiteY880" fmla="*/ 1840600 h 6843584"/>
                <a:gd name="connsiteX881" fmla="*/ 5770871 w 6844283"/>
                <a:gd name="connsiteY881" fmla="*/ 941267 h 6843584"/>
                <a:gd name="connsiteX882" fmla="*/ 5702565 w 6844283"/>
                <a:gd name="connsiteY882" fmla="*/ 872072 h 6843584"/>
                <a:gd name="connsiteX883" fmla="*/ 5885205 w 6844283"/>
                <a:gd name="connsiteY883" fmla="*/ 1050684 h 6843584"/>
                <a:gd name="connsiteX884" fmla="*/ 5907637 w 6844283"/>
                <a:gd name="connsiteY884" fmla="*/ 1080954 h 6843584"/>
                <a:gd name="connsiteX885" fmla="*/ 5912407 w 6844283"/>
                <a:gd name="connsiteY885" fmla="*/ 1076512 h 6843584"/>
                <a:gd name="connsiteX886" fmla="*/ 6072921 w 6844283"/>
                <a:gd name="connsiteY886" fmla="*/ 1264441 h 6843584"/>
                <a:gd name="connsiteX887" fmla="*/ 6133497 w 6844283"/>
                <a:gd name="connsiteY887" fmla="*/ 1351921 h 6843584"/>
                <a:gd name="connsiteX888" fmla="*/ 6155191 w 6844283"/>
                <a:gd name="connsiteY888" fmla="*/ 1385117 h 6843584"/>
                <a:gd name="connsiteX889" fmla="*/ 6215513 w 6844283"/>
                <a:gd name="connsiteY889" fmla="*/ 1485036 h 6843584"/>
                <a:gd name="connsiteX890" fmla="*/ 6450723 w 6844283"/>
                <a:gd name="connsiteY890" fmla="*/ 2030886 h 6843584"/>
                <a:gd name="connsiteX891" fmla="*/ 6615437 w 6844283"/>
                <a:gd name="connsiteY891" fmla="*/ 3961925 h 6843584"/>
                <a:gd name="connsiteX892" fmla="*/ 6009703 w 6844283"/>
                <a:gd name="connsiteY892" fmla="*/ 5654819 h 6843584"/>
                <a:gd name="connsiteX893" fmla="*/ 6009635 w 6844283"/>
                <a:gd name="connsiteY893" fmla="*/ 5654955 h 6843584"/>
                <a:gd name="connsiteX894" fmla="*/ 5826119 w 6844283"/>
                <a:gd name="connsiteY894" fmla="*/ 5855772 h 6843584"/>
                <a:gd name="connsiteX895" fmla="*/ 5821263 w 6844283"/>
                <a:gd name="connsiteY895" fmla="*/ 5850986 h 6843584"/>
                <a:gd name="connsiteX896" fmla="*/ 6351919 w 6844283"/>
                <a:gd name="connsiteY896" fmla="*/ 4937703 h 6843584"/>
                <a:gd name="connsiteX897" fmla="*/ 6586651 w 6844283"/>
                <a:gd name="connsiteY897" fmla="*/ 3015894 h 6843584"/>
                <a:gd name="connsiteX898" fmla="*/ 6046885 w 6844283"/>
                <a:gd name="connsiteY898" fmla="*/ 1260790 h 6843584"/>
                <a:gd name="connsiteX899" fmla="*/ 5915691 w 6844283"/>
                <a:gd name="connsiteY899" fmla="*/ 1091821 h 6843584"/>
                <a:gd name="connsiteX900" fmla="*/ 6049089 w 6844283"/>
                <a:gd name="connsiteY900" fmla="*/ 1271816 h 6843584"/>
                <a:gd name="connsiteX901" fmla="*/ 6318485 w 6844283"/>
                <a:gd name="connsiteY901" fmla="*/ 1838274 h 6843584"/>
                <a:gd name="connsiteX902" fmla="*/ 6529627 w 6844283"/>
                <a:gd name="connsiteY902" fmla="*/ 3955908 h 6843584"/>
                <a:gd name="connsiteX903" fmla="*/ 6312059 w 6844283"/>
                <a:gd name="connsiteY903" fmla="*/ 4973052 h 6843584"/>
                <a:gd name="connsiteX904" fmla="*/ 5802665 w 6844283"/>
                <a:gd name="connsiteY904" fmla="*/ 5873344 h 6843584"/>
                <a:gd name="connsiteX905" fmla="*/ 5802529 w 6844283"/>
                <a:gd name="connsiteY905" fmla="*/ 5873481 h 6843584"/>
                <a:gd name="connsiteX906" fmla="*/ 5609095 w 6844283"/>
                <a:gd name="connsiteY906" fmla="*/ 6052760 h 6843584"/>
                <a:gd name="connsiteX907" fmla="*/ 5604651 w 6844283"/>
                <a:gd name="connsiteY907" fmla="*/ 6047564 h 6843584"/>
                <a:gd name="connsiteX908" fmla="*/ 6227343 w 6844283"/>
                <a:gd name="connsiteY908" fmla="*/ 5074453 h 6843584"/>
                <a:gd name="connsiteX909" fmla="*/ 6485731 w 6844283"/>
                <a:gd name="connsiteY909" fmla="*/ 2918803 h 6843584"/>
                <a:gd name="connsiteX910" fmla="*/ 5698051 w 6844283"/>
                <a:gd name="connsiteY910" fmla="*/ 877200 h 6843584"/>
                <a:gd name="connsiteX911" fmla="*/ 5307133 w 6844283"/>
                <a:gd name="connsiteY911" fmla="*/ 801292 h 6843584"/>
                <a:gd name="connsiteX912" fmla="*/ 5353445 w 6844283"/>
                <a:gd name="connsiteY912" fmla="*/ 873481 h 6843584"/>
                <a:gd name="connsiteX913" fmla="*/ 5461089 w 6844283"/>
                <a:gd name="connsiteY913" fmla="*/ 1073264 h 6843584"/>
                <a:gd name="connsiteX914" fmla="*/ 5532323 w 6844283"/>
                <a:gd name="connsiteY914" fmla="*/ 1238069 h 6843584"/>
                <a:gd name="connsiteX915" fmla="*/ 5531627 w 6844283"/>
                <a:gd name="connsiteY915" fmla="*/ 1236005 h 6843584"/>
                <a:gd name="connsiteX916" fmla="*/ 5365105 w 6844283"/>
                <a:gd name="connsiteY916" fmla="*/ 887909 h 6843584"/>
                <a:gd name="connsiteX917" fmla="*/ 1493043 w 6844283"/>
                <a:gd name="connsiteY917" fmla="*/ 789245 h 6843584"/>
                <a:gd name="connsiteX918" fmla="*/ 902169 w 6844283"/>
                <a:gd name="connsiteY918" fmla="*/ 1123617 h 6843584"/>
                <a:gd name="connsiteX919" fmla="*/ 872221 w 6844283"/>
                <a:gd name="connsiteY919" fmla="*/ 1155479 h 6843584"/>
                <a:gd name="connsiteX920" fmla="*/ 1459424 w 6844283"/>
                <a:gd name="connsiteY920" fmla="*/ 862493 h 6843584"/>
                <a:gd name="connsiteX921" fmla="*/ 1915690 w 6844283"/>
                <a:gd name="connsiteY921" fmla="*/ 1281836 h 6843584"/>
                <a:gd name="connsiteX922" fmla="*/ 1788786 w 6844283"/>
                <a:gd name="connsiteY922" fmla="*/ 2282159 h 6843584"/>
                <a:gd name="connsiteX923" fmla="*/ 1695591 w 6844283"/>
                <a:gd name="connsiteY923" fmla="*/ 2645231 h 6843584"/>
                <a:gd name="connsiteX924" fmla="*/ 1647729 w 6844283"/>
                <a:gd name="connsiteY924" fmla="*/ 4007121 h 6843584"/>
                <a:gd name="connsiteX925" fmla="*/ 1742018 w 6844283"/>
                <a:gd name="connsiteY925" fmla="*/ 4464070 h 6843584"/>
                <a:gd name="connsiteX926" fmla="*/ 1846836 w 6844283"/>
                <a:gd name="connsiteY926" fmla="*/ 5464395 h 6843584"/>
                <a:gd name="connsiteX927" fmla="*/ 1387768 w 6844283"/>
                <a:gd name="connsiteY927" fmla="*/ 5910131 h 6843584"/>
                <a:gd name="connsiteX928" fmla="*/ 817111 w 6844283"/>
                <a:gd name="connsiteY928" fmla="*/ 5622341 h 6843584"/>
                <a:gd name="connsiteX929" fmla="*/ 795846 w 6844283"/>
                <a:gd name="connsiteY929" fmla="*/ 5600734 h 6843584"/>
                <a:gd name="connsiteX930" fmla="*/ 866272 w 6844283"/>
                <a:gd name="connsiteY930" fmla="*/ 5677383 h 6843584"/>
                <a:gd name="connsiteX931" fmla="*/ 866341 w 6844283"/>
                <a:gd name="connsiteY931" fmla="*/ 5677451 h 6843584"/>
                <a:gd name="connsiteX932" fmla="*/ 1444177 w 6844283"/>
                <a:gd name="connsiteY932" fmla="*/ 5984591 h 6843584"/>
                <a:gd name="connsiteX933" fmla="*/ 1474740 w 6844283"/>
                <a:gd name="connsiteY933" fmla="*/ 5985616 h 6843584"/>
                <a:gd name="connsiteX934" fmla="*/ 1945091 w 6844283"/>
                <a:gd name="connsiteY934" fmla="*/ 5542068 h 6843584"/>
                <a:gd name="connsiteX935" fmla="*/ 1818324 w 6844283"/>
                <a:gd name="connsiteY935" fmla="*/ 4541744 h 6843584"/>
                <a:gd name="connsiteX936" fmla="*/ 1707830 w 6844283"/>
                <a:gd name="connsiteY936" fmla="*/ 4076453 h 6843584"/>
                <a:gd name="connsiteX937" fmla="*/ 1737710 w 6844283"/>
                <a:gd name="connsiteY937" fmla="*/ 2681400 h 6843584"/>
                <a:gd name="connsiteX938" fmla="*/ 1861400 w 6844283"/>
                <a:gd name="connsiteY938" fmla="*/ 2238469 h 6843584"/>
                <a:gd name="connsiteX939" fmla="*/ 2029329 w 6844283"/>
                <a:gd name="connsiteY939" fmla="*/ 1296605 h 6843584"/>
                <a:gd name="connsiteX940" fmla="*/ 1596379 w 6844283"/>
                <a:gd name="connsiteY940" fmla="*/ 789810 h 6843584"/>
                <a:gd name="connsiteX941" fmla="*/ 1493043 w 6844283"/>
                <a:gd name="connsiteY941" fmla="*/ 789245 h 6843584"/>
                <a:gd name="connsiteX942" fmla="*/ 1492697 w 6844283"/>
                <a:gd name="connsiteY942" fmla="*/ 782440 h 6843584"/>
                <a:gd name="connsiteX943" fmla="*/ 1596995 w 6844283"/>
                <a:gd name="connsiteY943" fmla="*/ 783041 h 6843584"/>
                <a:gd name="connsiteX944" fmla="*/ 2036098 w 6844283"/>
                <a:gd name="connsiteY944" fmla="*/ 1296058 h 6843584"/>
                <a:gd name="connsiteX945" fmla="*/ 1867896 w 6844283"/>
                <a:gd name="connsiteY945" fmla="*/ 2240520 h 6843584"/>
                <a:gd name="connsiteX946" fmla="*/ 1744343 w 6844283"/>
                <a:gd name="connsiteY946" fmla="*/ 2682836 h 6843584"/>
                <a:gd name="connsiteX947" fmla="*/ 1714531 w 6844283"/>
                <a:gd name="connsiteY947" fmla="*/ 4075291 h 6843584"/>
                <a:gd name="connsiteX948" fmla="*/ 1824888 w 6844283"/>
                <a:gd name="connsiteY948" fmla="*/ 4539966 h 6843584"/>
                <a:gd name="connsiteX949" fmla="*/ 1951792 w 6844283"/>
                <a:gd name="connsiteY949" fmla="*/ 5543163 h 6843584"/>
                <a:gd name="connsiteX950" fmla="*/ 1474809 w 6844283"/>
                <a:gd name="connsiteY950" fmla="*/ 5992522 h 6843584"/>
                <a:gd name="connsiteX951" fmla="*/ 1443767 w 6844283"/>
                <a:gd name="connsiteY951" fmla="*/ 5991497 h 6843584"/>
                <a:gd name="connsiteX952" fmla="*/ 861349 w 6844283"/>
                <a:gd name="connsiteY952" fmla="*/ 5682169 h 6843584"/>
                <a:gd name="connsiteX953" fmla="*/ 708258 w 6844283"/>
                <a:gd name="connsiteY953" fmla="*/ 5498992 h 6843584"/>
                <a:gd name="connsiteX954" fmla="*/ 713728 w 6844283"/>
                <a:gd name="connsiteY954" fmla="*/ 5494890 h 6843584"/>
                <a:gd name="connsiteX955" fmla="*/ 821897 w 6844283"/>
                <a:gd name="connsiteY955" fmla="*/ 5617623 h 6843584"/>
                <a:gd name="connsiteX956" fmla="*/ 1387631 w 6844283"/>
                <a:gd name="connsiteY956" fmla="*/ 5903430 h 6843584"/>
                <a:gd name="connsiteX957" fmla="*/ 1839999 w 6844283"/>
                <a:gd name="connsiteY957" fmla="*/ 5463369 h 6843584"/>
                <a:gd name="connsiteX958" fmla="*/ 1735317 w 6844283"/>
                <a:gd name="connsiteY958" fmla="*/ 4465711 h 6843584"/>
                <a:gd name="connsiteX959" fmla="*/ 1640891 w 6844283"/>
                <a:gd name="connsiteY959" fmla="*/ 4008215 h 6843584"/>
                <a:gd name="connsiteX960" fmla="*/ 1688822 w 6844283"/>
                <a:gd name="connsiteY960" fmla="*/ 2643932 h 6843584"/>
                <a:gd name="connsiteX961" fmla="*/ 1782086 w 6844283"/>
                <a:gd name="connsiteY961" fmla="*/ 2280451 h 6843584"/>
                <a:gd name="connsiteX962" fmla="*/ 1908852 w 6844283"/>
                <a:gd name="connsiteY962" fmla="*/ 1283204 h 6843584"/>
                <a:gd name="connsiteX963" fmla="*/ 1459288 w 6844283"/>
                <a:gd name="connsiteY963" fmla="*/ 869399 h 6843584"/>
                <a:gd name="connsiteX964" fmla="*/ 874471 w 6844283"/>
                <a:gd name="connsiteY964" fmla="*/ 1162784 h 6843584"/>
                <a:gd name="connsiteX965" fmla="*/ 814602 w 6844283"/>
                <a:gd name="connsiteY965" fmla="*/ 1226699 h 6843584"/>
                <a:gd name="connsiteX966" fmla="*/ 892311 w 6844283"/>
                <a:gd name="connsiteY966" fmla="*/ 1155246 h 6843584"/>
                <a:gd name="connsiteX967" fmla="*/ 1211088 w 6844283"/>
                <a:gd name="connsiteY967" fmla="*/ 974696 h 6843584"/>
                <a:gd name="connsiteX968" fmla="*/ 1577303 w 6844283"/>
                <a:gd name="connsiteY968" fmla="*/ 1005396 h 6843584"/>
                <a:gd name="connsiteX969" fmla="*/ 1800206 w 6844283"/>
                <a:gd name="connsiteY969" fmla="*/ 1323955 h 6843584"/>
                <a:gd name="connsiteX970" fmla="*/ 1708036 w 6844283"/>
                <a:gd name="connsiteY970" fmla="*/ 2313065 h 6843584"/>
                <a:gd name="connsiteX971" fmla="*/ 1634670 w 6844283"/>
                <a:gd name="connsiteY971" fmla="*/ 2635794 h 6843584"/>
                <a:gd name="connsiteX972" fmla="*/ 1585303 w 6844283"/>
                <a:gd name="connsiteY972" fmla="*/ 3977993 h 6843584"/>
                <a:gd name="connsiteX973" fmla="*/ 1661473 w 6844283"/>
                <a:gd name="connsiteY973" fmla="*/ 4458327 h 6843584"/>
                <a:gd name="connsiteX974" fmla="*/ 1701541 w 6844283"/>
                <a:gd name="connsiteY974" fmla="*/ 4686836 h 6843584"/>
                <a:gd name="connsiteX975" fmla="*/ 1707558 w 6844283"/>
                <a:gd name="connsiteY975" fmla="*/ 4723143 h 6843584"/>
                <a:gd name="connsiteX976" fmla="*/ 1729369 w 6844283"/>
                <a:gd name="connsiteY976" fmla="*/ 5448669 h 6843584"/>
                <a:gd name="connsiteX977" fmla="*/ 1542090 w 6844283"/>
                <a:gd name="connsiteY977" fmla="*/ 5740356 h 6843584"/>
                <a:gd name="connsiteX978" fmla="*/ 1298334 w 6844283"/>
                <a:gd name="connsiteY978" fmla="*/ 5819944 h 6843584"/>
                <a:gd name="connsiteX979" fmla="*/ 1208147 w 6844283"/>
                <a:gd name="connsiteY979" fmla="*/ 5811055 h 6843584"/>
                <a:gd name="connsiteX980" fmla="*/ 660123 w 6844283"/>
                <a:gd name="connsiteY980" fmla="*/ 5431233 h 6843584"/>
                <a:gd name="connsiteX981" fmla="*/ 660054 w 6844283"/>
                <a:gd name="connsiteY981" fmla="*/ 5431165 h 6843584"/>
                <a:gd name="connsiteX982" fmla="*/ 500194 w 6844283"/>
                <a:gd name="connsiteY982" fmla="*/ 5195340 h 6843584"/>
                <a:gd name="connsiteX983" fmla="*/ 505937 w 6844283"/>
                <a:gd name="connsiteY983" fmla="*/ 5191647 h 6843584"/>
                <a:gd name="connsiteX984" fmla="*/ 1074475 w 6844283"/>
                <a:gd name="connsiteY984" fmla="*/ 5694271 h 6843584"/>
                <a:gd name="connsiteX985" fmla="*/ 1398913 w 6844283"/>
                <a:gd name="connsiteY985" fmla="*/ 5665690 h 6843584"/>
                <a:gd name="connsiteX986" fmla="*/ 1615799 w 6844283"/>
                <a:gd name="connsiteY986" fmla="*/ 5359918 h 6843584"/>
                <a:gd name="connsiteX987" fmla="*/ 1605884 w 6844283"/>
                <a:gd name="connsiteY987" fmla="*/ 4633708 h 6843584"/>
                <a:gd name="connsiteX988" fmla="*/ 1605200 w 6844283"/>
                <a:gd name="connsiteY988" fmla="*/ 4629196 h 6843584"/>
                <a:gd name="connsiteX989" fmla="*/ 1516313 w 6844283"/>
                <a:gd name="connsiteY989" fmla="*/ 3977241 h 6843584"/>
                <a:gd name="connsiteX990" fmla="*/ 1565475 w 6844283"/>
                <a:gd name="connsiteY990" fmla="*/ 2617129 h 6843584"/>
                <a:gd name="connsiteX991" fmla="*/ 1623593 w 6844283"/>
                <a:gd name="connsiteY991" fmla="*/ 2323664 h 6843584"/>
                <a:gd name="connsiteX992" fmla="*/ 1658191 w 6844283"/>
                <a:gd name="connsiteY992" fmla="*/ 1321083 h 6843584"/>
                <a:gd name="connsiteX993" fmla="*/ 1125824 w 6844283"/>
                <a:gd name="connsiteY993" fmla="*/ 1076369 h 6843584"/>
                <a:gd name="connsiteX994" fmla="*/ 636396 w 6844283"/>
                <a:gd name="connsiteY994" fmla="*/ 1458924 h 6843584"/>
                <a:gd name="connsiteX995" fmla="*/ 574609 w 6844283"/>
                <a:gd name="connsiteY995" fmla="*/ 1544710 h 6843584"/>
                <a:gd name="connsiteX996" fmla="*/ 683053 w 6844283"/>
                <a:gd name="connsiteY996" fmla="*/ 1416067 h 6843584"/>
                <a:gd name="connsiteX997" fmla="*/ 820325 w 6844283"/>
                <a:gd name="connsiteY997" fmla="*/ 1293391 h 6843584"/>
                <a:gd name="connsiteX998" fmla="*/ 1278574 w 6844283"/>
                <a:gd name="connsiteY998" fmla="*/ 1156437 h 6843584"/>
                <a:gd name="connsiteX999" fmla="*/ 1517749 w 6844283"/>
                <a:gd name="connsiteY999" fmla="*/ 1334280 h 6843584"/>
                <a:gd name="connsiteX1000" fmla="*/ 1591047 w 6844283"/>
                <a:gd name="connsiteY1000" fmla="*/ 2002302 h 6843584"/>
                <a:gd name="connsiteX1001" fmla="*/ 1526638 w 6844283"/>
                <a:gd name="connsiteY1001" fmla="*/ 2461643 h 6843584"/>
                <a:gd name="connsiteX1002" fmla="*/ 1498604 w 6844283"/>
                <a:gd name="connsiteY1002" fmla="*/ 2641743 h 6843584"/>
                <a:gd name="connsiteX1003" fmla="*/ 1456622 w 6844283"/>
                <a:gd name="connsiteY1003" fmla="*/ 3983326 h 6843584"/>
                <a:gd name="connsiteX1004" fmla="*/ 1498741 w 6844283"/>
                <a:gd name="connsiteY1004" fmla="*/ 4377986 h 6843584"/>
                <a:gd name="connsiteX1005" fmla="*/ 1532244 w 6844283"/>
                <a:gd name="connsiteY1005" fmla="*/ 4681365 h 6843584"/>
                <a:gd name="connsiteX1006" fmla="*/ 1462434 w 6844283"/>
                <a:gd name="connsiteY1006" fmla="*/ 5405114 h 6843584"/>
                <a:gd name="connsiteX1007" fmla="*/ 1126781 w 6844283"/>
                <a:gd name="connsiteY1007" fmla="*/ 5614615 h 6843584"/>
                <a:gd name="connsiteX1008" fmla="*/ 906956 w 6844283"/>
                <a:gd name="connsiteY1008" fmla="*/ 5559983 h 6843584"/>
                <a:gd name="connsiteX1009" fmla="*/ 429289 w 6844283"/>
                <a:gd name="connsiteY1009" fmla="*/ 5069393 h 6843584"/>
                <a:gd name="connsiteX1010" fmla="*/ 429221 w 6844283"/>
                <a:gd name="connsiteY1010" fmla="*/ 5069256 h 6843584"/>
                <a:gd name="connsiteX1011" fmla="*/ 293907 w 6844283"/>
                <a:gd name="connsiteY1011" fmla="*/ 4797535 h 6843584"/>
                <a:gd name="connsiteX1012" fmla="*/ 300197 w 6844283"/>
                <a:gd name="connsiteY1012" fmla="*/ 4794799 h 6843584"/>
                <a:gd name="connsiteX1013" fmla="*/ 710583 w 6844283"/>
                <a:gd name="connsiteY1013" fmla="*/ 5359166 h 6843584"/>
                <a:gd name="connsiteX1014" fmla="*/ 1098337 w 6844283"/>
                <a:gd name="connsiteY1014" fmla="*/ 5490856 h 6843584"/>
                <a:gd name="connsiteX1015" fmla="*/ 1315428 w 6844283"/>
                <a:gd name="connsiteY1015" fmla="*/ 5356362 h 6843584"/>
                <a:gd name="connsiteX1016" fmla="*/ 1432827 w 6844283"/>
                <a:gd name="connsiteY1016" fmla="*/ 4685810 h 6843584"/>
                <a:gd name="connsiteX1017" fmla="*/ 1432144 w 6844283"/>
                <a:gd name="connsiteY1017" fmla="*/ 4666802 h 6843584"/>
                <a:gd name="connsiteX1018" fmla="*/ 1402537 w 6844283"/>
                <a:gd name="connsiteY1018" fmla="*/ 4266809 h 6843584"/>
                <a:gd name="connsiteX1019" fmla="*/ 1377786 w 6844283"/>
                <a:gd name="connsiteY1019" fmla="*/ 3967259 h 6843584"/>
                <a:gd name="connsiteX1020" fmla="*/ 1408828 w 6844283"/>
                <a:gd name="connsiteY1020" fmla="*/ 2706837 h 6843584"/>
                <a:gd name="connsiteX1021" fmla="*/ 1436246 w 6844283"/>
                <a:gd name="connsiteY1021" fmla="*/ 2477575 h 6843584"/>
                <a:gd name="connsiteX1022" fmla="*/ 1482946 w 6844283"/>
                <a:gd name="connsiteY1022" fmla="*/ 2042574 h 6843584"/>
                <a:gd name="connsiteX1023" fmla="*/ 1408076 w 6844283"/>
                <a:gd name="connsiteY1023" fmla="*/ 1452773 h 6843584"/>
                <a:gd name="connsiteX1024" fmla="*/ 1109824 w 6844283"/>
                <a:gd name="connsiteY1024" fmla="*/ 1250315 h 6843584"/>
                <a:gd name="connsiteX1025" fmla="*/ 659371 w 6844283"/>
                <a:gd name="connsiteY1025" fmla="*/ 1511849 h 6843584"/>
                <a:gd name="connsiteX1026" fmla="*/ 351752 w 6844283"/>
                <a:gd name="connsiteY1026" fmla="*/ 1937824 h 6843584"/>
                <a:gd name="connsiteX1027" fmla="*/ 345530 w 6844283"/>
                <a:gd name="connsiteY1027" fmla="*/ 1934953 h 6843584"/>
                <a:gd name="connsiteX1028" fmla="*/ 556235 w 6844283"/>
                <a:gd name="connsiteY1028" fmla="*/ 1566506 h 6843584"/>
                <a:gd name="connsiteX1029" fmla="*/ 571470 w 6844283"/>
                <a:gd name="connsiteY1029" fmla="*/ 1548434 h 6843584"/>
                <a:gd name="connsiteX1030" fmla="*/ 566039 w 6844283"/>
                <a:gd name="connsiteY1030" fmla="*/ 1544942 h 6843584"/>
                <a:gd name="connsiteX1031" fmla="*/ 730155 w 6844283"/>
                <a:gd name="connsiteY1031" fmla="*/ 1316989 h 6843584"/>
                <a:gd name="connsiteX1032" fmla="*/ 789734 w 6844283"/>
                <a:gd name="connsiteY1032" fmla="*/ 1252287 h 6843584"/>
                <a:gd name="connsiteX1033" fmla="*/ 784975 w 6844283"/>
                <a:gd name="connsiteY1033" fmla="*/ 1248332 h 6843584"/>
                <a:gd name="connsiteX1034" fmla="*/ 897178 w 6844283"/>
                <a:gd name="connsiteY1034" fmla="*/ 1118899 h 6843584"/>
                <a:gd name="connsiteX1035" fmla="*/ 1492697 w 6844283"/>
                <a:gd name="connsiteY1035" fmla="*/ 782440 h 6843584"/>
                <a:gd name="connsiteX1036" fmla="*/ 5567935 w 6844283"/>
                <a:gd name="connsiteY1036" fmla="*/ 766501 h 6843584"/>
                <a:gd name="connsiteX1037" fmla="*/ 6380571 w 6844283"/>
                <a:gd name="connsiteY1037" fmla="*/ 2868685 h 6843584"/>
                <a:gd name="connsiteX1038" fmla="*/ 6097155 w 6844283"/>
                <a:gd name="connsiteY1038" fmla="*/ 5207989 h 6843584"/>
                <a:gd name="connsiteX1039" fmla="*/ 5477201 w 6844283"/>
                <a:gd name="connsiteY1039" fmla="*/ 6147801 h 6843584"/>
                <a:gd name="connsiteX1040" fmla="*/ 5580927 w 6844283"/>
                <a:gd name="connsiteY1040" fmla="*/ 6061854 h 6843584"/>
                <a:gd name="connsiteX1041" fmla="*/ 6412295 w 6844283"/>
                <a:gd name="connsiteY1041" fmla="*/ 4046573 h 6843584"/>
                <a:gd name="connsiteX1042" fmla="*/ 6216607 w 6844283"/>
                <a:gd name="connsiteY1042" fmla="*/ 1794311 h 6843584"/>
                <a:gd name="connsiteX1043" fmla="*/ 5567935 w 6844283"/>
                <a:gd name="connsiteY1043" fmla="*/ 766501 h 6843584"/>
                <a:gd name="connsiteX1044" fmla="*/ 5245059 w 6844283"/>
                <a:gd name="connsiteY1044" fmla="*/ 712582 h 6843584"/>
                <a:gd name="connsiteX1045" fmla="*/ 5278801 w 6844283"/>
                <a:gd name="connsiteY1045" fmla="*/ 758962 h 6843584"/>
                <a:gd name="connsiteX1046" fmla="*/ 5258127 w 6844283"/>
                <a:gd name="connsiteY1046" fmla="*/ 728072 h 6843584"/>
                <a:gd name="connsiteX1047" fmla="*/ 1734516 w 6844283"/>
                <a:gd name="connsiteY1047" fmla="*/ 643770 h 6843584"/>
                <a:gd name="connsiteX1048" fmla="*/ 1673164 w 6844283"/>
                <a:gd name="connsiteY1048" fmla="*/ 645124 h 6843584"/>
                <a:gd name="connsiteX1049" fmla="*/ 1144558 w 6844283"/>
                <a:gd name="connsiteY1049" fmla="*/ 883553 h 6843584"/>
                <a:gd name="connsiteX1050" fmla="*/ 1114747 w 6844283"/>
                <a:gd name="connsiteY1050" fmla="*/ 908851 h 6843584"/>
                <a:gd name="connsiteX1051" fmla="*/ 1719317 w 6844283"/>
                <a:gd name="connsiteY1051" fmla="*/ 712889 h 6843584"/>
                <a:gd name="connsiteX1052" fmla="*/ 2031517 w 6844283"/>
                <a:gd name="connsiteY1052" fmla="*/ 911108 h 6843584"/>
                <a:gd name="connsiteX1053" fmla="*/ 2145430 w 6844283"/>
                <a:gd name="connsiteY1053" fmla="*/ 1269529 h 6843584"/>
                <a:gd name="connsiteX1054" fmla="*/ 1942151 w 6844283"/>
                <a:gd name="connsiteY1054" fmla="*/ 2219597 h 6843584"/>
                <a:gd name="connsiteX1055" fmla="*/ 1811623 w 6844283"/>
                <a:gd name="connsiteY1055" fmla="*/ 2627931 h 6843584"/>
                <a:gd name="connsiteX1056" fmla="*/ 1752206 w 6844283"/>
                <a:gd name="connsiteY1056" fmla="*/ 3998438 h 6843584"/>
                <a:gd name="connsiteX1057" fmla="*/ 1895998 w 6844283"/>
                <a:gd name="connsiteY1057" fmla="*/ 4553778 h 6843584"/>
                <a:gd name="connsiteX1058" fmla="*/ 2070901 w 6844283"/>
                <a:gd name="connsiteY1058" fmla="*/ 5477591 h 6843584"/>
                <a:gd name="connsiteX1059" fmla="*/ 1972304 w 6844283"/>
                <a:gd name="connsiteY1059" fmla="*/ 5836696 h 6843584"/>
                <a:gd name="connsiteX1060" fmla="*/ 1679865 w 6844283"/>
                <a:gd name="connsiteY1060" fmla="*/ 6054675 h 6843584"/>
                <a:gd name="connsiteX1061" fmla="*/ 1551457 w 6844283"/>
                <a:gd name="connsiteY1061" fmla="*/ 6070470 h 6843584"/>
                <a:gd name="connsiteX1062" fmla="*/ 1045414 w 6844283"/>
                <a:gd name="connsiteY1062" fmla="*/ 5864525 h 6843584"/>
                <a:gd name="connsiteX1063" fmla="*/ 1006919 w 6844283"/>
                <a:gd name="connsiteY1063" fmla="*/ 5832936 h 6843584"/>
                <a:gd name="connsiteX1064" fmla="*/ 1068799 w 6844283"/>
                <a:gd name="connsiteY1064" fmla="*/ 5888729 h 6843584"/>
                <a:gd name="connsiteX1065" fmla="*/ 1068935 w 6844283"/>
                <a:gd name="connsiteY1065" fmla="*/ 5888798 h 6843584"/>
                <a:gd name="connsiteX1066" fmla="*/ 1637267 w 6844283"/>
                <a:gd name="connsiteY1066" fmla="*/ 6136110 h 6843584"/>
                <a:gd name="connsiteX1067" fmla="*/ 1705642 w 6844283"/>
                <a:gd name="connsiteY1067" fmla="*/ 6132007 h 6843584"/>
                <a:gd name="connsiteX1068" fmla="*/ 2167173 w 6844283"/>
                <a:gd name="connsiteY1068" fmla="*/ 5593760 h 6843584"/>
                <a:gd name="connsiteX1069" fmla="*/ 2024269 w 6844283"/>
                <a:gd name="connsiteY1069" fmla="*/ 4812577 h 6843584"/>
                <a:gd name="connsiteX1070" fmla="*/ 1996714 w 6844283"/>
                <a:gd name="connsiteY1070" fmla="*/ 4727245 h 6843584"/>
                <a:gd name="connsiteX1071" fmla="*/ 1808547 w 6844283"/>
                <a:gd name="connsiteY1071" fmla="*/ 4068727 h 6843584"/>
                <a:gd name="connsiteX1072" fmla="*/ 1842119 w 6844283"/>
                <a:gd name="connsiteY1072" fmla="*/ 2681607 h 6843584"/>
                <a:gd name="connsiteX1073" fmla="*/ 2014355 w 6844283"/>
                <a:gd name="connsiteY1073" fmla="*/ 2172281 h 6843584"/>
                <a:gd name="connsiteX1074" fmla="*/ 2244094 w 6844283"/>
                <a:gd name="connsiteY1074" fmla="*/ 1334553 h 6843584"/>
                <a:gd name="connsiteX1075" fmla="*/ 1922527 w 6844283"/>
                <a:gd name="connsiteY1075" fmla="*/ 683419 h 6843584"/>
                <a:gd name="connsiteX1076" fmla="*/ 1734516 w 6844283"/>
                <a:gd name="connsiteY1076" fmla="*/ 643770 h 6843584"/>
                <a:gd name="connsiteX1077" fmla="*/ 1735172 w 6844283"/>
                <a:gd name="connsiteY1077" fmla="*/ 637132 h 6843584"/>
                <a:gd name="connsiteX1078" fmla="*/ 1925057 w 6844283"/>
                <a:gd name="connsiteY1078" fmla="*/ 677266 h 6843584"/>
                <a:gd name="connsiteX1079" fmla="*/ 2193907 w 6844283"/>
                <a:gd name="connsiteY1079" fmla="*/ 949466 h 6843584"/>
                <a:gd name="connsiteX1080" fmla="*/ 2250795 w 6844283"/>
                <a:gd name="connsiteY1080" fmla="*/ 1335305 h 6843584"/>
                <a:gd name="connsiteX1081" fmla="*/ 2020577 w 6844283"/>
                <a:gd name="connsiteY1081" fmla="*/ 2174881 h 6843584"/>
                <a:gd name="connsiteX1082" fmla="*/ 1848546 w 6844283"/>
                <a:gd name="connsiteY1082" fmla="*/ 2683452 h 6843584"/>
                <a:gd name="connsiteX1083" fmla="*/ 1815042 w 6844283"/>
                <a:gd name="connsiteY1083" fmla="*/ 4067428 h 6843584"/>
                <a:gd name="connsiteX1084" fmla="*/ 2003005 w 6844283"/>
                <a:gd name="connsiteY1084" fmla="*/ 4725263 h 6843584"/>
                <a:gd name="connsiteX1085" fmla="*/ 2030560 w 6844283"/>
                <a:gd name="connsiteY1085" fmla="*/ 4810594 h 6843584"/>
                <a:gd name="connsiteX1086" fmla="*/ 2173805 w 6844283"/>
                <a:gd name="connsiteY1086" fmla="*/ 5594444 h 6843584"/>
                <a:gd name="connsiteX1087" fmla="*/ 1706258 w 6844283"/>
                <a:gd name="connsiteY1087" fmla="*/ 6138845 h 6843584"/>
                <a:gd name="connsiteX1088" fmla="*/ 1637267 w 6844283"/>
                <a:gd name="connsiteY1088" fmla="*/ 6142947 h 6843584"/>
                <a:gd name="connsiteX1089" fmla="*/ 1064354 w 6844283"/>
                <a:gd name="connsiteY1089" fmla="*/ 5893926 h 6843584"/>
                <a:gd name="connsiteX1090" fmla="*/ 917280 w 6844283"/>
                <a:gd name="connsiteY1090" fmla="*/ 5747740 h 6843584"/>
                <a:gd name="connsiteX1091" fmla="*/ 922340 w 6844283"/>
                <a:gd name="connsiteY1091" fmla="*/ 5743159 h 6843584"/>
                <a:gd name="connsiteX1092" fmla="*/ 1049790 w 6844283"/>
                <a:gd name="connsiteY1092" fmla="*/ 5859328 h 6843584"/>
                <a:gd name="connsiteX1093" fmla="*/ 1678292 w 6844283"/>
                <a:gd name="connsiteY1093" fmla="*/ 6048248 h 6843584"/>
                <a:gd name="connsiteX1094" fmla="*/ 2064200 w 6844283"/>
                <a:gd name="connsiteY1094" fmla="*/ 5477591 h 6843584"/>
                <a:gd name="connsiteX1095" fmla="*/ 1889571 w 6844283"/>
                <a:gd name="connsiteY1095" fmla="*/ 4555966 h 6843584"/>
                <a:gd name="connsiteX1096" fmla="*/ 1745573 w 6844283"/>
                <a:gd name="connsiteY1096" fmla="*/ 3999873 h 6843584"/>
                <a:gd name="connsiteX1097" fmla="*/ 1805059 w 6844283"/>
                <a:gd name="connsiteY1097" fmla="*/ 2626428 h 6843584"/>
                <a:gd name="connsiteX1098" fmla="*/ 1935724 w 6844283"/>
                <a:gd name="connsiteY1098" fmla="*/ 2217615 h 6843584"/>
                <a:gd name="connsiteX1099" fmla="*/ 2138660 w 6844283"/>
                <a:gd name="connsiteY1099" fmla="*/ 1270144 h 6843584"/>
                <a:gd name="connsiteX1100" fmla="*/ 1718223 w 6844283"/>
                <a:gd name="connsiteY1100" fmla="*/ 719863 h 6843584"/>
                <a:gd name="connsiteX1101" fmla="*/ 1007740 w 6844283"/>
                <a:gd name="connsiteY1101" fmla="*/ 1012644 h 6843584"/>
                <a:gd name="connsiteX1102" fmla="*/ 1002749 w 6844283"/>
                <a:gd name="connsiteY1102" fmla="*/ 1007926 h 6843584"/>
                <a:gd name="connsiteX1103" fmla="*/ 1140114 w 6844283"/>
                <a:gd name="connsiteY1103" fmla="*/ 878493 h 6843584"/>
                <a:gd name="connsiteX1104" fmla="*/ 1673239 w 6844283"/>
                <a:gd name="connsiteY1104" fmla="*/ 638449 h 6843584"/>
                <a:gd name="connsiteX1105" fmla="*/ 1735172 w 6844283"/>
                <a:gd name="connsiteY1105" fmla="*/ 637132 h 6843584"/>
                <a:gd name="connsiteX1106" fmla="*/ 5136533 w 6844283"/>
                <a:gd name="connsiteY1106" fmla="*/ 636354 h 6843584"/>
                <a:gd name="connsiteX1107" fmla="*/ 5259617 w 6844283"/>
                <a:gd name="connsiteY1107" fmla="*/ 814437 h 6843584"/>
                <a:gd name="connsiteX1108" fmla="*/ 5367107 w 6844283"/>
                <a:gd name="connsiteY1108" fmla="*/ 1009584 h 6843584"/>
                <a:gd name="connsiteX1109" fmla="*/ 5448631 w 6844283"/>
                <a:gd name="connsiteY1109" fmla="*/ 1195101 h 6843584"/>
                <a:gd name="connsiteX1110" fmla="*/ 5420069 w 6844283"/>
                <a:gd name="connsiteY1110" fmla="*/ 1114826 h 6843584"/>
                <a:gd name="connsiteX1111" fmla="*/ 5221057 w 6844283"/>
                <a:gd name="connsiteY1111" fmla="*/ 742812 h 6843584"/>
                <a:gd name="connsiteX1112" fmla="*/ 5234453 w 6844283"/>
                <a:gd name="connsiteY1112" fmla="*/ 553011 h 6843584"/>
                <a:gd name="connsiteX1113" fmla="*/ 5368443 w 6844283"/>
                <a:gd name="connsiteY1113" fmla="*/ 689279 h 6843584"/>
                <a:gd name="connsiteX1114" fmla="*/ 5820305 w 6844283"/>
                <a:gd name="connsiteY1114" fmla="*/ 1511992 h 6843584"/>
                <a:gd name="connsiteX1115" fmla="*/ 6035139 w 6844283"/>
                <a:gd name="connsiteY1115" fmla="*/ 2875317 h 6843584"/>
                <a:gd name="connsiteX1116" fmla="*/ 5997327 w 6844283"/>
                <a:gd name="connsiteY1116" fmla="*/ 4261202 h 6843584"/>
                <a:gd name="connsiteX1117" fmla="*/ 5697299 w 6844283"/>
                <a:gd name="connsiteY1117" fmla="*/ 5546376 h 6843584"/>
                <a:gd name="connsiteX1118" fmla="*/ 5193809 w 6844283"/>
                <a:gd name="connsiteY1118" fmla="*/ 6296892 h 6843584"/>
                <a:gd name="connsiteX1119" fmla="*/ 5061369 w 6844283"/>
                <a:gd name="connsiteY1119" fmla="*/ 6405630 h 6843584"/>
                <a:gd name="connsiteX1120" fmla="*/ 5127555 w 6844283"/>
                <a:gd name="connsiteY1120" fmla="*/ 6364014 h 6843584"/>
                <a:gd name="connsiteX1121" fmla="*/ 5811895 w 6844283"/>
                <a:gd name="connsiteY1121" fmla="*/ 5388498 h 6843584"/>
                <a:gd name="connsiteX1122" fmla="*/ 6108163 w 6844283"/>
                <a:gd name="connsiteY1122" fmla="*/ 2850702 h 6843584"/>
                <a:gd name="connsiteX1123" fmla="*/ 5291869 w 6844283"/>
                <a:gd name="connsiteY1123" fmla="*/ 594852 h 6843584"/>
                <a:gd name="connsiteX1124" fmla="*/ 5061469 w 6844283"/>
                <a:gd name="connsiteY1124" fmla="*/ 550259 h 6843584"/>
                <a:gd name="connsiteX1125" fmla="*/ 5126337 w 6844283"/>
                <a:gd name="connsiteY1125" fmla="*/ 623512 h 6843584"/>
                <a:gd name="connsiteX1126" fmla="*/ 5088845 w 6844283"/>
                <a:gd name="connsiteY1126" fmla="*/ 576291 h 6843584"/>
                <a:gd name="connsiteX1127" fmla="*/ 1885107 w 6844283"/>
                <a:gd name="connsiteY1127" fmla="*/ 522427 h 6843584"/>
                <a:gd name="connsiteX1128" fmla="*/ 1389203 w 6844283"/>
                <a:gd name="connsiteY1128" fmla="*/ 685538 h 6843584"/>
                <a:gd name="connsiteX1129" fmla="*/ 1315427 w 6844283"/>
                <a:gd name="connsiteY1129" fmla="*/ 736956 h 6843584"/>
                <a:gd name="connsiteX1130" fmla="*/ 2013534 w 6844283"/>
                <a:gd name="connsiteY1130" fmla="*/ 614429 h 6843584"/>
                <a:gd name="connsiteX1131" fmla="*/ 2293051 w 6844283"/>
                <a:gd name="connsiteY1131" fmla="*/ 882185 h 6843584"/>
                <a:gd name="connsiteX1132" fmla="*/ 2359443 w 6844283"/>
                <a:gd name="connsiteY1132" fmla="*/ 1270075 h 6843584"/>
                <a:gd name="connsiteX1133" fmla="*/ 2095242 w 6844283"/>
                <a:gd name="connsiteY1133" fmla="*/ 2147325 h 6843584"/>
                <a:gd name="connsiteX1134" fmla="*/ 1924920 w 6844283"/>
                <a:gd name="connsiteY1134" fmla="*/ 2583215 h 6843584"/>
                <a:gd name="connsiteX1135" fmla="*/ 1842939 w 6844283"/>
                <a:gd name="connsiteY1135" fmla="*/ 3990779 h 6843584"/>
                <a:gd name="connsiteX1136" fmla="*/ 2045397 w 6844283"/>
                <a:gd name="connsiteY1136" fmla="*/ 4630016 h 6843584"/>
                <a:gd name="connsiteX1137" fmla="*/ 2278624 w 6844283"/>
                <a:gd name="connsiteY1137" fmla="*/ 5481488 h 6843584"/>
                <a:gd name="connsiteX1138" fmla="*/ 2226385 w 6844283"/>
                <a:gd name="connsiteY1138" fmla="*/ 5870541 h 6843584"/>
                <a:gd name="connsiteX1139" fmla="*/ 1965945 w 6844283"/>
                <a:gd name="connsiteY1139" fmla="*/ 6154297 h 6843584"/>
                <a:gd name="connsiteX1140" fmla="*/ 1720275 w 6844283"/>
                <a:gd name="connsiteY1140" fmla="*/ 6207971 h 6843584"/>
                <a:gd name="connsiteX1141" fmla="*/ 1273103 w 6844283"/>
                <a:gd name="connsiteY1141" fmla="*/ 6063905 h 6843584"/>
                <a:gd name="connsiteX1142" fmla="*/ 1212181 w 6844283"/>
                <a:gd name="connsiteY1142" fmla="*/ 6022675 h 6843584"/>
                <a:gd name="connsiteX1143" fmla="*/ 1281171 w 6844283"/>
                <a:gd name="connsiteY1143" fmla="*/ 6075324 h 6843584"/>
                <a:gd name="connsiteX1144" fmla="*/ 1281308 w 6844283"/>
                <a:gd name="connsiteY1144" fmla="*/ 6075392 h 6843584"/>
                <a:gd name="connsiteX1145" fmla="*/ 2027483 w 6844283"/>
                <a:gd name="connsiteY1145" fmla="*/ 6222330 h 6843584"/>
                <a:gd name="connsiteX1146" fmla="*/ 2380024 w 6844283"/>
                <a:gd name="connsiteY1146" fmla="*/ 5571196 h 6843584"/>
                <a:gd name="connsiteX1147" fmla="*/ 2176403 w 6844283"/>
                <a:gd name="connsiteY1147" fmla="*/ 4851209 h 6843584"/>
                <a:gd name="connsiteX1148" fmla="*/ 2135789 w 6844283"/>
                <a:gd name="connsiteY1148" fmla="*/ 4750971 h 6843584"/>
                <a:gd name="connsiteX1149" fmla="*/ 1886904 w 6844283"/>
                <a:gd name="connsiteY1149" fmla="*/ 4035496 h 6843584"/>
                <a:gd name="connsiteX1150" fmla="*/ 1953638 w 6844283"/>
                <a:gd name="connsiteY1150" fmla="*/ 2613983 h 6843584"/>
                <a:gd name="connsiteX1151" fmla="*/ 2166762 w 6844283"/>
                <a:gd name="connsiteY1151" fmla="*/ 2104796 h 6843584"/>
                <a:gd name="connsiteX1152" fmla="*/ 2449493 w 6844283"/>
                <a:gd name="connsiteY1152" fmla="*/ 1316844 h 6843584"/>
                <a:gd name="connsiteX1153" fmla="*/ 2194523 w 6844283"/>
                <a:gd name="connsiteY1153" fmla="*/ 609300 h 6843584"/>
                <a:gd name="connsiteX1154" fmla="*/ 1885107 w 6844283"/>
                <a:gd name="connsiteY1154" fmla="*/ 522427 h 6843584"/>
                <a:gd name="connsiteX1155" fmla="*/ 5135327 w 6844283"/>
                <a:gd name="connsiteY1155" fmla="*/ 466402 h 6843584"/>
                <a:gd name="connsiteX1156" fmla="*/ 6114933 w 6844283"/>
                <a:gd name="connsiteY1156" fmla="*/ 2850428 h 6843584"/>
                <a:gd name="connsiteX1157" fmla="*/ 6094967 w 6844283"/>
                <a:gd name="connsiteY1157" fmla="*/ 4138127 h 6843584"/>
                <a:gd name="connsiteX1158" fmla="*/ 5818187 w 6844283"/>
                <a:gd name="connsiteY1158" fmla="*/ 5391028 h 6843584"/>
                <a:gd name="connsiteX1159" fmla="*/ 5484379 w 6844283"/>
                <a:gd name="connsiteY1159" fmla="*/ 6011941 h 6843584"/>
                <a:gd name="connsiteX1160" fmla="*/ 5078917 w 6844283"/>
                <a:gd name="connsiteY1160" fmla="*/ 6406669 h 6843584"/>
                <a:gd name="connsiteX1161" fmla="*/ 5093139 w 6844283"/>
                <a:gd name="connsiteY1161" fmla="*/ 6397848 h 6843584"/>
                <a:gd name="connsiteX1162" fmla="*/ 5128419 w 6844283"/>
                <a:gd name="connsiteY1162" fmla="*/ 6376174 h 6843584"/>
                <a:gd name="connsiteX1163" fmla="*/ 6146863 w 6844283"/>
                <a:gd name="connsiteY1163" fmla="*/ 4209100 h 6843584"/>
                <a:gd name="connsiteX1164" fmla="*/ 5947895 w 6844283"/>
                <a:gd name="connsiteY1164" fmla="*/ 1573120 h 6843584"/>
                <a:gd name="connsiteX1165" fmla="*/ 5135327 w 6844283"/>
                <a:gd name="connsiteY1165" fmla="*/ 466402 h 6843584"/>
                <a:gd name="connsiteX1166" fmla="*/ 2016526 w 6844283"/>
                <a:gd name="connsiteY1166" fmla="*/ 418184 h 6843584"/>
                <a:gd name="connsiteX1167" fmla="*/ 1614499 w 6844283"/>
                <a:gd name="connsiteY1167" fmla="*/ 531900 h 6843584"/>
                <a:gd name="connsiteX1168" fmla="*/ 1526774 w 6844283"/>
                <a:gd name="connsiteY1168" fmla="*/ 583181 h 6843584"/>
                <a:gd name="connsiteX1169" fmla="*/ 2248129 w 6844283"/>
                <a:gd name="connsiteY1169" fmla="*/ 523763 h 6843584"/>
                <a:gd name="connsiteX1170" fmla="*/ 2519303 w 6844283"/>
                <a:gd name="connsiteY1170" fmla="*/ 820237 h 6843584"/>
                <a:gd name="connsiteX1171" fmla="*/ 2569149 w 6844283"/>
                <a:gd name="connsiteY1171" fmla="*/ 1223717 h 6843584"/>
                <a:gd name="connsiteX1172" fmla="*/ 2240061 w 6844283"/>
                <a:gd name="connsiteY1172" fmla="*/ 2097686 h 6843584"/>
                <a:gd name="connsiteX1173" fmla="*/ 2018184 w 6844283"/>
                <a:gd name="connsiteY1173" fmla="*/ 2569608 h 6843584"/>
                <a:gd name="connsiteX1174" fmla="*/ 1929023 w 6844283"/>
                <a:gd name="connsiteY1174" fmla="*/ 4022847 h 6843584"/>
                <a:gd name="connsiteX1175" fmla="*/ 2189258 w 6844283"/>
                <a:gd name="connsiteY1175" fmla="*/ 4687040 h 6843584"/>
                <a:gd name="connsiteX1176" fmla="*/ 2482791 w 6844283"/>
                <a:gd name="connsiteY1176" fmla="*/ 5516770 h 6843584"/>
                <a:gd name="connsiteX1177" fmla="*/ 2457835 w 6844283"/>
                <a:gd name="connsiteY1177" fmla="*/ 5910472 h 6843584"/>
                <a:gd name="connsiteX1178" fmla="*/ 2231035 w 6844283"/>
                <a:gd name="connsiteY1178" fmla="*/ 6227116 h 6843584"/>
                <a:gd name="connsiteX1179" fmla="*/ 1885058 w 6844283"/>
                <a:gd name="connsiteY1179" fmla="*/ 6328584 h 6843584"/>
                <a:gd name="connsiteX1180" fmla="*/ 1516449 w 6844283"/>
                <a:gd name="connsiteY1180" fmla="*/ 6239150 h 6843584"/>
                <a:gd name="connsiteX1181" fmla="*/ 1422844 w 6844283"/>
                <a:gd name="connsiteY1181" fmla="*/ 6188416 h 6843584"/>
                <a:gd name="connsiteX1182" fmla="*/ 1501817 w 6844283"/>
                <a:gd name="connsiteY1182" fmla="*/ 6238945 h 6843584"/>
                <a:gd name="connsiteX1183" fmla="*/ 1501885 w 6844283"/>
                <a:gd name="connsiteY1183" fmla="*/ 6239014 h 6843584"/>
                <a:gd name="connsiteX1184" fmla="*/ 2279102 w 6844283"/>
                <a:gd name="connsiteY1184" fmla="*/ 6296175 h 6843584"/>
                <a:gd name="connsiteX1185" fmla="*/ 2582414 w 6844283"/>
                <a:gd name="connsiteY1185" fmla="*/ 5565384 h 6843584"/>
                <a:gd name="connsiteX1186" fmla="*/ 2311307 w 6844283"/>
                <a:gd name="connsiteY1186" fmla="*/ 4857226 h 6843584"/>
                <a:gd name="connsiteX1187" fmla="*/ 2271034 w 6844283"/>
                <a:gd name="connsiteY1187" fmla="*/ 4778184 h 6843584"/>
                <a:gd name="connsiteX1188" fmla="*/ 1958971 w 6844283"/>
                <a:gd name="connsiteY1188" fmla="*/ 4036317 h 6843584"/>
                <a:gd name="connsiteX1189" fmla="*/ 2037603 w 6844283"/>
                <a:gd name="connsiteY1189" fmla="*/ 2604411 h 6843584"/>
                <a:gd name="connsiteX1190" fmla="*/ 2304128 w 6844283"/>
                <a:gd name="connsiteY1190" fmla="*/ 2076147 h 6843584"/>
                <a:gd name="connsiteX1191" fmla="*/ 2651267 w 6844283"/>
                <a:gd name="connsiteY1191" fmla="*/ 1288673 h 6843584"/>
                <a:gd name="connsiteX1192" fmla="*/ 2437322 w 6844283"/>
                <a:gd name="connsiteY1192" fmla="*/ 543387 h 6843584"/>
                <a:gd name="connsiteX1193" fmla="*/ 2016526 w 6844283"/>
                <a:gd name="connsiteY1193" fmla="*/ 418184 h 6843584"/>
                <a:gd name="connsiteX1194" fmla="*/ 2016723 w 6844283"/>
                <a:gd name="connsiteY1194" fmla="*/ 411235 h 6843584"/>
                <a:gd name="connsiteX1195" fmla="*/ 2441493 w 6844283"/>
                <a:gd name="connsiteY1195" fmla="*/ 537849 h 6843584"/>
                <a:gd name="connsiteX1196" fmla="*/ 2657968 w 6844283"/>
                <a:gd name="connsiteY1196" fmla="*/ 1290041 h 6843584"/>
                <a:gd name="connsiteX1197" fmla="*/ 2310145 w 6844283"/>
                <a:gd name="connsiteY1197" fmla="*/ 2079429 h 6843584"/>
                <a:gd name="connsiteX1198" fmla="*/ 2044030 w 6844283"/>
                <a:gd name="connsiteY1198" fmla="*/ 2606804 h 6843584"/>
                <a:gd name="connsiteX1199" fmla="*/ 1965604 w 6844283"/>
                <a:gd name="connsiteY1199" fmla="*/ 4034334 h 6843584"/>
                <a:gd name="connsiteX1200" fmla="*/ 2277188 w 6844283"/>
                <a:gd name="connsiteY1200" fmla="*/ 4775039 h 6843584"/>
                <a:gd name="connsiteX1201" fmla="*/ 2317461 w 6844283"/>
                <a:gd name="connsiteY1201" fmla="*/ 4854080 h 6843584"/>
                <a:gd name="connsiteX1202" fmla="*/ 2589251 w 6844283"/>
                <a:gd name="connsiteY1202" fmla="*/ 5564358 h 6843584"/>
                <a:gd name="connsiteX1203" fmla="*/ 2550619 w 6844283"/>
                <a:gd name="connsiteY1203" fmla="*/ 5984454 h 6843584"/>
                <a:gd name="connsiteX1204" fmla="*/ 2282385 w 6844283"/>
                <a:gd name="connsiteY1204" fmla="*/ 6302192 h 6843584"/>
                <a:gd name="connsiteX1205" fmla="*/ 1957535 w 6844283"/>
                <a:gd name="connsiteY1205" fmla="*/ 6382395 h 6843584"/>
                <a:gd name="connsiteX1206" fmla="*/ 1884785 w 6844283"/>
                <a:gd name="connsiteY1206" fmla="*/ 6378908 h 6843584"/>
                <a:gd name="connsiteX1207" fmla="*/ 1498262 w 6844283"/>
                <a:gd name="connsiteY1207" fmla="*/ 6244757 h 6843584"/>
                <a:gd name="connsiteX1208" fmla="*/ 1337307 w 6844283"/>
                <a:gd name="connsiteY1208" fmla="*/ 6131186 h 6843584"/>
                <a:gd name="connsiteX1209" fmla="*/ 1341546 w 6844283"/>
                <a:gd name="connsiteY1209" fmla="*/ 6125853 h 6843584"/>
                <a:gd name="connsiteX1210" fmla="*/ 1353276 w 6844283"/>
                <a:gd name="connsiteY1210" fmla="*/ 6133691 h 6843584"/>
                <a:gd name="connsiteX1211" fmla="*/ 1277205 w 6844283"/>
                <a:gd name="connsiteY1211" fmla="*/ 6080862 h 6843584"/>
                <a:gd name="connsiteX1212" fmla="*/ 1127054 w 6844283"/>
                <a:gd name="connsiteY1212" fmla="*/ 5955463 h 6843584"/>
                <a:gd name="connsiteX1213" fmla="*/ 1131635 w 6844283"/>
                <a:gd name="connsiteY1213" fmla="*/ 5950403 h 6843584"/>
                <a:gd name="connsiteX1214" fmla="*/ 1276863 w 6844283"/>
                <a:gd name="connsiteY1214" fmla="*/ 6058230 h 6843584"/>
                <a:gd name="connsiteX1215" fmla="*/ 1963142 w 6844283"/>
                <a:gd name="connsiteY1215" fmla="*/ 6148212 h 6843584"/>
                <a:gd name="connsiteX1216" fmla="*/ 2271855 w 6844283"/>
                <a:gd name="connsiteY1216" fmla="*/ 5482104 h 6843584"/>
                <a:gd name="connsiteX1217" fmla="*/ 2039038 w 6844283"/>
                <a:gd name="connsiteY1217" fmla="*/ 4632477 h 6843584"/>
                <a:gd name="connsiteX1218" fmla="*/ 1836307 w 6844283"/>
                <a:gd name="connsiteY1218" fmla="*/ 3992146 h 6843584"/>
                <a:gd name="connsiteX1219" fmla="*/ 1918493 w 6844283"/>
                <a:gd name="connsiteY1219" fmla="*/ 2581095 h 6843584"/>
                <a:gd name="connsiteX1220" fmla="*/ 2089020 w 6844283"/>
                <a:gd name="connsiteY1220" fmla="*/ 2144657 h 6843584"/>
                <a:gd name="connsiteX1221" fmla="*/ 2352674 w 6844283"/>
                <a:gd name="connsiteY1221" fmla="*/ 1269597 h 6843584"/>
                <a:gd name="connsiteX1222" fmla="*/ 2011004 w 6844283"/>
                <a:gd name="connsiteY1222" fmla="*/ 620719 h 6843584"/>
                <a:gd name="connsiteX1223" fmla="*/ 1224488 w 6844283"/>
                <a:gd name="connsiteY1223" fmla="*/ 812852 h 6843584"/>
                <a:gd name="connsiteX1224" fmla="*/ 1219975 w 6844283"/>
                <a:gd name="connsiteY1224" fmla="*/ 807724 h 6843584"/>
                <a:gd name="connsiteX1225" fmla="*/ 1385443 w 6844283"/>
                <a:gd name="connsiteY1225" fmla="*/ 679863 h 6843584"/>
                <a:gd name="connsiteX1226" fmla="*/ 2198215 w 6844283"/>
                <a:gd name="connsiteY1226" fmla="*/ 603557 h 6843584"/>
                <a:gd name="connsiteX1227" fmla="*/ 2456262 w 6844283"/>
                <a:gd name="connsiteY1227" fmla="*/ 1317938 h 6843584"/>
                <a:gd name="connsiteX1228" fmla="*/ 2172985 w 6844283"/>
                <a:gd name="connsiteY1228" fmla="*/ 2107668 h 6843584"/>
                <a:gd name="connsiteX1229" fmla="*/ 1960133 w 6844283"/>
                <a:gd name="connsiteY1229" fmla="*/ 2616103 h 6843584"/>
                <a:gd name="connsiteX1230" fmla="*/ 1893536 w 6844283"/>
                <a:gd name="connsiteY1230" fmla="*/ 4033787 h 6843584"/>
                <a:gd name="connsiteX1231" fmla="*/ 2142011 w 6844283"/>
                <a:gd name="connsiteY1231" fmla="*/ 4747963 h 6843584"/>
                <a:gd name="connsiteX1232" fmla="*/ 2182831 w 6844283"/>
                <a:gd name="connsiteY1232" fmla="*/ 4848610 h 6843584"/>
                <a:gd name="connsiteX1233" fmla="*/ 2386998 w 6844283"/>
                <a:gd name="connsiteY1233" fmla="*/ 5570854 h 6843584"/>
                <a:gd name="connsiteX1234" fmla="*/ 2030286 w 6844283"/>
                <a:gd name="connsiteY1234" fmla="*/ 6228689 h 6843584"/>
                <a:gd name="connsiteX1235" fmla="*/ 1802598 w 6844283"/>
                <a:gd name="connsiteY1235" fmla="*/ 6271697 h 6843584"/>
                <a:gd name="connsiteX1236" fmla="*/ 1636720 w 6844283"/>
                <a:gd name="connsiteY1236" fmla="*/ 6252552 h 6843584"/>
                <a:gd name="connsiteX1237" fmla="*/ 1448758 w 6844283"/>
                <a:gd name="connsiteY1237" fmla="*/ 6186681 h 6843584"/>
                <a:gd name="connsiteX1238" fmla="*/ 1361215 w 6844283"/>
                <a:gd name="connsiteY1238" fmla="*/ 6138996 h 6843584"/>
                <a:gd name="connsiteX1239" fmla="*/ 1426570 w 6844283"/>
                <a:gd name="connsiteY1239" fmla="*/ 6182664 h 6843584"/>
                <a:gd name="connsiteX1240" fmla="*/ 1519389 w 6844283"/>
                <a:gd name="connsiteY1240" fmla="*/ 6232860 h 6843584"/>
                <a:gd name="connsiteX1241" fmla="*/ 2227138 w 6844283"/>
                <a:gd name="connsiteY1241" fmla="*/ 6221304 h 6843584"/>
                <a:gd name="connsiteX1242" fmla="*/ 2475954 w 6844283"/>
                <a:gd name="connsiteY1242" fmla="*/ 5517590 h 6843584"/>
                <a:gd name="connsiteX1243" fmla="*/ 2182967 w 6844283"/>
                <a:gd name="connsiteY1243" fmla="*/ 4689776 h 6843584"/>
                <a:gd name="connsiteX1244" fmla="*/ 1922322 w 6844283"/>
                <a:gd name="connsiteY1244" fmla="*/ 4024419 h 6843584"/>
                <a:gd name="connsiteX1245" fmla="*/ 1852648 w 6844283"/>
                <a:gd name="connsiteY1245" fmla="*/ 3288912 h 6843584"/>
                <a:gd name="connsiteX1246" fmla="*/ 2011688 w 6844283"/>
                <a:gd name="connsiteY1246" fmla="*/ 2567078 h 6843584"/>
                <a:gd name="connsiteX1247" fmla="*/ 2233907 w 6844283"/>
                <a:gd name="connsiteY1247" fmla="*/ 2094471 h 6843584"/>
                <a:gd name="connsiteX1248" fmla="*/ 2562311 w 6844283"/>
                <a:gd name="connsiteY1248" fmla="*/ 1222760 h 6843584"/>
                <a:gd name="connsiteX1249" fmla="*/ 2245052 w 6844283"/>
                <a:gd name="connsiteY1249" fmla="*/ 529712 h 6843584"/>
                <a:gd name="connsiteX1250" fmla="*/ 1440553 w 6844283"/>
                <a:gd name="connsiteY1250" fmla="*/ 644992 h 6843584"/>
                <a:gd name="connsiteX1251" fmla="*/ 1436451 w 6844283"/>
                <a:gd name="connsiteY1251" fmla="*/ 639522 h 6843584"/>
                <a:gd name="connsiteX1252" fmla="*/ 1611285 w 6844283"/>
                <a:gd name="connsiteY1252" fmla="*/ 525746 h 6843584"/>
                <a:gd name="connsiteX1253" fmla="*/ 2016723 w 6844283"/>
                <a:gd name="connsiteY1253" fmla="*/ 411235 h 6843584"/>
                <a:gd name="connsiteX1254" fmla="*/ 4921859 w 6844283"/>
                <a:gd name="connsiteY1254" fmla="*/ 350986 h 6843584"/>
                <a:gd name="connsiteX1255" fmla="*/ 5727999 w 6844283"/>
                <a:gd name="connsiteY1255" fmla="*/ 1404507 h 6843584"/>
                <a:gd name="connsiteX1256" fmla="*/ 5945843 w 6844283"/>
                <a:gd name="connsiteY1256" fmla="*/ 2821574 h 6843584"/>
                <a:gd name="connsiteX1257" fmla="*/ 5946115 w 6844283"/>
                <a:gd name="connsiteY1257" fmla="*/ 2836205 h 6843584"/>
                <a:gd name="connsiteX1258" fmla="*/ 5666257 w 6844283"/>
                <a:gd name="connsiteY1258" fmla="*/ 5475745 h 6843584"/>
                <a:gd name="connsiteX1259" fmla="*/ 4814647 w 6844283"/>
                <a:gd name="connsiteY1259" fmla="*/ 6540889 h 6843584"/>
                <a:gd name="connsiteX1260" fmla="*/ 4903739 w 6844283"/>
                <a:gd name="connsiteY1260" fmla="*/ 6494941 h 6843584"/>
                <a:gd name="connsiteX1261" fmla="*/ 4903877 w 6844283"/>
                <a:gd name="connsiteY1261" fmla="*/ 6494873 h 6843584"/>
                <a:gd name="connsiteX1262" fmla="*/ 5690871 w 6844283"/>
                <a:gd name="connsiteY1262" fmla="*/ 5543778 h 6843584"/>
                <a:gd name="connsiteX1263" fmla="*/ 5990355 w 6844283"/>
                <a:gd name="connsiteY1263" fmla="*/ 4260655 h 6843584"/>
                <a:gd name="connsiteX1264" fmla="*/ 6028165 w 6844283"/>
                <a:gd name="connsiteY1264" fmla="*/ 2875659 h 6843584"/>
                <a:gd name="connsiteX1265" fmla="*/ 5813743 w 6844283"/>
                <a:gd name="connsiteY1265" fmla="*/ 1514385 h 6843584"/>
                <a:gd name="connsiteX1266" fmla="*/ 5254751 w 6844283"/>
                <a:gd name="connsiteY1266" fmla="*/ 579535 h 6843584"/>
                <a:gd name="connsiteX1267" fmla="*/ 5124253 w 6844283"/>
                <a:gd name="connsiteY1267" fmla="*/ 472704 h 6843584"/>
                <a:gd name="connsiteX1268" fmla="*/ 5083903 w 6844283"/>
                <a:gd name="connsiteY1268" fmla="*/ 443300 h 6843584"/>
                <a:gd name="connsiteX1269" fmla="*/ 4858245 w 6844283"/>
                <a:gd name="connsiteY1269" fmla="*/ 343333 h 6843584"/>
                <a:gd name="connsiteX1270" fmla="*/ 4952177 w 6844283"/>
                <a:gd name="connsiteY1270" fmla="*/ 411687 h 6843584"/>
                <a:gd name="connsiteX1271" fmla="*/ 4920551 w 6844283"/>
                <a:gd name="connsiteY1271" fmla="*/ 385622 h 6843584"/>
                <a:gd name="connsiteX1272" fmla="*/ 4827661 w 6844283"/>
                <a:gd name="connsiteY1272" fmla="*/ 331568 h 6843584"/>
                <a:gd name="connsiteX1273" fmla="*/ 4985741 w 6844283"/>
                <a:gd name="connsiteY1273" fmla="*/ 464741 h 6843584"/>
                <a:gd name="connsiteX1274" fmla="*/ 5006445 w 6844283"/>
                <a:gd name="connsiteY1274" fmla="*/ 488122 h 6843584"/>
                <a:gd name="connsiteX1275" fmla="*/ 5032977 w 6844283"/>
                <a:gd name="connsiteY1275" fmla="*/ 511424 h 6843584"/>
                <a:gd name="connsiteX1276" fmla="*/ 5152763 w 6844283"/>
                <a:gd name="connsiteY1276" fmla="*/ 644586 h 6843584"/>
                <a:gd name="connsiteX1277" fmla="*/ 5497577 w 6844283"/>
                <a:gd name="connsiteY1277" fmla="*/ 1320200 h 6843584"/>
                <a:gd name="connsiteX1278" fmla="*/ 5513839 w 6844283"/>
                <a:gd name="connsiteY1278" fmla="*/ 1381742 h 6843584"/>
                <a:gd name="connsiteX1279" fmla="*/ 5521029 w 6844283"/>
                <a:gd name="connsiteY1279" fmla="*/ 1402728 h 6843584"/>
                <a:gd name="connsiteX1280" fmla="*/ 5640823 w 6844283"/>
                <a:gd name="connsiteY1280" fmla="*/ 2368944 h 6843584"/>
                <a:gd name="connsiteX1281" fmla="*/ 5639633 w 6844283"/>
                <a:gd name="connsiteY1281" fmla="*/ 2405914 h 6843584"/>
                <a:gd name="connsiteX1282" fmla="*/ 5635957 w 6844283"/>
                <a:gd name="connsiteY1282" fmla="*/ 2560899 h 6843584"/>
                <a:gd name="connsiteX1283" fmla="*/ 5614223 w 6844283"/>
                <a:gd name="connsiteY1283" fmla="*/ 2852891 h 6843584"/>
                <a:gd name="connsiteX1284" fmla="*/ 5608085 w 6844283"/>
                <a:gd name="connsiteY1284" fmla="*/ 2908935 h 6843584"/>
                <a:gd name="connsiteX1285" fmla="*/ 5606839 w 6844283"/>
                <a:gd name="connsiteY1285" fmla="*/ 2925367 h 6843584"/>
                <a:gd name="connsiteX1286" fmla="*/ 5595967 w 6844283"/>
                <a:gd name="connsiteY1286" fmla="*/ 3034630 h 6843584"/>
                <a:gd name="connsiteX1287" fmla="*/ 5568865 w 6844283"/>
                <a:gd name="connsiteY1287" fmla="*/ 3339163 h 6843584"/>
                <a:gd name="connsiteX1288" fmla="*/ 5562075 w 6844283"/>
                <a:gd name="connsiteY1288" fmla="*/ 3491889 h 6843584"/>
                <a:gd name="connsiteX1289" fmla="*/ 5562019 w 6844283"/>
                <a:gd name="connsiteY1289" fmla="*/ 3496170 h 6843584"/>
                <a:gd name="connsiteX1290" fmla="*/ 5563017 w 6844283"/>
                <a:gd name="connsiteY1290" fmla="*/ 3610282 h 6843584"/>
                <a:gd name="connsiteX1291" fmla="*/ 5567511 w 6844283"/>
                <a:gd name="connsiteY1291" fmla="*/ 3712578 h 6843584"/>
                <a:gd name="connsiteX1292" fmla="*/ 5574395 w 6844283"/>
                <a:gd name="connsiteY1292" fmla="*/ 3818250 h 6843584"/>
                <a:gd name="connsiteX1293" fmla="*/ 5583115 w 6844283"/>
                <a:gd name="connsiteY1293" fmla="*/ 3931772 h 6843584"/>
                <a:gd name="connsiteX1294" fmla="*/ 5604379 w 6844283"/>
                <a:gd name="connsiteY1294" fmla="*/ 4263458 h 6843584"/>
                <a:gd name="connsiteX1295" fmla="*/ 5604137 w 6844283"/>
                <a:gd name="connsiteY1295" fmla="*/ 4293225 h 6843584"/>
                <a:gd name="connsiteX1296" fmla="*/ 5605951 w 6844283"/>
                <a:gd name="connsiteY1296" fmla="*/ 4331697 h 6843584"/>
                <a:gd name="connsiteX1297" fmla="*/ 5583871 w 6844283"/>
                <a:gd name="connsiteY1297" fmla="*/ 4890150 h 6843584"/>
                <a:gd name="connsiteX1298" fmla="*/ 5571523 w 6844283"/>
                <a:gd name="connsiteY1298" fmla="*/ 4979120 h 6843584"/>
                <a:gd name="connsiteX1299" fmla="*/ 5568371 w 6844283"/>
                <a:gd name="connsiteY1299" fmla="*/ 5005933 h 6843584"/>
                <a:gd name="connsiteX1300" fmla="*/ 5565251 w 6844283"/>
                <a:gd name="connsiteY1300" fmla="*/ 5024301 h 6843584"/>
                <a:gd name="connsiteX1301" fmla="*/ 5559935 w 6844283"/>
                <a:gd name="connsiteY1301" fmla="*/ 5062599 h 6843584"/>
                <a:gd name="connsiteX1302" fmla="*/ 5550537 w 6844283"/>
                <a:gd name="connsiteY1302" fmla="*/ 5110904 h 6843584"/>
                <a:gd name="connsiteX1303" fmla="*/ 5540557 w 6844283"/>
                <a:gd name="connsiteY1303" fmla="*/ 5169655 h 6843584"/>
                <a:gd name="connsiteX1304" fmla="*/ 5530503 w 6844283"/>
                <a:gd name="connsiteY1304" fmla="*/ 5213897 h 6843584"/>
                <a:gd name="connsiteX1305" fmla="*/ 5527625 w 6844283"/>
                <a:gd name="connsiteY1305" fmla="*/ 5228692 h 6843584"/>
                <a:gd name="connsiteX1306" fmla="*/ 5523107 w 6844283"/>
                <a:gd name="connsiteY1306" fmla="*/ 5246444 h 6843584"/>
                <a:gd name="connsiteX1307" fmla="*/ 5505005 w 6844283"/>
                <a:gd name="connsiteY1307" fmla="*/ 5326104 h 6843584"/>
                <a:gd name="connsiteX1308" fmla="*/ 5487017 w 6844283"/>
                <a:gd name="connsiteY1308" fmla="*/ 5388250 h 6843584"/>
                <a:gd name="connsiteX1309" fmla="*/ 5486895 w 6844283"/>
                <a:gd name="connsiteY1309" fmla="*/ 5388727 h 6843584"/>
                <a:gd name="connsiteX1310" fmla="*/ 5486715 w 6844283"/>
                <a:gd name="connsiteY1310" fmla="*/ 5389292 h 6843584"/>
                <a:gd name="connsiteX1311" fmla="*/ 5461609 w 6844283"/>
                <a:gd name="connsiteY1311" fmla="*/ 5476022 h 6843584"/>
                <a:gd name="connsiteX1312" fmla="*/ 5410263 w 6844283"/>
                <a:gd name="connsiteY1312" fmla="*/ 5620153 h 6843584"/>
                <a:gd name="connsiteX1313" fmla="*/ 5387899 w 6844283"/>
                <a:gd name="connsiteY1313" fmla="*/ 5671370 h 6843584"/>
                <a:gd name="connsiteX1314" fmla="*/ 5379971 w 6844283"/>
                <a:gd name="connsiteY1314" fmla="*/ 5691810 h 6843584"/>
                <a:gd name="connsiteX1315" fmla="*/ 5354763 w 6844283"/>
                <a:gd name="connsiteY1315" fmla="*/ 5747258 h 6843584"/>
                <a:gd name="connsiteX1316" fmla="*/ 5331717 w 6844283"/>
                <a:gd name="connsiteY1316" fmla="*/ 5800042 h 6843584"/>
                <a:gd name="connsiteX1317" fmla="*/ 5311615 w 6844283"/>
                <a:gd name="connsiteY1317" fmla="*/ 5837674 h 6843584"/>
                <a:gd name="connsiteX1318" fmla="*/ 5259073 w 6844283"/>
                <a:gd name="connsiteY1318" fmla="*/ 5938147 h 6843584"/>
                <a:gd name="connsiteX1319" fmla="*/ 5249965 w 6844283"/>
                <a:gd name="connsiteY1319" fmla="*/ 5953087 h 6843584"/>
                <a:gd name="connsiteX1320" fmla="*/ 5241369 w 6844283"/>
                <a:gd name="connsiteY1320" fmla="*/ 5969181 h 6843584"/>
                <a:gd name="connsiteX1321" fmla="*/ 5219717 w 6844283"/>
                <a:gd name="connsiteY1321" fmla="*/ 6002707 h 6843584"/>
                <a:gd name="connsiteX1322" fmla="*/ 5174591 w 6844283"/>
                <a:gd name="connsiteY1322" fmla="*/ 6076737 h 6843584"/>
                <a:gd name="connsiteX1323" fmla="*/ 5149467 w 6844283"/>
                <a:gd name="connsiteY1323" fmla="*/ 6111493 h 6843584"/>
                <a:gd name="connsiteX1324" fmla="*/ 5140545 w 6844283"/>
                <a:gd name="connsiteY1324" fmla="*/ 6125308 h 6843584"/>
                <a:gd name="connsiteX1325" fmla="*/ 5126175 w 6844283"/>
                <a:gd name="connsiteY1325" fmla="*/ 6143715 h 6843584"/>
                <a:gd name="connsiteX1326" fmla="*/ 5073021 w 6844283"/>
                <a:gd name="connsiteY1326" fmla="*/ 6217245 h 6843584"/>
                <a:gd name="connsiteX1327" fmla="*/ 5034393 w 6844283"/>
                <a:gd name="connsiteY1327" fmla="*/ 6261270 h 6843584"/>
                <a:gd name="connsiteX1328" fmla="*/ 5030575 w 6844283"/>
                <a:gd name="connsiteY1328" fmla="*/ 6266159 h 6843584"/>
                <a:gd name="connsiteX1329" fmla="*/ 5024645 w 6844283"/>
                <a:gd name="connsiteY1329" fmla="*/ 6272379 h 6843584"/>
                <a:gd name="connsiteX1330" fmla="*/ 4953559 w 6844283"/>
                <a:gd name="connsiteY1330" fmla="*/ 6353398 h 6843584"/>
                <a:gd name="connsiteX1331" fmla="*/ 4657757 w 6844283"/>
                <a:gd name="connsiteY1331" fmla="*/ 6587543 h 6843584"/>
                <a:gd name="connsiteX1332" fmla="*/ 4509759 w 6844283"/>
                <a:gd name="connsiteY1332" fmla="*/ 6658611 h 6843584"/>
                <a:gd name="connsiteX1333" fmla="*/ 4503815 w 6844283"/>
                <a:gd name="connsiteY1333" fmla="*/ 6662049 h 6843584"/>
                <a:gd name="connsiteX1334" fmla="*/ 4528469 w 6844283"/>
                <a:gd name="connsiteY1334" fmla="*/ 6652167 h 6843584"/>
                <a:gd name="connsiteX1335" fmla="*/ 4528227 w 6844283"/>
                <a:gd name="connsiteY1335" fmla="*/ 6651451 h 6843584"/>
                <a:gd name="connsiteX1336" fmla="*/ 4683685 w 6844283"/>
                <a:gd name="connsiteY1336" fmla="*/ 6575338 h 6843584"/>
                <a:gd name="connsiteX1337" fmla="*/ 4740107 w 6844283"/>
                <a:gd name="connsiteY1337" fmla="*/ 6541580 h 6843584"/>
                <a:gd name="connsiteX1338" fmla="*/ 5704519 w 6844283"/>
                <a:gd name="connsiteY1338" fmla="*/ 4466629 h 6843584"/>
                <a:gd name="connsiteX1339" fmla="*/ 5705545 w 6844283"/>
                <a:gd name="connsiteY1339" fmla="*/ 4441314 h 6843584"/>
                <a:gd name="connsiteX1340" fmla="*/ 5713531 w 6844283"/>
                <a:gd name="connsiteY1340" fmla="*/ 4230871 h 6843584"/>
                <a:gd name="connsiteX1341" fmla="*/ 5715261 w 6844283"/>
                <a:gd name="connsiteY1341" fmla="*/ 4048322 h 6843584"/>
                <a:gd name="connsiteX1342" fmla="*/ 5715761 w 6844283"/>
                <a:gd name="connsiteY1342" fmla="*/ 3920285 h 6843584"/>
                <a:gd name="connsiteX1343" fmla="*/ 5719343 w 6844283"/>
                <a:gd name="connsiteY1343" fmla="*/ 3381641 h 6843584"/>
                <a:gd name="connsiteX1344" fmla="*/ 5721119 w 6844283"/>
                <a:gd name="connsiteY1344" fmla="*/ 3322092 h 6843584"/>
                <a:gd name="connsiteX1345" fmla="*/ 5721213 w 6844283"/>
                <a:gd name="connsiteY1345" fmla="*/ 3308503 h 6843584"/>
                <a:gd name="connsiteX1346" fmla="*/ 5732719 w 6844283"/>
                <a:gd name="connsiteY1346" fmla="*/ 2898768 h 6843584"/>
                <a:gd name="connsiteX1347" fmla="*/ 5740321 w 6844283"/>
                <a:gd name="connsiteY1347" fmla="*/ 2612760 h 6843584"/>
                <a:gd name="connsiteX1348" fmla="*/ 5741799 w 6844283"/>
                <a:gd name="connsiteY1348" fmla="*/ 2542640 h 6843584"/>
                <a:gd name="connsiteX1349" fmla="*/ 5740751 w 6844283"/>
                <a:gd name="connsiteY1349" fmla="*/ 2462649 h 6843584"/>
                <a:gd name="connsiteX1350" fmla="*/ 5737997 w 6844283"/>
                <a:gd name="connsiteY1350" fmla="*/ 2349895 h 6843584"/>
                <a:gd name="connsiteX1351" fmla="*/ 5642891 w 6844283"/>
                <a:gd name="connsiteY1351" fmla="*/ 1607391 h 6843584"/>
                <a:gd name="connsiteX1352" fmla="*/ 5636819 w 6844283"/>
                <a:gd name="connsiteY1352" fmla="*/ 1584314 h 6843584"/>
                <a:gd name="connsiteX1353" fmla="*/ 5593371 w 6844283"/>
                <a:gd name="connsiteY1353" fmla="*/ 1427138 h 6843584"/>
                <a:gd name="connsiteX1354" fmla="*/ 5173083 w 6844283"/>
                <a:gd name="connsiteY1354" fmla="*/ 629932 h 6843584"/>
                <a:gd name="connsiteX1355" fmla="*/ 5066665 w 6844283"/>
                <a:gd name="connsiteY1355" fmla="*/ 518320 h 6843584"/>
                <a:gd name="connsiteX1356" fmla="*/ 4990739 w 6844283"/>
                <a:gd name="connsiteY1356" fmla="*/ 447782 h 6843584"/>
                <a:gd name="connsiteX1357" fmla="*/ 4827933 w 6844283"/>
                <a:gd name="connsiteY1357" fmla="*/ 331711 h 6843584"/>
                <a:gd name="connsiteX1358" fmla="*/ 2164412 w 6844283"/>
                <a:gd name="connsiteY1358" fmla="*/ 327477 h 6843584"/>
                <a:gd name="connsiteX1359" fmla="*/ 1847589 w 6844283"/>
                <a:gd name="connsiteY1359" fmla="*/ 398843 h 6843584"/>
                <a:gd name="connsiteX1360" fmla="*/ 1724651 w 6844283"/>
                <a:gd name="connsiteY1360" fmla="*/ 460449 h 6843584"/>
                <a:gd name="connsiteX1361" fmla="*/ 2081363 w 6844283"/>
                <a:gd name="connsiteY1361" fmla="*/ 364519 h 6843584"/>
                <a:gd name="connsiteX1362" fmla="*/ 2509663 w 6844283"/>
                <a:gd name="connsiteY1362" fmla="*/ 476790 h 6843584"/>
                <a:gd name="connsiteX1363" fmla="*/ 2756428 w 6844283"/>
                <a:gd name="connsiteY1363" fmla="*/ 819690 h 6843584"/>
                <a:gd name="connsiteX1364" fmla="*/ 2767026 w 6844283"/>
                <a:gd name="connsiteY1364" fmla="*/ 1246692 h 6843584"/>
                <a:gd name="connsiteX1365" fmla="*/ 2379341 w 6844283"/>
                <a:gd name="connsiteY1365" fmla="*/ 2059054 h 6843584"/>
                <a:gd name="connsiteX1366" fmla="*/ 2101397 w 6844283"/>
                <a:gd name="connsiteY1366" fmla="*/ 2551900 h 6843584"/>
                <a:gd name="connsiteX1367" fmla="*/ 1983655 w 6844283"/>
                <a:gd name="connsiteY1367" fmla="*/ 3992899 h 6843584"/>
                <a:gd name="connsiteX1368" fmla="*/ 2320880 w 6844283"/>
                <a:gd name="connsiteY1368" fmla="*/ 4717536 h 6843584"/>
                <a:gd name="connsiteX1369" fmla="*/ 2665490 w 6844283"/>
                <a:gd name="connsiteY1369" fmla="*/ 5470275 h 6843584"/>
                <a:gd name="connsiteX1370" fmla="*/ 2688259 w 6844283"/>
                <a:gd name="connsiteY1370" fmla="*/ 5910609 h 6843584"/>
                <a:gd name="connsiteX1371" fmla="*/ 2468843 w 6844283"/>
                <a:gd name="connsiteY1371" fmla="*/ 6285988 h 6843584"/>
                <a:gd name="connsiteX1372" fmla="*/ 2037877 w 6844283"/>
                <a:gd name="connsiteY1372" fmla="*/ 6432173 h 6843584"/>
                <a:gd name="connsiteX1373" fmla="*/ 1739010 w 6844283"/>
                <a:gd name="connsiteY1373" fmla="*/ 6376242 h 6843584"/>
                <a:gd name="connsiteX1374" fmla="*/ 1650465 w 6844283"/>
                <a:gd name="connsiteY1374" fmla="*/ 6338089 h 6843584"/>
                <a:gd name="connsiteX1375" fmla="*/ 1696276 w 6844283"/>
                <a:gd name="connsiteY1375" fmla="*/ 6363388 h 6843584"/>
                <a:gd name="connsiteX1376" fmla="*/ 1719250 w 6844283"/>
                <a:gd name="connsiteY1376" fmla="*/ 6375969 h 6843584"/>
                <a:gd name="connsiteX1377" fmla="*/ 2457015 w 6844283"/>
                <a:gd name="connsiteY1377" fmla="*/ 6394020 h 6843584"/>
                <a:gd name="connsiteX1378" fmla="*/ 2798205 w 6844283"/>
                <a:gd name="connsiteY1378" fmla="*/ 5661041 h 6843584"/>
                <a:gd name="connsiteX1379" fmla="*/ 2470006 w 6844283"/>
                <a:gd name="connsiteY1379" fmla="*/ 4912268 h 6843584"/>
                <a:gd name="connsiteX1380" fmla="*/ 2441630 w 6844283"/>
                <a:gd name="connsiteY1380" fmla="*/ 4865978 h 6843584"/>
                <a:gd name="connsiteX1381" fmla="*/ 2067962 w 6844283"/>
                <a:gd name="connsiteY1381" fmla="*/ 4177648 h 6843584"/>
                <a:gd name="connsiteX1382" fmla="*/ 2080269 w 6844283"/>
                <a:gd name="connsiteY1382" fmla="*/ 2654052 h 6843584"/>
                <a:gd name="connsiteX1383" fmla="*/ 2433015 w 6844283"/>
                <a:gd name="connsiteY1383" fmla="*/ 2055908 h 6843584"/>
                <a:gd name="connsiteX1384" fmla="*/ 2831641 w 6844283"/>
                <a:gd name="connsiteY1384" fmla="*/ 1338382 h 6843584"/>
                <a:gd name="connsiteX1385" fmla="*/ 2710959 w 6844283"/>
                <a:gd name="connsiteY1385" fmla="*/ 536208 h 6843584"/>
                <a:gd name="connsiteX1386" fmla="*/ 2164412 w 6844283"/>
                <a:gd name="connsiteY1386" fmla="*/ 327477 h 6843584"/>
                <a:gd name="connsiteX1387" fmla="*/ 2191221 w 6844283"/>
                <a:gd name="connsiteY1387" fmla="*/ 319929 h 6843584"/>
                <a:gd name="connsiteX1388" fmla="*/ 2305017 w 6844283"/>
                <a:gd name="connsiteY1388" fmla="*/ 326229 h 6843584"/>
                <a:gd name="connsiteX1389" fmla="*/ 2715745 w 6844283"/>
                <a:gd name="connsiteY1389" fmla="*/ 531627 h 6843584"/>
                <a:gd name="connsiteX1390" fmla="*/ 2837863 w 6844283"/>
                <a:gd name="connsiteY1390" fmla="*/ 1340639 h 6843584"/>
                <a:gd name="connsiteX1391" fmla="*/ 2438417 w 6844283"/>
                <a:gd name="connsiteY1391" fmla="*/ 2059737 h 6843584"/>
                <a:gd name="connsiteX1392" fmla="*/ 2086286 w 6844283"/>
                <a:gd name="connsiteY1392" fmla="*/ 2656786 h 6843584"/>
                <a:gd name="connsiteX1393" fmla="*/ 2074047 w 6844283"/>
                <a:gd name="connsiteY1393" fmla="*/ 4175050 h 6843584"/>
                <a:gd name="connsiteX1394" fmla="*/ 2447237 w 6844283"/>
                <a:gd name="connsiteY1394" fmla="*/ 4862423 h 6843584"/>
                <a:gd name="connsiteX1395" fmla="*/ 2475613 w 6844283"/>
                <a:gd name="connsiteY1395" fmla="*/ 4908712 h 6843584"/>
                <a:gd name="connsiteX1396" fmla="*/ 2804769 w 6844283"/>
                <a:gd name="connsiteY1396" fmla="*/ 5660152 h 6843584"/>
                <a:gd name="connsiteX1397" fmla="*/ 2747129 w 6844283"/>
                <a:gd name="connsiteY1397" fmla="*/ 6085307 h 6843584"/>
                <a:gd name="connsiteX1398" fmla="*/ 2460023 w 6844283"/>
                <a:gd name="connsiteY1398" fmla="*/ 6400037 h 6843584"/>
                <a:gd name="connsiteX1399" fmla="*/ 2122251 w 6844283"/>
                <a:gd name="connsiteY1399" fmla="*/ 6480309 h 6843584"/>
                <a:gd name="connsiteX1400" fmla="*/ 1716104 w 6844283"/>
                <a:gd name="connsiteY1400" fmla="*/ 6382054 h 6843584"/>
                <a:gd name="connsiteX1401" fmla="*/ 1715968 w 6844283"/>
                <a:gd name="connsiteY1401" fmla="*/ 6381986 h 6843584"/>
                <a:gd name="connsiteX1402" fmla="*/ 1692994 w 6844283"/>
                <a:gd name="connsiteY1402" fmla="*/ 6369405 h 6843584"/>
                <a:gd name="connsiteX1403" fmla="*/ 1548039 w 6844283"/>
                <a:gd name="connsiteY1403" fmla="*/ 6281064 h 6843584"/>
                <a:gd name="connsiteX1404" fmla="*/ 1551868 w 6844283"/>
                <a:gd name="connsiteY1404" fmla="*/ 6275458 h 6843584"/>
                <a:gd name="connsiteX1405" fmla="*/ 1741403 w 6844283"/>
                <a:gd name="connsiteY1405" fmla="*/ 6369883 h 6843584"/>
                <a:gd name="connsiteX1406" fmla="*/ 2464604 w 6844283"/>
                <a:gd name="connsiteY1406" fmla="*/ 6280723 h 6843584"/>
                <a:gd name="connsiteX1407" fmla="*/ 2658926 w 6844283"/>
                <a:gd name="connsiteY1407" fmla="*/ 5472190 h 6843584"/>
                <a:gd name="connsiteX1408" fmla="*/ 2314932 w 6844283"/>
                <a:gd name="connsiteY1408" fmla="*/ 4720955 h 6843584"/>
                <a:gd name="connsiteX1409" fmla="*/ 1977091 w 6844283"/>
                <a:gd name="connsiteY1409" fmla="*/ 3994882 h 6843584"/>
                <a:gd name="connsiteX1410" fmla="*/ 1905093 w 6844283"/>
                <a:gd name="connsiteY1410" fmla="*/ 3261835 h 6843584"/>
                <a:gd name="connsiteX1411" fmla="*/ 2095106 w 6844283"/>
                <a:gd name="connsiteY1411" fmla="*/ 2549096 h 6843584"/>
                <a:gd name="connsiteX1412" fmla="*/ 2373461 w 6844283"/>
                <a:gd name="connsiteY1412" fmla="*/ 2055430 h 6843584"/>
                <a:gd name="connsiteX1413" fmla="*/ 2760257 w 6844283"/>
                <a:gd name="connsiteY1413" fmla="*/ 1245187 h 6843584"/>
                <a:gd name="connsiteX1414" fmla="*/ 2505629 w 6844283"/>
                <a:gd name="connsiteY1414" fmla="*/ 482397 h 6843584"/>
                <a:gd name="connsiteX1415" fmla="*/ 1655935 w 6844283"/>
                <a:gd name="connsiteY1415" fmla="*/ 503046 h 6843584"/>
                <a:gd name="connsiteX1416" fmla="*/ 1652379 w 6844283"/>
                <a:gd name="connsiteY1416" fmla="*/ 497234 h 6843584"/>
                <a:gd name="connsiteX1417" fmla="*/ 1844717 w 6844283"/>
                <a:gd name="connsiteY1417" fmla="*/ 392553 h 6843584"/>
                <a:gd name="connsiteX1418" fmla="*/ 2191221 w 6844283"/>
                <a:gd name="connsiteY1418" fmla="*/ 319929 h 6843584"/>
                <a:gd name="connsiteX1419" fmla="*/ 4806617 w 6844283"/>
                <a:gd name="connsiteY1419" fmla="*/ 307050 h 6843584"/>
                <a:gd name="connsiteX1420" fmla="*/ 4899391 w 6844283"/>
                <a:gd name="connsiteY1420" fmla="*/ 362173 h 6843584"/>
                <a:gd name="connsiteX1421" fmla="*/ 5063397 w 6844283"/>
                <a:gd name="connsiteY1421" fmla="*/ 500503 h 6843584"/>
                <a:gd name="connsiteX1422" fmla="*/ 5088937 w 6844283"/>
                <a:gd name="connsiteY1422" fmla="*/ 529324 h 6843584"/>
                <a:gd name="connsiteX1423" fmla="*/ 5115087 w 6844283"/>
                <a:gd name="connsiteY1423" fmla="*/ 553160 h 6843584"/>
                <a:gd name="connsiteX1424" fmla="*/ 5574907 w 6844283"/>
                <a:gd name="connsiteY1424" fmla="*/ 1344952 h 6843584"/>
                <a:gd name="connsiteX1425" fmla="*/ 5590241 w 6844283"/>
                <a:gd name="connsiteY1425" fmla="*/ 1397849 h 6843584"/>
                <a:gd name="connsiteX1426" fmla="*/ 5599797 w 6844283"/>
                <a:gd name="connsiteY1426" fmla="*/ 1425087 h 6843584"/>
                <a:gd name="connsiteX1427" fmla="*/ 5746269 w 6844283"/>
                <a:gd name="connsiteY1427" fmla="*/ 2370631 h 6843584"/>
                <a:gd name="connsiteX1428" fmla="*/ 5747645 w 6844283"/>
                <a:gd name="connsiteY1428" fmla="*/ 2475662 h 6843584"/>
                <a:gd name="connsiteX1429" fmla="*/ 5748731 w 6844283"/>
                <a:gd name="connsiteY1429" fmla="*/ 2513766 h 6843584"/>
                <a:gd name="connsiteX1430" fmla="*/ 5748381 w 6844283"/>
                <a:gd name="connsiteY1430" fmla="*/ 2531762 h 6843584"/>
                <a:gd name="connsiteX1431" fmla="*/ 5748651 w 6844283"/>
                <a:gd name="connsiteY1431" fmla="*/ 2552259 h 6843584"/>
                <a:gd name="connsiteX1432" fmla="*/ 5746167 w 6844283"/>
                <a:gd name="connsiteY1432" fmla="*/ 2645551 h 6843584"/>
                <a:gd name="connsiteX1433" fmla="*/ 5742427 w 6844283"/>
                <a:gd name="connsiteY1433" fmla="*/ 2837779 h 6843584"/>
                <a:gd name="connsiteX1434" fmla="*/ 5727775 w 6844283"/>
                <a:gd name="connsiteY1434" fmla="*/ 3329119 h 6843584"/>
                <a:gd name="connsiteX1435" fmla="*/ 5725127 w 6844283"/>
                <a:gd name="connsiteY1435" fmla="*/ 3714408 h 6843584"/>
                <a:gd name="connsiteX1436" fmla="*/ 5722193 w 6844283"/>
                <a:gd name="connsiteY1436" fmla="*/ 4024157 h 6843584"/>
                <a:gd name="connsiteX1437" fmla="*/ 5721503 w 6844283"/>
                <a:gd name="connsiteY1437" fmla="*/ 4201032 h 6843584"/>
                <a:gd name="connsiteX1438" fmla="*/ 5720191 w 6844283"/>
                <a:gd name="connsiteY1438" fmla="*/ 4235597 h 6843584"/>
                <a:gd name="connsiteX1439" fmla="*/ 5720069 w 6844283"/>
                <a:gd name="connsiteY1439" fmla="*/ 4248484 h 6843584"/>
                <a:gd name="connsiteX1440" fmla="*/ 5714343 w 6844283"/>
                <a:gd name="connsiteY1440" fmla="*/ 4389649 h 6843584"/>
                <a:gd name="connsiteX1441" fmla="*/ 5706743 w 6844283"/>
                <a:gd name="connsiteY1441" fmla="*/ 4589881 h 6843584"/>
                <a:gd name="connsiteX1442" fmla="*/ 5506671 w 6844283"/>
                <a:gd name="connsiteY1442" fmla="*/ 5548017 h 6843584"/>
                <a:gd name="connsiteX1443" fmla="*/ 5374749 w 6844283"/>
                <a:gd name="connsiteY1443" fmla="*/ 5839591 h 6843584"/>
                <a:gd name="connsiteX1444" fmla="*/ 5351047 w 6844283"/>
                <a:gd name="connsiteY1444" fmla="*/ 5880869 h 6843584"/>
                <a:gd name="connsiteX1445" fmla="*/ 5349891 w 6844283"/>
                <a:gd name="connsiteY1445" fmla="*/ 5883146 h 6843584"/>
                <a:gd name="connsiteX1446" fmla="*/ 5346777 w 6844283"/>
                <a:gd name="connsiteY1446" fmla="*/ 5888305 h 6843584"/>
                <a:gd name="connsiteX1447" fmla="*/ 5288335 w 6844283"/>
                <a:gd name="connsiteY1447" fmla="*/ 5990089 h 6843584"/>
                <a:gd name="connsiteX1448" fmla="*/ 4782305 w 6844283"/>
                <a:gd name="connsiteY1448" fmla="*/ 6526376 h 6843584"/>
                <a:gd name="connsiteX1449" fmla="*/ 4720621 w 6844283"/>
                <a:gd name="connsiteY1449" fmla="*/ 6561153 h 6843584"/>
                <a:gd name="connsiteX1450" fmla="*/ 4633523 w 6844283"/>
                <a:gd name="connsiteY1450" fmla="*/ 6613261 h 6843584"/>
                <a:gd name="connsiteX1451" fmla="*/ 4695949 w 6844283"/>
                <a:gd name="connsiteY1451" fmla="*/ 6586222 h 6843584"/>
                <a:gd name="connsiteX1452" fmla="*/ 4719265 w 6844283"/>
                <a:gd name="connsiteY1452" fmla="*/ 6575761 h 6843584"/>
                <a:gd name="connsiteX1453" fmla="*/ 5816203 w 6844283"/>
                <a:gd name="connsiteY1453" fmla="*/ 4251561 h 6843584"/>
                <a:gd name="connsiteX1454" fmla="*/ 5841365 w 6844283"/>
                <a:gd name="connsiteY1454" fmla="*/ 3088577 h 6843584"/>
                <a:gd name="connsiteX1455" fmla="*/ 5843347 w 6844283"/>
                <a:gd name="connsiteY1455" fmla="*/ 2848993 h 6843584"/>
                <a:gd name="connsiteX1456" fmla="*/ 5673983 w 6844283"/>
                <a:gd name="connsiteY1456" fmla="*/ 1472403 h 6843584"/>
                <a:gd name="connsiteX1457" fmla="*/ 4907743 w 6844283"/>
                <a:gd name="connsiteY1457" fmla="*/ 358190 h 6843584"/>
                <a:gd name="connsiteX1458" fmla="*/ 4759599 w 6844283"/>
                <a:gd name="connsiteY1458" fmla="*/ 298570 h 6843584"/>
                <a:gd name="connsiteX1459" fmla="*/ 4874479 w 6844283"/>
                <a:gd name="connsiteY1459" fmla="*/ 377275 h 6843584"/>
                <a:gd name="connsiteX1460" fmla="*/ 4851411 w 6844283"/>
                <a:gd name="connsiteY1460" fmla="*/ 356641 h 6843584"/>
                <a:gd name="connsiteX1461" fmla="*/ 4714789 w 6844283"/>
                <a:gd name="connsiteY1461" fmla="*/ 260989 h 6843584"/>
                <a:gd name="connsiteX1462" fmla="*/ 4853487 w 6844283"/>
                <a:gd name="connsiteY1462" fmla="*/ 340104 h 6843584"/>
                <a:gd name="connsiteX1463" fmla="*/ 4821557 w 6844283"/>
                <a:gd name="connsiteY1463" fmla="*/ 318432 h 6843584"/>
                <a:gd name="connsiteX1464" fmla="*/ 4714825 w 6844283"/>
                <a:gd name="connsiteY1464" fmla="*/ 261003 h 6843584"/>
                <a:gd name="connsiteX1465" fmla="*/ 2335313 w 6844283"/>
                <a:gd name="connsiteY1465" fmla="*/ 248729 h 6843584"/>
                <a:gd name="connsiteX1466" fmla="*/ 2083824 w 6844283"/>
                <a:gd name="connsiteY1466" fmla="*/ 290469 h 6843584"/>
                <a:gd name="connsiteX1467" fmla="*/ 1932168 w 6844283"/>
                <a:gd name="connsiteY1467" fmla="*/ 350297 h 6843584"/>
                <a:gd name="connsiteX1468" fmla="*/ 2316914 w 6844283"/>
                <a:gd name="connsiteY1468" fmla="*/ 280213 h 6843584"/>
                <a:gd name="connsiteX1469" fmla="*/ 2744188 w 6844283"/>
                <a:gd name="connsiteY1469" fmla="*/ 433030 h 6843584"/>
                <a:gd name="connsiteX1470" fmla="*/ 2970372 w 6844283"/>
                <a:gd name="connsiteY1470" fmla="*/ 1236435 h 6843584"/>
                <a:gd name="connsiteX1471" fmla="*/ 2511235 w 6844283"/>
                <a:gd name="connsiteY1471" fmla="*/ 2030882 h 6843584"/>
                <a:gd name="connsiteX1472" fmla="*/ 2177839 w 6844283"/>
                <a:gd name="connsiteY1472" fmla="*/ 2523729 h 6843584"/>
                <a:gd name="connsiteX1473" fmla="*/ 2022286 w 6844283"/>
                <a:gd name="connsiteY1473" fmla="*/ 3972318 h 6843584"/>
                <a:gd name="connsiteX1474" fmla="*/ 2449971 w 6844283"/>
                <a:gd name="connsiteY1474" fmla="*/ 4753023 h 6843584"/>
                <a:gd name="connsiteX1475" fmla="*/ 2855229 w 6844283"/>
                <a:gd name="connsiteY1475" fmla="*/ 5470343 h 6843584"/>
                <a:gd name="connsiteX1476" fmla="*/ 2714992 w 6844283"/>
                <a:gd name="connsiteY1476" fmla="*/ 6316414 h 6843584"/>
                <a:gd name="connsiteX1477" fmla="*/ 1943382 w 6844283"/>
                <a:gd name="connsiteY1477" fmla="*/ 6484753 h 6843584"/>
                <a:gd name="connsiteX1478" fmla="*/ 1856614 w 6844283"/>
                <a:gd name="connsiteY1478" fmla="*/ 6453848 h 6843584"/>
                <a:gd name="connsiteX1479" fmla="*/ 1941946 w 6844283"/>
                <a:gd name="connsiteY1479" fmla="*/ 6492753 h 6843584"/>
                <a:gd name="connsiteX1480" fmla="*/ 1950561 w 6844283"/>
                <a:gd name="connsiteY1480" fmla="*/ 6496514 h 6843584"/>
                <a:gd name="connsiteX1481" fmla="*/ 2714514 w 6844283"/>
                <a:gd name="connsiteY1481" fmla="*/ 6423011 h 6843584"/>
                <a:gd name="connsiteX1482" fmla="*/ 2997244 w 6844283"/>
                <a:gd name="connsiteY1482" fmla="*/ 5642990 h 6843584"/>
                <a:gd name="connsiteX1483" fmla="*/ 2587336 w 6844283"/>
                <a:gd name="connsiteY1483" fmla="*/ 4900507 h 6843584"/>
                <a:gd name="connsiteX1484" fmla="*/ 2544123 w 6844283"/>
                <a:gd name="connsiteY1484" fmla="*/ 4843209 h 6843584"/>
                <a:gd name="connsiteX1485" fmla="*/ 2114934 w 6844283"/>
                <a:gd name="connsiteY1485" fmla="*/ 4178263 h 6843584"/>
                <a:gd name="connsiteX1486" fmla="*/ 1942288 w 6844283"/>
                <a:gd name="connsiteY1486" fmla="*/ 3422242 h 6843584"/>
                <a:gd name="connsiteX1487" fmla="*/ 2118968 w 6844283"/>
                <a:gd name="connsiteY1487" fmla="*/ 2667658 h 6843584"/>
                <a:gd name="connsiteX1488" fmla="*/ 2562926 w 6844283"/>
                <a:gd name="connsiteY1488" fmla="*/ 2025960 h 6843584"/>
                <a:gd name="connsiteX1489" fmla="*/ 3004970 w 6844283"/>
                <a:gd name="connsiteY1489" fmla="*/ 1386313 h 6843584"/>
                <a:gd name="connsiteX1490" fmla="*/ 2959706 w 6844283"/>
                <a:gd name="connsiteY1490" fmla="*/ 534089 h 6843584"/>
                <a:gd name="connsiteX1491" fmla="*/ 2335313 w 6844283"/>
                <a:gd name="connsiteY1491" fmla="*/ 248729 h 6843584"/>
                <a:gd name="connsiteX1492" fmla="*/ 4616763 w 6844283"/>
                <a:gd name="connsiteY1492" fmla="*/ 223576 h 6843584"/>
                <a:gd name="connsiteX1493" fmla="*/ 4754665 w 6844283"/>
                <a:gd name="connsiteY1493" fmla="*/ 295450 h 6843584"/>
                <a:gd name="connsiteX1494" fmla="*/ 4731231 w 6844283"/>
                <a:gd name="connsiteY1494" fmla="*/ 280628 h 6843584"/>
                <a:gd name="connsiteX1495" fmla="*/ 4644121 w 6844283"/>
                <a:gd name="connsiteY1495" fmla="*/ 234612 h 6843584"/>
                <a:gd name="connsiteX1496" fmla="*/ 4644309 w 6844283"/>
                <a:gd name="connsiteY1496" fmla="*/ 234126 h 6843584"/>
                <a:gd name="connsiteX1497" fmla="*/ 2499859 w 6844283"/>
                <a:gd name="connsiteY1497" fmla="*/ 181751 h 6843584"/>
                <a:gd name="connsiteX1498" fmla="*/ 2272909 w 6844283"/>
                <a:gd name="connsiteY1498" fmla="*/ 211442 h 6843584"/>
                <a:gd name="connsiteX1499" fmla="*/ 2168614 w 6844283"/>
                <a:gd name="connsiteY1499" fmla="*/ 245496 h 6843584"/>
                <a:gd name="connsiteX1500" fmla="*/ 2167994 w 6844283"/>
                <a:gd name="connsiteY1500" fmla="*/ 245615 h 6843584"/>
                <a:gd name="connsiteX1501" fmla="*/ 2162387 w 6844283"/>
                <a:gd name="connsiteY1501" fmla="*/ 247529 h 6843584"/>
                <a:gd name="connsiteX1502" fmla="*/ 2168614 w 6844283"/>
                <a:gd name="connsiteY1502" fmla="*/ 245496 h 6843584"/>
                <a:gd name="connsiteX1503" fmla="*/ 2300094 w 6844283"/>
                <a:gd name="connsiteY1503" fmla="*/ 220222 h 6843584"/>
                <a:gd name="connsiteX1504" fmla="*/ 2445528 w 6844283"/>
                <a:gd name="connsiteY1504" fmla="*/ 210060 h 6843584"/>
                <a:gd name="connsiteX1505" fmla="*/ 2977826 w 6844283"/>
                <a:gd name="connsiteY1505" fmla="*/ 407595 h 6843584"/>
                <a:gd name="connsiteX1506" fmla="*/ 3204762 w 6844283"/>
                <a:gd name="connsiteY1506" fmla="*/ 1123960 h 6843584"/>
                <a:gd name="connsiteX1507" fmla="*/ 2658310 w 6844283"/>
                <a:gd name="connsiteY1507" fmla="*/ 1980492 h 6843584"/>
                <a:gd name="connsiteX1508" fmla="*/ 2441152 w 6844283"/>
                <a:gd name="connsiteY1508" fmla="*/ 2224315 h 6843584"/>
                <a:gd name="connsiteX1509" fmla="*/ 2174421 w 6844283"/>
                <a:gd name="connsiteY1509" fmla="*/ 2613233 h 6843584"/>
                <a:gd name="connsiteX1510" fmla="*/ 2771471 w 6844283"/>
                <a:gd name="connsiteY1510" fmla="*/ 1905894 h 6843584"/>
                <a:gd name="connsiteX1511" fmla="*/ 2866512 w 6844283"/>
                <a:gd name="connsiteY1511" fmla="*/ 1808664 h 6843584"/>
                <a:gd name="connsiteX1512" fmla="*/ 3296179 w 6844283"/>
                <a:gd name="connsiteY1512" fmla="*/ 1147139 h 6843584"/>
                <a:gd name="connsiteX1513" fmla="*/ 3020287 w 6844283"/>
                <a:gd name="connsiteY1513" fmla="*/ 349545 h 6843584"/>
                <a:gd name="connsiteX1514" fmla="*/ 2499859 w 6844283"/>
                <a:gd name="connsiteY1514" fmla="*/ 181751 h 6843584"/>
                <a:gd name="connsiteX1515" fmla="*/ 4488295 w 6844283"/>
                <a:gd name="connsiteY1515" fmla="*/ 174372 h 6843584"/>
                <a:gd name="connsiteX1516" fmla="*/ 5205411 w 6844283"/>
                <a:gd name="connsiteY1516" fmla="*/ 821337 h 6843584"/>
                <a:gd name="connsiteX1517" fmla="*/ 5526635 w 6844283"/>
                <a:gd name="connsiteY1517" fmla="*/ 1809489 h 6843584"/>
                <a:gd name="connsiteX1518" fmla="*/ 5467151 w 6844283"/>
                <a:gd name="connsiteY1518" fmla="*/ 2789848 h 6843584"/>
                <a:gd name="connsiteX1519" fmla="*/ 5460723 w 6844283"/>
                <a:gd name="connsiteY1519" fmla="*/ 2819455 h 6843584"/>
                <a:gd name="connsiteX1520" fmla="*/ 5276519 w 6844283"/>
                <a:gd name="connsiteY1520" fmla="*/ 3212062 h 6843584"/>
                <a:gd name="connsiteX1521" fmla="*/ 5135053 w 6844283"/>
                <a:gd name="connsiteY1521" fmla="*/ 3127620 h 6843584"/>
                <a:gd name="connsiteX1522" fmla="*/ 5120011 w 6844283"/>
                <a:gd name="connsiteY1522" fmla="*/ 3107790 h 6843584"/>
                <a:gd name="connsiteX1523" fmla="*/ 5051431 w 6844283"/>
                <a:gd name="connsiteY1523" fmla="*/ 3012683 h 6843584"/>
                <a:gd name="connsiteX1524" fmla="*/ 5007875 w 6844283"/>
                <a:gd name="connsiteY1524" fmla="*/ 2951075 h 6843584"/>
                <a:gd name="connsiteX1525" fmla="*/ 4484191 w 6844283"/>
                <a:gd name="connsiteY1525" fmla="*/ 2376045 h 6843584"/>
                <a:gd name="connsiteX1526" fmla="*/ 4989823 w 6844283"/>
                <a:gd name="connsiteY1526" fmla="*/ 3108474 h 6843584"/>
                <a:gd name="connsiteX1527" fmla="*/ 5009509 w 6844283"/>
                <a:gd name="connsiteY1527" fmla="*/ 3180077 h 6843584"/>
                <a:gd name="connsiteX1528" fmla="*/ 5014031 w 6844283"/>
                <a:gd name="connsiteY1528" fmla="*/ 3194354 h 6843584"/>
                <a:gd name="connsiteX1529" fmla="*/ 5015597 w 6844283"/>
                <a:gd name="connsiteY1529" fmla="*/ 3202223 h 6843584"/>
                <a:gd name="connsiteX1530" fmla="*/ 5025365 w 6844283"/>
                <a:gd name="connsiteY1530" fmla="*/ 3237754 h 6843584"/>
                <a:gd name="connsiteX1531" fmla="*/ 5030667 w 6844283"/>
                <a:gd name="connsiteY1531" fmla="*/ 3277985 h 6843584"/>
                <a:gd name="connsiteX1532" fmla="*/ 5038365 w 6844283"/>
                <a:gd name="connsiteY1532" fmla="*/ 3316690 h 6843584"/>
                <a:gd name="connsiteX1533" fmla="*/ 5041279 w 6844283"/>
                <a:gd name="connsiteY1533" fmla="*/ 3358513 h 6843584"/>
                <a:gd name="connsiteX1534" fmla="*/ 5042521 w 6844283"/>
                <a:gd name="connsiteY1534" fmla="*/ 3367943 h 6843584"/>
                <a:gd name="connsiteX1535" fmla="*/ 5042453 w 6844283"/>
                <a:gd name="connsiteY1535" fmla="*/ 3375372 h 6843584"/>
                <a:gd name="connsiteX1536" fmla="*/ 5046765 w 6844283"/>
                <a:gd name="connsiteY1536" fmla="*/ 3437268 h 6843584"/>
                <a:gd name="connsiteX1537" fmla="*/ 5015807 w 6844283"/>
                <a:gd name="connsiteY1537" fmla="*/ 3671469 h 6843584"/>
                <a:gd name="connsiteX1538" fmla="*/ 4868095 w 6844283"/>
                <a:gd name="connsiteY1538" fmla="*/ 4003401 h 6843584"/>
                <a:gd name="connsiteX1539" fmla="*/ 4863445 w 6844283"/>
                <a:gd name="connsiteY1539" fmla="*/ 4010316 h 6843584"/>
                <a:gd name="connsiteX1540" fmla="*/ 4853353 w 6844283"/>
                <a:gd name="connsiteY1540" fmla="*/ 4028348 h 6843584"/>
                <a:gd name="connsiteX1541" fmla="*/ 4760699 w 6844283"/>
                <a:gd name="connsiteY1541" fmla="*/ 4161512 h 6843584"/>
                <a:gd name="connsiteX1542" fmla="*/ 4651673 w 6844283"/>
                <a:gd name="connsiteY1542" fmla="*/ 4287279 h 6843584"/>
                <a:gd name="connsiteX1543" fmla="*/ 4646409 w 6844283"/>
                <a:gd name="connsiteY1543" fmla="*/ 4293766 h 6843584"/>
                <a:gd name="connsiteX1544" fmla="*/ 4641905 w 6844283"/>
                <a:gd name="connsiteY1544" fmla="*/ 4298548 h 6843584"/>
                <a:gd name="connsiteX1545" fmla="*/ 4531371 w 6844283"/>
                <a:gd name="connsiteY1545" fmla="*/ 4426054 h 6843584"/>
                <a:gd name="connsiteX1546" fmla="*/ 4985723 w 6844283"/>
                <a:gd name="connsiteY1546" fmla="*/ 3955908 h 6843584"/>
                <a:gd name="connsiteX1547" fmla="*/ 5035225 w 6844283"/>
                <a:gd name="connsiteY1547" fmla="*/ 3889858 h 6843584"/>
                <a:gd name="connsiteX1548" fmla="*/ 5119395 w 6844283"/>
                <a:gd name="connsiteY1548" fmla="*/ 3781142 h 6843584"/>
                <a:gd name="connsiteX1549" fmla="*/ 5241511 w 6844283"/>
                <a:gd name="connsiteY1549" fmla="*/ 3690546 h 6843584"/>
                <a:gd name="connsiteX1550" fmla="*/ 5243085 w 6844283"/>
                <a:gd name="connsiteY1550" fmla="*/ 3690546 h 6843584"/>
                <a:gd name="connsiteX1551" fmla="*/ 5314263 w 6844283"/>
                <a:gd name="connsiteY1551" fmla="*/ 3736015 h 6843584"/>
                <a:gd name="connsiteX1552" fmla="*/ 5440755 w 6844283"/>
                <a:gd name="connsiteY1552" fmla="*/ 4114060 h 6843584"/>
                <a:gd name="connsiteX1553" fmla="*/ 5451765 w 6844283"/>
                <a:gd name="connsiteY1553" fmla="*/ 4173067 h 6843584"/>
                <a:gd name="connsiteX1554" fmla="*/ 5138335 w 6844283"/>
                <a:gd name="connsiteY1554" fmla="*/ 6036624 h 6843584"/>
                <a:gd name="connsiteX1555" fmla="*/ 4620699 w 6844283"/>
                <a:gd name="connsiteY1555" fmla="*/ 6582077 h 6843584"/>
                <a:gd name="connsiteX1556" fmla="*/ 4425689 w 6844283"/>
                <a:gd name="connsiteY1556" fmla="*/ 6684111 h 6843584"/>
                <a:gd name="connsiteX1557" fmla="*/ 4595119 w 6844283"/>
                <a:gd name="connsiteY1557" fmla="*/ 6609226 h 6843584"/>
                <a:gd name="connsiteX1558" fmla="*/ 4587713 w 6844283"/>
                <a:gd name="connsiteY1558" fmla="*/ 6613510 h 6843584"/>
                <a:gd name="connsiteX1559" fmla="*/ 4614037 w 6844283"/>
                <a:gd name="connsiteY1559" fmla="*/ 6600864 h 6843584"/>
                <a:gd name="connsiteX1560" fmla="*/ 4595119 w 6844283"/>
                <a:gd name="connsiteY1560" fmla="*/ 6609226 h 6843584"/>
                <a:gd name="connsiteX1561" fmla="*/ 4665069 w 6844283"/>
                <a:gd name="connsiteY1561" fmla="*/ 6568756 h 6843584"/>
                <a:gd name="connsiteX1562" fmla="*/ 4622525 w 6844283"/>
                <a:gd name="connsiteY1562" fmla="*/ 6596787 h 6843584"/>
                <a:gd name="connsiteX1563" fmla="*/ 4654507 w 6844283"/>
                <a:gd name="connsiteY1563" fmla="*/ 6581422 h 6843584"/>
                <a:gd name="connsiteX1564" fmla="*/ 4713635 w 6844283"/>
                <a:gd name="connsiteY1564" fmla="*/ 6540658 h 6843584"/>
                <a:gd name="connsiteX1565" fmla="*/ 4665069 w 6844283"/>
                <a:gd name="connsiteY1565" fmla="*/ 6568756 h 6843584"/>
                <a:gd name="connsiteX1566" fmla="*/ 4796393 w 6844283"/>
                <a:gd name="connsiteY1566" fmla="*/ 6482233 h 6843584"/>
                <a:gd name="connsiteX1567" fmla="*/ 4896509 w 6844283"/>
                <a:gd name="connsiteY1567" fmla="*/ 6395889 h 6843584"/>
                <a:gd name="connsiteX1568" fmla="*/ 4918047 w 6844283"/>
                <a:gd name="connsiteY1568" fmla="*/ 6376310 h 6843584"/>
                <a:gd name="connsiteX1569" fmla="*/ 4994419 w 6844283"/>
                <a:gd name="connsiteY1569" fmla="*/ 6296369 h 6843584"/>
                <a:gd name="connsiteX1570" fmla="*/ 5036395 w 6844283"/>
                <a:gd name="connsiteY1570" fmla="*/ 6248506 h 6843584"/>
                <a:gd name="connsiteX1571" fmla="*/ 5090335 w 6844283"/>
                <a:gd name="connsiteY1571" fmla="*/ 6181535 h 6843584"/>
                <a:gd name="connsiteX1572" fmla="*/ 5146789 w 6844283"/>
                <a:gd name="connsiteY1572" fmla="*/ 6103406 h 6843584"/>
                <a:gd name="connsiteX1573" fmla="*/ 5176453 w 6844283"/>
                <a:gd name="connsiteY1573" fmla="*/ 6060454 h 6843584"/>
                <a:gd name="connsiteX1574" fmla="*/ 5253217 w 6844283"/>
                <a:gd name="connsiteY1574" fmla="*/ 5934488 h 6843584"/>
                <a:gd name="connsiteX1575" fmla="*/ 5373681 w 6844283"/>
                <a:gd name="connsiteY1575" fmla="*/ 5689007 h 6843584"/>
                <a:gd name="connsiteX1576" fmla="*/ 5431281 w 6844283"/>
                <a:gd name="connsiteY1576" fmla="*/ 5540534 h 6843584"/>
                <a:gd name="connsiteX1577" fmla="*/ 5479567 w 6844283"/>
                <a:gd name="connsiteY1577" fmla="*/ 5389136 h 6843584"/>
                <a:gd name="connsiteX1578" fmla="*/ 5480919 w 6844283"/>
                <a:gd name="connsiteY1578" fmla="*/ 5384461 h 6843584"/>
                <a:gd name="connsiteX1579" fmla="*/ 5515875 w 6844283"/>
                <a:gd name="connsiteY1579" fmla="*/ 5247103 h 6843584"/>
                <a:gd name="connsiteX1580" fmla="*/ 5524287 w 6844283"/>
                <a:gd name="connsiteY1580" fmla="*/ 5210073 h 6843584"/>
                <a:gd name="connsiteX1581" fmla="*/ 5543295 w 6844283"/>
                <a:gd name="connsiteY1581" fmla="*/ 5112333 h 6843584"/>
                <a:gd name="connsiteX1582" fmla="*/ 5558869 w 6844283"/>
                <a:gd name="connsiteY1582" fmla="*/ 5020624 h 6843584"/>
                <a:gd name="connsiteX1583" fmla="*/ 5564311 w 6844283"/>
                <a:gd name="connsiteY1583" fmla="*/ 4981402 h 6843584"/>
                <a:gd name="connsiteX1584" fmla="*/ 5581709 w 6844283"/>
                <a:gd name="connsiteY1584" fmla="*/ 4833284 h 6843584"/>
                <a:gd name="connsiteX1585" fmla="*/ 5594331 w 6844283"/>
                <a:gd name="connsiteY1585" fmla="*/ 4653130 h 6843584"/>
                <a:gd name="connsiteX1586" fmla="*/ 5597243 w 6844283"/>
                <a:gd name="connsiteY1586" fmla="*/ 4292007 h 6843584"/>
                <a:gd name="connsiteX1587" fmla="*/ 5590327 w 6844283"/>
                <a:gd name="connsiteY1587" fmla="*/ 4144871 h 6843584"/>
                <a:gd name="connsiteX1588" fmla="*/ 5576823 w 6844283"/>
                <a:gd name="connsiteY1588" fmla="*/ 3959874 h 6843584"/>
                <a:gd name="connsiteX1589" fmla="*/ 5568239 w 6844283"/>
                <a:gd name="connsiteY1589" fmla="*/ 3828495 h 6843584"/>
                <a:gd name="connsiteX1590" fmla="*/ 5562251 w 6844283"/>
                <a:gd name="connsiteY1590" fmla="*/ 3750467 h 6843584"/>
                <a:gd name="connsiteX1591" fmla="*/ 5560433 w 6844283"/>
                <a:gd name="connsiteY1591" fmla="*/ 3709007 h 6843584"/>
                <a:gd name="connsiteX1592" fmla="*/ 5556515 w 6844283"/>
                <a:gd name="connsiteY1592" fmla="*/ 3649042 h 6843584"/>
                <a:gd name="connsiteX1593" fmla="*/ 5556207 w 6844283"/>
                <a:gd name="connsiteY1593" fmla="*/ 3612679 h 6843584"/>
                <a:gd name="connsiteX1594" fmla="*/ 5554191 w 6844283"/>
                <a:gd name="connsiteY1594" fmla="*/ 3566719 h 6843584"/>
                <a:gd name="connsiteX1595" fmla="*/ 5595831 w 6844283"/>
                <a:gd name="connsiteY1595" fmla="*/ 2957640 h 6843584"/>
                <a:gd name="connsiteX1596" fmla="*/ 5601481 w 6844283"/>
                <a:gd name="connsiteY1596" fmla="*/ 2906093 h 6843584"/>
                <a:gd name="connsiteX1597" fmla="*/ 5627955 w 6844283"/>
                <a:gd name="connsiteY1597" fmla="*/ 2557016 h 6843584"/>
                <a:gd name="connsiteX1598" fmla="*/ 5631993 w 6844283"/>
                <a:gd name="connsiteY1598" fmla="*/ 2431547 h 6843584"/>
                <a:gd name="connsiteX1599" fmla="*/ 5632403 w 6844283"/>
                <a:gd name="connsiteY1599" fmla="*/ 2292832 h 6843584"/>
                <a:gd name="connsiteX1600" fmla="*/ 5583929 w 6844283"/>
                <a:gd name="connsiteY1600" fmla="*/ 1718237 h 6843584"/>
                <a:gd name="connsiteX1601" fmla="*/ 5550441 w 6844283"/>
                <a:gd name="connsiteY1601" fmla="*/ 1545334 h 6843584"/>
                <a:gd name="connsiteX1602" fmla="*/ 5514533 w 6844283"/>
                <a:gd name="connsiteY1602" fmla="*/ 1404643 h 6843584"/>
                <a:gd name="connsiteX1603" fmla="*/ 5145567 w 6844283"/>
                <a:gd name="connsiteY1603" fmla="*/ 658689 h 6843584"/>
                <a:gd name="connsiteX1604" fmla="*/ 5019121 w 6844283"/>
                <a:gd name="connsiteY1604" fmla="*/ 509989 h 6843584"/>
                <a:gd name="connsiteX1605" fmla="*/ 4960149 w 6844283"/>
                <a:gd name="connsiteY1605" fmla="*/ 453910 h 6843584"/>
                <a:gd name="connsiteX1606" fmla="*/ 4924219 w 6844283"/>
                <a:gd name="connsiteY1606" fmla="*/ 421769 h 6843584"/>
                <a:gd name="connsiteX1607" fmla="*/ 4749379 w 6844283"/>
                <a:gd name="connsiteY1607" fmla="*/ 299576 h 6843584"/>
                <a:gd name="connsiteX1608" fmla="*/ 4538277 w 6844283"/>
                <a:gd name="connsiteY1608" fmla="*/ 196322 h 6843584"/>
                <a:gd name="connsiteX1609" fmla="*/ 4539091 w 6844283"/>
                <a:gd name="connsiteY1609" fmla="*/ 193827 h 6843584"/>
                <a:gd name="connsiteX1610" fmla="*/ 2572941 w 6844283"/>
                <a:gd name="connsiteY1610" fmla="*/ 154787 h 6843584"/>
                <a:gd name="connsiteX1611" fmla="*/ 2370383 w 6844283"/>
                <a:gd name="connsiteY1611" fmla="*/ 178472 h 6843584"/>
                <a:gd name="connsiteX1612" fmla="*/ 2320813 w 6844283"/>
                <a:gd name="connsiteY1612" fmla="*/ 193338 h 6843584"/>
                <a:gd name="connsiteX1613" fmla="*/ 2440630 w 6844283"/>
                <a:gd name="connsiteY1613" fmla="*/ 176741 h 6843584"/>
                <a:gd name="connsiteX1614" fmla="*/ 2565320 w 6844283"/>
                <a:gd name="connsiteY1614" fmla="*/ 176146 h 6843584"/>
                <a:gd name="connsiteX1615" fmla="*/ 3024458 w 6844283"/>
                <a:gd name="connsiteY1615" fmla="*/ 344211 h 6843584"/>
                <a:gd name="connsiteX1616" fmla="*/ 3302812 w 6844283"/>
                <a:gd name="connsiteY1616" fmla="*/ 1148780 h 6843584"/>
                <a:gd name="connsiteX1617" fmla="*/ 2871366 w 6844283"/>
                <a:gd name="connsiteY1617" fmla="*/ 1813520 h 6843584"/>
                <a:gd name="connsiteX1618" fmla="*/ 2776325 w 6844283"/>
                <a:gd name="connsiteY1618" fmla="*/ 1910818 h 6843584"/>
                <a:gd name="connsiteX1619" fmla="*/ 2282313 w 6844283"/>
                <a:gd name="connsiteY1619" fmla="*/ 2465581 h 6843584"/>
                <a:gd name="connsiteX1620" fmla="*/ 2275601 w 6844283"/>
                <a:gd name="connsiteY1620" fmla="*/ 2475372 h 6843584"/>
                <a:gd name="connsiteX1621" fmla="*/ 2370024 w 6844283"/>
                <a:gd name="connsiteY1621" fmla="*/ 2355983 h 6843584"/>
                <a:gd name="connsiteX1622" fmla="*/ 2710480 w 6844283"/>
                <a:gd name="connsiteY1622" fmla="*/ 2016662 h 6843584"/>
                <a:gd name="connsiteX1623" fmla="*/ 2722035 w 6844283"/>
                <a:gd name="connsiteY1623" fmla="*/ 2005997 h 6843584"/>
                <a:gd name="connsiteX1624" fmla="*/ 2821794 w 6844283"/>
                <a:gd name="connsiteY1624" fmla="*/ 1915058 h 6843584"/>
                <a:gd name="connsiteX1625" fmla="*/ 3425612 w 6844283"/>
                <a:gd name="connsiteY1625" fmla="*/ 962253 h 6843584"/>
                <a:gd name="connsiteX1626" fmla="*/ 3135498 w 6844283"/>
                <a:gd name="connsiteY1626" fmla="*/ 350024 h 6843584"/>
                <a:gd name="connsiteX1627" fmla="*/ 2572941 w 6844283"/>
                <a:gd name="connsiteY1627" fmla="*/ 154787 h 6843584"/>
                <a:gd name="connsiteX1628" fmla="*/ 2715032 w 6844283"/>
                <a:gd name="connsiteY1628" fmla="*/ 128464 h 6843584"/>
                <a:gd name="connsiteX1629" fmla="*/ 2394041 w 6844283"/>
                <a:gd name="connsiteY1629" fmla="*/ 166164 h 6843584"/>
                <a:gd name="connsiteX1630" fmla="*/ 2575166 w 6844283"/>
                <a:gd name="connsiteY1630" fmla="*/ 147908 h 6843584"/>
                <a:gd name="connsiteX1631" fmla="*/ 3139737 w 6844283"/>
                <a:gd name="connsiteY1631" fmla="*/ 344691 h 6843584"/>
                <a:gd name="connsiteX1632" fmla="*/ 3432381 w 6844283"/>
                <a:gd name="connsiteY1632" fmla="*/ 962321 h 6843584"/>
                <a:gd name="connsiteX1633" fmla="*/ 3234710 w 6844283"/>
                <a:gd name="connsiteY1633" fmla="*/ 1499611 h 6843584"/>
                <a:gd name="connsiteX1634" fmla="*/ 2826306 w 6844283"/>
                <a:gd name="connsiteY1634" fmla="*/ 1920117 h 6843584"/>
                <a:gd name="connsiteX1635" fmla="*/ 2726616 w 6844283"/>
                <a:gd name="connsiteY1635" fmla="*/ 2010987 h 6843584"/>
                <a:gd name="connsiteX1636" fmla="*/ 2715061 w 6844283"/>
                <a:gd name="connsiteY1636" fmla="*/ 2021654 h 6843584"/>
                <a:gd name="connsiteX1637" fmla="*/ 2360469 w 6844283"/>
                <a:gd name="connsiteY1637" fmla="*/ 2377613 h 6843584"/>
                <a:gd name="connsiteX1638" fmla="*/ 2817213 w 6844283"/>
                <a:gd name="connsiteY1638" fmla="*/ 1970988 h 6843584"/>
                <a:gd name="connsiteX1639" fmla="*/ 3193753 w 6844283"/>
                <a:gd name="connsiteY1639" fmla="*/ 1646754 h 6843584"/>
                <a:gd name="connsiteX1640" fmla="*/ 3532209 w 6844283"/>
                <a:gd name="connsiteY1640" fmla="*/ 1005671 h 6843584"/>
                <a:gd name="connsiteX1641" fmla="*/ 3204830 w 6844283"/>
                <a:gd name="connsiteY1641" fmla="*/ 303666 h 6843584"/>
                <a:gd name="connsiteX1642" fmla="*/ 2715032 w 6844283"/>
                <a:gd name="connsiteY1642" fmla="*/ 128464 h 6843584"/>
                <a:gd name="connsiteX1643" fmla="*/ 4305939 w 6844283"/>
                <a:gd name="connsiteY1643" fmla="*/ 121860 h 6843584"/>
                <a:gd name="connsiteX1644" fmla="*/ 4314907 w 6844283"/>
                <a:gd name="connsiteY1644" fmla="*/ 125373 h 6843584"/>
                <a:gd name="connsiteX1645" fmla="*/ 4310269 w 6844283"/>
                <a:gd name="connsiteY1645" fmla="*/ 123924 h 6843584"/>
                <a:gd name="connsiteX1646" fmla="*/ 2654804 w 6844283"/>
                <a:gd name="connsiteY1646" fmla="*/ 120425 h 6843584"/>
                <a:gd name="connsiteX1647" fmla="*/ 3209001 w 6844283"/>
                <a:gd name="connsiteY1647" fmla="*/ 298333 h 6843584"/>
                <a:gd name="connsiteX1648" fmla="*/ 3539046 w 6844283"/>
                <a:gd name="connsiteY1648" fmla="*/ 1006150 h 6843584"/>
                <a:gd name="connsiteX1649" fmla="*/ 3198539 w 6844283"/>
                <a:gd name="connsiteY1649" fmla="*/ 1651677 h 6843584"/>
                <a:gd name="connsiteX1650" fmla="*/ 2821520 w 6844283"/>
                <a:gd name="connsiteY1650" fmla="*/ 1976388 h 6843584"/>
                <a:gd name="connsiteX1651" fmla="*/ 2536218 w 6844283"/>
                <a:gd name="connsiteY1651" fmla="*/ 2215333 h 6843584"/>
                <a:gd name="connsiteX1652" fmla="*/ 2461753 w 6844283"/>
                <a:gd name="connsiteY1652" fmla="*/ 2286715 h 6843584"/>
                <a:gd name="connsiteX1653" fmla="*/ 2468600 w 6844283"/>
                <a:gd name="connsiteY1653" fmla="*/ 2280805 h 6843584"/>
                <a:gd name="connsiteX1654" fmla="*/ 2473067 w 6844283"/>
                <a:gd name="connsiteY1654" fmla="*/ 2285980 h 6843584"/>
                <a:gd name="connsiteX1655" fmla="*/ 2462405 w 6844283"/>
                <a:gd name="connsiteY1655" fmla="*/ 2295186 h 6843584"/>
                <a:gd name="connsiteX1656" fmla="*/ 2458110 w 6844283"/>
                <a:gd name="connsiteY1656" fmla="*/ 2290207 h 6843584"/>
                <a:gd name="connsiteX1657" fmla="*/ 2400884 w 6844283"/>
                <a:gd name="connsiteY1657" fmla="*/ 2345065 h 6843584"/>
                <a:gd name="connsiteX1658" fmla="*/ 2364554 w 6844283"/>
                <a:gd name="connsiteY1658" fmla="*/ 2386020 h 6843584"/>
                <a:gd name="connsiteX1659" fmla="*/ 2364887 w 6844283"/>
                <a:gd name="connsiteY1659" fmla="*/ 2386346 h 6843584"/>
                <a:gd name="connsiteX1660" fmla="*/ 2358248 w 6844283"/>
                <a:gd name="connsiteY1660" fmla="*/ 2393128 h 6843584"/>
                <a:gd name="connsiteX1661" fmla="*/ 2276299 w 6844283"/>
                <a:gd name="connsiteY1661" fmla="*/ 2485510 h 6843584"/>
                <a:gd name="connsiteX1662" fmla="*/ 2271249 w 6844283"/>
                <a:gd name="connsiteY1662" fmla="*/ 2481721 h 6843584"/>
                <a:gd name="connsiteX1663" fmla="*/ 2260099 w 6844283"/>
                <a:gd name="connsiteY1663" fmla="*/ 2497988 h 6843584"/>
                <a:gd name="connsiteX1664" fmla="*/ 2261599 w 6844283"/>
                <a:gd name="connsiteY1664" fmla="*/ 2497749 h 6843584"/>
                <a:gd name="connsiteX1665" fmla="*/ 2264334 w 6844283"/>
                <a:gd name="connsiteY1665" fmla="*/ 2499799 h 6843584"/>
                <a:gd name="connsiteX1666" fmla="*/ 2262146 w 6844283"/>
                <a:gd name="connsiteY1666" fmla="*/ 2502671 h 6843584"/>
                <a:gd name="connsiteX1667" fmla="*/ 2258727 w 6844283"/>
                <a:gd name="connsiteY1667" fmla="*/ 2507114 h 6843584"/>
                <a:gd name="connsiteX1668" fmla="*/ 2245462 w 6844283"/>
                <a:gd name="connsiteY1668" fmla="*/ 2524620 h 6843584"/>
                <a:gd name="connsiteX1669" fmla="*/ 2245052 w 6844283"/>
                <a:gd name="connsiteY1669" fmla="*/ 2524346 h 6843584"/>
                <a:gd name="connsiteX1670" fmla="*/ 2242317 w 6844283"/>
                <a:gd name="connsiteY1670" fmla="*/ 2526193 h 6843584"/>
                <a:gd name="connsiteX1671" fmla="*/ 2241162 w 6844283"/>
                <a:gd name="connsiteY1671" fmla="*/ 2525614 h 6843584"/>
                <a:gd name="connsiteX1672" fmla="*/ 2198085 w 6844283"/>
                <a:gd name="connsiteY1672" fmla="*/ 2588459 h 6843584"/>
                <a:gd name="connsiteX1673" fmla="*/ 2056679 w 6844283"/>
                <a:gd name="connsiteY1673" fmla="*/ 2852886 h 6843584"/>
                <a:gd name="connsiteX1674" fmla="*/ 2046628 w 6844283"/>
                <a:gd name="connsiteY1674" fmla="*/ 2876543 h 6843584"/>
                <a:gd name="connsiteX1675" fmla="*/ 2042750 w 6844283"/>
                <a:gd name="connsiteY1675" fmla="*/ 2874942 h 6843584"/>
                <a:gd name="connsiteX1676" fmla="*/ 1992998 w 6844283"/>
                <a:gd name="connsiteY1676" fmla="*/ 3044084 h 6843584"/>
                <a:gd name="connsiteX1677" fmla="*/ 1991003 w 6844283"/>
                <a:gd name="connsiteY1677" fmla="*/ 3801722 h 6843584"/>
                <a:gd name="connsiteX1678" fmla="*/ 2007577 w 6844283"/>
                <a:gd name="connsiteY1678" fmla="*/ 3859113 h 6843584"/>
                <a:gd name="connsiteX1679" fmla="*/ 2008584 w 6844283"/>
                <a:gd name="connsiteY1679" fmla="*/ 3858786 h 6843584"/>
                <a:gd name="connsiteX1680" fmla="*/ 2025080 w 6844283"/>
                <a:gd name="connsiteY1680" fmla="*/ 3909575 h 6843584"/>
                <a:gd name="connsiteX1681" fmla="*/ 2025033 w 6844283"/>
                <a:gd name="connsiteY1681" fmla="*/ 3909590 h 6843584"/>
                <a:gd name="connsiteX1682" fmla="*/ 2125738 w 6844283"/>
                <a:gd name="connsiteY1682" fmla="*/ 4135323 h 6843584"/>
                <a:gd name="connsiteX1683" fmla="*/ 2185817 w 6844283"/>
                <a:gd name="connsiteY1683" fmla="*/ 4241327 h 6843584"/>
                <a:gd name="connsiteX1684" fmla="*/ 2210080 w 6844283"/>
                <a:gd name="connsiteY1684" fmla="*/ 4279114 h 6843584"/>
                <a:gd name="connsiteX1685" fmla="*/ 2213771 w 6844283"/>
                <a:gd name="connsiteY1685" fmla="*/ 4276550 h 6843584"/>
                <a:gd name="connsiteX1686" fmla="*/ 2225474 w 6844283"/>
                <a:gd name="connsiteY1686" fmla="*/ 4293397 h 6843584"/>
                <a:gd name="connsiteX1687" fmla="*/ 2221170 w 6844283"/>
                <a:gd name="connsiteY1687" fmla="*/ 4296387 h 6843584"/>
                <a:gd name="connsiteX1688" fmla="*/ 2254890 w 6844283"/>
                <a:gd name="connsiteY1688" fmla="*/ 4348901 h 6843584"/>
                <a:gd name="connsiteX1689" fmla="*/ 2421938 w 6844283"/>
                <a:gd name="connsiteY1689" fmla="*/ 4571965 h 6843584"/>
                <a:gd name="connsiteX1690" fmla="*/ 2666310 w 6844283"/>
                <a:gd name="connsiteY1690" fmla="*/ 4842046 h 6843584"/>
                <a:gd name="connsiteX1691" fmla="*/ 3072388 w 6844283"/>
                <a:gd name="connsiteY1691" fmla="*/ 5327850 h 6843584"/>
                <a:gd name="connsiteX1692" fmla="*/ 3235257 w 6844283"/>
                <a:gd name="connsiteY1692" fmla="*/ 5906575 h 6843584"/>
                <a:gd name="connsiteX1693" fmla="*/ 2868358 w 6844283"/>
                <a:gd name="connsiteY1693" fmla="*/ 6506974 h 6843584"/>
                <a:gd name="connsiteX1694" fmla="*/ 2419066 w 6844283"/>
                <a:gd name="connsiteY1694" fmla="*/ 6637092 h 6843584"/>
                <a:gd name="connsiteX1695" fmla="*/ 2129704 w 6844283"/>
                <a:gd name="connsiteY1695" fmla="*/ 6584990 h 6843584"/>
                <a:gd name="connsiteX1696" fmla="*/ 1970869 w 6844283"/>
                <a:gd name="connsiteY1696" fmla="*/ 6518393 h 6843584"/>
                <a:gd name="connsiteX1697" fmla="*/ 1973672 w 6844283"/>
                <a:gd name="connsiteY1697" fmla="*/ 6512171 h 6843584"/>
                <a:gd name="connsiteX1698" fmla="*/ 2753214 w 6844283"/>
                <a:gd name="connsiteY1698" fmla="*/ 6490428 h 6843584"/>
                <a:gd name="connsiteX1699" fmla="*/ 3125105 w 6844283"/>
                <a:gd name="connsiteY1699" fmla="*/ 5838542 h 6843584"/>
                <a:gd name="connsiteX1700" fmla="*/ 2817213 w 6844283"/>
                <a:gd name="connsiteY1700" fmla="*/ 5111990 h 6843584"/>
                <a:gd name="connsiteX1701" fmla="*/ 2642857 w 6844283"/>
                <a:gd name="connsiteY1701" fmla="*/ 4891208 h 6843584"/>
                <a:gd name="connsiteX1702" fmla="*/ 2119516 w 6844283"/>
                <a:gd name="connsiteY1702" fmla="*/ 4138195 h 6843584"/>
                <a:gd name="connsiteX1703" fmla="*/ 2064406 w 6844283"/>
                <a:gd name="connsiteY1703" fmla="*/ 4025052 h 6843584"/>
                <a:gd name="connsiteX1704" fmla="*/ 2033392 w 6844283"/>
                <a:gd name="connsiteY1704" fmla="*/ 3948499 h 6843584"/>
                <a:gd name="connsiteX1705" fmla="*/ 2045235 w 6844283"/>
                <a:gd name="connsiteY1705" fmla="*/ 3989507 h 6843584"/>
                <a:gd name="connsiteX1706" fmla="*/ 2121362 w 6844283"/>
                <a:gd name="connsiteY1706" fmla="*/ 4175323 h 6843584"/>
                <a:gd name="connsiteX1707" fmla="*/ 2549867 w 6844283"/>
                <a:gd name="connsiteY1707" fmla="*/ 4839107 h 6843584"/>
                <a:gd name="connsiteX1708" fmla="*/ 2593080 w 6844283"/>
                <a:gd name="connsiteY1708" fmla="*/ 4896405 h 6843584"/>
                <a:gd name="connsiteX1709" fmla="*/ 3004218 w 6844283"/>
                <a:gd name="connsiteY1709" fmla="*/ 5641554 h 6843584"/>
                <a:gd name="connsiteX1710" fmla="*/ 2718684 w 6844283"/>
                <a:gd name="connsiteY1710" fmla="*/ 6428617 h 6843584"/>
                <a:gd name="connsiteX1711" fmla="*/ 2281564 w 6844283"/>
                <a:gd name="connsiteY1711" fmla="*/ 6561948 h 6843584"/>
                <a:gd name="connsiteX1712" fmla="*/ 1948236 w 6844283"/>
                <a:gd name="connsiteY1712" fmla="*/ 6502941 h 6843584"/>
                <a:gd name="connsiteX1713" fmla="*/ 1947963 w 6844283"/>
                <a:gd name="connsiteY1713" fmla="*/ 6502804 h 6843584"/>
                <a:gd name="connsiteX1714" fmla="*/ 1939211 w 6844283"/>
                <a:gd name="connsiteY1714" fmla="*/ 6498907 h 6843584"/>
                <a:gd name="connsiteX1715" fmla="*/ 1759385 w 6844283"/>
                <a:gd name="connsiteY1715" fmla="*/ 6409130 h 6843584"/>
                <a:gd name="connsiteX1716" fmla="*/ 1762667 w 6844283"/>
                <a:gd name="connsiteY1716" fmla="*/ 6403182 h 6843584"/>
                <a:gd name="connsiteX1717" fmla="*/ 1945433 w 6844283"/>
                <a:gd name="connsiteY1717" fmla="*/ 6478189 h 6843584"/>
                <a:gd name="connsiteX1718" fmla="*/ 2710206 w 6844283"/>
                <a:gd name="connsiteY1718" fmla="*/ 6311628 h 6843584"/>
                <a:gd name="connsiteX1719" fmla="*/ 2848939 w 6844283"/>
                <a:gd name="connsiteY1719" fmla="*/ 5472668 h 6843584"/>
                <a:gd name="connsiteX1720" fmla="*/ 2444433 w 6844283"/>
                <a:gd name="connsiteY1720" fmla="*/ 4756852 h 6843584"/>
                <a:gd name="connsiteX1721" fmla="*/ 2015927 w 6844283"/>
                <a:gd name="connsiteY1721" fmla="*/ 3974438 h 6843584"/>
                <a:gd name="connsiteX1722" fmla="*/ 1943450 w 6844283"/>
                <a:gd name="connsiteY1722" fmla="*/ 3232093 h 6843584"/>
                <a:gd name="connsiteX1723" fmla="*/ 2171959 w 6844283"/>
                <a:gd name="connsiteY1723" fmla="*/ 2520447 h 6843584"/>
                <a:gd name="connsiteX1724" fmla="*/ 2505902 w 6844283"/>
                <a:gd name="connsiteY1724" fmla="*/ 2026712 h 6843584"/>
                <a:gd name="connsiteX1725" fmla="*/ 2963945 w 6844283"/>
                <a:gd name="connsiteY1725" fmla="*/ 1234521 h 6843584"/>
                <a:gd name="connsiteX1726" fmla="*/ 2740017 w 6844283"/>
                <a:gd name="connsiteY1726" fmla="*/ 438295 h 6843584"/>
                <a:gd name="connsiteX1727" fmla="*/ 1871451 w 6844283"/>
                <a:gd name="connsiteY1727" fmla="*/ 382707 h 6843584"/>
                <a:gd name="connsiteX1728" fmla="*/ 1868375 w 6844283"/>
                <a:gd name="connsiteY1728" fmla="*/ 376621 h 6843584"/>
                <a:gd name="connsiteX1729" fmla="*/ 2081909 w 6844283"/>
                <a:gd name="connsiteY1729" fmla="*/ 283836 h 6843584"/>
                <a:gd name="connsiteX1730" fmla="*/ 2965244 w 6844283"/>
                <a:gd name="connsiteY1730" fmla="*/ 529849 h 6843584"/>
                <a:gd name="connsiteX1731" fmla="*/ 3011329 w 6844283"/>
                <a:gd name="connsiteY1731" fmla="*/ 1389185 h 6843584"/>
                <a:gd name="connsiteX1732" fmla="*/ 2568397 w 6844283"/>
                <a:gd name="connsiteY1732" fmla="*/ 2030268 h 6843584"/>
                <a:gd name="connsiteX1733" fmla="*/ 2125327 w 6844283"/>
                <a:gd name="connsiteY1733" fmla="*/ 2670598 h 6843584"/>
                <a:gd name="connsiteX1734" fmla="*/ 2054016 w 6844283"/>
                <a:gd name="connsiteY1734" fmla="*/ 2842384 h 6843584"/>
                <a:gd name="connsiteX1735" fmla="*/ 2128825 w 6844283"/>
                <a:gd name="connsiteY1735" fmla="*/ 2683604 h 6843584"/>
                <a:gd name="connsiteX1736" fmla="*/ 2435887 w 6844283"/>
                <a:gd name="connsiteY1736" fmla="*/ 2219940 h 6843584"/>
                <a:gd name="connsiteX1737" fmla="*/ 2653250 w 6844283"/>
                <a:gd name="connsiteY1737" fmla="*/ 1975842 h 6843584"/>
                <a:gd name="connsiteX1738" fmla="*/ 3197993 w 6844283"/>
                <a:gd name="connsiteY1738" fmla="*/ 1122659 h 6843584"/>
                <a:gd name="connsiteX1739" fmla="*/ 2973176 w 6844283"/>
                <a:gd name="connsiteY1739" fmla="*/ 412655 h 6843584"/>
                <a:gd name="connsiteX1740" fmla="*/ 2169772 w 6844283"/>
                <a:gd name="connsiteY1740" fmla="*/ 252247 h 6843584"/>
                <a:gd name="connsiteX1741" fmla="*/ 2155823 w 6844283"/>
                <a:gd name="connsiteY1741" fmla="*/ 257102 h 6843584"/>
                <a:gd name="connsiteX1742" fmla="*/ 2086286 w 6844283"/>
                <a:gd name="connsiteY1742" fmla="*/ 281990 h 6843584"/>
                <a:gd name="connsiteX1743" fmla="*/ 2083483 w 6844283"/>
                <a:gd name="connsiteY1743" fmla="*/ 275768 h 6843584"/>
                <a:gd name="connsiteX1744" fmla="*/ 2198019 w 6844283"/>
                <a:gd name="connsiteY1744" fmla="*/ 226905 h 6843584"/>
                <a:gd name="connsiteX1745" fmla="*/ 2300551 w 6844283"/>
                <a:gd name="connsiteY1745" fmla="*/ 198509 h 6843584"/>
                <a:gd name="connsiteX1746" fmla="*/ 2298521 w 6844283"/>
                <a:gd name="connsiteY1746" fmla="*/ 192899 h 6843584"/>
                <a:gd name="connsiteX1747" fmla="*/ 2654804 w 6844283"/>
                <a:gd name="connsiteY1747" fmla="*/ 120425 h 6843584"/>
                <a:gd name="connsiteX1748" fmla="*/ 2805842 w 6844283"/>
                <a:gd name="connsiteY1748" fmla="*/ 83536 h 6843584"/>
                <a:gd name="connsiteX1749" fmla="*/ 2609148 w 6844283"/>
                <a:gd name="connsiteY1749" fmla="*/ 106131 h 6843584"/>
                <a:gd name="connsiteX1750" fmla="*/ 2724633 w 6844283"/>
                <a:gd name="connsiteY1750" fmla="*/ 99294 h 6843584"/>
                <a:gd name="connsiteX1751" fmla="*/ 3327426 w 6844283"/>
                <a:gd name="connsiteY1751" fmla="*/ 308726 h 6843584"/>
                <a:gd name="connsiteX1752" fmla="*/ 3644275 w 6844283"/>
                <a:gd name="connsiteY1752" fmla="*/ 897093 h 6843584"/>
                <a:gd name="connsiteX1753" fmla="*/ 2964287 w 6844283"/>
                <a:gd name="connsiteY1753" fmla="*/ 1907195 h 6843584"/>
                <a:gd name="connsiteX1754" fmla="*/ 2596225 w 6844283"/>
                <a:gd name="connsiteY1754" fmla="*/ 2184043 h 6843584"/>
                <a:gd name="connsiteX1755" fmla="*/ 2913827 w 6844283"/>
                <a:gd name="connsiteY1755" fmla="*/ 1977004 h 6843584"/>
                <a:gd name="connsiteX1756" fmla="*/ 3458159 w 6844283"/>
                <a:gd name="connsiteY1756" fmla="*/ 1587748 h 6843584"/>
                <a:gd name="connsiteX1757" fmla="*/ 3733983 w 6844283"/>
                <a:gd name="connsiteY1757" fmla="*/ 903999 h 6843584"/>
                <a:gd name="connsiteX1758" fmla="*/ 3359015 w 6844283"/>
                <a:gd name="connsiteY1758" fmla="*/ 251975 h 6843584"/>
                <a:gd name="connsiteX1759" fmla="*/ 2805842 w 6844283"/>
                <a:gd name="connsiteY1759" fmla="*/ 83536 h 6843584"/>
                <a:gd name="connsiteX1760" fmla="*/ 4072507 w 6844283"/>
                <a:gd name="connsiteY1760" fmla="*/ 66614 h 6843584"/>
                <a:gd name="connsiteX1761" fmla="*/ 4721043 w 6844283"/>
                <a:gd name="connsiteY1761" fmla="*/ 500863 h 6843584"/>
                <a:gd name="connsiteX1762" fmla="*/ 5075635 w 6844283"/>
                <a:gd name="connsiteY1762" fmla="*/ 1215790 h 6843584"/>
                <a:gd name="connsiteX1763" fmla="*/ 5083567 w 6844283"/>
                <a:gd name="connsiteY1763" fmla="*/ 1964495 h 6843584"/>
                <a:gd name="connsiteX1764" fmla="*/ 4573559 w 6844283"/>
                <a:gd name="connsiteY1764" fmla="*/ 2250166 h 6843584"/>
                <a:gd name="connsiteX1765" fmla="*/ 4172267 w 6844283"/>
                <a:gd name="connsiteY1765" fmla="*/ 2124903 h 6843584"/>
                <a:gd name="connsiteX1766" fmla="*/ 4312161 w 6844283"/>
                <a:gd name="connsiteY1766" fmla="*/ 2192799 h 6843584"/>
                <a:gd name="connsiteX1767" fmla="*/ 4501559 w 6844283"/>
                <a:gd name="connsiteY1767" fmla="*/ 2283736 h 6843584"/>
                <a:gd name="connsiteX1768" fmla="*/ 5137993 w 6844283"/>
                <a:gd name="connsiteY1768" fmla="*/ 2206474 h 6843584"/>
                <a:gd name="connsiteX1769" fmla="*/ 5178267 w 6844283"/>
                <a:gd name="connsiteY1769" fmla="*/ 1319105 h 6843584"/>
                <a:gd name="connsiteX1770" fmla="*/ 4809109 w 6844283"/>
                <a:gd name="connsiteY1770" fmla="*/ 540520 h 6843584"/>
                <a:gd name="connsiteX1771" fmla="*/ 4072507 w 6844283"/>
                <a:gd name="connsiteY1771" fmla="*/ 66614 h 6843584"/>
                <a:gd name="connsiteX1772" fmla="*/ 4028241 w 6844283"/>
                <a:gd name="connsiteY1772" fmla="*/ 63836 h 6843584"/>
                <a:gd name="connsiteX1773" fmla="*/ 4240095 w 6844283"/>
                <a:gd name="connsiteY1773" fmla="*/ 152971 h 6843584"/>
                <a:gd name="connsiteX1774" fmla="*/ 4602755 w 6844283"/>
                <a:gd name="connsiteY1774" fmla="*/ 443632 h 6843584"/>
                <a:gd name="connsiteX1775" fmla="*/ 4988321 w 6844283"/>
                <a:gd name="connsiteY1775" fmla="*/ 1178321 h 6843584"/>
                <a:gd name="connsiteX1776" fmla="*/ 4917143 w 6844283"/>
                <a:gd name="connsiteY1776" fmla="*/ 1985760 h 6843584"/>
                <a:gd name="connsiteX1777" fmla="*/ 4549149 w 6844283"/>
                <a:gd name="connsiteY1777" fmla="*/ 2168661 h 6843584"/>
                <a:gd name="connsiteX1778" fmla="*/ 4501833 w 6844283"/>
                <a:gd name="connsiteY1778" fmla="*/ 2167225 h 6843584"/>
                <a:gd name="connsiteX1779" fmla="*/ 4108599 w 6844283"/>
                <a:gd name="connsiteY1779" fmla="*/ 2084564 h 6843584"/>
                <a:gd name="connsiteX1780" fmla="*/ 4005965 w 6844283"/>
                <a:gd name="connsiteY1780" fmla="*/ 2052049 h 6843584"/>
                <a:gd name="connsiteX1781" fmla="*/ 4053977 w 6844283"/>
                <a:gd name="connsiteY1781" fmla="*/ 2071433 h 6843584"/>
                <a:gd name="connsiteX1782" fmla="*/ 4575063 w 6844283"/>
                <a:gd name="connsiteY1782" fmla="*/ 2243532 h 6843584"/>
                <a:gd name="connsiteX1783" fmla="*/ 5077071 w 6844283"/>
                <a:gd name="connsiteY1783" fmla="*/ 1962511 h 6843584"/>
                <a:gd name="connsiteX1784" fmla="*/ 5069003 w 6844283"/>
                <a:gd name="connsiteY1784" fmla="*/ 1217431 h 6843584"/>
                <a:gd name="connsiteX1785" fmla="*/ 4062731 w 6844283"/>
                <a:gd name="connsiteY1785" fmla="*/ 71263 h 6843584"/>
                <a:gd name="connsiteX1786" fmla="*/ 2986162 w 6844283"/>
                <a:gd name="connsiteY1786" fmla="*/ 45454 h 6843584"/>
                <a:gd name="connsiteX1787" fmla="*/ 2796358 w 6844283"/>
                <a:gd name="connsiteY1787" fmla="*/ 62851 h 6843584"/>
                <a:gd name="connsiteX1788" fmla="*/ 2906305 w 6844283"/>
                <a:gd name="connsiteY1788" fmla="*/ 56014 h 6843584"/>
                <a:gd name="connsiteX1789" fmla="*/ 3465065 w 6844283"/>
                <a:gd name="connsiteY1789" fmla="*/ 245754 h 6843584"/>
                <a:gd name="connsiteX1790" fmla="*/ 3844339 w 6844283"/>
                <a:gd name="connsiteY1790" fmla="*/ 841299 h 6843584"/>
                <a:gd name="connsiteX1791" fmla="*/ 3706018 w 6844283"/>
                <a:gd name="connsiteY1791" fmla="*/ 1436981 h 6843584"/>
                <a:gd name="connsiteX1792" fmla="*/ 3220693 w 6844283"/>
                <a:gd name="connsiteY1792" fmla="*/ 1834990 h 6843584"/>
                <a:gd name="connsiteX1793" fmla="*/ 2839776 w 6844283"/>
                <a:gd name="connsiteY1793" fmla="*/ 2050577 h 6843584"/>
                <a:gd name="connsiteX1794" fmla="*/ 3044422 w 6844283"/>
                <a:gd name="connsiteY1794" fmla="*/ 1957381 h 6843584"/>
                <a:gd name="connsiteX1795" fmla="*/ 3711351 w 6844283"/>
                <a:gd name="connsiteY1795" fmla="*/ 1568603 h 6843584"/>
                <a:gd name="connsiteX1796" fmla="*/ 3950937 w 6844283"/>
                <a:gd name="connsiteY1796" fmla="*/ 957058 h 6843584"/>
                <a:gd name="connsiteX1797" fmla="*/ 3549508 w 6844283"/>
                <a:gd name="connsiteY1797" fmla="*/ 237412 h 6843584"/>
                <a:gd name="connsiteX1798" fmla="*/ 2986162 w 6844283"/>
                <a:gd name="connsiteY1798" fmla="*/ 45454 h 6843584"/>
                <a:gd name="connsiteX1799" fmla="*/ 3882767 w 6844283"/>
                <a:gd name="connsiteY1799" fmla="*/ 37281 h 6843584"/>
                <a:gd name="connsiteX1800" fmla="*/ 4511269 w 6844283"/>
                <a:gd name="connsiteY1800" fmla="*/ 422230 h 6843584"/>
                <a:gd name="connsiteX1801" fmla="*/ 4866545 w 6844283"/>
                <a:gd name="connsiteY1801" fmla="*/ 1077878 h 6843584"/>
                <a:gd name="connsiteX1802" fmla="*/ 4862785 w 6844283"/>
                <a:gd name="connsiteY1802" fmla="*/ 1783507 h 6843584"/>
                <a:gd name="connsiteX1803" fmla="*/ 4361527 w 6844283"/>
                <a:gd name="connsiteY1803" fmla="*/ 2075878 h 6843584"/>
                <a:gd name="connsiteX1804" fmla="*/ 3958117 w 6844283"/>
                <a:gd name="connsiteY1804" fmla="*/ 2016870 h 6843584"/>
                <a:gd name="connsiteX1805" fmla="*/ 3846597 w 6844283"/>
                <a:gd name="connsiteY1805" fmla="*/ 1994921 h 6843584"/>
                <a:gd name="connsiteX1806" fmla="*/ 3984167 w 6844283"/>
                <a:gd name="connsiteY1806" fmla="*/ 2038065 h 6843584"/>
                <a:gd name="connsiteX1807" fmla="*/ 4502243 w 6844283"/>
                <a:gd name="connsiteY1807" fmla="*/ 2160455 h 6843584"/>
                <a:gd name="connsiteX1808" fmla="*/ 4911331 w 6844283"/>
                <a:gd name="connsiteY1808" fmla="*/ 1982272 h 6843584"/>
                <a:gd name="connsiteX1809" fmla="*/ 4597695 w 6844283"/>
                <a:gd name="connsiteY1809" fmla="*/ 448213 h 6843584"/>
                <a:gd name="connsiteX1810" fmla="*/ 3882767 w 6844283"/>
                <a:gd name="connsiteY1810" fmla="*/ 37281 h 6843584"/>
                <a:gd name="connsiteX1811" fmla="*/ 3127035 w 6844283"/>
                <a:gd name="connsiteY1811" fmla="*/ 24630 h 6843584"/>
                <a:gd name="connsiteX1812" fmla="*/ 3032252 w 6844283"/>
                <a:gd name="connsiteY1812" fmla="*/ 29210 h 6843584"/>
                <a:gd name="connsiteX1813" fmla="*/ 4050559 w 6844283"/>
                <a:gd name="connsiteY1813" fmla="*/ 846905 h 6843584"/>
                <a:gd name="connsiteX1814" fmla="*/ 3464176 w 6844283"/>
                <a:gd name="connsiteY1814" fmla="*/ 1808324 h 6843584"/>
                <a:gd name="connsiteX1815" fmla="*/ 3208796 w 6844283"/>
                <a:gd name="connsiteY1815" fmla="*/ 1911024 h 6843584"/>
                <a:gd name="connsiteX1816" fmla="*/ 2996971 w 6844283"/>
                <a:gd name="connsiteY1816" fmla="*/ 1994783 h 6843584"/>
                <a:gd name="connsiteX1817" fmla="*/ 3215565 w 6844283"/>
                <a:gd name="connsiteY1817" fmla="*/ 1928322 h 6843584"/>
                <a:gd name="connsiteX1818" fmla="*/ 3978561 w 6844283"/>
                <a:gd name="connsiteY1818" fmla="*/ 1564842 h 6843584"/>
                <a:gd name="connsiteX1819" fmla="*/ 4171993 w 6844283"/>
                <a:gd name="connsiteY1819" fmla="*/ 1033637 h 6843584"/>
                <a:gd name="connsiteX1820" fmla="*/ 3758257 w 6844283"/>
                <a:gd name="connsiteY1820" fmla="*/ 248898 h 6843584"/>
                <a:gd name="connsiteX1821" fmla="*/ 3127035 w 6844283"/>
                <a:gd name="connsiteY1821" fmla="*/ 24630 h 6843584"/>
                <a:gd name="connsiteX1822" fmla="*/ 3589744 w 6844283"/>
                <a:gd name="connsiteY1822" fmla="*/ 13322 h 6843584"/>
                <a:gd name="connsiteX1823" fmla="*/ 3797435 w 6844283"/>
                <a:gd name="connsiteY1823" fmla="*/ 69783 h 6843584"/>
                <a:gd name="connsiteX1824" fmla="*/ 4187377 w 6844283"/>
                <a:gd name="connsiteY1824" fmla="*/ 317959 h 6843584"/>
                <a:gd name="connsiteX1825" fmla="*/ 4575267 w 6844283"/>
                <a:gd name="connsiteY1825" fmla="*/ 988443 h 6843584"/>
                <a:gd name="connsiteX1826" fmla="*/ 4602413 w 6844283"/>
                <a:gd name="connsiteY1826" fmla="*/ 1377701 h 6843584"/>
                <a:gd name="connsiteX1827" fmla="*/ 4443579 w 6844283"/>
                <a:gd name="connsiteY1827" fmla="*/ 1719850 h 6843584"/>
                <a:gd name="connsiteX1828" fmla="*/ 3584037 w 6844283"/>
                <a:gd name="connsiteY1828" fmla="*/ 1938717 h 6843584"/>
                <a:gd name="connsiteX1829" fmla="*/ 3549438 w 6844283"/>
                <a:gd name="connsiteY1829" fmla="*/ 1938730 h 6843584"/>
                <a:gd name="connsiteX1830" fmla="*/ 3566943 w 6844283"/>
                <a:gd name="connsiteY1830" fmla="*/ 1940152 h 6843584"/>
                <a:gd name="connsiteX1831" fmla="*/ 4108951 w 6844283"/>
                <a:gd name="connsiteY1831" fmla="*/ 1948563 h 6843584"/>
                <a:gd name="connsiteX1832" fmla="*/ 4617455 w 6844283"/>
                <a:gd name="connsiteY1832" fmla="*/ 1680876 h 6843584"/>
                <a:gd name="connsiteX1833" fmla="*/ 4646515 w 6844283"/>
                <a:gd name="connsiteY1833" fmla="*/ 955897 h 6843584"/>
                <a:gd name="connsiteX1834" fmla="*/ 3637917 w 6844283"/>
                <a:gd name="connsiteY1834" fmla="*/ 17519 h 6843584"/>
                <a:gd name="connsiteX1835" fmla="*/ 3601062 w 6844283"/>
                <a:gd name="connsiteY1835" fmla="*/ 14374 h 6843584"/>
                <a:gd name="connsiteX1836" fmla="*/ 3650771 w 6844283"/>
                <a:gd name="connsiteY1836" fmla="*/ 12186 h 6843584"/>
                <a:gd name="connsiteX1837" fmla="*/ 4280435 w 6844283"/>
                <a:gd name="connsiteY1837" fmla="*/ 332522 h 6843584"/>
                <a:gd name="connsiteX1838" fmla="*/ 4653079 w 6844283"/>
                <a:gd name="connsiteY1838" fmla="*/ 954051 h 6843584"/>
                <a:gd name="connsiteX1839" fmla="*/ 4623471 w 6844283"/>
                <a:gd name="connsiteY1839" fmla="*/ 1684226 h 6843584"/>
                <a:gd name="connsiteX1840" fmla="*/ 4109361 w 6844283"/>
                <a:gd name="connsiteY1840" fmla="*/ 1955399 h 6843584"/>
                <a:gd name="connsiteX1841" fmla="*/ 3688446 w 6844283"/>
                <a:gd name="connsiteY1841" fmla="*/ 1954991 h 6843584"/>
                <a:gd name="connsiteX1842" fmla="*/ 3787247 w 6844283"/>
                <a:gd name="connsiteY1842" fmla="*/ 1969760 h 6843584"/>
                <a:gd name="connsiteX1843" fmla="*/ 4670855 w 6844283"/>
                <a:gd name="connsiteY1843" fmla="*/ 1835402 h 6843584"/>
                <a:gd name="connsiteX1844" fmla="*/ 4769727 w 6844283"/>
                <a:gd name="connsiteY1844" fmla="*/ 1084920 h 6843584"/>
                <a:gd name="connsiteX1845" fmla="*/ 4380811 w 6844283"/>
                <a:gd name="connsiteY1845" fmla="*/ 368077 h 6843584"/>
                <a:gd name="connsiteX1846" fmla="*/ 3650771 w 6844283"/>
                <a:gd name="connsiteY1846" fmla="*/ 12186 h 6843584"/>
                <a:gd name="connsiteX1847" fmla="*/ 3321649 w 6844283"/>
                <a:gd name="connsiteY1847" fmla="*/ 6972 h 6843584"/>
                <a:gd name="connsiteX1848" fmla="*/ 3215429 w 6844283"/>
                <a:gd name="connsiteY1848" fmla="*/ 10545 h 6843584"/>
                <a:gd name="connsiteX1849" fmla="*/ 3223702 w 6844283"/>
                <a:gd name="connsiteY1849" fmla="*/ 10545 h 6843584"/>
                <a:gd name="connsiteX1850" fmla="*/ 3850359 w 6844283"/>
                <a:gd name="connsiteY1850" fmla="*/ 243223 h 6843584"/>
                <a:gd name="connsiteX1851" fmla="*/ 4236813 w 6844283"/>
                <a:gd name="connsiteY1851" fmla="*/ 810257 h 6843584"/>
                <a:gd name="connsiteX1852" fmla="*/ 4174523 w 6844283"/>
                <a:gd name="connsiteY1852" fmla="*/ 1501254 h 6843584"/>
                <a:gd name="connsiteX1853" fmla="*/ 3682361 w 6844283"/>
                <a:gd name="connsiteY1853" fmla="*/ 1825898 h 6843584"/>
                <a:gd name="connsiteX1854" fmla="*/ 3370708 w 6844283"/>
                <a:gd name="connsiteY1854" fmla="*/ 1908836 h 6843584"/>
                <a:gd name="connsiteX1855" fmla="*/ 3208386 w 6844283"/>
                <a:gd name="connsiteY1855" fmla="*/ 1948836 h 6843584"/>
                <a:gd name="connsiteX1856" fmla="*/ 3372691 w 6844283"/>
                <a:gd name="connsiteY1856" fmla="*/ 1924836 h 6843584"/>
                <a:gd name="connsiteX1857" fmla="*/ 4217395 w 6844283"/>
                <a:gd name="connsiteY1857" fmla="*/ 1615303 h 6843584"/>
                <a:gd name="connsiteX1858" fmla="*/ 4385733 w 6844283"/>
                <a:gd name="connsiteY1858" fmla="*/ 1090936 h 6843584"/>
                <a:gd name="connsiteX1859" fmla="*/ 3954287 w 6844283"/>
                <a:gd name="connsiteY1859" fmla="*/ 264830 h 6843584"/>
                <a:gd name="connsiteX1860" fmla="*/ 3321649 w 6844283"/>
                <a:gd name="connsiteY1860" fmla="*/ 6972 h 6843584"/>
                <a:gd name="connsiteX1861" fmla="*/ 3459390 w 6844283"/>
                <a:gd name="connsiteY1861" fmla="*/ 6785 h 6843584"/>
                <a:gd name="connsiteX1862" fmla="*/ 4084267 w 6844283"/>
                <a:gd name="connsiteY1862" fmla="*/ 300044 h 6843584"/>
                <a:gd name="connsiteX1863" fmla="*/ 4451235 w 6844283"/>
                <a:gd name="connsiteY1863" fmla="*/ 895658 h 6843584"/>
                <a:gd name="connsiteX1864" fmla="*/ 4407681 w 6844283"/>
                <a:gd name="connsiteY1864" fmla="*/ 1566690 h 6843584"/>
                <a:gd name="connsiteX1865" fmla="*/ 3919007 w 6844283"/>
                <a:gd name="connsiteY1865" fmla="*/ 1869316 h 6843584"/>
                <a:gd name="connsiteX1866" fmla="*/ 3583422 w 6844283"/>
                <a:gd name="connsiteY1866" fmla="*/ 1914785 h 6843584"/>
                <a:gd name="connsiteX1867" fmla="*/ 3419664 w 6844283"/>
                <a:gd name="connsiteY1867" fmla="*/ 1932699 h 6843584"/>
                <a:gd name="connsiteX1868" fmla="*/ 3584037 w 6844283"/>
                <a:gd name="connsiteY1868" fmla="*/ 1931879 h 6843584"/>
                <a:gd name="connsiteX1869" fmla="*/ 4438519 w 6844283"/>
                <a:gd name="connsiteY1869" fmla="*/ 1715269 h 6843584"/>
                <a:gd name="connsiteX1870" fmla="*/ 4568635 w 6844283"/>
                <a:gd name="connsiteY1870" fmla="*/ 990152 h 6843584"/>
                <a:gd name="connsiteX1871" fmla="*/ 4182659 w 6844283"/>
                <a:gd name="connsiteY1871" fmla="*/ 322882 h 6843584"/>
                <a:gd name="connsiteX1872" fmla="*/ 3459390 w 6844283"/>
                <a:gd name="connsiteY1872" fmla="*/ 6785 h 6843584"/>
                <a:gd name="connsiteX1873" fmla="*/ 3269967 w 6844283"/>
                <a:gd name="connsiteY1873" fmla="*/ 0 h 6843584"/>
                <a:gd name="connsiteX1874" fmla="*/ 3369585 w 6844283"/>
                <a:gd name="connsiteY1874" fmla="*/ 4248 h 6843584"/>
                <a:gd name="connsiteX1875" fmla="*/ 3369545 w 6844283"/>
                <a:gd name="connsiteY1875" fmla="*/ 2272 h 6843584"/>
                <a:gd name="connsiteX1876" fmla="*/ 3582691 w 6844283"/>
                <a:gd name="connsiteY1876" fmla="*/ 11607 h 6843584"/>
                <a:gd name="connsiteX1877" fmla="*/ 3582806 w 6844283"/>
                <a:gd name="connsiteY1877" fmla="*/ 5827 h 6843584"/>
                <a:gd name="connsiteX1878" fmla="*/ 3795965 w 6844283"/>
                <a:gd name="connsiteY1878" fmla="*/ 24184 h 6843584"/>
                <a:gd name="connsiteX1879" fmla="*/ 3796205 w 6844283"/>
                <a:gd name="connsiteY1879" fmla="*/ 22033 h 6843584"/>
                <a:gd name="connsiteX1880" fmla="*/ 4008221 w 6844283"/>
                <a:gd name="connsiteY1880" fmla="*/ 58021 h 6843584"/>
                <a:gd name="connsiteX1881" fmla="*/ 4008987 w 6844283"/>
                <a:gd name="connsiteY1881" fmla="*/ 52597 h 6843584"/>
                <a:gd name="connsiteX1882" fmla="*/ 4217569 w 6844283"/>
                <a:gd name="connsiteY1882" fmla="*/ 95767 h 6843584"/>
                <a:gd name="connsiteX1883" fmla="*/ 4221521 w 6844283"/>
                <a:gd name="connsiteY1883" fmla="*/ 97625 h 6843584"/>
                <a:gd name="connsiteX1884" fmla="*/ 4221839 w 6844283"/>
                <a:gd name="connsiteY1884" fmla="*/ 96288 h 6843584"/>
                <a:gd name="connsiteX1885" fmla="*/ 4310269 w 6844283"/>
                <a:gd name="connsiteY1885" fmla="*/ 123924 h 6843584"/>
                <a:gd name="connsiteX1886" fmla="*/ 4488443 w 6844283"/>
                <a:gd name="connsiteY1886" fmla="*/ 208834 h 6843584"/>
                <a:gd name="connsiteX1887" fmla="*/ 4951877 w 6844283"/>
                <a:gd name="connsiteY1887" fmla="*/ 633509 h 6843584"/>
                <a:gd name="connsiteX1888" fmla="*/ 5287323 w 6844283"/>
                <a:gd name="connsiteY1888" fmla="*/ 1395959 h 6843584"/>
                <a:gd name="connsiteX1889" fmla="*/ 5292657 w 6844283"/>
                <a:gd name="connsiteY1889" fmla="*/ 2238474 h 6843584"/>
                <a:gd name="connsiteX1890" fmla="*/ 5079875 w 6844283"/>
                <a:gd name="connsiteY1890" fmla="*/ 2556758 h 6843584"/>
                <a:gd name="connsiteX1891" fmla="*/ 4761863 w 6844283"/>
                <a:gd name="connsiteY1891" fmla="*/ 2489613 h 6843584"/>
                <a:gd name="connsiteX1892" fmla="*/ 4364195 w 6844283"/>
                <a:gd name="connsiteY1892" fmla="*/ 2258779 h 6843584"/>
                <a:gd name="connsiteX1893" fmla="*/ 4739641 w 6844283"/>
                <a:gd name="connsiteY1893" fmla="*/ 2549032 h 6843584"/>
                <a:gd name="connsiteX1894" fmla="*/ 4756735 w 6844283"/>
                <a:gd name="connsiteY1894" fmla="*/ 2562911 h 6843584"/>
                <a:gd name="connsiteX1895" fmla="*/ 4815401 w 6844283"/>
                <a:gd name="connsiteY1895" fmla="*/ 2611867 h 6843584"/>
                <a:gd name="connsiteX1896" fmla="*/ 5044047 w 6844283"/>
                <a:gd name="connsiteY1896" fmla="*/ 2772345 h 6843584"/>
                <a:gd name="connsiteX1897" fmla="*/ 5183735 w 6844283"/>
                <a:gd name="connsiteY1897" fmla="*/ 2779179 h 6843584"/>
                <a:gd name="connsiteX1898" fmla="*/ 5346879 w 6844283"/>
                <a:gd name="connsiteY1898" fmla="*/ 2562843 h 6843584"/>
                <a:gd name="connsiteX1899" fmla="*/ 5055191 w 6844283"/>
                <a:gd name="connsiteY1899" fmla="*/ 703662 h 6843584"/>
                <a:gd name="connsiteX1900" fmla="*/ 4512577 w 6844283"/>
                <a:gd name="connsiteY1900" fmla="*/ 202806 h 6843584"/>
                <a:gd name="connsiteX1901" fmla="*/ 4314907 w 6844283"/>
                <a:gd name="connsiteY1901" fmla="*/ 125373 h 6843584"/>
                <a:gd name="connsiteX1902" fmla="*/ 4439403 w 6844283"/>
                <a:gd name="connsiteY1902" fmla="*/ 164279 h 6843584"/>
                <a:gd name="connsiteX1903" fmla="*/ 4432431 w 6844283"/>
                <a:gd name="connsiteY1903" fmla="*/ 161518 h 6843584"/>
                <a:gd name="connsiteX1904" fmla="*/ 4434143 w 6844283"/>
                <a:gd name="connsiteY1904" fmla="*/ 154954 h 6843584"/>
                <a:gd name="connsiteX1905" fmla="*/ 4636205 w 6844283"/>
                <a:gd name="connsiteY1905" fmla="*/ 219516 h 6843584"/>
                <a:gd name="connsiteX1906" fmla="*/ 4664617 w 6844283"/>
                <a:gd name="connsiteY1906" fmla="*/ 235848 h 6843584"/>
                <a:gd name="connsiteX1907" fmla="*/ 4668789 w 6844283"/>
                <a:gd name="connsiteY1907" fmla="*/ 237605 h 6843584"/>
                <a:gd name="connsiteX1908" fmla="*/ 4724857 w 6844283"/>
                <a:gd name="connsiteY1908" fmla="*/ 258471 h 6843584"/>
                <a:gd name="connsiteX1909" fmla="*/ 4740749 w 6844283"/>
                <a:gd name="connsiteY1909" fmla="*/ 267913 h 6843584"/>
                <a:gd name="connsiteX1910" fmla="*/ 4827559 w 6844283"/>
                <a:gd name="connsiteY1910" fmla="*/ 304475 h 6843584"/>
                <a:gd name="connsiteX1911" fmla="*/ 4856205 w 6844283"/>
                <a:gd name="connsiteY1911" fmla="*/ 322703 h 6843584"/>
                <a:gd name="connsiteX1912" fmla="*/ 4858475 w 6844283"/>
                <a:gd name="connsiteY1912" fmla="*/ 317482 h 6843584"/>
                <a:gd name="connsiteX1913" fmla="*/ 5050685 w 6844283"/>
                <a:gd name="connsiteY1913" fmla="*/ 411974 h 6843584"/>
                <a:gd name="connsiteX1914" fmla="*/ 5069421 w 6844283"/>
                <a:gd name="connsiteY1914" fmla="*/ 425965 h 6843584"/>
                <a:gd name="connsiteX1915" fmla="*/ 5070027 w 6844283"/>
                <a:gd name="connsiteY1915" fmla="*/ 424830 h 6843584"/>
                <a:gd name="connsiteX1916" fmla="*/ 5237787 w 6844283"/>
                <a:gd name="connsiteY1916" fmla="*/ 522394 h 6843584"/>
                <a:gd name="connsiteX1917" fmla="*/ 5278451 w 6844283"/>
                <a:gd name="connsiteY1917" fmla="*/ 555139 h 6843584"/>
                <a:gd name="connsiteX1918" fmla="*/ 5281307 w 6844283"/>
                <a:gd name="connsiteY1918" fmla="*/ 550778 h 6843584"/>
                <a:gd name="connsiteX1919" fmla="*/ 5435117 w 6844283"/>
                <a:gd name="connsiteY1919" fmla="*/ 656708 h 6843584"/>
                <a:gd name="connsiteX1920" fmla="*/ 5497449 w 6844283"/>
                <a:gd name="connsiteY1920" fmla="*/ 713002 h 6843584"/>
                <a:gd name="connsiteX1921" fmla="*/ 5487935 w 6844283"/>
                <a:gd name="connsiteY1921" fmla="*/ 703731 h 6843584"/>
                <a:gd name="connsiteX1922" fmla="*/ 5492175 w 6844283"/>
                <a:gd name="connsiteY1922" fmla="*/ 698398 h 6843584"/>
                <a:gd name="connsiteX1923" fmla="*/ 6223035 w 6844283"/>
                <a:gd name="connsiteY1923" fmla="*/ 1792125 h 6843584"/>
                <a:gd name="connsiteX1924" fmla="*/ 6418997 w 6844283"/>
                <a:gd name="connsiteY1924" fmla="*/ 4047394 h 6843584"/>
                <a:gd name="connsiteX1925" fmla="*/ 6172915 w 6844283"/>
                <a:gd name="connsiteY1925" fmla="*/ 5132503 h 6843584"/>
                <a:gd name="connsiteX1926" fmla="*/ 5585575 w 6844283"/>
                <a:gd name="connsiteY1926" fmla="*/ 6066914 h 6843584"/>
                <a:gd name="connsiteX1927" fmla="*/ 5585439 w 6844283"/>
                <a:gd name="connsiteY1927" fmla="*/ 6067051 h 6843584"/>
                <a:gd name="connsiteX1928" fmla="*/ 5392553 w 6844283"/>
                <a:gd name="connsiteY1928" fmla="*/ 6218364 h 6843584"/>
                <a:gd name="connsiteX1929" fmla="*/ 5388519 w 6844283"/>
                <a:gd name="connsiteY1929" fmla="*/ 6212826 h 6843584"/>
                <a:gd name="connsiteX1930" fmla="*/ 6090797 w 6844283"/>
                <a:gd name="connsiteY1930" fmla="*/ 5205459 h 6843584"/>
                <a:gd name="connsiteX1931" fmla="*/ 6373731 w 6844283"/>
                <a:gd name="connsiteY1931" fmla="*/ 2869164 h 6843584"/>
                <a:gd name="connsiteX1932" fmla="*/ 5670691 w 6844283"/>
                <a:gd name="connsiteY1932" fmla="*/ 881792 h 6843584"/>
                <a:gd name="connsiteX1933" fmla="*/ 5605151 w 6844283"/>
                <a:gd name="connsiteY1933" fmla="*/ 817936 h 6843584"/>
                <a:gd name="connsiteX1934" fmla="*/ 5692975 w 6844283"/>
                <a:gd name="connsiteY1934" fmla="*/ 917593 h 6843584"/>
                <a:gd name="connsiteX1935" fmla="*/ 6087515 w 6844283"/>
                <a:gd name="connsiteY1935" fmla="*/ 1660161 h 6843584"/>
                <a:gd name="connsiteX1936" fmla="*/ 6328537 w 6844283"/>
                <a:gd name="connsiteY1936" fmla="*/ 2873130 h 6843584"/>
                <a:gd name="connsiteX1937" fmla="*/ 6296811 w 6844283"/>
                <a:gd name="connsiteY1937" fmla="*/ 4112350 h 6843584"/>
                <a:gd name="connsiteX1938" fmla="*/ 5369307 w 6844283"/>
                <a:gd name="connsiteY1938" fmla="*/ 6230262 h 6843584"/>
                <a:gd name="connsiteX1939" fmla="*/ 5369031 w 6844283"/>
                <a:gd name="connsiteY1939" fmla="*/ 6230467 h 6843584"/>
                <a:gd name="connsiteX1940" fmla="*/ 5348041 w 6844283"/>
                <a:gd name="connsiteY1940" fmla="*/ 6245646 h 6843584"/>
                <a:gd name="connsiteX1941" fmla="*/ 5176419 w 6844283"/>
                <a:gd name="connsiteY1941" fmla="*/ 6358396 h 6843584"/>
                <a:gd name="connsiteX1942" fmla="*/ 5172933 w 6844283"/>
                <a:gd name="connsiteY1942" fmla="*/ 6352516 h 6843584"/>
                <a:gd name="connsiteX1943" fmla="*/ 5198471 w 6844283"/>
                <a:gd name="connsiteY1943" fmla="*/ 6333957 h 6843584"/>
                <a:gd name="connsiteX1944" fmla="*/ 5246705 w 6844283"/>
                <a:gd name="connsiteY1944" fmla="*/ 6299093 h 6843584"/>
                <a:gd name="connsiteX1945" fmla="*/ 5248097 w 6844283"/>
                <a:gd name="connsiteY1945" fmla="*/ 6297889 h 6843584"/>
                <a:gd name="connsiteX1946" fmla="*/ 5291545 w 6844283"/>
                <a:gd name="connsiteY1946" fmla="*/ 6266312 h 6843584"/>
                <a:gd name="connsiteX1947" fmla="*/ 5940167 w 6844283"/>
                <a:gd name="connsiteY1947" fmla="*/ 5338107 h 6843584"/>
                <a:gd name="connsiteX1948" fmla="*/ 6252847 w 6844283"/>
                <a:gd name="connsiteY1948" fmla="*/ 2909094 h 6843584"/>
                <a:gd name="connsiteX1949" fmla="*/ 5960219 w 6844283"/>
                <a:gd name="connsiteY1949" fmla="*/ 1457148 h 6843584"/>
                <a:gd name="connsiteX1950" fmla="*/ 5828285 w 6844283"/>
                <a:gd name="connsiteY1950" fmla="*/ 1184972 h 6843584"/>
                <a:gd name="connsiteX1951" fmla="*/ 5896125 w 6844283"/>
                <a:gd name="connsiteY1951" fmla="*/ 1302858 h 6843584"/>
                <a:gd name="connsiteX1952" fmla="*/ 6025021 w 6844283"/>
                <a:gd name="connsiteY1952" fmla="*/ 1611342 h 6843584"/>
                <a:gd name="connsiteX1953" fmla="*/ 6259751 w 6844283"/>
                <a:gd name="connsiteY1953" fmla="*/ 2908752 h 6843584"/>
                <a:gd name="connsiteX1954" fmla="*/ 6235343 w 6844283"/>
                <a:gd name="connsiteY1954" fmla="*/ 4143529 h 6843584"/>
                <a:gd name="connsiteX1955" fmla="*/ 5946527 w 6844283"/>
                <a:gd name="connsiteY1955" fmla="*/ 5340705 h 6843584"/>
                <a:gd name="connsiteX1956" fmla="*/ 5260931 w 6844283"/>
                <a:gd name="connsiteY1956" fmla="*/ 6298842 h 6843584"/>
                <a:gd name="connsiteX1957" fmla="*/ 5344007 w 6844283"/>
                <a:gd name="connsiteY1957" fmla="*/ 6240176 h 6843584"/>
                <a:gd name="connsiteX1958" fmla="*/ 5364931 w 6844283"/>
                <a:gd name="connsiteY1958" fmla="*/ 6225065 h 6843584"/>
                <a:gd name="connsiteX1959" fmla="*/ 6290043 w 6844283"/>
                <a:gd name="connsiteY1959" fmla="*/ 4111598 h 6843584"/>
                <a:gd name="connsiteX1960" fmla="*/ 6081157 w 6844283"/>
                <a:gd name="connsiteY1960" fmla="*/ 1662486 h 6843584"/>
                <a:gd name="connsiteX1961" fmla="*/ 5346059 w 6844283"/>
                <a:gd name="connsiteY1961" fmla="*/ 599802 h 6843584"/>
                <a:gd name="connsiteX1962" fmla="*/ 5739641 w 6844283"/>
                <a:gd name="connsiteY1962" fmla="*/ 1030932 h 6843584"/>
                <a:gd name="connsiteX1963" fmla="*/ 5824117 w 6844283"/>
                <a:gd name="connsiteY1963" fmla="*/ 1177726 h 6843584"/>
                <a:gd name="connsiteX1964" fmla="*/ 5668491 w 6844283"/>
                <a:gd name="connsiteY1964" fmla="*/ 939987 h 6843584"/>
                <a:gd name="connsiteX1965" fmla="*/ 5485527 w 6844283"/>
                <a:gd name="connsiteY1965" fmla="*/ 731801 h 6843584"/>
                <a:gd name="connsiteX1966" fmla="*/ 5418069 w 6844283"/>
                <a:gd name="connsiteY1966" fmla="*/ 674948 h 6843584"/>
                <a:gd name="connsiteX1967" fmla="*/ 5519789 w 6844283"/>
                <a:gd name="connsiteY1967" fmla="*/ 781346 h 6843584"/>
                <a:gd name="connsiteX1968" fmla="*/ 5954389 w 6844283"/>
                <a:gd name="connsiteY1968" fmla="*/ 1570795 h 6843584"/>
                <a:gd name="connsiteX1969" fmla="*/ 6198967 w 6844283"/>
                <a:gd name="connsiteY1969" fmla="*/ 2876890 h 6843584"/>
                <a:gd name="connsiteX1970" fmla="*/ 6153703 w 6844283"/>
                <a:gd name="connsiteY1970" fmla="*/ 4209784 h 6843584"/>
                <a:gd name="connsiteX1971" fmla="*/ 5872271 w 6844283"/>
                <a:gd name="connsiteY1971" fmla="*/ 5415370 h 6843584"/>
                <a:gd name="connsiteX1972" fmla="*/ 5355155 w 6844283"/>
                <a:gd name="connsiteY1972" fmla="*/ 6205202 h 6843584"/>
                <a:gd name="connsiteX1973" fmla="*/ 5248097 w 6844283"/>
                <a:gd name="connsiteY1973" fmla="*/ 6297889 h 6843584"/>
                <a:gd name="connsiteX1974" fmla="*/ 5198471 w 6844283"/>
                <a:gd name="connsiteY1974" fmla="*/ 6333957 h 6843584"/>
                <a:gd name="connsiteX1975" fmla="*/ 5132113 w 6844283"/>
                <a:gd name="connsiteY1975" fmla="*/ 6381917 h 6843584"/>
                <a:gd name="connsiteX1976" fmla="*/ 5131975 w 6844283"/>
                <a:gd name="connsiteY1976" fmla="*/ 6381985 h 6843584"/>
                <a:gd name="connsiteX1977" fmla="*/ 5096695 w 6844283"/>
                <a:gd name="connsiteY1977" fmla="*/ 6403660 h 6843584"/>
                <a:gd name="connsiteX1978" fmla="*/ 4960629 w 6844283"/>
                <a:gd name="connsiteY1978" fmla="*/ 6476958 h 6843584"/>
                <a:gd name="connsiteX1979" fmla="*/ 4957825 w 6844283"/>
                <a:gd name="connsiteY1979" fmla="*/ 6470736 h 6843584"/>
                <a:gd name="connsiteX1980" fmla="*/ 5021419 w 6844283"/>
                <a:gd name="connsiteY1980" fmla="*/ 6430750 h 6843584"/>
                <a:gd name="connsiteX1981" fmla="*/ 4907091 w 6844283"/>
                <a:gd name="connsiteY1981" fmla="*/ 6500821 h 6843584"/>
                <a:gd name="connsiteX1982" fmla="*/ 4745451 w 6844283"/>
                <a:gd name="connsiteY1982" fmla="*/ 6576854 h 6843584"/>
                <a:gd name="connsiteX1983" fmla="*/ 4742787 w 6844283"/>
                <a:gd name="connsiteY1983" fmla="*/ 6570564 h 6843584"/>
                <a:gd name="connsiteX1984" fmla="*/ 5659899 w 6844283"/>
                <a:gd name="connsiteY1984" fmla="*/ 5473284 h 6843584"/>
                <a:gd name="connsiteX1985" fmla="*/ 5939347 w 6844283"/>
                <a:gd name="connsiteY1985" fmla="*/ 2836343 h 6843584"/>
                <a:gd name="connsiteX1986" fmla="*/ 5939073 w 6844283"/>
                <a:gd name="connsiteY1986" fmla="*/ 2821710 h 6843584"/>
                <a:gd name="connsiteX1987" fmla="*/ 4981703 w 6844283"/>
                <a:gd name="connsiteY1987" fmla="*/ 394167 h 6843584"/>
                <a:gd name="connsiteX1988" fmla="*/ 4873371 w 6844283"/>
                <a:gd name="connsiteY1988" fmla="*/ 333625 h 6843584"/>
                <a:gd name="connsiteX1989" fmla="*/ 4997893 w 6844283"/>
                <a:gd name="connsiteY1989" fmla="*/ 412857 h 6843584"/>
                <a:gd name="connsiteX1990" fmla="*/ 5304281 w 6844283"/>
                <a:gd name="connsiteY1990" fmla="*/ 724380 h 6843584"/>
                <a:gd name="connsiteX1991" fmla="*/ 5680547 w 6844283"/>
                <a:gd name="connsiteY1991" fmla="*/ 1470352 h 6843584"/>
                <a:gd name="connsiteX1992" fmla="*/ 5850255 w 6844283"/>
                <a:gd name="connsiteY1992" fmla="*/ 2849129 h 6843584"/>
                <a:gd name="connsiteX1993" fmla="*/ 5848271 w 6844283"/>
                <a:gd name="connsiteY1993" fmla="*/ 3088647 h 6843584"/>
                <a:gd name="connsiteX1994" fmla="*/ 5823109 w 6844283"/>
                <a:gd name="connsiteY1994" fmla="*/ 4251903 h 6843584"/>
                <a:gd name="connsiteX1995" fmla="*/ 5565267 w 6844283"/>
                <a:gd name="connsiteY1995" fmla="*/ 5572427 h 6843584"/>
                <a:gd name="connsiteX1996" fmla="*/ 4722479 w 6844283"/>
                <a:gd name="connsiteY1996" fmla="*/ 6581846 h 6843584"/>
                <a:gd name="connsiteX1997" fmla="*/ 4722275 w 6844283"/>
                <a:gd name="connsiteY1997" fmla="*/ 6581983 h 6843584"/>
                <a:gd name="connsiteX1998" fmla="*/ 4698821 w 6844283"/>
                <a:gd name="connsiteY1998" fmla="*/ 6592444 h 6843584"/>
                <a:gd name="connsiteX1999" fmla="*/ 4587247 w 6844283"/>
                <a:gd name="connsiteY1999" fmla="*/ 6635842 h 6843584"/>
                <a:gd name="connsiteX2000" fmla="*/ 4572191 w 6844283"/>
                <a:gd name="connsiteY2000" fmla="*/ 6642015 h 6843584"/>
                <a:gd name="connsiteX2001" fmla="*/ 4565787 w 6844283"/>
                <a:gd name="connsiteY2001" fmla="*/ 6644189 h 6843584"/>
                <a:gd name="connsiteX2002" fmla="*/ 4530415 w 6844283"/>
                <a:gd name="connsiteY2002" fmla="*/ 6657947 h 6843584"/>
                <a:gd name="connsiteX2003" fmla="*/ 4529885 w 6844283"/>
                <a:gd name="connsiteY2003" fmla="*/ 6656375 h 6843584"/>
                <a:gd name="connsiteX2004" fmla="*/ 4459817 w 6844283"/>
                <a:gd name="connsiteY2004" fmla="*/ 6680160 h 6843584"/>
                <a:gd name="connsiteX2005" fmla="*/ 4446107 w 6844283"/>
                <a:gd name="connsiteY2005" fmla="*/ 6685092 h 6843584"/>
                <a:gd name="connsiteX2006" fmla="*/ 4439539 w 6844283"/>
                <a:gd name="connsiteY2006" fmla="*/ 6687043 h 6843584"/>
                <a:gd name="connsiteX2007" fmla="*/ 4422929 w 6844283"/>
                <a:gd name="connsiteY2007" fmla="*/ 6692681 h 6843584"/>
                <a:gd name="connsiteX2008" fmla="*/ 4422753 w 6844283"/>
                <a:gd name="connsiteY2008" fmla="*/ 6692029 h 6843584"/>
                <a:gd name="connsiteX2009" fmla="*/ 4315579 w 6844283"/>
                <a:gd name="connsiteY2009" fmla="*/ 6723860 h 6843584"/>
                <a:gd name="connsiteX2010" fmla="*/ 4314007 w 6844283"/>
                <a:gd name="connsiteY2010" fmla="*/ 6717228 h 6843584"/>
                <a:gd name="connsiteX2011" fmla="*/ 5132455 w 6844283"/>
                <a:gd name="connsiteY2011" fmla="*/ 6033001 h 6843584"/>
                <a:gd name="connsiteX2012" fmla="*/ 5444995 w 6844283"/>
                <a:gd name="connsiteY2012" fmla="*/ 4174366 h 6843584"/>
                <a:gd name="connsiteX2013" fmla="*/ 5433987 w 6844283"/>
                <a:gd name="connsiteY2013" fmla="*/ 4115290 h 6843584"/>
                <a:gd name="connsiteX2014" fmla="*/ 5308793 w 6844283"/>
                <a:gd name="connsiteY2014" fmla="*/ 3740186 h 6843584"/>
                <a:gd name="connsiteX2015" fmla="*/ 5242811 w 6844283"/>
                <a:gd name="connsiteY2015" fmla="*/ 3697383 h 6843584"/>
                <a:gd name="connsiteX2016" fmla="*/ 5124455 w 6844283"/>
                <a:gd name="connsiteY2016" fmla="*/ 3785381 h 6843584"/>
                <a:gd name="connsiteX2017" fmla="*/ 5040627 w 6844283"/>
                <a:gd name="connsiteY2017" fmla="*/ 3893687 h 6843584"/>
                <a:gd name="connsiteX2018" fmla="*/ 4991055 w 6844283"/>
                <a:gd name="connsiteY2018" fmla="*/ 3959874 h 6843584"/>
                <a:gd name="connsiteX2019" fmla="*/ 4427783 w 6844283"/>
                <a:gd name="connsiteY2019" fmla="*/ 4523010 h 6843584"/>
                <a:gd name="connsiteX2020" fmla="*/ 4356585 w 6844283"/>
                <a:gd name="connsiteY2020" fmla="*/ 4581495 h 6843584"/>
                <a:gd name="connsiteX2021" fmla="*/ 4373801 w 6844283"/>
                <a:gd name="connsiteY2021" fmla="*/ 4570470 h 6843584"/>
                <a:gd name="connsiteX2022" fmla="*/ 4583883 w 6844283"/>
                <a:gd name="connsiteY2022" fmla="*/ 4415182 h 6843584"/>
                <a:gd name="connsiteX2023" fmla="*/ 4903263 w 6844283"/>
                <a:gd name="connsiteY2023" fmla="*/ 4185921 h 6843584"/>
                <a:gd name="connsiteX2024" fmla="*/ 5141755 w 6844283"/>
                <a:gd name="connsiteY2024" fmla="*/ 4116384 h 6843584"/>
                <a:gd name="connsiteX2025" fmla="*/ 5264897 w 6844283"/>
                <a:gd name="connsiteY2025" fmla="*/ 4214980 h 6843584"/>
                <a:gd name="connsiteX2026" fmla="*/ 5373135 w 6844283"/>
                <a:gd name="connsiteY2026" fmla="*/ 4600478 h 6843584"/>
                <a:gd name="connsiteX2027" fmla="*/ 5309477 w 6844283"/>
                <a:gd name="connsiteY2027" fmla="*/ 5459403 h 6843584"/>
                <a:gd name="connsiteX2028" fmla="*/ 4292879 w 6844283"/>
                <a:gd name="connsiteY2028" fmla="*/ 6725637 h 6843584"/>
                <a:gd name="connsiteX2029" fmla="*/ 4292675 w 6844283"/>
                <a:gd name="connsiteY2029" fmla="*/ 6725706 h 6843584"/>
                <a:gd name="connsiteX2030" fmla="*/ 4275239 w 6844283"/>
                <a:gd name="connsiteY2030" fmla="*/ 6731039 h 6843584"/>
                <a:gd name="connsiteX2031" fmla="*/ 4101293 w 6844283"/>
                <a:gd name="connsiteY2031" fmla="*/ 6774320 h 6843584"/>
                <a:gd name="connsiteX2032" fmla="*/ 4099995 w 6844283"/>
                <a:gd name="connsiteY2032" fmla="*/ 6767620 h 6843584"/>
                <a:gd name="connsiteX2033" fmla="*/ 4811775 w 6844283"/>
                <a:gd name="connsiteY2033" fmla="*/ 6302328 h 6843584"/>
                <a:gd name="connsiteX2034" fmla="*/ 5265855 w 6844283"/>
                <a:gd name="connsiteY2034" fmla="*/ 4827619 h 6843584"/>
                <a:gd name="connsiteX2035" fmla="*/ 5152283 w 6844283"/>
                <a:gd name="connsiteY2035" fmla="*/ 4444241 h 6843584"/>
                <a:gd name="connsiteX2036" fmla="*/ 4764187 w 6844283"/>
                <a:gd name="connsiteY2036" fmla="*/ 4392208 h 6843584"/>
                <a:gd name="connsiteX2037" fmla="*/ 4456091 w 6844283"/>
                <a:gd name="connsiteY2037" fmla="*/ 4556991 h 6843584"/>
                <a:gd name="connsiteX2038" fmla="*/ 4307931 w 6844283"/>
                <a:gd name="connsiteY2038" fmla="*/ 4641520 h 6843584"/>
                <a:gd name="connsiteX2039" fmla="*/ 4168781 w 6844283"/>
                <a:gd name="connsiteY2039" fmla="*/ 4711757 h 6843584"/>
                <a:gd name="connsiteX2040" fmla="*/ 4206387 w 6844283"/>
                <a:gd name="connsiteY2040" fmla="*/ 4695451 h 6843584"/>
                <a:gd name="connsiteX2041" fmla="*/ 4693899 w 6844283"/>
                <a:gd name="connsiteY2041" fmla="*/ 4508514 h 6843584"/>
                <a:gd name="connsiteX2042" fmla="*/ 5034747 w 6844283"/>
                <a:gd name="connsiteY2042" fmla="*/ 4586324 h 6843584"/>
                <a:gd name="connsiteX2043" fmla="*/ 5065379 w 6844283"/>
                <a:gd name="connsiteY2043" fmla="*/ 5726954 h 6843584"/>
                <a:gd name="connsiteX2044" fmla="*/ 4690275 w 6844283"/>
                <a:gd name="connsiteY2044" fmla="*/ 6376857 h 6843584"/>
                <a:gd name="connsiteX2045" fmla="*/ 4064303 w 6844283"/>
                <a:gd name="connsiteY2045" fmla="*/ 6778970 h 6843584"/>
                <a:gd name="connsiteX2046" fmla="*/ 4064099 w 6844283"/>
                <a:gd name="connsiteY2046" fmla="*/ 6779038 h 6843584"/>
                <a:gd name="connsiteX2047" fmla="*/ 4025329 w 6844283"/>
                <a:gd name="connsiteY2047" fmla="*/ 6787859 h 6843584"/>
                <a:gd name="connsiteX2048" fmla="*/ 3887007 w 6844283"/>
                <a:gd name="connsiteY2048" fmla="*/ 6810628 h 6843584"/>
                <a:gd name="connsiteX2049" fmla="*/ 3886323 w 6844283"/>
                <a:gd name="connsiteY2049" fmla="*/ 6803859 h 6843584"/>
                <a:gd name="connsiteX2050" fmla="*/ 3947597 w 6844283"/>
                <a:gd name="connsiteY2050" fmla="*/ 6787700 h 6843584"/>
                <a:gd name="connsiteX2051" fmla="*/ 3823555 w 6844283"/>
                <a:gd name="connsiteY2051" fmla="*/ 6816782 h 6843584"/>
                <a:gd name="connsiteX2052" fmla="*/ 3673198 w 6844283"/>
                <a:gd name="connsiteY2052" fmla="*/ 6833055 h 6843584"/>
                <a:gd name="connsiteX2053" fmla="*/ 3672720 w 6844283"/>
                <a:gd name="connsiteY2053" fmla="*/ 6826217 h 6843584"/>
                <a:gd name="connsiteX2054" fmla="*/ 4302451 w 6844283"/>
                <a:gd name="connsiteY2054" fmla="*/ 6544718 h 6843584"/>
                <a:gd name="connsiteX2055" fmla="*/ 4833383 w 6844283"/>
                <a:gd name="connsiteY2055" fmla="*/ 5292979 h 6843584"/>
                <a:gd name="connsiteX2056" fmla="*/ 4425323 w 6844283"/>
                <a:gd name="connsiteY2056" fmla="*/ 4812714 h 6843584"/>
                <a:gd name="connsiteX2057" fmla="*/ 3708275 w 6844283"/>
                <a:gd name="connsiteY2057" fmla="*/ 4883482 h 6843584"/>
                <a:gd name="connsiteX2058" fmla="*/ 3703010 w 6844283"/>
                <a:gd name="connsiteY2058" fmla="*/ 4884576 h 6843584"/>
                <a:gd name="connsiteX2059" fmla="*/ 3702942 w 6844283"/>
                <a:gd name="connsiteY2059" fmla="*/ 4884576 h 6843584"/>
                <a:gd name="connsiteX2060" fmla="*/ 3702217 w 6844283"/>
                <a:gd name="connsiteY2060" fmla="*/ 4881024 h 6843584"/>
                <a:gd name="connsiteX2061" fmla="*/ 3702877 w 6844283"/>
                <a:gd name="connsiteY2061" fmla="*/ 4884922 h 6843584"/>
                <a:gd name="connsiteX2062" fmla="*/ 3693911 w 6844283"/>
                <a:gd name="connsiteY2062" fmla="*/ 4886441 h 6843584"/>
                <a:gd name="connsiteX2063" fmla="*/ 3692769 w 6844283"/>
                <a:gd name="connsiteY2063" fmla="*/ 4879699 h 6843584"/>
                <a:gd name="connsiteX2064" fmla="*/ 3701640 w 6844283"/>
                <a:gd name="connsiteY2064" fmla="*/ 4878196 h 6843584"/>
                <a:gd name="connsiteX2065" fmla="*/ 3701574 w 6844283"/>
                <a:gd name="connsiteY2065" fmla="*/ 4877875 h 6843584"/>
                <a:gd name="connsiteX2066" fmla="*/ 3950117 w 6844283"/>
                <a:gd name="connsiteY2066" fmla="*/ 4817911 h 6843584"/>
                <a:gd name="connsiteX2067" fmla="*/ 4484671 w 6844283"/>
                <a:gd name="connsiteY2067" fmla="*/ 4719861 h 6843584"/>
                <a:gd name="connsiteX2068" fmla="*/ 4843367 w 6844283"/>
                <a:gd name="connsiteY2068" fmla="*/ 4876303 h 6843584"/>
                <a:gd name="connsiteX2069" fmla="*/ 4949347 w 6844283"/>
                <a:gd name="connsiteY2069" fmla="*/ 5371952 h 6843584"/>
                <a:gd name="connsiteX2070" fmla="*/ 4846715 w 6844283"/>
                <a:gd name="connsiteY2070" fmla="*/ 5875191 h 6843584"/>
                <a:gd name="connsiteX2071" fmla="*/ 4455407 w 6844283"/>
                <a:gd name="connsiteY2071" fmla="*/ 6483044 h 6843584"/>
                <a:gd name="connsiteX2072" fmla="*/ 4152249 w 6844283"/>
                <a:gd name="connsiteY2072" fmla="*/ 6708348 h 6843584"/>
                <a:gd name="connsiteX2073" fmla="*/ 3997555 w 6844283"/>
                <a:gd name="connsiteY2073" fmla="*/ 6774525 h 6843584"/>
                <a:gd name="connsiteX2074" fmla="*/ 4080299 w 6844283"/>
                <a:gd name="connsiteY2074" fmla="*/ 6752704 h 6843584"/>
                <a:gd name="connsiteX2075" fmla="*/ 4609867 w 6844283"/>
                <a:gd name="connsiteY2075" fmla="*/ 6380960 h 6843584"/>
                <a:gd name="connsiteX2076" fmla="*/ 5047875 w 6844283"/>
                <a:gd name="connsiteY2076" fmla="*/ 5073906 h 6843584"/>
                <a:gd name="connsiteX2077" fmla="*/ 4870511 w 6844283"/>
                <a:gd name="connsiteY2077" fmla="*/ 4696545 h 6843584"/>
                <a:gd name="connsiteX2078" fmla="*/ 4596739 w 6844283"/>
                <a:gd name="connsiteY2078" fmla="*/ 4630084 h 6843584"/>
                <a:gd name="connsiteX2079" fmla="*/ 4159071 w 6844283"/>
                <a:gd name="connsiteY2079" fmla="*/ 4747621 h 6843584"/>
                <a:gd name="connsiteX2080" fmla="*/ 3938767 w 6844283"/>
                <a:gd name="connsiteY2080" fmla="*/ 4818936 h 6843584"/>
                <a:gd name="connsiteX2081" fmla="*/ 3936579 w 6844283"/>
                <a:gd name="connsiteY2081" fmla="*/ 4812440 h 6843584"/>
                <a:gd name="connsiteX2082" fmla="*/ 4154067 w 6844283"/>
                <a:gd name="connsiteY2082" fmla="*/ 4718137 h 6843584"/>
                <a:gd name="connsiteX2083" fmla="*/ 4151411 w 6844283"/>
                <a:gd name="connsiteY2083" fmla="*/ 4712886 h 6843584"/>
                <a:gd name="connsiteX2084" fmla="*/ 4338931 w 6844283"/>
                <a:gd name="connsiteY2084" fmla="*/ 4592801 h 6843584"/>
                <a:gd name="connsiteX2085" fmla="*/ 4336229 w 6844283"/>
                <a:gd name="connsiteY2085" fmla="*/ 4589402 h 6843584"/>
                <a:gd name="connsiteX2086" fmla="*/ 4423339 w 6844283"/>
                <a:gd name="connsiteY2086" fmla="*/ 4517882 h 6843584"/>
                <a:gd name="connsiteX2087" fmla="*/ 4444791 w 6844283"/>
                <a:gd name="connsiteY2087" fmla="*/ 4496868 h 6843584"/>
                <a:gd name="connsiteX2088" fmla="*/ 4444277 w 6844283"/>
                <a:gd name="connsiteY2088" fmla="*/ 4496322 h 6843584"/>
                <a:gd name="connsiteX2089" fmla="*/ 4460325 w 6844283"/>
                <a:gd name="connsiteY2089" fmla="*/ 4481252 h 6843584"/>
                <a:gd name="connsiteX2090" fmla="*/ 4460521 w 6844283"/>
                <a:gd name="connsiteY2090" fmla="*/ 4481460 h 6843584"/>
                <a:gd name="connsiteX2091" fmla="*/ 4460679 w 6844283"/>
                <a:gd name="connsiteY2091" fmla="*/ 4481304 h 6843584"/>
                <a:gd name="connsiteX2092" fmla="*/ 4460399 w 6844283"/>
                <a:gd name="connsiteY2092" fmla="*/ 4481027 h 6843584"/>
                <a:gd name="connsiteX2093" fmla="*/ 4470039 w 6844283"/>
                <a:gd name="connsiteY2093" fmla="*/ 4471181 h 6843584"/>
                <a:gd name="connsiteX2094" fmla="*/ 4622977 w 6844283"/>
                <a:gd name="connsiteY2094" fmla="*/ 4297125 h 6843584"/>
                <a:gd name="connsiteX2095" fmla="*/ 4665301 w 6844283"/>
                <a:gd name="connsiteY2095" fmla="*/ 4237905 h 6843584"/>
                <a:gd name="connsiteX2096" fmla="*/ 4661715 w 6844283"/>
                <a:gd name="connsiteY2096" fmla="*/ 4235631 h 6843584"/>
                <a:gd name="connsiteX2097" fmla="*/ 4690945 w 6844283"/>
                <a:gd name="connsiteY2097" fmla="*/ 4189557 h 6843584"/>
                <a:gd name="connsiteX2098" fmla="*/ 4696719 w 6844283"/>
                <a:gd name="connsiteY2098" fmla="*/ 4193221 h 6843584"/>
                <a:gd name="connsiteX2099" fmla="*/ 4692635 w 6844283"/>
                <a:gd name="connsiteY2099" fmla="*/ 4199658 h 6843584"/>
                <a:gd name="connsiteX2100" fmla="*/ 4760017 w 6844283"/>
                <a:gd name="connsiteY2100" fmla="*/ 4105376 h 6843584"/>
                <a:gd name="connsiteX2101" fmla="*/ 4953381 w 6844283"/>
                <a:gd name="connsiteY2101" fmla="*/ 3224166 h 6843584"/>
                <a:gd name="connsiteX2102" fmla="*/ 4545251 w 6844283"/>
                <a:gd name="connsiteY2102" fmla="*/ 2453717 h 6843584"/>
                <a:gd name="connsiteX2103" fmla="*/ 4503679 w 6844283"/>
                <a:gd name="connsiteY2103" fmla="*/ 2407497 h 6843584"/>
                <a:gd name="connsiteX2104" fmla="*/ 4503841 w 6844283"/>
                <a:gd name="connsiteY2104" fmla="*/ 2407344 h 6843584"/>
                <a:gd name="connsiteX2105" fmla="*/ 4407339 w 6844283"/>
                <a:gd name="connsiteY2105" fmla="*/ 2314028 h 6843584"/>
                <a:gd name="connsiteX2106" fmla="*/ 4411715 w 6844283"/>
                <a:gd name="connsiteY2106" fmla="*/ 2308765 h 6843584"/>
                <a:gd name="connsiteX2107" fmla="*/ 5013345 w 6844283"/>
                <a:gd name="connsiteY2107" fmla="*/ 2946905 h 6843584"/>
                <a:gd name="connsiteX2108" fmla="*/ 5056967 w 6844283"/>
                <a:gd name="connsiteY2108" fmla="*/ 3008648 h 6843584"/>
                <a:gd name="connsiteX2109" fmla="*/ 5125411 w 6844283"/>
                <a:gd name="connsiteY2109" fmla="*/ 3103484 h 6843584"/>
                <a:gd name="connsiteX2110" fmla="*/ 5140523 w 6844283"/>
                <a:gd name="connsiteY2110" fmla="*/ 3123449 h 6843584"/>
                <a:gd name="connsiteX2111" fmla="*/ 5273923 w 6844283"/>
                <a:gd name="connsiteY2111" fmla="*/ 3205634 h 6843584"/>
                <a:gd name="connsiteX2112" fmla="*/ 5454021 w 6844283"/>
                <a:gd name="connsiteY2112" fmla="*/ 2817950 h 6843584"/>
                <a:gd name="connsiteX2113" fmla="*/ 5460447 w 6844283"/>
                <a:gd name="connsiteY2113" fmla="*/ 2788276 h 6843584"/>
                <a:gd name="connsiteX2114" fmla="*/ 5519799 w 6844283"/>
                <a:gd name="connsiteY2114" fmla="*/ 1810240 h 6843584"/>
                <a:gd name="connsiteX2115" fmla="*/ 4557267 w 6844283"/>
                <a:gd name="connsiteY2115" fmla="*/ 210964 h 6843584"/>
                <a:gd name="connsiteX2116" fmla="*/ 4475117 w 6844283"/>
                <a:gd name="connsiteY2116" fmla="*/ 178425 h 6843584"/>
                <a:gd name="connsiteX2117" fmla="*/ 4699983 w 6844283"/>
                <a:gd name="connsiteY2117" fmla="*/ 314130 h 6843584"/>
                <a:gd name="connsiteX2118" fmla="*/ 5060867 w 6844283"/>
                <a:gd name="connsiteY2118" fmla="*/ 699970 h 6843584"/>
                <a:gd name="connsiteX2119" fmla="*/ 5418193 w 6844283"/>
                <a:gd name="connsiteY2119" fmla="*/ 1601425 h 6843584"/>
                <a:gd name="connsiteX2120" fmla="*/ 5353375 w 6844283"/>
                <a:gd name="connsiteY2120" fmla="*/ 2565372 h 6843584"/>
                <a:gd name="connsiteX2121" fmla="*/ 5186471 w 6844283"/>
                <a:gd name="connsiteY2121" fmla="*/ 2785676 h 6843584"/>
                <a:gd name="connsiteX2122" fmla="*/ 5124591 w 6844283"/>
                <a:gd name="connsiteY2122" fmla="*/ 2797984 h 6843584"/>
                <a:gd name="connsiteX2123" fmla="*/ 5041243 w 6844283"/>
                <a:gd name="connsiteY2123" fmla="*/ 2778634 h 6843584"/>
                <a:gd name="connsiteX2124" fmla="*/ 4810955 w 6844283"/>
                <a:gd name="connsiteY2124" fmla="*/ 2617133 h 6843584"/>
                <a:gd name="connsiteX2125" fmla="*/ 4752359 w 6844283"/>
                <a:gd name="connsiteY2125" fmla="*/ 2568245 h 6843584"/>
                <a:gd name="connsiteX2126" fmla="*/ 4735265 w 6844283"/>
                <a:gd name="connsiteY2126" fmla="*/ 2554365 h 6843584"/>
                <a:gd name="connsiteX2127" fmla="*/ 4481833 w 6844283"/>
                <a:gd name="connsiteY2127" fmla="*/ 2353351 h 6843584"/>
                <a:gd name="connsiteX2128" fmla="*/ 4388641 w 6844283"/>
                <a:gd name="connsiteY2128" fmla="*/ 2288928 h 6843584"/>
                <a:gd name="connsiteX2129" fmla="*/ 4404313 w 6844283"/>
                <a:gd name="connsiteY2129" fmla="*/ 2302463 h 6843584"/>
                <a:gd name="connsiteX2130" fmla="*/ 4399845 w 6844283"/>
                <a:gd name="connsiteY2130" fmla="*/ 2307638 h 6843584"/>
                <a:gd name="connsiteX2131" fmla="*/ 4377593 w 6844283"/>
                <a:gd name="connsiteY2131" fmla="*/ 2288420 h 6843584"/>
                <a:gd name="connsiteX2132" fmla="*/ 4381449 w 6844283"/>
                <a:gd name="connsiteY2132" fmla="*/ 2283957 h 6843584"/>
                <a:gd name="connsiteX2133" fmla="*/ 4214863 w 6844283"/>
                <a:gd name="connsiteY2133" fmla="*/ 2168798 h 6843584"/>
                <a:gd name="connsiteX2134" fmla="*/ 4176231 w 6844283"/>
                <a:gd name="connsiteY2134" fmla="*/ 2145686 h 6843584"/>
                <a:gd name="connsiteX2135" fmla="*/ 4179719 w 6844283"/>
                <a:gd name="connsiteY2135" fmla="*/ 2139808 h 6843584"/>
                <a:gd name="connsiteX2136" fmla="*/ 4218419 w 6844283"/>
                <a:gd name="connsiteY2136" fmla="*/ 2162987 h 6843584"/>
                <a:gd name="connsiteX2137" fmla="*/ 4324263 w 6844283"/>
                <a:gd name="connsiteY2137" fmla="*/ 2226780 h 6843584"/>
                <a:gd name="connsiteX2138" fmla="*/ 4765075 w 6844283"/>
                <a:gd name="connsiteY2138" fmla="*/ 2483735 h 6843584"/>
                <a:gd name="connsiteX2139" fmla="*/ 5077345 w 6844283"/>
                <a:gd name="connsiteY2139" fmla="*/ 2550536 h 6843584"/>
                <a:gd name="connsiteX2140" fmla="*/ 5286025 w 6844283"/>
                <a:gd name="connsiteY2140" fmla="*/ 2236898 h 6843584"/>
                <a:gd name="connsiteX2141" fmla="*/ 5280623 w 6844283"/>
                <a:gd name="connsiteY2141" fmla="*/ 1397600 h 6843584"/>
                <a:gd name="connsiteX2142" fmla="*/ 4302931 w 6844283"/>
                <a:gd name="connsiteY2142" fmla="*/ 128151 h 6843584"/>
                <a:gd name="connsiteX2143" fmla="*/ 4255975 w 6844283"/>
                <a:gd name="connsiteY2143" fmla="*/ 113819 h 6843584"/>
                <a:gd name="connsiteX2144" fmla="*/ 4427459 w 6844283"/>
                <a:gd name="connsiteY2144" fmla="*/ 194423 h 6843584"/>
                <a:gd name="connsiteX2145" fmla="*/ 4814443 w 6844283"/>
                <a:gd name="connsiteY2145" fmla="*/ 536144 h 6843584"/>
                <a:gd name="connsiteX2146" fmla="*/ 5184967 w 6844283"/>
                <a:gd name="connsiteY2146" fmla="*/ 1317601 h 6843584"/>
                <a:gd name="connsiteX2147" fmla="*/ 5144215 w 6844283"/>
                <a:gd name="connsiteY2147" fmla="*/ 2209415 h 6843584"/>
                <a:gd name="connsiteX2148" fmla="*/ 4863673 w 6844283"/>
                <a:gd name="connsiteY2148" fmla="*/ 2396010 h 6843584"/>
                <a:gd name="connsiteX2149" fmla="*/ 4853691 w 6844283"/>
                <a:gd name="connsiteY2149" fmla="*/ 2395872 h 6843584"/>
                <a:gd name="connsiteX2150" fmla="*/ 4498823 w 6844283"/>
                <a:gd name="connsiteY2150" fmla="*/ 2289958 h 6843584"/>
                <a:gd name="connsiteX2151" fmla="*/ 4309221 w 6844283"/>
                <a:gd name="connsiteY2151" fmla="*/ 2198953 h 6843584"/>
                <a:gd name="connsiteX2152" fmla="*/ 4051379 w 6844283"/>
                <a:gd name="connsiteY2152" fmla="*/ 2077723 h 6843584"/>
                <a:gd name="connsiteX2153" fmla="*/ 3956679 w 6844283"/>
                <a:gd name="connsiteY2153" fmla="*/ 2039503 h 6843584"/>
                <a:gd name="connsiteX2154" fmla="*/ 3957737 w 6844283"/>
                <a:gd name="connsiteY2154" fmla="*/ 2036768 h 6843584"/>
                <a:gd name="connsiteX2155" fmla="*/ 3870709 w 6844283"/>
                <a:gd name="connsiteY2155" fmla="*/ 2009194 h 6843584"/>
                <a:gd name="connsiteX2156" fmla="*/ 3771043 w 6844283"/>
                <a:gd name="connsiteY2156" fmla="*/ 1981381 h 6843584"/>
                <a:gd name="connsiteX2157" fmla="*/ 3772410 w 6844283"/>
                <a:gd name="connsiteY2157" fmla="*/ 1974683 h 6843584"/>
                <a:gd name="connsiteX2158" fmla="*/ 3959415 w 6844283"/>
                <a:gd name="connsiteY2158" fmla="*/ 2010101 h 6843584"/>
                <a:gd name="connsiteX2159" fmla="*/ 4361733 w 6844283"/>
                <a:gd name="connsiteY2159" fmla="*/ 2068971 h 6843584"/>
                <a:gd name="connsiteX2160" fmla="*/ 4856357 w 6844283"/>
                <a:gd name="connsiteY2160" fmla="*/ 1781045 h 6843584"/>
                <a:gd name="connsiteX2161" fmla="*/ 4859913 w 6844283"/>
                <a:gd name="connsiteY2161" fmla="*/ 1079587 h 6843584"/>
                <a:gd name="connsiteX2162" fmla="*/ 3878323 w 6844283"/>
                <a:gd name="connsiteY2162" fmla="*/ 43161 h 6843584"/>
                <a:gd name="connsiteX2163" fmla="*/ 3824977 w 6844283"/>
                <a:gd name="connsiteY2163" fmla="*/ 33917 h 6843584"/>
                <a:gd name="connsiteX2164" fmla="*/ 4019723 w 6844283"/>
                <a:gd name="connsiteY2164" fmla="*/ 102099 h 6843584"/>
                <a:gd name="connsiteX2165" fmla="*/ 4385733 w 6844283"/>
                <a:gd name="connsiteY2165" fmla="*/ 363291 h 6843584"/>
                <a:gd name="connsiteX2166" fmla="*/ 4776495 w 6844283"/>
                <a:gd name="connsiteY2166" fmla="*/ 1083415 h 6843584"/>
                <a:gd name="connsiteX2167" fmla="*/ 4676121 w 6844283"/>
                <a:gd name="connsiteY2167" fmla="*/ 1839847 h 6843584"/>
                <a:gd name="connsiteX2168" fmla="*/ 4202967 w 6844283"/>
                <a:gd name="connsiteY2168" fmla="*/ 2019399 h 6843584"/>
                <a:gd name="connsiteX2169" fmla="*/ 3786223 w 6844283"/>
                <a:gd name="connsiteY2169" fmla="*/ 1976528 h 6843584"/>
                <a:gd name="connsiteX2170" fmla="*/ 3566328 w 6844283"/>
                <a:gd name="connsiteY2170" fmla="*/ 1946991 h 6843584"/>
                <a:gd name="connsiteX2171" fmla="*/ 3532756 w 6844283"/>
                <a:gd name="connsiteY2171" fmla="*/ 1944255 h 6843584"/>
                <a:gd name="connsiteX2172" fmla="*/ 3533198 w 6844283"/>
                <a:gd name="connsiteY2172" fmla="*/ 1938733 h 6843584"/>
                <a:gd name="connsiteX2173" fmla="*/ 3462877 w 6844283"/>
                <a:gd name="connsiteY2173" fmla="*/ 1938760 h 6843584"/>
                <a:gd name="connsiteX2174" fmla="*/ 3350127 w 6844283"/>
                <a:gd name="connsiteY2174" fmla="*/ 1942135 h 6843584"/>
                <a:gd name="connsiteX2175" fmla="*/ 3349443 w 6844283"/>
                <a:gd name="connsiteY2175" fmla="*/ 1935365 h 6843584"/>
                <a:gd name="connsiteX2176" fmla="*/ 3582738 w 6844283"/>
                <a:gd name="connsiteY2176" fmla="*/ 1907949 h 6843584"/>
                <a:gd name="connsiteX2177" fmla="*/ 3917707 w 6844283"/>
                <a:gd name="connsiteY2177" fmla="*/ 1862615 h 6843584"/>
                <a:gd name="connsiteX2178" fmla="*/ 4401869 w 6844283"/>
                <a:gd name="connsiteY2178" fmla="*/ 1563271 h 6843584"/>
                <a:gd name="connsiteX2179" fmla="*/ 4444739 w 6844283"/>
                <a:gd name="connsiteY2179" fmla="*/ 897572 h 6843584"/>
                <a:gd name="connsiteX2180" fmla="*/ 3452758 w 6844283"/>
                <a:gd name="connsiteY2180" fmla="*/ 12938 h 6843584"/>
                <a:gd name="connsiteX2181" fmla="*/ 3421141 w 6844283"/>
                <a:gd name="connsiteY2181" fmla="*/ 11481 h 6843584"/>
                <a:gd name="connsiteX2182" fmla="*/ 3495682 w 6844283"/>
                <a:gd name="connsiteY2182" fmla="*/ 24743 h 6843584"/>
                <a:gd name="connsiteX2183" fmla="*/ 3958731 w 6844283"/>
                <a:gd name="connsiteY2183" fmla="*/ 259633 h 6843584"/>
                <a:gd name="connsiteX2184" fmla="*/ 4392571 w 6844283"/>
                <a:gd name="connsiteY2184" fmla="*/ 1090526 h 6843584"/>
                <a:gd name="connsiteX2185" fmla="*/ 4222455 w 6844283"/>
                <a:gd name="connsiteY2185" fmla="*/ 1619952 h 6843584"/>
                <a:gd name="connsiteX2186" fmla="*/ 3373648 w 6844283"/>
                <a:gd name="connsiteY2186" fmla="*/ 1931673 h 6843584"/>
                <a:gd name="connsiteX2187" fmla="*/ 3321993 w 6844283"/>
                <a:gd name="connsiteY2187" fmla="*/ 1939024 h 6843584"/>
                <a:gd name="connsiteX2188" fmla="*/ 3322394 w 6844283"/>
                <a:gd name="connsiteY2188" fmla="*/ 1943789 h 6843584"/>
                <a:gd name="connsiteX2189" fmla="*/ 3320146 w 6844283"/>
                <a:gd name="connsiteY2189" fmla="*/ 1943980 h 6843584"/>
                <a:gd name="connsiteX2190" fmla="*/ 3319755 w 6844283"/>
                <a:gd name="connsiteY2190" fmla="*/ 1939341 h 6843584"/>
                <a:gd name="connsiteX2191" fmla="*/ 3251531 w 6844283"/>
                <a:gd name="connsiteY2191" fmla="*/ 1949050 h 6843584"/>
                <a:gd name="connsiteX2192" fmla="*/ 3136797 w 6844283"/>
                <a:gd name="connsiteY2192" fmla="*/ 1968320 h 6843584"/>
                <a:gd name="connsiteX2193" fmla="*/ 3135225 w 6844283"/>
                <a:gd name="connsiteY2193" fmla="*/ 1961689 h 6843584"/>
                <a:gd name="connsiteX2194" fmla="*/ 3369135 w 6844283"/>
                <a:gd name="connsiteY2194" fmla="*/ 1902203 h 6843584"/>
                <a:gd name="connsiteX2195" fmla="*/ 3680310 w 6844283"/>
                <a:gd name="connsiteY2195" fmla="*/ 1819402 h 6843584"/>
                <a:gd name="connsiteX2196" fmla="*/ 4168779 w 6844283"/>
                <a:gd name="connsiteY2196" fmla="*/ 1497630 h 6843584"/>
                <a:gd name="connsiteX2197" fmla="*/ 4230317 w 6844283"/>
                <a:gd name="connsiteY2197" fmla="*/ 812308 h 6843584"/>
                <a:gd name="connsiteX2198" fmla="*/ 3209754 w 6844283"/>
                <a:gd name="connsiteY2198" fmla="*/ 17450 h 6843584"/>
                <a:gd name="connsiteX2199" fmla="*/ 3174130 w 6844283"/>
                <a:gd name="connsiteY2199" fmla="*/ 18885 h 6843584"/>
                <a:gd name="connsiteX2200" fmla="*/ 3161890 w 6844283"/>
                <a:gd name="connsiteY2200" fmla="*/ 19311 h 6843584"/>
                <a:gd name="connsiteX2201" fmla="*/ 3368230 w 6844283"/>
                <a:gd name="connsiteY2201" fmla="*/ 48518 h 6843584"/>
                <a:gd name="connsiteX2202" fmla="*/ 3762496 w 6844283"/>
                <a:gd name="connsiteY2202" fmla="*/ 243428 h 6843584"/>
                <a:gd name="connsiteX2203" fmla="*/ 4178831 w 6844283"/>
                <a:gd name="connsiteY2203" fmla="*/ 1033158 h 6843584"/>
                <a:gd name="connsiteX2204" fmla="*/ 3983415 w 6844283"/>
                <a:gd name="connsiteY2204" fmla="*/ 1569628 h 6843584"/>
                <a:gd name="connsiteX2205" fmla="*/ 3217480 w 6844283"/>
                <a:gd name="connsiteY2205" fmla="*/ 1934818 h 6843584"/>
                <a:gd name="connsiteX2206" fmla="*/ 3066798 w 6844283"/>
                <a:gd name="connsiteY2206" fmla="*/ 1979672 h 6843584"/>
                <a:gd name="connsiteX2207" fmla="*/ 3025868 w 6844283"/>
                <a:gd name="connsiteY2207" fmla="*/ 1993314 h 6843584"/>
                <a:gd name="connsiteX2208" fmla="*/ 3024526 w 6844283"/>
                <a:gd name="connsiteY2208" fmla="*/ 1994579 h 6843584"/>
                <a:gd name="connsiteX2209" fmla="*/ 3024594 w 6844283"/>
                <a:gd name="connsiteY2209" fmla="*/ 1994852 h 6843584"/>
                <a:gd name="connsiteX2210" fmla="*/ 3017073 w 6844283"/>
                <a:gd name="connsiteY2210" fmla="*/ 1997108 h 6843584"/>
                <a:gd name="connsiteX2211" fmla="*/ 2999706 w 6844283"/>
                <a:gd name="connsiteY2211" fmla="*/ 2002441 h 6843584"/>
                <a:gd name="connsiteX2212" fmla="*/ 2999594 w 6844283"/>
                <a:gd name="connsiteY2212" fmla="*/ 2002071 h 6843584"/>
                <a:gd name="connsiteX2213" fmla="*/ 2922989 w 6844283"/>
                <a:gd name="connsiteY2213" fmla="*/ 2027601 h 6843584"/>
                <a:gd name="connsiteX2214" fmla="*/ 2920391 w 6844283"/>
                <a:gd name="connsiteY2214" fmla="*/ 2021312 h 6843584"/>
                <a:gd name="connsiteX2215" fmla="*/ 3206403 w 6844283"/>
                <a:gd name="connsiteY2215" fmla="*/ 1904663 h 6843584"/>
                <a:gd name="connsiteX2216" fmla="*/ 3461373 w 6844283"/>
                <a:gd name="connsiteY2216" fmla="*/ 1802102 h 6843584"/>
                <a:gd name="connsiteX2217" fmla="*/ 4043859 w 6844283"/>
                <a:gd name="connsiteY2217" fmla="*/ 848409 h 6843584"/>
                <a:gd name="connsiteX2218" fmla="*/ 3029517 w 6844283"/>
                <a:gd name="connsiteY2218" fmla="*/ 36047 h 6843584"/>
                <a:gd name="connsiteX2219" fmla="*/ 3026099 w 6844283"/>
                <a:gd name="connsiteY2219" fmla="*/ 36047 h 6843584"/>
                <a:gd name="connsiteX2220" fmla="*/ 2976232 w 6844283"/>
                <a:gd name="connsiteY2220" fmla="*/ 40019 h 6843584"/>
                <a:gd name="connsiteX2221" fmla="*/ 3038813 w 6844283"/>
                <a:gd name="connsiteY2221" fmla="*/ 41207 h 6843584"/>
                <a:gd name="connsiteX2222" fmla="*/ 3553542 w 6844283"/>
                <a:gd name="connsiteY2222" fmla="*/ 231874 h 6843584"/>
                <a:gd name="connsiteX2223" fmla="*/ 3957775 w 6844283"/>
                <a:gd name="connsiteY2223" fmla="*/ 956579 h 6843584"/>
                <a:gd name="connsiteX2224" fmla="*/ 3716069 w 6844283"/>
                <a:gd name="connsiteY2224" fmla="*/ 1573526 h 6843584"/>
                <a:gd name="connsiteX2225" fmla="*/ 3047226 w 6844283"/>
                <a:gd name="connsiteY2225" fmla="*/ 1963604 h 6843584"/>
                <a:gd name="connsiteX2226" fmla="*/ 2683266 w 6844283"/>
                <a:gd name="connsiteY2226" fmla="*/ 2138576 h 6843584"/>
                <a:gd name="connsiteX2227" fmla="*/ 2681009 w 6844283"/>
                <a:gd name="connsiteY2227" fmla="*/ 2134569 h 6843584"/>
                <a:gd name="connsiteX2228" fmla="*/ 2479646 w 6844283"/>
                <a:gd name="connsiteY2228" fmla="*/ 2280179 h 6843584"/>
                <a:gd name="connsiteX2229" fmla="*/ 2475270 w 6844283"/>
                <a:gd name="connsiteY2229" fmla="*/ 2274914 h 6843584"/>
                <a:gd name="connsiteX2230" fmla="*/ 2960253 w 6844283"/>
                <a:gd name="connsiteY2230" fmla="*/ 1901588 h 6843584"/>
                <a:gd name="connsiteX2231" fmla="*/ 3637438 w 6844283"/>
                <a:gd name="connsiteY2231" fmla="*/ 897640 h 6843584"/>
                <a:gd name="connsiteX2232" fmla="*/ 3323118 w 6844283"/>
                <a:gd name="connsiteY2232" fmla="*/ 314059 h 6843584"/>
                <a:gd name="connsiteX2233" fmla="*/ 2598482 w 6844283"/>
                <a:gd name="connsiteY2233" fmla="*/ 114336 h 6843584"/>
                <a:gd name="connsiteX2234" fmla="*/ 2515064 w 6844283"/>
                <a:gd name="connsiteY2234" fmla="*/ 131840 h 6843584"/>
                <a:gd name="connsiteX2235" fmla="*/ 2513286 w 6844283"/>
                <a:gd name="connsiteY2235" fmla="*/ 125276 h 6843584"/>
                <a:gd name="connsiteX2236" fmla="*/ 3362913 w 6844283"/>
                <a:gd name="connsiteY2236" fmla="*/ 246437 h 6843584"/>
                <a:gd name="connsiteX2237" fmla="*/ 3740752 w 6844283"/>
                <a:gd name="connsiteY2237" fmla="*/ 903589 h 6843584"/>
                <a:gd name="connsiteX2238" fmla="*/ 3462740 w 6844283"/>
                <a:gd name="connsiteY2238" fmla="*/ 1592807 h 6843584"/>
                <a:gd name="connsiteX2239" fmla="*/ 2917382 w 6844283"/>
                <a:gd name="connsiteY2239" fmla="*/ 1982815 h 6843584"/>
                <a:gd name="connsiteX2240" fmla="*/ 2699371 w 6844283"/>
                <a:gd name="connsiteY2240" fmla="*/ 2121700 h 6843584"/>
                <a:gd name="connsiteX2241" fmla="*/ 2790820 w 6844283"/>
                <a:gd name="connsiteY2241" fmla="*/ 2070338 h 6843584"/>
                <a:gd name="connsiteX2242" fmla="*/ 3217342 w 6844283"/>
                <a:gd name="connsiteY2242" fmla="*/ 1829110 h 6843584"/>
                <a:gd name="connsiteX2243" fmla="*/ 3837707 w 6844283"/>
                <a:gd name="connsiteY2243" fmla="*/ 842598 h 6843584"/>
                <a:gd name="connsiteX2244" fmla="*/ 2784940 w 6844283"/>
                <a:gd name="connsiteY2244" fmla="*/ 71261 h 6843584"/>
                <a:gd name="connsiteX2245" fmla="*/ 2747675 w 6844283"/>
                <a:gd name="connsiteY2245" fmla="*/ 77483 h 6843584"/>
                <a:gd name="connsiteX2246" fmla="*/ 2729078 w 6844283"/>
                <a:gd name="connsiteY2246" fmla="*/ 80492 h 6843584"/>
                <a:gd name="connsiteX2247" fmla="*/ 2727505 w 6844283"/>
                <a:gd name="connsiteY2247" fmla="*/ 73860 h 6843584"/>
                <a:gd name="connsiteX2248" fmla="*/ 2931812 w 6844283"/>
                <a:gd name="connsiteY2248" fmla="*/ 39175 h 6843584"/>
                <a:gd name="connsiteX2249" fmla="*/ 2942351 w 6844283"/>
                <a:gd name="connsiteY2249" fmla="*/ 39375 h 6843584"/>
                <a:gd name="connsiteX2250" fmla="*/ 2941861 w 6844283"/>
                <a:gd name="connsiteY2250" fmla="*/ 35911 h 6843584"/>
                <a:gd name="connsiteX2251" fmla="*/ 3154392 w 6844283"/>
                <a:gd name="connsiteY2251" fmla="*/ 18250 h 6843584"/>
                <a:gd name="connsiteX2252" fmla="*/ 3156302 w 6844283"/>
                <a:gd name="connsiteY2252" fmla="*/ 18520 h 6843584"/>
                <a:gd name="connsiteX2253" fmla="*/ 3155601 w 6844283"/>
                <a:gd name="connsiteY2253" fmla="*/ 12733 h 6843584"/>
                <a:gd name="connsiteX2254" fmla="*/ 3269967 w 6844283"/>
                <a:gd name="connsiteY2254" fmla="*/ 0 h 684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Lst>
              <a:rect l="l" t="t" r="r" b="b"/>
              <a:pathLst>
                <a:path w="6844283" h="6843584">
                  <a:moveTo>
                    <a:pt x="4421239" y="6686440"/>
                  </a:moveTo>
                  <a:lnTo>
                    <a:pt x="4419373" y="6687416"/>
                  </a:lnTo>
                  <a:lnTo>
                    <a:pt x="4421313" y="6686715"/>
                  </a:lnTo>
                  <a:close/>
                  <a:moveTo>
                    <a:pt x="5031135" y="6310119"/>
                  </a:moveTo>
                  <a:lnTo>
                    <a:pt x="5029651" y="6311617"/>
                  </a:lnTo>
                  <a:lnTo>
                    <a:pt x="5030509" y="6310838"/>
                  </a:lnTo>
                  <a:close/>
                  <a:moveTo>
                    <a:pt x="5594823" y="5250176"/>
                  </a:moveTo>
                  <a:lnTo>
                    <a:pt x="5590069" y="5266825"/>
                  </a:lnTo>
                  <a:lnTo>
                    <a:pt x="5593697" y="5255561"/>
                  </a:lnTo>
                  <a:close/>
                  <a:moveTo>
                    <a:pt x="5662689" y="4914601"/>
                  </a:moveTo>
                  <a:lnTo>
                    <a:pt x="5651575" y="4978704"/>
                  </a:lnTo>
                  <a:lnTo>
                    <a:pt x="5659923" y="4938764"/>
                  </a:lnTo>
                  <a:close/>
                  <a:moveTo>
                    <a:pt x="3377545" y="4912062"/>
                  </a:moveTo>
                  <a:cubicBezTo>
                    <a:pt x="3418707" y="4918489"/>
                    <a:pt x="3461167" y="4924506"/>
                    <a:pt x="3505133" y="4930728"/>
                  </a:cubicBezTo>
                  <a:cubicBezTo>
                    <a:pt x="3881947" y="4984061"/>
                    <a:pt x="4309083" y="5044436"/>
                    <a:pt x="4396809" y="5477590"/>
                  </a:cubicBezTo>
                  <a:cubicBezTo>
                    <a:pt x="4438313" y="5682373"/>
                    <a:pt x="4408227" y="5904250"/>
                    <a:pt x="4309835" y="6119220"/>
                  </a:cubicBezTo>
                  <a:cubicBezTo>
                    <a:pt x="4218077" y="6319764"/>
                    <a:pt x="4071959" y="6499726"/>
                    <a:pt x="3898493" y="6625810"/>
                  </a:cubicBezTo>
                  <a:cubicBezTo>
                    <a:pt x="3726667" y="6750662"/>
                    <a:pt x="3532893" y="6820815"/>
                    <a:pt x="3321477" y="6834900"/>
                  </a:cubicBezTo>
                  <a:cubicBezTo>
                    <a:pt x="3355255" y="6835173"/>
                    <a:pt x="3388827" y="6833533"/>
                    <a:pt x="3421852" y="6831960"/>
                  </a:cubicBezTo>
                  <a:lnTo>
                    <a:pt x="3436074" y="6831276"/>
                  </a:lnTo>
                  <a:cubicBezTo>
                    <a:pt x="3864237" y="6775482"/>
                    <a:pt x="4227923" y="6494120"/>
                    <a:pt x="4408843" y="6078674"/>
                  </a:cubicBezTo>
                  <a:cubicBezTo>
                    <a:pt x="4507783" y="5851464"/>
                    <a:pt x="4538139" y="5623707"/>
                    <a:pt x="4496705" y="5420019"/>
                  </a:cubicBezTo>
                  <a:cubicBezTo>
                    <a:pt x="4436671" y="5124845"/>
                    <a:pt x="4192095" y="5012505"/>
                    <a:pt x="3997499" y="4970317"/>
                  </a:cubicBezTo>
                  <a:cubicBezTo>
                    <a:pt x="3847691" y="4937839"/>
                    <a:pt x="3692343" y="4929702"/>
                    <a:pt x="3542192" y="4921840"/>
                  </a:cubicBezTo>
                  <a:cubicBezTo>
                    <a:pt x="3488107" y="4919036"/>
                    <a:pt x="3432723" y="4916164"/>
                    <a:pt x="3377545" y="4912062"/>
                  </a:cubicBezTo>
                  <a:close/>
                  <a:moveTo>
                    <a:pt x="3296794" y="4898387"/>
                  </a:moveTo>
                  <a:lnTo>
                    <a:pt x="3372689" y="4903519"/>
                  </a:lnTo>
                  <a:lnTo>
                    <a:pt x="3372719" y="4902811"/>
                  </a:lnTo>
                  <a:lnTo>
                    <a:pt x="3392734" y="4903648"/>
                  </a:lnTo>
                  <a:lnTo>
                    <a:pt x="3392683" y="4904871"/>
                  </a:lnTo>
                  <a:lnTo>
                    <a:pt x="3542533" y="4915002"/>
                  </a:lnTo>
                  <a:cubicBezTo>
                    <a:pt x="3693027" y="4922865"/>
                    <a:pt x="3848579" y="4931002"/>
                    <a:pt x="3998935" y="4963616"/>
                  </a:cubicBezTo>
                  <a:cubicBezTo>
                    <a:pt x="4280847" y="5024812"/>
                    <a:pt x="4455339" y="5182143"/>
                    <a:pt x="4503407" y="5418651"/>
                  </a:cubicBezTo>
                  <a:cubicBezTo>
                    <a:pt x="4545115" y="5623776"/>
                    <a:pt x="4514619" y="5852969"/>
                    <a:pt x="4415065" y="6081409"/>
                  </a:cubicBezTo>
                  <a:cubicBezTo>
                    <a:pt x="4327545" y="6282363"/>
                    <a:pt x="4192643" y="6458155"/>
                    <a:pt x="4024851" y="6589776"/>
                  </a:cubicBezTo>
                  <a:cubicBezTo>
                    <a:pt x="3853159" y="6724475"/>
                    <a:pt x="3649814" y="6810354"/>
                    <a:pt x="3436758" y="6838114"/>
                  </a:cubicBezTo>
                  <a:lnTo>
                    <a:pt x="3436484" y="6838114"/>
                  </a:lnTo>
                  <a:lnTo>
                    <a:pt x="3422125" y="6838798"/>
                  </a:lnTo>
                  <a:cubicBezTo>
                    <a:pt x="3391152" y="6840302"/>
                    <a:pt x="3359562" y="6841806"/>
                    <a:pt x="3327836" y="6841806"/>
                  </a:cubicBezTo>
                  <a:cubicBezTo>
                    <a:pt x="3300623" y="6841806"/>
                    <a:pt x="3273273" y="6840712"/>
                    <a:pt x="3246060" y="6837567"/>
                  </a:cubicBezTo>
                  <a:lnTo>
                    <a:pt x="3246470" y="6830729"/>
                  </a:lnTo>
                  <a:cubicBezTo>
                    <a:pt x="3485782" y="6829704"/>
                    <a:pt x="3703761" y="6758936"/>
                    <a:pt x="3894391" y="6620340"/>
                  </a:cubicBezTo>
                  <a:cubicBezTo>
                    <a:pt x="4267443" y="6349234"/>
                    <a:pt x="4471269" y="5879840"/>
                    <a:pt x="4390039" y="5479026"/>
                  </a:cubicBezTo>
                  <a:cubicBezTo>
                    <a:pt x="4303271" y="5050658"/>
                    <a:pt x="3878665" y="4990556"/>
                    <a:pt x="3504107" y="4937566"/>
                  </a:cubicBezTo>
                  <a:cubicBezTo>
                    <a:pt x="3430809" y="4927173"/>
                    <a:pt x="3361614" y="4917395"/>
                    <a:pt x="3295837" y="4905156"/>
                  </a:cubicBezTo>
                  <a:close/>
                  <a:moveTo>
                    <a:pt x="3122849" y="4896473"/>
                  </a:moveTo>
                  <a:cubicBezTo>
                    <a:pt x="3439356" y="5024812"/>
                    <a:pt x="3784035" y="5192673"/>
                    <a:pt x="3923107" y="5494479"/>
                  </a:cubicBezTo>
                  <a:cubicBezTo>
                    <a:pt x="4117431" y="5916010"/>
                    <a:pt x="3851247" y="6421027"/>
                    <a:pt x="3493235" y="6647143"/>
                  </a:cubicBezTo>
                  <a:cubicBezTo>
                    <a:pt x="3336383" y="6746218"/>
                    <a:pt x="3154301" y="6797157"/>
                    <a:pt x="2960322" y="6797157"/>
                  </a:cubicBezTo>
                  <a:cubicBezTo>
                    <a:pt x="2938373" y="6797089"/>
                    <a:pt x="2916357" y="6796405"/>
                    <a:pt x="2894203" y="6795106"/>
                  </a:cubicBezTo>
                  <a:cubicBezTo>
                    <a:pt x="2927844" y="6799619"/>
                    <a:pt x="2961826" y="6802285"/>
                    <a:pt x="2996971" y="6805089"/>
                  </a:cubicBezTo>
                  <a:lnTo>
                    <a:pt x="3010372" y="6806183"/>
                  </a:lnTo>
                  <a:cubicBezTo>
                    <a:pt x="3467800" y="6803790"/>
                    <a:pt x="3866289" y="6524957"/>
                    <a:pt x="4025465" y="6095700"/>
                  </a:cubicBezTo>
                  <a:cubicBezTo>
                    <a:pt x="4110591" y="5866165"/>
                    <a:pt x="4105533" y="5620631"/>
                    <a:pt x="4011859" y="5439027"/>
                  </a:cubicBezTo>
                  <a:cubicBezTo>
                    <a:pt x="3899655" y="5221390"/>
                    <a:pt x="3662327" y="5102691"/>
                    <a:pt x="3493646" y="5032402"/>
                  </a:cubicBezTo>
                  <a:cubicBezTo>
                    <a:pt x="3384861" y="4987069"/>
                    <a:pt x="3271496" y="4947891"/>
                    <a:pt x="3161891" y="4910011"/>
                  </a:cubicBezTo>
                  <a:cubicBezTo>
                    <a:pt x="3148900" y="4905498"/>
                    <a:pt x="3135908" y="4901054"/>
                    <a:pt x="3122849" y="4896473"/>
                  </a:cubicBezTo>
                  <a:close/>
                  <a:moveTo>
                    <a:pt x="3161002" y="4888063"/>
                  </a:moveTo>
                  <a:cubicBezTo>
                    <a:pt x="3208249" y="4901807"/>
                    <a:pt x="3257411" y="4915071"/>
                    <a:pt x="3308350" y="4928814"/>
                  </a:cubicBezTo>
                  <a:cubicBezTo>
                    <a:pt x="3645028" y="5019616"/>
                    <a:pt x="4026697" y="5122520"/>
                    <a:pt x="4154559" y="5471574"/>
                  </a:cubicBezTo>
                  <a:cubicBezTo>
                    <a:pt x="4248435" y="5727775"/>
                    <a:pt x="4186215" y="5970711"/>
                    <a:pt x="4117499" y="6129340"/>
                  </a:cubicBezTo>
                  <a:cubicBezTo>
                    <a:pt x="4028679" y="6334397"/>
                    <a:pt x="3873607" y="6522154"/>
                    <a:pt x="3692070" y="6644477"/>
                  </a:cubicBezTo>
                  <a:cubicBezTo>
                    <a:pt x="3521201" y="6759757"/>
                    <a:pt x="3323871" y="6821841"/>
                    <a:pt x="3127704" y="6823619"/>
                  </a:cubicBezTo>
                  <a:cubicBezTo>
                    <a:pt x="3142199" y="6824234"/>
                    <a:pt x="3156695" y="6824576"/>
                    <a:pt x="3170985" y="6824850"/>
                  </a:cubicBezTo>
                  <a:cubicBezTo>
                    <a:pt x="3183908" y="6825123"/>
                    <a:pt x="3196831" y="6825397"/>
                    <a:pt x="3209685" y="6825875"/>
                  </a:cubicBezTo>
                  <a:cubicBezTo>
                    <a:pt x="3637712" y="6815209"/>
                    <a:pt x="4042287" y="6521812"/>
                    <a:pt x="4216437" y="6095905"/>
                  </a:cubicBezTo>
                  <a:cubicBezTo>
                    <a:pt x="4310179" y="5866576"/>
                    <a:pt x="4325699" y="5634922"/>
                    <a:pt x="4260059" y="5443609"/>
                  </a:cubicBezTo>
                  <a:cubicBezTo>
                    <a:pt x="4189839" y="5239031"/>
                    <a:pt x="4012201" y="5097837"/>
                    <a:pt x="3716890" y="5011958"/>
                  </a:cubicBezTo>
                  <a:cubicBezTo>
                    <a:pt x="3578705" y="4971754"/>
                    <a:pt x="3435049" y="4943105"/>
                    <a:pt x="3296111" y="4915413"/>
                  </a:cubicBezTo>
                  <a:cubicBezTo>
                    <a:pt x="3251667" y="4906524"/>
                    <a:pt x="3206335" y="4897499"/>
                    <a:pt x="3161002" y="4888063"/>
                  </a:cubicBezTo>
                  <a:close/>
                  <a:moveTo>
                    <a:pt x="4101623" y="4867248"/>
                  </a:moveTo>
                  <a:cubicBezTo>
                    <a:pt x="4063591" y="4867099"/>
                    <a:pt x="4025539" y="4868238"/>
                    <a:pt x="3987577" y="4870225"/>
                  </a:cubicBezTo>
                  <a:cubicBezTo>
                    <a:pt x="3911655" y="4874199"/>
                    <a:pt x="3836101" y="4881567"/>
                    <a:pt x="3761812" y="4888814"/>
                  </a:cubicBezTo>
                  <a:cubicBezTo>
                    <a:pt x="3743282" y="4890592"/>
                    <a:pt x="3724684" y="4892438"/>
                    <a:pt x="3705950" y="4894216"/>
                  </a:cubicBezTo>
                  <a:cubicBezTo>
                    <a:pt x="3729471" y="4893669"/>
                    <a:pt x="3753265" y="4893395"/>
                    <a:pt x="3777196" y="4893395"/>
                  </a:cubicBezTo>
                  <a:cubicBezTo>
                    <a:pt x="3913879" y="4893395"/>
                    <a:pt x="4055071" y="4902489"/>
                    <a:pt x="4181087" y="4935173"/>
                  </a:cubicBezTo>
                  <a:cubicBezTo>
                    <a:pt x="4429767" y="4999650"/>
                    <a:pt x="4571371" y="5141665"/>
                    <a:pt x="4614037" y="5369421"/>
                  </a:cubicBezTo>
                  <a:cubicBezTo>
                    <a:pt x="4653831" y="5581589"/>
                    <a:pt x="4623199" y="5813243"/>
                    <a:pt x="4525491" y="6039427"/>
                  </a:cubicBezTo>
                  <a:cubicBezTo>
                    <a:pt x="4434483" y="6250158"/>
                    <a:pt x="4289187" y="6443249"/>
                    <a:pt x="4116335" y="6583007"/>
                  </a:cubicBezTo>
                  <a:cubicBezTo>
                    <a:pt x="3946355" y="6720509"/>
                    <a:pt x="3749709" y="6807824"/>
                    <a:pt x="3553816" y="6834148"/>
                  </a:cubicBezTo>
                  <a:cubicBezTo>
                    <a:pt x="3568790" y="6832917"/>
                    <a:pt x="3583764" y="6831345"/>
                    <a:pt x="3598533" y="6829840"/>
                  </a:cubicBezTo>
                  <a:cubicBezTo>
                    <a:pt x="3611661" y="6828473"/>
                    <a:pt x="3624720" y="6827105"/>
                    <a:pt x="3637780" y="6825943"/>
                  </a:cubicBezTo>
                  <a:cubicBezTo>
                    <a:pt x="4072029" y="6756542"/>
                    <a:pt x="4453355" y="6426292"/>
                    <a:pt x="4632907" y="5963941"/>
                  </a:cubicBezTo>
                  <a:cubicBezTo>
                    <a:pt x="4725283" y="5725996"/>
                    <a:pt x="4752907" y="5492701"/>
                    <a:pt x="4712633" y="5289355"/>
                  </a:cubicBezTo>
                  <a:cubicBezTo>
                    <a:pt x="4663199" y="5039308"/>
                    <a:pt x="4491303" y="4894968"/>
                    <a:pt x="4215547" y="4871994"/>
                  </a:cubicBezTo>
                  <a:cubicBezTo>
                    <a:pt x="4177669" y="4868832"/>
                    <a:pt x="4139657" y="4867396"/>
                    <a:pt x="4101623" y="4867248"/>
                  </a:cubicBezTo>
                  <a:close/>
                  <a:moveTo>
                    <a:pt x="3084422" y="4864679"/>
                  </a:moveTo>
                  <a:lnTo>
                    <a:pt x="3160566" y="4880440"/>
                  </a:lnTo>
                  <a:lnTo>
                    <a:pt x="3160611" y="4880171"/>
                  </a:lnTo>
                  <a:lnTo>
                    <a:pt x="3176657" y="4882887"/>
                  </a:lnTo>
                  <a:lnTo>
                    <a:pt x="3176512" y="4883741"/>
                  </a:lnTo>
                  <a:lnTo>
                    <a:pt x="3265855" y="4902234"/>
                  </a:lnTo>
                  <a:lnTo>
                    <a:pt x="3266662" y="4895848"/>
                  </a:lnTo>
                  <a:lnTo>
                    <a:pt x="3269104" y="4896156"/>
                  </a:lnTo>
                  <a:lnTo>
                    <a:pt x="3268273" y="4902735"/>
                  </a:lnTo>
                  <a:lnTo>
                    <a:pt x="3297479" y="4908780"/>
                  </a:lnTo>
                  <a:cubicBezTo>
                    <a:pt x="3436553" y="4936541"/>
                    <a:pt x="3580277" y="4965190"/>
                    <a:pt x="3718805" y="5005463"/>
                  </a:cubicBezTo>
                  <a:cubicBezTo>
                    <a:pt x="4016371" y="5091957"/>
                    <a:pt x="4195515" y="5234587"/>
                    <a:pt x="4266487" y="5441489"/>
                  </a:cubicBezTo>
                  <a:cubicBezTo>
                    <a:pt x="4332675" y="5634307"/>
                    <a:pt x="4317085" y="5867670"/>
                    <a:pt x="4222727" y="6098572"/>
                  </a:cubicBezTo>
                  <a:cubicBezTo>
                    <a:pt x="4138353" y="6304927"/>
                    <a:pt x="4000099" y="6483659"/>
                    <a:pt x="3822871" y="6615623"/>
                  </a:cubicBezTo>
                  <a:cubicBezTo>
                    <a:pt x="3639216" y="6752304"/>
                    <a:pt x="3427186" y="6827380"/>
                    <a:pt x="3209754" y="6832850"/>
                  </a:cubicBezTo>
                  <a:lnTo>
                    <a:pt x="3209685" y="6832781"/>
                  </a:lnTo>
                  <a:lnTo>
                    <a:pt x="3209549" y="6832781"/>
                  </a:lnTo>
                  <a:cubicBezTo>
                    <a:pt x="3196694" y="6832303"/>
                    <a:pt x="3183771" y="6832029"/>
                    <a:pt x="3170848" y="6831755"/>
                  </a:cubicBezTo>
                  <a:cubicBezTo>
                    <a:pt x="3125242" y="6830730"/>
                    <a:pt x="3077995" y="6829704"/>
                    <a:pt x="3032731" y="6819722"/>
                  </a:cubicBezTo>
                  <a:lnTo>
                    <a:pt x="3033757" y="6812952"/>
                  </a:lnTo>
                  <a:cubicBezTo>
                    <a:pt x="3258642" y="6833533"/>
                    <a:pt x="3491116" y="6771723"/>
                    <a:pt x="3688241" y="6638870"/>
                  </a:cubicBezTo>
                  <a:cubicBezTo>
                    <a:pt x="4032987" y="6406601"/>
                    <a:pt x="4311341" y="5919362"/>
                    <a:pt x="4148131" y="5473967"/>
                  </a:cubicBezTo>
                  <a:cubicBezTo>
                    <a:pt x="4021499" y="5128264"/>
                    <a:pt x="3641678" y="5025838"/>
                    <a:pt x="3306573" y="4935447"/>
                  </a:cubicBezTo>
                  <a:cubicBezTo>
                    <a:pt x="3227531" y="4914114"/>
                    <a:pt x="3152797" y="4894012"/>
                    <a:pt x="3082645" y="4871243"/>
                  </a:cubicBezTo>
                  <a:close/>
                  <a:moveTo>
                    <a:pt x="4101835" y="4860410"/>
                  </a:moveTo>
                  <a:cubicBezTo>
                    <a:pt x="4139985" y="4860559"/>
                    <a:pt x="4178131" y="4861995"/>
                    <a:pt x="4216163" y="4865157"/>
                  </a:cubicBezTo>
                  <a:cubicBezTo>
                    <a:pt x="4495269" y="4888404"/>
                    <a:pt x="4669283" y="5034658"/>
                    <a:pt x="4719403" y="5287987"/>
                  </a:cubicBezTo>
                  <a:cubicBezTo>
                    <a:pt x="4759879" y="5492633"/>
                    <a:pt x="4732187" y="5727227"/>
                    <a:pt x="4639335" y="5966402"/>
                  </a:cubicBezTo>
                  <a:cubicBezTo>
                    <a:pt x="4458895" y="6431078"/>
                    <a:pt x="4075515" y="6762970"/>
                    <a:pt x="3638806" y="6832712"/>
                  </a:cubicBezTo>
                  <a:lnTo>
                    <a:pt x="3638600" y="6832712"/>
                  </a:lnTo>
                  <a:cubicBezTo>
                    <a:pt x="3625541" y="6833875"/>
                    <a:pt x="3612481" y="6835242"/>
                    <a:pt x="3599353" y="6836610"/>
                  </a:cubicBezTo>
                  <a:cubicBezTo>
                    <a:pt x="3565713" y="6840028"/>
                    <a:pt x="3531320" y="6843584"/>
                    <a:pt x="3497133" y="6843584"/>
                  </a:cubicBezTo>
                  <a:cubicBezTo>
                    <a:pt x="3484552" y="6843584"/>
                    <a:pt x="3471971" y="6843105"/>
                    <a:pt x="3459390" y="6841943"/>
                  </a:cubicBezTo>
                  <a:lnTo>
                    <a:pt x="3459595" y="6835105"/>
                  </a:lnTo>
                  <a:cubicBezTo>
                    <a:pt x="3684275" y="6827652"/>
                    <a:pt x="3915997" y="6736235"/>
                    <a:pt x="4112095" y="6577605"/>
                  </a:cubicBezTo>
                  <a:cubicBezTo>
                    <a:pt x="4480979" y="6279149"/>
                    <a:pt x="4684599" y="5782816"/>
                    <a:pt x="4607335" y="5370584"/>
                  </a:cubicBezTo>
                  <a:cubicBezTo>
                    <a:pt x="4565217" y="5145767"/>
                    <a:pt x="4425185" y="5005462"/>
                    <a:pt x="4179377" y="4941736"/>
                  </a:cubicBezTo>
                  <a:cubicBezTo>
                    <a:pt x="3985261" y="4891413"/>
                    <a:pt x="3754633" y="4897361"/>
                    <a:pt x="3560106" y="4905977"/>
                  </a:cubicBezTo>
                  <a:cubicBezTo>
                    <a:pt x="3533235" y="4907617"/>
                    <a:pt x="3506364" y="4908917"/>
                    <a:pt x="3479629" y="4909669"/>
                  </a:cubicBezTo>
                  <a:lnTo>
                    <a:pt x="3479355" y="4902831"/>
                  </a:lnTo>
                  <a:lnTo>
                    <a:pt x="3510876" y="4901396"/>
                  </a:lnTo>
                  <a:cubicBezTo>
                    <a:pt x="3526876" y="4900643"/>
                    <a:pt x="3543149" y="4899891"/>
                    <a:pt x="3559696" y="4899208"/>
                  </a:cubicBezTo>
                  <a:lnTo>
                    <a:pt x="3585957" y="4896963"/>
                  </a:lnTo>
                  <a:lnTo>
                    <a:pt x="3585750" y="4895324"/>
                  </a:lnTo>
                  <a:lnTo>
                    <a:pt x="3593348" y="4894363"/>
                  </a:lnTo>
                  <a:lnTo>
                    <a:pt x="3593594" y="4896309"/>
                  </a:lnTo>
                  <a:lnTo>
                    <a:pt x="3761197" y="4881977"/>
                  </a:lnTo>
                  <a:cubicBezTo>
                    <a:pt x="3835657" y="4874729"/>
                    <a:pt x="3911365" y="4867362"/>
                    <a:pt x="3987475" y="4863387"/>
                  </a:cubicBezTo>
                  <a:cubicBezTo>
                    <a:pt x="4025531" y="4861400"/>
                    <a:pt x="4063685" y="4860261"/>
                    <a:pt x="4101835" y="4860410"/>
                  </a:cubicBezTo>
                  <a:close/>
                  <a:moveTo>
                    <a:pt x="2843042" y="4785496"/>
                  </a:moveTo>
                  <a:lnTo>
                    <a:pt x="2849787" y="4788501"/>
                  </a:lnTo>
                  <a:lnTo>
                    <a:pt x="2849896" y="4788235"/>
                  </a:lnTo>
                  <a:cubicBezTo>
                    <a:pt x="2862546" y="4793363"/>
                    <a:pt x="2875263" y="4798491"/>
                    <a:pt x="2888118" y="4803619"/>
                  </a:cubicBezTo>
                  <a:lnTo>
                    <a:pt x="2948619" y="4825500"/>
                  </a:lnTo>
                  <a:lnTo>
                    <a:pt x="2948623" y="4825489"/>
                  </a:lnTo>
                  <a:lnTo>
                    <a:pt x="2966120" y="4831586"/>
                  </a:lnTo>
                  <a:lnTo>
                    <a:pt x="2966045" y="4831802"/>
                  </a:lnTo>
                  <a:lnTo>
                    <a:pt x="3052893" y="4863211"/>
                  </a:lnTo>
                  <a:lnTo>
                    <a:pt x="3054463" y="4857103"/>
                  </a:lnTo>
                  <a:lnTo>
                    <a:pt x="3072343" y="4861698"/>
                  </a:lnTo>
                  <a:lnTo>
                    <a:pt x="3070641" y="4868320"/>
                  </a:lnTo>
                  <a:lnTo>
                    <a:pt x="3058122" y="4865102"/>
                  </a:lnTo>
                  <a:lnTo>
                    <a:pt x="3164147" y="4903447"/>
                  </a:lnTo>
                  <a:cubicBezTo>
                    <a:pt x="3273820" y="4941326"/>
                    <a:pt x="3387254" y="4980574"/>
                    <a:pt x="3496312" y="5025975"/>
                  </a:cubicBezTo>
                  <a:cubicBezTo>
                    <a:pt x="3666019" y="5096674"/>
                    <a:pt x="3904715" y="5216125"/>
                    <a:pt x="4018013" y="5435814"/>
                  </a:cubicBezTo>
                  <a:cubicBezTo>
                    <a:pt x="4112507" y="5619127"/>
                    <a:pt x="4117703" y="5866712"/>
                    <a:pt x="4031961" y="6098024"/>
                  </a:cubicBezTo>
                  <a:cubicBezTo>
                    <a:pt x="3871759" y="6530017"/>
                    <a:pt x="3470740" y="6810627"/>
                    <a:pt x="3010304" y="6812952"/>
                  </a:cubicBezTo>
                  <a:lnTo>
                    <a:pt x="3010099" y="6812952"/>
                  </a:lnTo>
                  <a:lnTo>
                    <a:pt x="2996424" y="6811858"/>
                  </a:lnTo>
                  <a:cubicBezTo>
                    <a:pt x="2938305" y="6807277"/>
                    <a:pt x="2878272" y="6802559"/>
                    <a:pt x="2819948" y="6788337"/>
                  </a:cubicBezTo>
                  <a:lnTo>
                    <a:pt x="2821179" y="6781636"/>
                  </a:lnTo>
                  <a:cubicBezTo>
                    <a:pt x="3065756" y="6811516"/>
                    <a:pt x="3296863" y="6763038"/>
                    <a:pt x="3489612" y="6641263"/>
                  </a:cubicBezTo>
                  <a:cubicBezTo>
                    <a:pt x="3845229" y="6416651"/>
                    <a:pt x="4109703" y="5915395"/>
                    <a:pt x="3916955" y="5497283"/>
                  </a:cubicBezTo>
                  <a:cubicBezTo>
                    <a:pt x="3757573" y="5151579"/>
                    <a:pt x="3324828" y="4982146"/>
                    <a:pt x="2977074" y="4846012"/>
                  </a:cubicBezTo>
                  <a:cubicBezTo>
                    <a:pt x="2945484" y="4833636"/>
                    <a:pt x="2915194" y="4821807"/>
                    <a:pt x="2885588" y="4809979"/>
                  </a:cubicBezTo>
                  <a:cubicBezTo>
                    <a:pt x="2872802" y="4804918"/>
                    <a:pt x="2860016" y="4799790"/>
                    <a:pt x="2847298" y="4794594"/>
                  </a:cubicBezTo>
                  <a:lnTo>
                    <a:pt x="2848141" y="4792531"/>
                  </a:lnTo>
                  <a:lnTo>
                    <a:pt x="2847129" y="4794802"/>
                  </a:lnTo>
                  <a:lnTo>
                    <a:pt x="2840259" y="4791741"/>
                  </a:lnTo>
                  <a:close/>
                  <a:moveTo>
                    <a:pt x="2744257" y="4748578"/>
                  </a:moveTo>
                  <a:cubicBezTo>
                    <a:pt x="2823093" y="4799585"/>
                    <a:pt x="2906920" y="4847311"/>
                    <a:pt x="2994372" y="4897020"/>
                  </a:cubicBezTo>
                  <a:cubicBezTo>
                    <a:pt x="3263154" y="5049974"/>
                    <a:pt x="3541098" y="5208194"/>
                    <a:pt x="3684480" y="5482035"/>
                  </a:cubicBezTo>
                  <a:cubicBezTo>
                    <a:pt x="3785539" y="5675057"/>
                    <a:pt x="3797707" y="5903224"/>
                    <a:pt x="3718735" y="6124554"/>
                  </a:cubicBezTo>
                  <a:cubicBezTo>
                    <a:pt x="3644344" y="6333097"/>
                    <a:pt x="3494056" y="6517162"/>
                    <a:pt x="3306367" y="6629571"/>
                  </a:cubicBezTo>
                  <a:cubicBezTo>
                    <a:pt x="3125105" y="6738150"/>
                    <a:pt x="2908767" y="6783619"/>
                    <a:pt x="2700360" y="6758936"/>
                  </a:cubicBezTo>
                  <a:cubicBezTo>
                    <a:pt x="2715813" y="6761603"/>
                    <a:pt x="2731197" y="6763927"/>
                    <a:pt x="2746513" y="6766184"/>
                  </a:cubicBezTo>
                  <a:cubicBezTo>
                    <a:pt x="2759299" y="6768166"/>
                    <a:pt x="2772222" y="6770081"/>
                    <a:pt x="2785008" y="6772201"/>
                  </a:cubicBezTo>
                  <a:cubicBezTo>
                    <a:pt x="3225889" y="6816166"/>
                    <a:pt x="3647420" y="6555862"/>
                    <a:pt x="3810221" y="6139186"/>
                  </a:cubicBezTo>
                  <a:cubicBezTo>
                    <a:pt x="3895827" y="5920045"/>
                    <a:pt x="3891177" y="5677314"/>
                    <a:pt x="3797639" y="5489830"/>
                  </a:cubicBezTo>
                  <a:cubicBezTo>
                    <a:pt x="3690907" y="5275816"/>
                    <a:pt x="3479834" y="5138178"/>
                    <a:pt x="3267666" y="5021394"/>
                  </a:cubicBezTo>
                  <a:cubicBezTo>
                    <a:pt x="3186437" y="4976676"/>
                    <a:pt x="3102062" y="4934147"/>
                    <a:pt x="3020423" y="4893054"/>
                  </a:cubicBezTo>
                  <a:cubicBezTo>
                    <a:pt x="2929006" y="4847038"/>
                    <a:pt x="2835264" y="4799790"/>
                    <a:pt x="2744257" y="4748578"/>
                  </a:cubicBezTo>
                  <a:close/>
                  <a:moveTo>
                    <a:pt x="4484807" y="4726767"/>
                  </a:moveTo>
                  <a:cubicBezTo>
                    <a:pt x="4305051" y="4733468"/>
                    <a:pt x="4125431" y="4779826"/>
                    <a:pt x="3951759" y="4824611"/>
                  </a:cubicBezTo>
                  <a:cubicBezTo>
                    <a:pt x="3931861" y="4829739"/>
                    <a:pt x="3911827" y="4834936"/>
                    <a:pt x="3891655" y="4840064"/>
                  </a:cubicBezTo>
                  <a:cubicBezTo>
                    <a:pt x="4019927" y="4816338"/>
                    <a:pt x="4156063" y="4797056"/>
                    <a:pt x="4285085" y="4797056"/>
                  </a:cubicBezTo>
                  <a:cubicBezTo>
                    <a:pt x="4333427" y="4797056"/>
                    <a:pt x="4380673" y="4799791"/>
                    <a:pt x="4426211" y="4805945"/>
                  </a:cubicBezTo>
                  <a:cubicBezTo>
                    <a:pt x="4663609" y="4838286"/>
                    <a:pt x="4810615" y="5011001"/>
                    <a:pt x="4840153" y="5292295"/>
                  </a:cubicBezTo>
                  <a:cubicBezTo>
                    <a:pt x="4863537" y="5514514"/>
                    <a:pt x="4822785" y="5753347"/>
                    <a:pt x="4722411" y="5983087"/>
                  </a:cubicBezTo>
                  <a:cubicBezTo>
                    <a:pt x="4625797" y="6204143"/>
                    <a:pt x="4482073" y="6400173"/>
                    <a:pt x="4306897" y="6549983"/>
                  </a:cubicBezTo>
                  <a:cubicBezTo>
                    <a:pt x="4141635" y="6691314"/>
                    <a:pt x="3952511" y="6782594"/>
                    <a:pt x="3743898" y="6821910"/>
                  </a:cubicBezTo>
                  <a:cubicBezTo>
                    <a:pt x="3769128" y="6819175"/>
                    <a:pt x="3795111" y="6815277"/>
                    <a:pt x="3822255" y="6810012"/>
                  </a:cubicBezTo>
                  <a:lnTo>
                    <a:pt x="3822461" y="6810012"/>
                  </a:lnTo>
                  <a:cubicBezTo>
                    <a:pt x="4308675" y="6742185"/>
                    <a:pt x="4683983" y="6290432"/>
                    <a:pt x="4840221" y="5872866"/>
                  </a:cubicBezTo>
                  <a:cubicBezTo>
                    <a:pt x="4934441" y="5621110"/>
                    <a:pt x="5017039" y="5129016"/>
                    <a:pt x="4837691" y="4880337"/>
                  </a:cubicBezTo>
                  <a:cubicBezTo>
                    <a:pt x="4760017" y="4772646"/>
                    <a:pt x="4641319" y="4720955"/>
                    <a:pt x="4484807" y="4726767"/>
                  </a:cubicBezTo>
                  <a:close/>
                  <a:moveTo>
                    <a:pt x="2535850" y="4620033"/>
                  </a:moveTo>
                  <a:cubicBezTo>
                    <a:pt x="2635404" y="4709468"/>
                    <a:pt x="2744735" y="4791039"/>
                    <a:pt x="2851263" y="4870559"/>
                  </a:cubicBezTo>
                  <a:cubicBezTo>
                    <a:pt x="3063636" y="5029052"/>
                    <a:pt x="3283256" y="5192946"/>
                    <a:pt x="3428005" y="5420019"/>
                  </a:cubicBezTo>
                  <a:cubicBezTo>
                    <a:pt x="3549097" y="5610033"/>
                    <a:pt x="3584174" y="5837722"/>
                    <a:pt x="3526739" y="6061171"/>
                  </a:cubicBezTo>
                  <a:cubicBezTo>
                    <a:pt x="3466364" y="6295970"/>
                    <a:pt x="3310127" y="6496992"/>
                    <a:pt x="3098165" y="6612819"/>
                  </a:cubicBezTo>
                  <a:cubicBezTo>
                    <a:pt x="2912732" y="6714014"/>
                    <a:pt x="2694890" y="6743483"/>
                    <a:pt x="2464398" y="6699177"/>
                  </a:cubicBezTo>
                  <a:cubicBezTo>
                    <a:pt x="2490859" y="6706629"/>
                    <a:pt x="2518278" y="6713057"/>
                    <a:pt x="2546516" y="6718390"/>
                  </a:cubicBezTo>
                  <a:lnTo>
                    <a:pt x="2546722" y="6718458"/>
                  </a:lnTo>
                  <a:cubicBezTo>
                    <a:pt x="2991842" y="6828268"/>
                    <a:pt x="3482637" y="6543077"/>
                    <a:pt x="3618430" y="6095700"/>
                  </a:cubicBezTo>
                  <a:cubicBezTo>
                    <a:pt x="3779247" y="5566068"/>
                    <a:pt x="3383767" y="5212570"/>
                    <a:pt x="3021312" y="4963822"/>
                  </a:cubicBezTo>
                  <a:cubicBezTo>
                    <a:pt x="2984047" y="4938250"/>
                    <a:pt x="2945689" y="4912336"/>
                    <a:pt x="2908630" y="4887311"/>
                  </a:cubicBezTo>
                  <a:cubicBezTo>
                    <a:pt x="2783504" y="4802799"/>
                    <a:pt x="2654959" y="4716031"/>
                    <a:pt x="2535850" y="4620033"/>
                  </a:cubicBezTo>
                  <a:close/>
                  <a:moveTo>
                    <a:pt x="2452091" y="4540103"/>
                  </a:moveTo>
                  <a:cubicBezTo>
                    <a:pt x="2594037" y="4666597"/>
                    <a:pt x="2755949" y="4775928"/>
                    <a:pt x="2912527" y="4881636"/>
                  </a:cubicBezTo>
                  <a:cubicBezTo>
                    <a:pt x="2949586" y="4906661"/>
                    <a:pt x="2987945" y="4932575"/>
                    <a:pt x="3025277" y="4958147"/>
                  </a:cubicBezTo>
                  <a:cubicBezTo>
                    <a:pt x="3389647" y="5208263"/>
                    <a:pt x="3787179" y="5563743"/>
                    <a:pt x="3625062" y="6097683"/>
                  </a:cubicBezTo>
                  <a:cubicBezTo>
                    <a:pt x="3560790" y="6309371"/>
                    <a:pt x="3407766" y="6499249"/>
                    <a:pt x="3205172" y="6618562"/>
                  </a:cubicBezTo>
                  <a:cubicBezTo>
                    <a:pt x="3058986" y="6704647"/>
                    <a:pt x="2899673" y="6748885"/>
                    <a:pt x="2742274" y="6748885"/>
                  </a:cubicBezTo>
                  <a:lnTo>
                    <a:pt x="2679359" y="6745131"/>
                  </a:lnTo>
                  <a:lnTo>
                    <a:pt x="2787129" y="6758352"/>
                  </a:lnTo>
                  <a:cubicBezTo>
                    <a:pt x="2966680" y="6763021"/>
                    <a:pt x="3147703" y="6716663"/>
                    <a:pt x="3302879" y="6623690"/>
                  </a:cubicBezTo>
                  <a:cubicBezTo>
                    <a:pt x="3658566" y="6410634"/>
                    <a:pt x="3903279" y="5914780"/>
                    <a:pt x="3678394" y="5485180"/>
                  </a:cubicBezTo>
                  <a:cubicBezTo>
                    <a:pt x="3535970" y="5213117"/>
                    <a:pt x="3258914" y="5055444"/>
                    <a:pt x="2991022" y="4902968"/>
                  </a:cubicBezTo>
                  <a:cubicBezTo>
                    <a:pt x="2877656" y="4838422"/>
                    <a:pt x="2760462" y="4771757"/>
                    <a:pt x="2658378" y="4698322"/>
                  </a:cubicBezTo>
                  <a:lnTo>
                    <a:pt x="2662138" y="4692647"/>
                  </a:lnTo>
                  <a:cubicBezTo>
                    <a:pt x="2778923" y="4763689"/>
                    <a:pt x="2903297" y="4826320"/>
                    <a:pt x="3023568" y="4886900"/>
                  </a:cubicBezTo>
                  <a:cubicBezTo>
                    <a:pt x="3105276" y="4928062"/>
                    <a:pt x="3189719" y="4970591"/>
                    <a:pt x="3271017" y="5015377"/>
                  </a:cubicBezTo>
                  <a:cubicBezTo>
                    <a:pt x="3484141" y="5132776"/>
                    <a:pt x="3696240" y="5271098"/>
                    <a:pt x="3803795" y="5486753"/>
                  </a:cubicBezTo>
                  <a:cubicBezTo>
                    <a:pt x="3898151" y="5675878"/>
                    <a:pt x="3902937" y="5920728"/>
                    <a:pt x="3816647" y="6141647"/>
                  </a:cubicBezTo>
                  <a:cubicBezTo>
                    <a:pt x="3737949" y="6343011"/>
                    <a:pt x="3592173" y="6517367"/>
                    <a:pt x="3406125" y="6632647"/>
                  </a:cubicBezTo>
                  <a:cubicBezTo>
                    <a:pt x="3246744" y="6731381"/>
                    <a:pt x="3062678" y="6783688"/>
                    <a:pt x="2879092" y="6783688"/>
                  </a:cubicBezTo>
                  <a:cubicBezTo>
                    <a:pt x="2847434" y="6783688"/>
                    <a:pt x="2815777" y="6782115"/>
                    <a:pt x="2784256" y="6778970"/>
                  </a:cubicBezTo>
                  <a:lnTo>
                    <a:pt x="2784051" y="6778970"/>
                  </a:lnTo>
                  <a:cubicBezTo>
                    <a:pt x="2771265" y="6776850"/>
                    <a:pt x="2758342" y="6774935"/>
                    <a:pt x="2745419" y="6772953"/>
                  </a:cubicBezTo>
                  <a:cubicBezTo>
                    <a:pt x="2699403" y="6766047"/>
                    <a:pt x="2651745" y="6758936"/>
                    <a:pt x="2607165" y="6743073"/>
                  </a:cubicBezTo>
                  <a:lnTo>
                    <a:pt x="2609008" y="6736752"/>
                  </a:lnTo>
                  <a:lnTo>
                    <a:pt x="2545149" y="6725091"/>
                  </a:lnTo>
                  <a:cubicBezTo>
                    <a:pt x="2491748" y="6714971"/>
                    <a:pt x="2441151" y="6701023"/>
                    <a:pt x="2394861" y="6683587"/>
                  </a:cubicBezTo>
                  <a:lnTo>
                    <a:pt x="2396912" y="6677091"/>
                  </a:lnTo>
                  <a:cubicBezTo>
                    <a:pt x="2651198" y="6741569"/>
                    <a:pt x="2892562" y="6717227"/>
                    <a:pt x="3094883" y="6606734"/>
                  </a:cubicBezTo>
                  <a:cubicBezTo>
                    <a:pt x="3305272" y="6491796"/>
                    <a:pt x="3460210" y="6292278"/>
                    <a:pt x="3520106" y="6059324"/>
                  </a:cubicBezTo>
                  <a:cubicBezTo>
                    <a:pt x="3577062" y="5837722"/>
                    <a:pt x="3542328" y="5611948"/>
                    <a:pt x="3422262" y="5423575"/>
                  </a:cubicBezTo>
                  <a:cubicBezTo>
                    <a:pt x="3278196" y="5197596"/>
                    <a:pt x="3059123" y="5034043"/>
                    <a:pt x="2847229" y="4875960"/>
                  </a:cubicBezTo>
                  <a:cubicBezTo>
                    <a:pt x="2709659" y="4773330"/>
                    <a:pt x="2567439" y="4667144"/>
                    <a:pt x="2447373" y="4545026"/>
                  </a:cubicBezTo>
                  <a:close/>
                  <a:moveTo>
                    <a:pt x="4797557" y="4500310"/>
                  </a:moveTo>
                  <a:cubicBezTo>
                    <a:pt x="4765573" y="4501476"/>
                    <a:pt x="4731573" y="4506395"/>
                    <a:pt x="4695607" y="4515078"/>
                  </a:cubicBezTo>
                  <a:cubicBezTo>
                    <a:pt x="4528843" y="4555350"/>
                    <a:pt x="4366451" y="4629674"/>
                    <a:pt x="4209327" y="4701604"/>
                  </a:cubicBezTo>
                  <a:cubicBezTo>
                    <a:pt x="4143891" y="4731553"/>
                    <a:pt x="4076815" y="4762253"/>
                    <a:pt x="4009671" y="4790355"/>
                  </a:cubicBezTo>
                  <a:cubicBezTo>
                    <a:pt x="4059243" y="4774629"/>
                    <a:pt x="4108611" y="4757672"/>
                    <a:pt x="4156951" y="4741057"/>
                  </a:cubicBezTo>
                  <a:cubicBezTo>
                    <a:pt x="4298827" y="4692305"/>
                    <a:pt x="4445493" y="4641913"/>
                    <a:pt x="4595987" y="4623247"/>
                  </a:cubicBezTo>
                  <a:cubicBezTo>
                    <a:pt x="4616567" y="4620717"/>
                    <a:pt x="4636669" y="4619486"/>
                    <a:pt x="4656155" y="4619486"/>
                  </a:cubicBezTo>
                  <a:cubicBezTo>
                    <a:pt x="4740531" y="4619486"/>
                    <a:pt x="4813895" y="4643486"/>
                    <a:pt x="4874819" y="4691143"/>
                  </a:cubicBezTo>
                  <a:cubicBezTo>
                    <a:pt x="4997141" y="4786868"/>
                    <a:pt x="5040219" y="4951651"/>
                    <a:pt x="5054713" y="5073085"/>
                  </a:cubicBezTo>
                  <a:cubicBezTo>
                    <a:pt x="5081379" y="5295440"/>
                    <a:pt x="5052251" y="5537829"/>
                    <a:pt x="4970611" y="5774065"/>
                  </a:cubicBezTo>
                  <a:cubicBezTo>
                    <a:pt x="4892117" y="6001206"/>
                    <a:pt x="4769111" y="6212621"/>
                    <a:pt x="4614995" y="6385473"/>
                  </a:cubicBezTo>
                  <a:cubicBezTo>
                    <a:pt x="4433595" y="6588888"/>
                    <a:pt x="4212881" y="6729945"/>
                    <a:pt x="3984851" y="6789978"/>
                  </a:cubicBezTo>
                  <a:cubicBezTo>
                    <a:pt x="3997979" y="6787175"/>
                    <a:pt x="4010971" y="6784098"/>
                    <a:pt x="4023825" y="6781158"/>
                  </a:cubicBezTo>
                  <a:cubicBezTo>
                    <a:pt x="4036747" y="6778150"/>
                    <a:pt x="4049671" y="6775141"/>
                    <a:pt x="4062593" y="6772338"/>
                  </a:cubicBezTo>
                  <a:cubicBezTo>
                    <a:pt x="4508193" y="6646459"/>
                    <a:pt x="4880631" y="6254808"/>
                    <a:pt x="5058951" y="5724698"/>
                  </a:cubicBezTo>
                  <a:cubicBezTo>
                    <a:pt x="5131361" y="5509522"/>
                    <a:pt x="5258879" y="4841021"/>
                    <a:pt x="5029755" y="4590837"/>
                  </a:cubicBezTo>
                  <a:cubicBezTo>
                    <a:pt x="4971347" y="4527095"/>
                    <a:pt x="4893515" y="4496813"/>
                    <a:pt x="4797557" y="4500310"/>
                  </a:cubicBezTo>
                  <a:close/>
                  <a:moveTo>
                    <a:pt x="2341665" y="4448549"/>
                  </a:moveTo>
                  <a:cubicBezTo>
                    <a:pt x="2454347" y="4586803"/>
                    <a:pt x="2583644" y="4711245"/>
                    <a:pt x="2709727" y="4832542"/>
                  </a:cubicBezTo>
                  <a:cubicBezTo>
                    <a:pt x="2861109" y="4978249"/>
                    <a:pt x="3017688" y="5128879"/>
                    <a:pt x="3143634" y="5301799"/>
                  </a:cubicBezTo>
                  <a:cubicBezTo>
                    <a:pt x="3305820" y="5524496"/>
                    <a:pt x="3369066" y="5805722"/>
                    <a:pt x="3312862" y="6054128"/>
                  </a:cubicBezTo>
                  <a:cubicBezTo>
                    <a:pt x="3262743" y="6275663"/>
                    <a:pt x="3127703" y="6451523"/>
                    <a:pt x="2922305" y="6562769"/>
                  </a:cubicBezTo>
                  <a:cubicBezTo>
                    <a:pt x="2726753" y="6668681"/>
                    <a:pt x="2492842" y="6693843"/>
                    <a:pt x="2268709" y="6635383"/>
                  </a:cubicBezTo>
                  <a:cubicBezTo>
                    <a:pt x="2289290" y="6642015"/>
                    <a:pt x="2310145" y="6647895"/>
                    <a:pt x="2330589" y="6653707"/>
                  </a:cubicBezTo>
                  <a:cubicBezTo>
                    <a:pt x="2343922" y="6657536"/>
                    <a:pt x="2357255" y="6661297"/>
                    <a:pt x="2370451" y="6665194"/>
                  </a:cubicBezTo>
                  <a:cubicBezTo>
                    <a:pt x="2786923" y="6738082"/>
                    <a:pt x="3279358" y="6558529"/>
                    <a:pt x="3414809" y="6074367"/>
                  </a:cubicBezTo>
                  <a:cubicBezTo>
                    <a:pt x="3561542" y="5549795"/>
                    <a:pt x="3149378" y="5188844"/>
                    <a:pt x="2785692" y="4870422"/>
                  </a:cubicBezTo>
                  <a:cubicBezTo>
                    <a:pt x="2769966" y="4856610"/>
                    <a:pt x="2754308" y="4842935"/>
                    <a:pt x="2738855" y="4829397"/>
                  </a:cubicBezTo>
                  <a:cubicBezTo>
                    <a:pt x="2609422" y="4715553"/>
                    <a:pt x="2466655" y="4590016"/>
                    <a:pt x="2341665" y="4448549"/>
                  </a:cubicBezTo>
                  <a:close/>
                  <a:moveTo>
                    <a:pt x="2278898" y="4395353"/>
                  </a:moveTo>
                  <a:cubicBezTo>
                    <a:pt x="2390691" y="4564581"/>
                    <a:pt x="2517526" y="4723347"/>
                    <a:pt x="2648327" y="4886900"/>
                  </a:cubicBezTo>
                  <a:cubicBezTo>
                    <a:pt x="2705625" y="4958626"/>
                    <a:pt x="2764906" y="5032744"/>
                    <a:pt x="2822752" y="5107751"/>
                  </a:cubicBezTo>
                  <a:cubicBezTo>
                    <a:pt x="2965929" y="5293457"/>
                    <a:pt x="3130439" y="5544325"/>
                    <a:pt x="3132079" y="5838473"/>
                  </a:cubicBezTo>
                  <a:cubicBezTo>
                    <a:pt x="3133584" y="6106640"/>
                    <a:pt x="2989791" y="6358738"/>
                    <a:pt x="2756838" y="6496240"/>
                  </a:cubicBezTo>
                  <a:cubicBezTo>
                    <a:pt x="2556363" y="6614528"/>
                    <a:pt x="2303855" y="6630528"/>
                    <a:pt x="2039312" y="6543213"/>
                  </a:cubicBezTo>
                  <a:cubicBezTo>
                    <a:pt x="2068508" y="6555794"/>
                    <a:pt x="2099209" y="6567486"/>
                    <a:pt x="2131892" y="6578495"/>
                  </a:cubicBezTo>
                  <a:lnTo>
                    <a:pt x="2132029" y="6578563"/>
                  </a:lnTo>
                  <a:cubicBezTo>
                    <a:pt x="2372435" y="6668681"/>
                    <a:pt x="2646413" y="6639759"/>
                    <a:pt x="2864802" y="6501231"/>
                  </a:cubicBezTo>
                  <a:cubicBezTo>
                    <a:pt x="3075875" y="6367353"/>
                    <a:pt x="3208454" y="6150400"/>
                    <a:pt x="3228557" y="5906028"/>
                  </a:cubicBezTo>
                  <a:cubicBezTo>
                    <a:pt x="3263496" y="5480941"/>
                    <a:pt x="2957382" y="5158554"/>
                    <a:pt x="2661455" y="4846764"/>
                  </a:cubicBezTo>
                  <a:cubicBezTo>
                    <a:pt x="2572910" y="4753501"/>
                    <a:pt x="2489356" y="4665434"/>
                    <a:pt x="2416742" y="4576273"/>
                  </a:cubicBezTo>
                  <a:cubicBezTo>
                    <a:pt x="2366418" y="4514462"/>
                    <a:pt x="2320538" y="4454361"/>
                    <a:pt x="2278898" y="4395353"/>
                  </a:cubicBezTo>
                  <a:close/>
                  <a:moveTo>
                    <a:pt x="4599225" y="4343853"/>
                  </a:moveTo>
                  <a:lnTo>
                    <a:pt x="4578069" y="4366309"/>
                  </a:lnTo>
                  <a:lnTo>
                    <a:pt x="4591233" y="4353414"/>
                  </a:lnTo>
                  <a:close/>
                  <a:moveTo>
                    <a:pt x="2240265" y="4312688"/>
                  </a:moveTo>
                  <a:cubicBezTo>
                    <a:pt x="2384878" y="4508992"/>
                    <a:pt x="2575302" y="4676442"/>
                    <a:pt x="2743368" y="4824200"/>
                  </a:cubicBezTo>
                  <a:cubicBezTo>
                    <a:pt x="2758820" y="4837807"/>
                    <a:pt x="2774410" y="4851482"/>
                    <a:pt x="2790205" y="4865225"/>
                  </a:cubicBezTo>
                  <a:cubicBezTo>
                    <a:pt x="2965108" y="5018385"/>
                    <a:pt x="3163326" y="5191921"/>
                    <a:pt x="3294880" y="5389319"/>
                  </a:cubicBezTo>
                  <a:cubicBezTo>
                    <a:pt x="3445920" y="5615845"/>
                    <a:pt x="3487286" y="5840525"/>
                    <a:pt x="3421373" y="6076213"/>
                  </a:cubicBezTo>
                  <a:cubicBezTo>
                    <a:pt x="3359220" y="6298500"/>
                    <a:pt x="3218642" y="6472582"/>
                    <a:pt x="3014884" y="6579725"/>
                  </a:cubicBezTo>
                  <a:cubicBezTo>
                    <a:pt x="2878477" y="6651451"/>
                    <a:pt x="2721009" y="6688510"/>
                    <a:pt x="2558277" y="6688510"/>
                  </a:cubicBezTo>
                  <a:cubicBezTo>
                    <a:pt x="2495646" y="6688510"/>
                    <a:pt x="2432330" y="6683040"/>
                    <a:pt x="2369084" y="6671963"/>
                  </a:cubicBezTo>
                  <a:lnTo>
                    <a:pt x="2368673" y="6671895"/>
                  </a:lnTo>
                  <a:cubicBezTo>
                    <a:pt x="2355477" y="6667929"/>
                    <a:pt x="2342144" y="6664169"/>
                    <a:pt x="2328743" y="6660340"/>
                  </a:cubicBezTo>
                  <a:cubicBezTo>
                    <a:pt x="2279649" y="6646391"/>
                    <a:pt x="2228847" y="6631964"/>
                    <a:pt x="2182557" y="6608580"/>
                  </a:cubicBezTo>
                  <a:lnTo>
                    <a:pt x="2185292" y="6602289"/>
                  </a:lnTo>
                  <a:cubicBezTo>
                    <a:pt x="2432672" y="6691929"/>
                    <a:pt x="2700155" y="6675314"/>
                    <a:pt x="2919023" y="6556752"/>
                  </a:cubicBezTo>
                  <a:cubicBezTo>
                    <a:pt x="3122643" y="6446463"/>
                    <a:pt x="3256521" y="6272107"/>
                    <a:pt x="3306162" y="6052624"/>
                  </a:cubicBezTo>
                  <a:cubicBezTo>
                    <a:pt x="3361955" y="5806064"/>
                    <a:pt x="3299119" y="5526889"/>
                    <a:pt x="3138096" y="5305833"/>
                  </a:cubicBezTo>
                  <a:cubicBezTo>
                    <a:pt x="3012491" y="5133392"/>
                    <a:pt x="2856186" y="4982967"/>
                    <a:pt x="2704941" y="4837465"/>
                  </a:cubicBezTo>
                  <a:cubicBezTo>
                    <a:pt x="2538790" y="4677605"/>
                    <a:pt x="2366896" y="4512274"/>
                    <a:pt x="2234659" y="4316654"/>
                  </a:cubicBezTo>
                  <a:close/>
                  <a:moveTo>
                    <a:pt x="6753569" y="4144809"/>
                  </a:moveTo>
                  <a:lnTo>
                    <a:pt x="6702737" y="4363445"/>
                  </a:lnTo>
                  <a:lnTo>
                    <a:pt x="6751973" y="4154077"/>
                  </a:lnTo>
                  <a:close/>
                  <a:moveTo>
                    <a:pt x="5090323" y="4119263"/>
                  </a:moveTo>
                  <a:cubicBezTo>
                    <a:pt x="5037943" y="4122323"/>
                    <a:pt x="4977381" y="4146297"/>
                    <a:pt x="4906819" y="4191732"/>
                  </a:cubicBezTo>
                  <a:cubicBezTo>
                    <a:pt x="4796667" y="4262706"/>
                    <a:pt x="4690479" y="4342978"/>
                    <a:pt x="4587849" y="4420652"/>
                  </a:cubicBezTo>
                  <a:cubicBezTo>
                    <a:pt x="4471063" y="4509060"/>
                    <a:pt x="4350861" y="4599999"/>
                    <a:pt x="4222795" y="4678630"/>
                  </a:cubicBezTo>
                  <a:cubicBezTo>
                    <a:pt x="4301427" y="4639041"/>
                    <a:pt x="4377939" y="4594529"/>
                    <a:pt x="4452535" y="4551111"/>
                  </a:cubicBezTo>
                  <a:cubicBezTo>
                    <a:pt x="4551883" y="4493334"/>
                    <a:pt x="4654515" y="4433574"/>
                    <a:pt x="4761247" y="4385986"/>
                  </a:cubicBezTo>
                  <a:cubicBezTo>
                    <a:pt x="4823399" y="4358362"/>
                    <a:pt x="4893415" y="4333474"/>
                    <a:pt x="4961449" y="4333474"/>
                  </a:cubicBezTo>
                  <a:cubicBezTo>
                    <a:pt x="5032627" y="4333474"/>
                    <a:pt x="5101755" y="4360687"/>
                    <a:pt x="5157821" y="4440412"/>
                  </a:cubicBezTo>
                  <a:cubicBezTo>
                    <a:pt x="5237479" y="4553709"/>
                    <a:pt x="5261479" y="4715347"/>
                    <a:pt x="5272623" y="4827072"/>
                  </a:cubicBezTo>
                  <a:cubicBezTo>
                    <a:pt x="5323835" y="5341114"/>
                    <a:pt x="5149207" y="5908079"/>
                    <a:pt x="4816973" y="6306841"/>
                  </a:cubicBezTo>
                  <a:cubicBezTo>
                    <a:pt x="4638993" y="6520444"/>
                    <a:pt x="4418621" y="6673399"/>
                    <a:pt x="4176027" y="6752577"/>
                  </a:cubicBezTo>
                  <a:cubicBezTo>
                    <a:pt x="4208983" y="6744303"/>
                    <a:pt x="4241393" y="6734389"/>
                    <a:pt x="4273119" y="6724680"/>
                  </a:cubicBezTo>
                  <a:lnTo>
                    <a:pt x="4290487" y="6719347"/>
                  </a:lnTo>
                  <a:cubicBezTo>
                    <a:pt x="4768495" y="6535281"/>
                    <a:pt x="5137447" y="6075460"/>
                    <a:pt x="5302775" y="5457762"/>
                  </a:cubicBezTo>
                  <a:cubicBezTo>
                    <a:pt x="5380587" y="5167100"/>
                    <a:pt x="5402535" y="4871037"/>
                    <a:pt x="5366227" y="4601503"/>
                  </a:cubicBezTo>
                  <a:cubicBezTo>
                    <a:pt x="5347425" y="4461813"/>
                    <a:pt x="5325067" y="4327457"/>
                    <a:pt x="5258879" y="4218672"/>
                  </a:cubicBezTo>
                  <a:cubicBezTo>
                    <a:pt x="5226879" y="4166092"/>
                    <a:pt x="5186881" y="4133956"/>
                    <a:pt x="5140043" y="4123153"/>
                  </a:cubicBezTo>
                  <a:cubicBezTo>
                    <a:pt x="5124335" y="4119546"/>
                    <a:pt x="5107783" y="4118243"/>
                    <a:pt x="5090323" y="4119263"/>
                  </a:cubicBezTo>
                  <a:close/>
                  <a:moveTo>
                    <a:pt x="6794715" y="3890022"/>
                  </a:moveTo>
                  <a:lnTo>
                    <a:pt x="6765435" y="4075843"/>
                  </a:lnTo>
                  <a:lnTo>
                    <a:pt x="6789947" y="3933394"/>
                  </a:lnTo>
                  <a:close/>
                  <a:moveTo>
                    <a:pt x="6823495" y="3677775"/>
                  </a:moveTo>
                  <a:lnTo>
                    <a:pt x="6808255" y="3844388"/>
                  </a:lnTo>
                  <a:lnTo>
                    <a:pt x="6818849" y="3751896"/>
                  </a:lnTo>
                  <a:close/>
                  <a:moveTo>
                    <a:pt x="6818477" y="3626249"/>
                  </a:moveTo>
                  <a:lnTo>
                    <a:pt x="6799571" y="3845836"/>
                  </a:lnTo>
                  <a:lnTo>
                    <a:pt x="6814347" y="3711415"/>
                  </a:lnTo>
                  <a:close/>
                  <a:moveTo>
                    <a:pt x="6831911" y="3492599"/>
                  </a:moveTo>
                  <a:lnTo>
                    <a:pt x="6824881" y="3655652"/>
                  </a:lnTo>
                  <a:lnTo>
                    <a:pt x="6827257" y="3617743"/>
                  </a:lnTo>
                  <a:close/>
                  <a:moveTo>
                    <a:pt x="4911883" y="3471159"/>
                  </a:moveTo>
                  <a:lnTo>
                    <a:pt x="4910695" y="3487994"/>
                  </a:lnTo>
                  <a:lnTo>
                    <a:pt x="4911919" y="3472934"/>
                  </a:lnTo>
                  <a:close/>
                  <a:moveTo>
                    <a:pt x="6823629" y="3363436"/>
                  </a:moveTo>
                  <a:lnTo>
                    <a:pt x="6819663" y="3601823"/>
                  </a:lnTo>
                  <a:lnTo>
                    <a:pt x="6825169" y="3488335"/>
                  </a:lnTo>
                  <a:close/>
                  <a:moveTo>
                    <a:pt x="4909091" y="3333268"/>
                  </a:moveTo>
                  <a:lnTo>
                    <a:pt x="4909187" y="3335793"/>
                  </a:lnTo>
                  <a:lnTo>
                    <a:pt x="4909145" y="3333714"/>
                  </a:lnTo>
                  <a:close/>
                  <a:moveTo>
                    <a:pt x="6811203" y="3110247"/>
                  </a:moveTo>
                  <a:lnTo>
                    <a:pt x="6823393" y="3344153"/>
                  </a:lnTo>
                  <a:lnTo>
                    <a:pt x="6822409" y="3264350"/>
                  </a:lnTo>
                  <a:close/>
                  <a:moveTo>
                    <a:pt x="6783653" y="2870944"/>
                  </a:moveTo>
                  <a:lnTo>
                    <a:pt x="6808957" y="3079378"/>
                  </a:lnTo>
                  <a:lnTo>
                    <a:pt x="6806069" y="3039653"/>
                  </a:lnTo>
                  <a:close/>
                  <a:moveTo>
                    <a:pt x="4802831" y="2865684"/>
                  </a:moveTo>
                  <a:lnTo>
                    <a:pt x="4801883" y="2866081"/>
                  </a:lnTo>
                  <a:lnTo>
                    <a:pt x="4825619" y="2930625"/>
                  </a:lnTo>
                  <a:lnTo>
                    <a:pt x="4828323" y="2929676"/>
                  </a:lnTo>
                  <a:cubicBezTo>
                    <a:pt x="4947431" y="3251103"/>
                    <a:pt x="4949757" y="3596393"/>
                    <a:pt x="4834819" y="3901961"/>
                  </a:cubicBezTo>
                  <a:cubicBezTo>
                    <a:pt x="4826955" y="3923020"/>
                    <a:pt x="4818477" y="3944148"/>
                    <a:pt x="4809657" y="3964797"/>
                  </a:cubicBezTo>
                  <a:lnTo>
                    <a:pt x="4808285" y="3964236"/>
                  </a:lnTo>
                  <a:lnTo>
                    <a:pt x="4764461" y="4068248"/>
                  </a:lnTo>
                  <a:cubicBezTo>
                    <a:pt x="4946875" y="3733750"/>
                    <a:pt x="4976275" y="3349630"/>
                    <a:pt x="4853387" y="2989991"/>
                  </a:cubicBezTo>
                  <a:close/>
                  <a:moveTo>
                    <a:pt x="4791399" y="2837574"/>
                  </a:moveTo>
                  <a:lnTo>
                    <a:pt x="4797891" y="2855227"/>
                  </a:lnTo>
                  <a:lnTo>
                    <a:pt x="4798477" y="2854980"/>
                  </a:lnTo>
                  <a:close/>
                  <a:moveTo>
                    <a:pt x="6768187" y="2806463"/>
                  </a:moveTo>
                  <a:cubicBezTo>
                    <a:pt x="6843605" y="3295342"/>
                    <a:pt x="6821451" y="3828457"/>
                    <a:pt x="6696871" y="4334910"/>
                  </a:cubicBezTo>
                  <a:cubicBezTo>
                    <a:pt x="6661043" y="4480480"/>
                    <a:pt x="6618719" y="4616820"/>
                    <a:pt x="6568807" y="4747142"/>
                  </a:cubicBezTo>
                  <a:cubicBezTo>
                    <a:pt x="6585831" y="4705707"/>
                    <a:pt x="6601557" y="4664204"/>
                    <a:pt x="6615915" y="4622837"/>
                  </a:cubicBezTo>
                  <a:cubicBezTo>
                    <a:pt x="6815843" y="4059975"/>
                    <a:pt x="6868219" y="3423544"/>
                    <a:pt x="6768187" y="2806463"/>
                  </a:cubicBezTo>
                  <a:close/>
                  <a:moveTo>
                    <a:pt x="4725487" y="2700482"/>
                  </a:moveTo>
                  <a:cubicBezTo>
                    <a:pt x="4999055" y="3154352"/>
                    <a:pt x="5004387" y="3686921"/>
                    <a:pt x="4739709" y="4124999"/>
                  </a:cubicBezTo>
                  <a:cubicBezTo>
                    <a:pt x="4725829" y="4148794"/>
                    <a:pt x="4711127" y="4171426"/>
                    <a:pt x="4698615" y="4190365"/>
                  </a:cubicBezTo>
                  <a:lnTo>
                    <a:pt x="4692803" y="4186742"/>
                  </a:lnTo>
                  <a:cubicBezTo>
                    <a:pt x="4727137" y="4128991"/>
                    <a:pt x="4757329" y="4070013"/>
                    <a:pt x="4783377" y="4010080"/>
                  </a:cubicBezTo>
                  <a:lnTo>
                    <a:pt x="4841327" y="3849216"/>
                  </a:lnTo>
                  <a:lnTo>
                    <a:pt x="4845195" y="3837728"/>
                  </a:lnTo>
                  <a:lnTo>
                    <a:pt x="4863043" y="3763891"/>
                  </a:lnTo>
                  <a:lnTo>
                    <a:pt x="4878463" y="3693422"/>
                  </a:lnTo>
                  <a:lnTo>
                    <a:pt x="4894413" y="3587450"/>
                  </a:lnTo>
                  <a:lnTo>
                    <a:pt x="4895955" y="3569089"/>
                  </a:lnTo>
                  <a:lnTo>
                    <a:pt x="4903107" y="3453319"/>
                  </a:lnTo>
                  <a:lnTo>
                    <a:pt x="4899999" y="3331004"/>
                  </a:lnTo>
                  <a:lnTo>
                    <a:pt x="4899485" y="3320251"/>
                  </a:lnTo>
                  <a:lnTo>
                    <a:pt x="4886863" y="3207580"/>
                  </a:lnTo>
                  <a:lnTo>
                    <a:pt x="4874289" y="3137740"/>
                  </a:lnTo>
                  <a:lnTo>
                    <a:pt x="4859389" y="3062847"/>
                  </a:lnTo>
                  <a:lnTo>
                    <a:pt x="4803625" y="2886530"/>
                  </a:lnTo>
                  <a:cubicBezTo>
                    <a:pt x="4779771" y="2824874"/>
                    <a:pt x="4751743" y="2763882"/>
                    <a:pt x="4719539" y="2703832"/>
                  </a:cubicBezTo>
                  <a:close/>
                  <a:moveTo>
                    <a:pt x="459442" y="2647965"/>
                  </a:moveTo>
                  <a:cubicBezTo>
                    <a:pt x="457664" y="2647965"/>
                    <a:pt x="455887" y="2648034"/>
                    <a:pt x="454041" y="2648171"/>
                  </a:cubicBezTo>
                  <a:cubicBezTo>
                    <a:pt x="350794" y="2655487"/>
                    <a:pt x="243377" y="2873329"/>
                    <a:pt x="208780" y="2988336"/>
                  </a:cubicBezTo>
                  <a:cubicBezTo>
                    <a:pt x="151071" y="3180264"/>
                    <a:pt x="137123" y="3404328"/>
                    <a:pt x="169464" y="3619231"/>
                  </a:cubicBezTo>
                  <a:cubicBezTo>
                    <a:pt x="191413" y="3764869"/>
                    <a:pt x="225668" y="3878577"/>
                    <a:pt x="271274" y="3957276"/>
                  </a:cubicBezTo>
                  <a:cubicBezTo>
                    <a:pt x="287274" y="3984831"/>
                    <a:pt x="339923" y="4058471"/>
                    <a:pt x="369256" y="4075770"/>
                  </a:cubicBezTo>
                  <a:cubicBezTo>
                    <a:pt x="419511" y="4105444"/>
                    <a:pt x="453904" y="4090128"/>
                    <a:pt x="483578" y="4069206"/>
                  </a:cubicBezTo>
                  <a:cubicBezTo>
                    <a:pt x="516125" y="4046232"/>
                    <a:pt x="543270" y="4015463"/>
                    <a:pt x="562141" y="3980318"/>
                  </a:cubicBezTo>
                  <a:cubicBezTo>
                    <a:pt x="642550" y="3830441"/>
                    <a:pt x="644601" y="3597419"/>
                    <a:pt x="646106" y="3427234"/>
                  </a:cubicBezTo>
                  <a:cubicBezTo>
                    <a:pt x="646311" y="3405696"/>
                    <a:pt x="646447" y="3385115"/>
                    <a:pt x="646789" y="3365833"/>
                  </a:cubicBezTo>
                  <a:lnTo>
                    <a:pt x="646994" y="3351885"/>
                  </a:lnTo>
                  <a:cubicBezTo>
                    <a:pt x="650413" y="3154692"/>
                    <a:pt x="654242" y="2931243"/>
                    <a:pt x="572466" y="2754767"/>
                  </a:cubicBezTo>
                  <a:cubicBezTo>
                    <a:pt x="539714" y="2683862"/>
                    <a:pt x="501698" y="2647965"/>
                    <a:pt x="459442" y="2647965"/>
                  </a:cubicBezTo>
                  <a:close/>
                  <a:moveTo>
                    <a:pt x="4720663" y="2646624"/>
                  </a:moveTo>
                  <a:lnTo>
                    <a:pt x="4739039" y="2670782"/>
                  </a:lnTo>
                  <a:lnTo>
                    <a:pt x="4725795" y="2652560"/>
                  </a:lnTo>
                  <a:close/>
                  <a:moveTo>
                    <a:pt x="453562" y="2641333"/>
                  </a:moveTo>
                  <a:cubicBezTo>
                    <a:pt x="501082" y="2637983"/>
                    <a:pt x="543201" y="2675110"/>
                    <a:pt x="578756" y="2751895"/>
                  </a:cubicBezTo>
                  <a:cubicBezTo>
                    <a:pt x="661216" y="2929807"/>
                    <a:pt x="657319" y="3154145"/>
                    <a:pt x="653900" y="3352022"/>
                  </a:cubicBezTo>
                  <a:lnTo>
                    <a:pt x="653627" y="3365970"/>
                  </a:lnTo>
                  <a:cubicBezTo>
                    <a:pt x="653285" y="3385252"/>
                    <a:pt x="653148" y="3405764"/>
                    <a:pt x="652943" y="3427302"/>
                  </a:cubicBezTo>
                  <a:cubicBezTo>
                    <a:pt x="651439" y="3598171"/>
                    <a:pt x="649388" y="3832219"/>
                    <a:pt x="568158" y="3983532"/>
                  </a:cubicBezTo>
                  <a:cubicBezTo>
                    <a:pt x="548808" y="4019566"/>
                    <a:pt x="520911" y="4051155"/>
                    <a:pt x="487544" y="4074744"/>
                  </a:cubicBezTo>
                  <a:cubicBezTo>
                    <a:pt x="468741" y="4088077"/>
                    <a:pt x="448024" y="4099291"/>
                    <a:pt x="422862" y="4099291"/>
                  </a:cubicBezTo>
                  <a:cubicBezTo>
                    <a:pt x="406110" y="4099291"/>
                    <a:pt x="387375" y="4094299"/>
                    <a:pt x="365905" y="4081650"/>
                  </a:cubicBezTo>
                  <a:cubicBezTo>
                    <a:pt x="335547" y="4063736"/>
                    <a:pt x="281736" y="3988728"/>
                    <a:pt x="265463" y="3960695"/>
                  </a:cubicBezTo>
                  <a:cubicBezTo>
                    <a:pt x="219378" y="3881243"/>
                    <a:pt x="184849" y="3766647"/>
                    <a:pt x="162764" y="3620188"/>
                  </a:cubicBezTo>
                  <a:cubicBezTo>
                    <a:pt x="130285" y="3404328"/>
                    <a:pt x="144302" y="3179238"/>
                    <a:pt x="202284" y="2986353"/>
                  </a:cubicBezTo>
                  <a:cubicBezTo>
                    <a:pt x="233737" y="2881602"/>
                    <a:pt x="340743" y="2649401"/>
                    <a:pt x="453562" y="2641333"/>
                  </a:cubicBezTo>
                  <a:close/>
                  <a:moveTo>
                    <a:pt x="4596327" y="2505477"/>
                  </a:moveTo>
                  <a:cubicBezTo>
                    <a:pt x="4799675" y="2761130"/>
                    <a:pt x="4915775" y="2990460"/>
                    <a:pt x="4960151" y="3222797"/>
                  </a:cubicBezTo>
                  <a:cubicBezTo>
                    <a:pt x="5015671" y="3513181"/>
                    <a:pt x="4946611" y="3827911"/>
                    <a:pt x="4765829" y="4109000"/>
                  </a:cubicBezTo>
                  <a:cubicBezTo>
                    <a:pt x="4717761" y="4183733"/>
                    <a:pt x="4665933" y="4255254"/>
                    <a:pt x="4610891" y="4323013"/>
                  </a:cubicBezTo>
                  <a:cubicBezTo>
                    <a:pt x="4699539" y="4225921"/>
                    <a:pt x="4781727" y="4126008"/>
                    <a:pt x="4850461" y="4018660"/>
                  </a:cubicBezTo>
                  <a:lnTo>
                    <a:pt x="4926193" y="3881246"/>
                  </a:lnTo>
                  <a:lnTo>
                    <a:pt x="4977261" y="3760704"/>
                  </a:lnTo>
                  <a:cubicBezTo>
                    <a:pt x="5008447" y="3672936"/>
                    <a:pt x="5027511" y="3585472"/>
                    <a:pt x="5034419" y="3498464"/>
                  </a:cubicBezTo>
                  <a:lnTo>
                    <a:pt x="5035597" y="3374851"/>
                  </a:lnTo>
                  <a:lnTo>
                    <a:pt x="5035017" y="3363438"/>
                  </a:lnTo>
                  <a:lnTo>
                    <a:pt x="5025893" y="3294099"/>
                  </a:lnTo>
                  <a:lnTo>
                    <a:pt x="5014423" y="3227052"/>
                  </a:lnTo>
                  <a:cubicBezTo>
                    <a:pt x="4979381" y="3074593"/>
                    <a:pt x="4907913" y="2918631"/>
                    <a:pt x="4800973" y="2763387"/>
                  </a:cubicBezTo>
                  <a:cubicBezTo>
                    <a:pt x="4740463" y="2675525"/>
                    <a:pt x="4672907" y="2590399"/>
                    <a:pt x="4596327" y="2505477"/>
                  </a:cubicBezTo>
                  <a:close/>
                  <a:moveTo>
                    <a:pt x="552295" y="2298569"/>
                  </a:moveTo>
                  <a:cubicBezTo>
                    <a:pt x="536022" y="2298569"/>
                    <a:pt x="518997" y="2301373"/>
                    <a:pt x="501424" y="2306979"/>
                  </a:cubicBezTo>
                  <a:cubicBezTo>
                    <a:pt x="338966" y="2358808"/>
                    <a:pt x="249463" y="2581505"/>
                    <a:pt x="201396" y="2701161"/>
                  </a:cubicBezTo>
                  <a:cubicBezTo>
                    <a:pt x="86252" y="2987651"/>
                    <a:pt x="51723" y="3347303"/>
                    <a:pt x="104098" y="3713724"/>
                  </a:cubicBezTo>
                  <a:cubicBezTo>
                    <a:pt x="127209" y="3875431"/>
                    <a:pt x="230318" y="4316654"/>
                    <a:pt x="427238" y="4414909"/>
                  </a:cubicBezTo>
                  <a:cubicBezTo>
                    <a:pt x="483852" y="4443148"/>
                    <a:pt x="544227" y="4440071"/>
                    <a:pt x="606722" y="4405678"/>
                  </a:cubicBezTo>
                  <a:cubicBezTo>
                    <a:pt x="621286" y="4397678"/>
                    <a:pt x="634140" y="4386601"/>
                    <a:pt x="644875" y="4372858"/>
                  </a:cubicBezTo>
                  <a:cubicBezTo>
                    <a:pt x="733899" y="4258809"/>
                    <a:pt x="754343" y="4086231"/>
                    <a:pt x="770685" y="3947566"/>
                  </a:cubicBezTo>
                  <a:lnTo>
                    <a:pt x="771437" y="3941276"/>
                  </a:lnTo>
                  <a:cubicBezTo>
                    <a:pt x="787984" y="3801449"/>
                    <a:pt x="798171" y="3657930"/>
                    <a:pt x="801727" y="3514822"/>
                  </a:cubicBezTo>
                  <a:cubicBezTo>
                    <a:pt x="802479" y="3483574"/>
                    <a:pt x="803368" y="3452190"/>
                    <a:pt x="804257" y="3420601"/>
                  </a:cubicBezTo>
                  <a:cubicBezTo>
                    <a:pt x="812325" y="3131307"/>
                    <a:pt x="820735" y="2832235"/>
                    <a:pt x="752976" y="2551967"/>
                  </a:cubicBezTo>
                  <a:cubicBezTo>
                    <a:pt x="732532" y="2467387"/>
                    <a:pt x="692464" y="2357714"/>
                    <a:pt x="617730" y="2315663"/>
                  </a:cubicBezTo>
                  <a:cubicBezTo>
                    <a:pt x="597491" y="2304313"/>
                    <a:pt x="575611" y="2298569"/>
                    <a:pt x="552295" y="2298569"/>
                  </a:cubicBezTo>
                  <a:close/>
                  <a:moveTo>
                    <a:pt x="563381" y="2292151"/>
                  </a:moveTo>
                  <a:cubicBezTo>
                    <a:pt x="583714" y="2293698"/>
                    <a:pt x="602996" y="2299560"/>
                    <a:pt x="621081" y="2309714"/>
                  </a:cubicBezTo>
                  <a:cubicBezTo>
                    <a:pt x="697934" y="2352927"/>
                    <a:pt x="738822" y="2464447"/>
                    <a:pt x="759608" y="2550394"/>
                  </a:cubicBezTo>
                  <a:cubicBezTo>
                    <a:pt x="827573" y="2831552"/>
                    <a:pt x="819231" y="3131102"/>
                    <a:pt x="811094" y="3420806"/>
                  </a:cubicBezTo>
                  <a:cubicBezTo>
                    <a:pt x="810205" y="3452327"/>
                    <a:pt x="809317" y="3483780"/>
                    <a:pt x="808564" y="3514959"/>
                  </a:cubicBezTo>
                  <a:cubicBezTo>
                    <a:pt x="805009" y="3658272"/>
                    <a:pt x="794821" y="3801996"/>
                    <a:pt x="778206" y="3942028"/>
                  </a:cubicBezTo>
                  <a:lnTo>
                    <a:pt x="777454" y="3948250"/>
                  </a:lnTo>
                  <a:cubicBezTo>
                    <a:pt x="760976" y="4087803"/>
                    <a:pt x="740395" y="4261407"/>
                    <a:pt x="650208" y="4376961"/>
                  </a:cubicBezTo>
                  <a:cubicBezTo>
                    <a:pt x="638858" y="4391456"/>
                    <a:pt x="625320" y="4403148"/>
                    <a:pt x="609935" y="4411558"/>
                  </a:cubicBezTo>
                  <a:cubicBezTo>
                    <a:pt x="574586" y="4431182"/>
                    <a:pt x="539783" y="4440891"/>
                    <a:pt x="505869" y="4440891"/>
                  </a:cubicBezTo>
                  <a:cubicBezTo>
                    <a:pt x="477972" y="4440891"/>
                    <a:pt x="450690" y="4434259"/>
                    <a:pt x="424161" y="4421063"/>
                  </a:cubicBezTo>
                  <a:cubicBezTo>
                    <a:pt x="224643" y="4321509"/>
                    <a:pt x="120576" y="3877414"/>
                    <a:pt x="97329" y="3714682"/>
                  </a:cubicBezTo>
                  <a:cubicBezTo>
                    <a:pt x="44749" y="3347030"/>
                    <a:pt x="79483" y="2986215"/>
                    <a:pt x="195037" y="2698631"/>
                  </a:cubicBezTo>
                  <a:cubicBezTo>
                    <a:pt x="243514" y="2577949"/>
                    <a:pt x="333769" y="2353338"/>
                    <a:pt x="499373" y="2300484"/>
                  </a:cubicBezTo>
                  <a:cubicBezTo>
                    <a:pt x="521664" y="2293373"/>
                    <a:pt x="543048" y="2290604"/>
                    <a:pt x="563381" y="2292151"/>
                  </a:cubicBezTo>
                  <a:close/>
                  <a:moveTo>
                    <a:pt x="4171301" y="2134699"/>
                  </a:moveTo>
                  <a:lnTo>
                    <a:pt x="4176681" y="2137960"/>
                  </a:lnTo>
                  <a:lnTo>
                    <a:pt x="4173137" y="2143806"/>
                  </a:lnTo>
                  <a:lnTo>
                    <a:pt x="4167757" y="2140546"/>
                  </a:lnTo>
                  <a:close/>
                  <a:moveTo>
                    <a:pt x="640567" y="2053650"/>
                  </a:moveTo>
                  <a:cubicBezTo>
                    <a:pt x="591337" y="2053650"/>
                    <a:pt x="538962" y="2073958"/>
                    <a:pt x="484194" y="2114436"/>
                  </a:cubicBezTo>
                  <a:cubicBezTo>
                    <a:pt x="319889" y="2235733"/>
                    <a:pt x="228198" y="2449336"/>
                    <a:pt x="166661" y="2621846"/>
                  </a:cubicBezTo>
                  <a:cubicBezTo>
                    <a:pt x="36612" y="2986557"/>
                    <a:pt x="5980" y="3422994"/>
                    <a:pt x="80509" y="3850747"/>
                  </a:cubicBezTo>
                  <a:cubicBezTo>
                    <a:pt x="123722" y="4098948"/>
                    <a:pt x="263480" y="4677536"/>
                    <a:pt x="626892" y="4689981"/>
                  </a:cubicBezTo>
                  <a:cubicBezTo>
                    <a:pt x="648499" y="4690665"/>
                    <a:pt x="670105" y="4683895"/>
                    <a:pt x="687678" y="4670767"/>
                  </a:cubicBezTo>
                  <a:cubicBezTo>
                    <a:pt x="865999" y="4537778"/>
                    <a:pt x="885828" y="4279663"/>
                    <a:pt x="900255" y="4091154"/>
                  </a:cubicBezTo>
                  <a:cubicBezTo>
                    <a:pt x="917554" y="3865721"/>
                    <a:pt x="922887" y="3642409"/>
                    <a:pt x="926785" y="3433045"/>
                  </a:cubicBezTo>
                  <a:cubicBezTo>
                    <a:pt x="928152" y="3359338"/>
                    <a:pt x="931092" y="3285287"/>
                    <a:pt x="934169" y="3206930"/>
                  </a:cubicBezTo>
                  <a:cubicBezTo>
                    <a:pt x="946135" y="2901157"/>
                    <a:pt x="958579" y="2584992"/>
                    <a:pt x="877555" y="2302740"/>
                  </a:cubicBezTo>
                  <a:cubicBezTo>
                    <a:pt x="841521" y="2177204"/>
                    <a:pt x="775539" y="2089752"/>
                    <a:pt x="696635" y="2062949"/>
                  </a:cubicBezTo>
                  <a:cubicBezTo>
                    <a:pt x="678447" y="2056727"/>
                    <a:pt x="659712" y="2053650"/>
                    <a:pt x="640567" y="2053650"/>
                  </a:cubicBezTo>
                  <a:close/>
                  <a:moveTo>
                    <a:pt x="647359" y="2046977"/>
                  </a:moveTo>
                  <a:cubicBezTo>
                    <a:pt x="664917" y="2047633"/>
                    <a:pt x="682105" y="2050813"/>
                    <a:pt x="698891" y="2056522"/>
                  </a:cubicBezTo>
                  <a:cubicBezTo>
                    <a:pt x="779984" y="2084077"/>
                    <a:pt x="847538" y="2173170"/>
                    <a:pt x="884187" y="2300894"/>
                  </a:cubicBezTo>
                  <a:cubicBezTo>
                    <a:pt x="965485" y="2584240"/>
                    <a:pt x="953041" y="2900952"/>
                    <a:pt x="941075" y="3207271"/>
                  </a:cubicBezTo>
                  <a:cubicBezTo>
                    <a:pt x="937998" y="3285630"/>
                    <a:pt x="935126" y="3359611"/>
                    <a:pt x="933690" y="3433250"/>
                  </a:cubicBezTo>
                  <a:cubicBezTo>
                    <a:pt x="929725" y="3642751"/>
                    <a:pt x="924460" y="3866200"/>
                    <a:pt x="907093" y="4091769"/>
                  </a:cubicBezTo>
                  <a:cubicBezTo>
                    <a:pt x="892529" y="4281578"/>
                    <a:pt x="872563" y="4541539"/>
                    <a:pt x="691780" y="4676306"/>
                  </a:cubicBezTo>
                  <a:cubicBezTo>
                    <a:pt x="673866" y="4689639"/>
                    <a:pt x="652054" y="4696886"/>
                    <a:pt x="630038" y="4696886"/>
                  </a:cubicBezTo>
                  <a:cubicBezTo>
                    <a:pt x="628875" y="4696886"/>
                    <a:pt x="627781" y="4696886"/>
                    <a:pt x="626619" y="4696818"/>
                  </a:cubicBezTo>
                  <a:cubicBezTo>
                    <a:pt x="258215" y="4684169"/>
                    <a:pt x="117226" y="4101752"/>
                    <a:pt x="73740" y="3851910"/>
                  </a:cubicBezTo>
                  <a:cubicBezTo>
                    <a:pt x="-926" y="3423063"/>
                    <a:pt x="29775" y="2985395"/>
                    <a:pt x="160234" y="2619589"/>
                  </a:cubicBezTo>
                  <a:cubicBezTo>
                    <a:pt x="222113" y="2446122"/>
                    <a:pt x="314351" y="2231357"/>
                    <a:pt x="480160" y="2108966"/>
                  </a:cubicBezTo>
                  <a:cubicBezTo>
                    <a:pt x="538672" y="2065736"/>
                    <a:pt x="594684" y="2045006"/>
                    <a:pt x="647359" y="2046977"/>
                  </a:cubicBezTo>
                  <a:close/>
                  <a:moveTo>
                    <a:pt x="741694" y="1838202"/>
                  </a:moveTo>
                  <a:cubicBezTo>
                    <a:pt x="732258" y="1838202"/>
                    <a:pt x="722754" y="1838885"/>
                    <a:pt x="713113" y="1840253"/>
                  </a:cubicBezTo>
                  <a:cubicBezTo>
                    <a:pt x="519954" y="1867329"/>
                    <a:pt x="338009" y="2155529"/>
                    <a:pt x="303479" y="2212964"/>
                  </a:cubicBezTo>
                  <a:cubicBezTo>
                    <a:pt x="12066" y="2698289"/>
                    <a:pt x="6596" y="3302928"/>
                    <a:pt x="29228" y="3620119"/>
                  </a:cubicBezTo>
                  <a:cubicBezTo>
                    <a:pt x="70731" y="4201511"/>
                    <a:pt x="234352" y="4617367"/>
                    <a:pt x="502382" y="4822833"/>
                  </a:cubicBezTo>
                  <a:cubicBezTo>
                    <a:pt x="608773" y="4904405"/>
                    <a:pt x="700464" y="4927652"/>
                    <a:pt x="774992" y="4892097"/>
                  </a:cubicBezTo>
                  <a:cubicBezTo>
                    <a:pt x="1004185" y="4782629"/>
                    <a:pt x="1020595" y="4146332"/>
                    <a:pt x="1025928" y="3937242"/>
                  </a:cubicBezTo>
                  <a:lnTo>
                    <a:pt x="1026270" y="3923704"/>
                  </a:lnTo>
                  <a:cubicBezTo>
                    <a:pt x="1037894" y="3480635"/>
                    <a:pt x="1045210" y="3028608"/>
                    <a:pt x="1048013" y="2580069"/>
                  </a:cubicBezTo>
                  <a:lnTo>
                    <a:pt x="1048013" y="2580001"/>
                  </a:lnTo>
                  <a:cubicBezTo>
                    <a:pt x="1054783" y="2359151"/>
                    <a:pt x="1045483" y="2048386"/>
                    <a:pt x="887127" y="1900423"/>
                  </a:cubicBezTo>
                  <a:cubicBezTo>
                    <a:pt x="842889" y="1859056"/>
                    <a:pt x="794001" y="1838202"/>
                    <a:pt x="741694" y="1838202"/>
                  </a:cubicBezTo>
                  <a:close/>
                  <a:moveTo>
                    <a:pt x="760301" y="1832095"/>
                  </a:moveTo>
                  <a:cubicBezTo>
                    <a:pt x="807402" y="1836454"/>
                    <a:pt x="851504" y="1857620"/>
                    <a:pt x="891913" y="1895363"/>
                  </a:cubicBezTo>
                  <a:cubicBezTo>
                    <a:pt x="1052253" y="2045173"/>
                    <a:pt x="1061757" y="2357919"/>
                    <a:pt x="1054919" y="2580069"/>
                  </a:cubicBezTo>
                  <a:cubicBezTo>
                    <a:pt x="1052116" y="3028608"/>
                    <a:pt x="1044800" y="3480703"/>
                    <a:pt x="1033176" y="3923772"/>
                  </a:cubicBezTo>
                  <a:lnTo>
                    <a:pt x="1032834" y="3937311"/>
                  </a:lnTo>
                  <a:cubicBezTo>
                    <a:pt x="1027433" y="4147427"/>
                    <a:pt x="1011022" y="4786868"/>
                    <a:pt x="778001" y="4898114"/>
                  </a:cubicBezTo>
                  <a:cubicBezTo>
                    <a:pt x="754412" y="4909465"/>
                    <a:pt x="729318" y="4915071"/>
                    <a:pt x="702720" y="4915071"/>
                  </a:cubicBezTo>
                  <a:cubicBezTo>
                    <a:pt x="642140" y="4915071"/>
                    <a:pt x="573697" y="4886080"/>
                    <a:pt x="498279" y="4828235"/>
                  </a:cubicBezTo>
                  <a:cubicBezTo>
                    <a:pt x="343684" y="4709741"/>
                    <a:pt x="223754" y="4524377"/>
                    <a:pt x="141978" y="4277270"/>
                  </a:cubicBezTo>
                  <a:cubicBezTo>
                    <a:pt x="80509" y="4091701"/>
                    <a:pt x="40304" y="3870713"/>
                    <a:pt x="22459" y="3620530"/>
                  </a:cubicBezTo>
                  <a:cubicBezTo>
                    <a:pt x="19621" y="3580779"/>
                    <a:pt x="17225" y="3536525"/>
                    <a:pt x="15775" y="3488565"/>
                  </a:cubicBezTo>
                  <a:lnTo>
                    <a:pt x="14837" y="3344749"/>
                  </a:lnTo>
                  <a:lnTo>
                    <a:pt x="16023" y="3306397"/>
                  </a:lnTo>
                  <a:lnTo>
                    <a:pt x="22471" y="3162687"/>
                  </a:lnTo>
                  <a:cubicBezTo>
                    <a:pt x="44247" y="2864660"/>
                    <a:pt x="114935" y="2513737"/>
                    <a:pt x="297667" y="2209340"/>
                  </a:cubicBezTo>
                  <a:cubicBezTo>
                    <a:pt x="332470" y="2151359"/>
                    <a:pt x="515988" y="1860834"/>
                    <a:pt x="712224" y="1833347"/>
                  </a:cubicBezTo>
                  <a:cubicBezTo>
                    <a:pt x="728566" y="1831057"/>
                    <a:pt x="744600" y="1830642"/>
                    <a:pt x="760301" y="1832095"/>
                  </a:cubicBezTo>
                  <a:close/>
                  <a:moveTo>
                    <a:pt x="6409151" y="1761152"/>
                  </a:moveTo>
                  <a:cubicBezTo>
                    <a:pt x="6593695" y="2117588"/>
                    <a:pt x="6705487" y="2565442"/>
                    <a:pt x="6741999" y="3095414"/>
                  </a:cubicBezTo>
                  <a:cubicBezTo>
                    <a:pt x="6778101" y="3619161"/>
                    <a:pt x="6724427" y="4138127"/>
                    <a:pt x="6586855" y="4596307"/>
                  </a:cubicBezTo>
                  <a:cubicBezTo>
                    <a:pt x="6527371" y="4794389"/>
                    <a:pt x="6459475" y="4968198"/>
                    <a:pt x="6381185" y="5122041"/>
                  </a:cubicBezTo>
                  <a:cubicBezTo>
                    <a:pt x="6391441" y="5103512"/>
                    <a:pt x="6401767" y="5084777"/>
                    <a:pt x="6412159" y="5065837"/>
                  </a:cubicBezTo>
                  <a:cubicBezTo>
                    <a:pt x="6800595" y="4285133"/>
                    <a:pt x="6885995" y="3273462"/>
                    <a:pt x="6640531" y="2359565"/>
                  </a:cubicBezTo>
                  <a:cubicBezTo>
                    <a:pt x="6576943" y="2122578"/>
                    <a:pt x="6500703" y="1925248"/>
                    <a:pt x="6409151" y="1761152"/>
                  </a:cubicBezTo>
                  <a:close/>
                  <a:moveTo>
                    <a:pt x="857463" y="1674167"/>
                  </a:moveTo>
                  <a:cubicBezTo>
                    <a:pt x="840491" y="1672645"/>
                    <a:pt x="822838" y="1672667"/>
                    <a:pt x="804530" y="1674239"/>
                  </a:cubicBezTo>
                  <a:lnTo>
                    <a:pt x="742984" y="1685988"/>
                  </a:lnTo>
                  <a:lnTo>
                    <a:pt x="736702" y="1687641"/>
                  </a:lnTo>
                  <a:cubicBezTo>
                    <a:pt x="674122" y="1709110"/>
                    <a:pt x="616760" y="1743520"/>
                    <a:pt x="564420" y="1786662"/>
                  </a:cubicBezTo>
                  <a:lnTo>
                    <a:pt x="500196" y="1847424"/>
                  </a:lnTo>
                  <a:lnTo>
                    <a:pt x="466914" y="1884626"/>
                  </a:lnTo>
                  <a:lnTo>
                    <a:pt x="453169" y="1901084"/>
                  </a:lnTo>
                  <a:lnTo>
                    <a:pt x="396451" y="1978817"/>
                  </a:lnTo>
                  <a:lnTo>
                    <a:pt x="372005" y="2017384"/>
                  </a:lnTo>
                  <a:lnTo>
                    <a:pt x="326448" y="2091632"/>
                  </a:lnTo>
                  <a:lnTo>
                    <a:pt x="273124" y="2192650"/>
                  </a:lnTo>
                  <a:lnTo>
                    <a:pt x="247108" y="2247632"/>
                  </a:lnTo>
                  <a:lnTo>
                    <a:pt x="214596" y="2321566"/>
                  </a:lnTo>
                  <a:lnTo>
                    <a:pt x="154321" y="2483600"/>
                  </a:lnTo>
                  <a:cubicBezTo>
                    <a:pt x="133371" y="2547003"/>
                    <a:pt x="114603" y="2611557"/>
                    <a:pt x="98048" y="2676973"/>
                  </a:cubicBezTo>
                  <a:lnTo>
                    <a:pt x="56978" y="2866657"/>
                  </a:lnTo>
                  <a:lnTo>
                    <a:pt x="53926" y="2883283"/>
                  </a:lnTo>
                  <a:lnTo>
                    <a:pt x="37000" y="2999125"/>
                  </a:lnTo>
                  <a:lnTo>
                    <a:pt x="21223" y="3138349"/>
                  </a:lnTo>
                  <a:lnTo>
                    <a:pt x="16023" y="3306397"/>
                  </a:lnTo>
                  <a:lnTo>
                    <a:pt x="14769" y="3334360"/>
                  </a:lnTo>
                  <a:lnTo>
                    <a:pt x="14837" y="3344749"/>
                  </a:lnTo>
                  <a:lnTo>
                    <a:pt x="11576" y="3450114"/>
                  </a:lnTo>
                  <a:cubicBezTo>
                    <a:pt x="13322" y="3555704"/>
                    <a:pt x="20061" y="3662738"/>
                    <a:pt x="31894" y="3770544"/>
                  </a:cubicBezTo>
                  <a:cubicBezTo>
                    <a:pt x="35792" y="3806133"/>
                    <a:pt x="40322" y="3840885"/>
                    <a:pt x="45458" y="3876901"/>
                  </a:cubicBezTo>
                  <a:lnTo>
                    <a:pt x="50657" y="3911331"/>
                  </a:lnTo>
                  <a:lnTo>
                    <a:pt x="70123" y="4022832"/>
                  </a:lnTo>
                  <a:lnTo>
                    <a:pt x="108079" y="4185573"/>
                  </a:lnTo>
                  <a:cubicBezTo>
                    <a:pt x="141467" y="4309994"/>
                    <a:pt x="181172" y="4423894"/>
                    <a:pt x="227756" y="4528897"/>
                  </a:cubicBezTo>
                  <a:lnTo>
                    <a:pt x="292724" y="4659539"/>
                  </a:lnTo>
                  <a:lnTo>
                    <a:pt x="346672" y="4751963"/>
                  </a:lnTo>
                  <a:lnTo>
                    <a:pt x="348266" y="4754392"/>
                  </a:lnTo>
                  <a:lnTo>
                    <a:pt x="374282" y="4791764"/>
                  </a:lnTo>
                  <a:cubicBezTo>
                    <a:pt x="428170" y="4866077"/>
                    <a:pt x="523906" y="4981004"/>
                    <a:pt x="636637" y="5040611"/>
                  </a:cubicBezTo>
                  <a:lnTo>
                    <a:pt x="705659" y="5068782"/>
                  </a:lnTo>
                  <a:lnTo>
                    <a:pt x="707394" y="5069153"/>
                  </a:lnTo>
                  <a:lnTo>
                    <a:pt x="760498" y="5076841"/>
                  </a:lnTo>
                  <a:lnTo>
                    <a:pt x="785192" y="5077976"/>
                  </a:lnTo>
                  <a:cubicBezTo>
                    <a:pt x="800927" y="5077331"/>
                    <a:pt x="816863" y="5075274"/>
                    <a:pt x="832974" y="5071650"/>
                  </a:cubicBezTo>
                  <a:lnTo>
                    <a:pt x="858671" y="5063368"/>
                  </a:lnTo>
                  <a:lnTo>
                    <a:pt x="909144" y="5040470"/>
                  </a:lnTo>
                  <a:lnTo>
                    <a:pt x="962505" y="4995838"/>
                  </a:lnTo>
                  <a:lnTo>
                    <a:pt x="980196" y="4979140"/>
                  </a:lnTo>
                  <a:lnTo>
                    <a:pt x="1007848" y="4940606"/>
                  </a:lnTo>
                  <a:lnTo>
                    <a:pt x="1039248" y="4887678"/>
                  </a:lnTo>
                  <a:lnTo>
                    <a:pt x="1043425" y="4878388"/>
                  </a:lnTo>
                  <a:lnTo>
                    <a:pt x="1076534" y="4785296"/>
                  </a:lnTo>
                  <a:cubicBezTo>
                    <a:pt x="1114491" y="4647264"/>
                    <a:pt x="1119636" y="4489199"/>
                    <a:pt x="1123226" y="4378739"/>
                  </a:cubicBezTo>
                  <a:lnTo>
                    <a:pt x="1123362" y="4374500"/>
                  </a:lnTo>
                  <a:cubicBezTo>
                    <a:pt x="1129379" y="4189135"/>
                    <a:pt x="1127944" y="4000489"/>
                    <a:pt x="1126508" y="3818065"/>
                  </a:cubicBezTo>
                  <a:cubicBezTo>
                    <a:pt x="1125961" y="3750100"/>
                    <a:pt x="1125414" y="3679811"/>
                    <a:pt x="1125277" y="3610752"/>
                  </a:cubicBezTo>
                  <a:lnTo>
                    <a:pt x="1125850" y="3583738"/>
                  </a:lnTo>
                  <a:lnTo>
                    <a:pt x="1125413" y="3514753"/>
                  </a:lnTo>
                  <a:cubicBezTo>
                    <a:pt x="1126439" y="3350311"/>
                    <a:pt x="1135875" y="3181426"/>
                    <a:pt x="1145037" y="3018146"/>
                  </a:cubicBezTo>
                  <a:lnTo>
                    <a:pt x="1151716" y="2891354"/>
                  </a:lnTo>
                  <a:lnTo>
                    <a:pt x="1160008" y="2696527"/>
                  </a:lnTo>
                  <a:lnTo>
                    <a:pt x="1163110" y="2601095"/>
                  </a:lnTo>
                  <a:lnTo>
                    <a:pt x="1163338" y="2463638"/>
                  </a:lnTo>
                  <a:lnTo>
                    <a:pt x="1162799" y="2396037"/>
                  </a:lnTo>
                  <a:lnTo>
                    <a:pt x="1155415" y="2242928"/>
                  </a:lnTo>
                  <a:lnTo>
                    <a:pt x="1149818" y="2162752"/>
                  </a:lnTo>
                  <a:lnTo>
                    <a:pt x="1144466" y="2110173"/>
                  </a:lnTo>
                  <a:cubicBezTo>
                    <a:pt x="1141046" y="2083189"/>
                    <a:pt x="1137084" y="2057507"/>
                    <a:pt x="1132574" y="2033112"/>
                  </a:cubicBezTo>
                  <a:lnTo>
                    <a:pt x="1120501" y="1977948"/>
                  </a:lnTo>
                  <a:lnTo>
                    <a:pt x="1102662" y="1919106"/>
                  </a:lnTo>
                  <a:cubicBezTo>
                    <a:pt x="1073893" y="1836407"/>
                    <a:pt x="1027706" y="1751195"/>
                    <a:pt x="954066" y="1704392"/>
                  </a:cubicBezTo>
                  <a:lnTo>
                    <a:pt x="921211" y="1689497"/>
                  </a:lnTo>
                  <a:lnTo>
                    <a:pt x="906306" y="1683350"/>
                  </a:lnTo>
                  <a:cubicBezTo>
                    <a:pt x="890726" y="1678752"/>
                    <a:pt x="874435" y="1675688"/>
                    <a:pt x="857463" y="1674167"/>
                  </a:cubicBezTo>
                  <a:close/>
                  <a:moveTo>
                    <a:pt x="6329563" y="1620435"/>
                  </a:moveTo>
                  <a:cubicBezTo>
                    <a:pt x="6395101" y="1714656"/>
                    <a:pt x="6453835" y="1822071"/>
                    <a:pt x="6506517" y="1944403"/>
                  </a:cubicBezTo>
                  <a:lnTo>
                    <a:pt x="6531353" y="2009304"/>
                  </a:lnTo>
                  <a:lnTo>
                    <a:pt x="6536123" y="2007024"/>
                  </a:lnTo>
                  <a:cubicBezTo>
                    <a:pt x="6614139" y="2162029"/>
                    <a:pt x="6678683" y="2349652"/>
                    <a:pt x="6727915" y="2564622"/>
                  </a:cubicBezTo>
                  <a:lnTo>
                    <a:pt x="6776451" y="2816742"/>
                  </a:lnTo>
                  <a:lnTo>
                    <a:pt x="6776143" y="2814436"/>
                  </a:lnTo>
                  <a:cubicBezTo>
                    <a:pt x="6763905" y="2739298"/>
                    <a:pt x="6749401" y="2664107"/>
                    <a:pt x="6732631" y="2588894"/>
                  </a:cubicBezTo>
                  <a:lnTo>
                    <a:pt x="6739263" y="2587322"/>
                  </a:lnTo>
                  <a:cubicBezTo>
                    <a:pt x="6782375" y="2761847"/>
                    <a:pt x="6811417" y="2940787"/>
                    <a:pt x="6826595" y="3126740"/>
                  </a:cubicBezTo>
                  <a:lnTo>
                    <a:pt x="6829781" y="3199863"/>
                  </a:lnTo>
                  <a:lnTo>
                    <a:pt x="6834989" y="3199550"/>
                  </a:lnTo>
                  <a:cubicBezTo>
                    <a:pt x="6838611" y="3253700"/>
                    <a:pt x="6841007" y="3310246"/>
                    <a:pt x="6842511" y="3377461"/>
                  </a:cubicBezTo>
                  <a:cubicBezTo>
                    <a:pt x="6845075" y="3437353"/>
                    <a:pt x="6844853" y="3500155"/>
                    <a:pt x="6841869" y="3565393"/>
                  </a:cubicBezTo>
                  <a:lnTo>
                    <a:pt x="6831241" y="3690499"/>
                  </a:lnTo>
                  <a:lnTo>
                    <a:pt x="6830749" y="3708254"/>
                  </a:lnTo>
                  <a:lnTo>
                    <a:pt x="6830749" y="3708390"/>
                  </a:lnTo>
                  <a:lnTo>
                    <a:pt x="6828141" y="3726993"/>
                  </a:lnTo>
                  <a:lnTo>
                    <a:pt x="6824663" y="3767945"/>
                  </a:lnTo>
                  <a:lnTo>
                    <a:pt x="6822441" y="3767676"/>
                  </a:lnTo>
                  <a:lnTo>
                    <a:pt x="6781255" y="4061547"/>
                  </a:lnTo>
                  <a:cubicBezTo>
                    <a:pt x="6760871" y="4171374"/>
                    <a:pt x="6736359" y="4274603"/>
                    <a:pt x="6706991" y="4375114"/>
                  </a:cubicBezTo>
                  <a:lnTo>
                    <a:pt x="6700451" y="4373275"/>
                  </a:lnTo>
                  <a:lnTo>
                    <a:pt x="6698439" y="4381936"/>
                  </a:lnTo>
                  <a:cubicBezTo>
                    <a:pt x="6676057" y="4464308"/>
                    <a:pt x="6650709" y="4545471"/>
                    <a:pt x="6622411" y="4625162"/>
                  </a:cubicBezTo>
                  <a:cubicBezTo>
                    <a:pt x="6584805" y="4733262"/>
                    <a:pt x="6537969" y="4842389"/>
                    <a:pt x="6483063" y="4949395"/>
                  </a:cubicBezTo>
                  <a:lnTo>
                    <a:pt x="6476911" y="4946387"/>
                  </a:lnTo>
                  <a:cubicBezTo>
                    <a:pt x="6565867" y="4755826"/>
                    <a:pt x="6635607" y="4555283"/>
                    <a:pt x="6690239" y="4333269"/>
                  </a:cubicBezTo>
                  <a:cubicBezTo>
                    <a:pt x="6862783" y="3631786"/>
                    <a:pt x="6838493" y="2879161"/>
                    <a:pt x="6630377" y="2264429"/>
                  </a:cubicBezTo>
                  <a:lnTo>
                    <a:pt x="6581403" y="2140311"/>
                  </a:lnTo>
                  <a:lnTo>
                    <a:pt x="6647163" y="2357855"/>
                  </a:lnTo>
                  <a:cubicBezTo>
                    <a:pt x="6765383" y="2798121"/>
                    <a:pt x="6809211" y="3274419"/>
                    <a:pt x="6773793" y="3735262"/>
                  </a:cubicBezTo>
                  <a:cubicBezTo>
                    <a:pt x="6737075" y="4214160"/>
                    <a:pt x="6614139" y="4675280"/>
                    <a:pt x="6418243" y="5068914"/>
                  </a:cubicBezTo>
                  <a:lnTo>
                    <a:pt x="6418175" y="5069051"/>
                  </a:lnTo>
                  <a:lnTo>
                    <a:pt x="6415167" y="5067410"/>
                  </a:lnTo>
                  <a:lnTo>
                    <a:pt x="6418107" y="5069187"/>
                  </a:lnTo>
                  <a:cubicBezTo>
                    <a:pt x="6370655" y="5155818"/>
                    <a:pt x="6321425" y="5245390"/>
                    <a:pt x="6262691" y="5328055"/>
                  </a:cubicBezTo>
                  <a:lnTo>
                    <a:pt x="6257015" y="5324226"/>
                  </a:lnTo>
                  <a:cubicBezTo>
                    <a:pt x="6387065" y="5124503"/>
                    <a:pt x="6492773" y="4885738"/>
                    <a:pt x="6580293" y="4594392"/>
                  </a:cubicBezTo>
                  <a:cubicBezTo>
                    <a:pt x="6717659" y="4137033"/>
                    <a:pt x="6771195" y="3618888"/>
                    <a:pt x="6735161" y="3095962"/>
                  </a:cubicBezTo>
                  <a:cubicBezTo>
                    <a:pt x="6693727" y="2494879"/>
                    <a:pt x="6555335" y="1999707"/>
                    <a:pt x="6323819" y="1624197"/>
                  </a:cubicBezTo>
                  <a:close/>
                  <a:moveTo>
                    <a:pt x="915822" y="1518030"/>
                  </a:moveTo>
                  <a:cubicBezTo>
                    <a:pt x="714361" y="1518803"/>
                    <a:pt x="532185" y="1719571"/>
                    <a:pt x="408640" y="1900969"/>
                  </a:cubicBezTo>
                  <a:cubicBezTo>
                    <a:pt x="299514" y="2061223"/>
                    <a:pt x="226617" y="2236823"/>
                    <a:pt x="174057" y="2393096"/>
                  </a:cubicBezTo>
                  <a:lnTo>
                    <a:pt x="143273" y="2491714"/>
                  </a:lnTo>
                  <a:lnTo>
                    <a:pt x="182616" y="2377360"/>
                  </a:lnTo>
                  <a:lnTo>
                    <a:pt x="208422" y="2318656"/>
                  </a:lnTo>
                  <a:lnTo>
                    <a:pt x="217395" y="2294535"/>
                  </a:lnTo>
                  <a:lnTo>
                    <a:pt x="240172" y="2246434"/>
                  </a:lnTo>
                  <a:lnTo>
                    <a:pt x="256027" y="2210366"/>
                  </a:lnTo>
                  <a:lnTo>
                    <a:pt x="267882" y="2187913"/>
                  </a:lnTo>
                  <a:lnTo>
                    <a:pt x="303329" y="2113051"/>
                  </a:lnTo>
                  <a:lnTo>
                    <a:pt x="362024" y="2020571"/>
                  </a:lnTo>
                  <a:lnTo>
                    <a:pt x="386414" y="1980866"/>
                  </a:lnTo>
                  <a:lnTo>
                    <a:pt x="392549" y="1972474"/>
                  </a:lnTo>
                  <a:lnTo>
                    <a:pt x="417340" y="1933414"/>
                  </a:lnTo>
                  <a:lnTo>
                    <a:pt x="447261" y="1897644"/>
                  </a:lnTo>
                  <a:lnTo>
                    <a:pt x="452961" y="1889848"/>
                  </a:lnTo>
                  <a:lnTo>
                    <a:pt x="465102" y="1876317"/>
                  </a:lnTo>
                  <a:lnTo>
                    <a:pt x="485259" y="1852219"/>
                  </a:lnTo>
                  <a:lnTo>
                    <a:pt x="494844" y="1843167"/>
                  </a:lnTo>
                  <a:lnTo>
                    <a:pt x="520570" y="1814493"/>
                  </a:lnTo>
                  <a:cubicBezTo>
                    <a:pt x="588748" y="1746930"/>
                    <a:pt x="658695" y="1702684"/>
                    <a:pt x="730946" y="1681222"/>
                  </a:cubicBezTo>
                  <a:lnTo>
                    <a:pt x="746368" y="1678289"/>
                  </a:lnTo>
                  <a:lnTo>
                    <a:pt x="796060" y="1666034"/>
                  </a:lnTo>
                  <a:cubicBezTo>
                    <a:pt x="835880" y="1660256"/>
                    <a:pt x="873238" y="1663162"/>
                    <a:pt x="907896" y="1674752"/>
                  </a:cubicBezTo>
                  <a:lnTo>
                    <a:pt x="934418" y="1687445"/>
                  </a:lnTo>
                  <a:lnTo>
                    <a:pt x="954221" y="1695621"/>
                  </a:lnTo>
                  <a:cubicBezTo>
                    <a:pt x="968741" y="1703495"/>
                    <a:pt x="982510" y="1712939"/>
                    <a:pt x="995501" y="1723947"/>
                  </a:cubicBezTo>
                  <a:cubicBezTo>
                    <a:pt x="1052851" y="1772536"/>
                    <a:pt x="1095350" y="1850879"/>
                    <a:pt x="1123784" y="1961095"/>
                  </a:cubicBezTo>
                  <a:lnTo>
                    <a:pt x="1126931" y="1975416"/>
                  </a:lnTo>
                  <a:lnTo>
                    <a:pt x="1127665" y="1977825"/>
                  </a:lnTo>
                  <a:cubicBezTo>
                    <a:pt x="1143409" y="2037644"/>
                    <a:pt x="1150627" y="2090188"/>
                    <a:pt x="1153652" y="2118059"/>
                  </a:cubicBezTo>
                  <a:lnTo>
                    <a:pt x="1156879" y="2164362"/>
                  </a:lnTo>
                  <a:lnTo>
                    <a:pt x="1159943" y="2194366"/>
                  </a:lnTo>
                  <a:lnTo>
                    <a:pt x="1162120" y="2239584"/>
                  </a:lnTo>
                  <a:lnTo>
                    <a:pt x="1169279" y="2342309"/>
                  </a:lnTo>
                  <a:lnTo>
                    <a:pt x="1169717" y="2397343"/>
                  </a:lnTo>
                  <a:lnTo>
                    <a:pt x="1170265" y="2408727"/>
                  </a:lnTo>
                  <a:lnTo>
                    <a:pt x="1170187" y="2456295"/>
                  </a:lnTo>
                  <a:lnTo>
                    <a:pt x="1171079" y="2568385"/>
                  </a:lnTo>
                  <a:lnTo>
                    <a:pt x="1169943" y="2603364"/>
                  </a:lnTo>
                  <a:lnTo>
                    <a:pt x="1169908" y="2624453"/>
                  </a:lnTo>
                  <a:lnTo>
                    <a:pt x="1167158" y="2689141"/>
                  </a:lnTo>
                  <a:lnTo>
                    <a:pt x="1163739" y="2794423"/>
                  </a:lnTo>
                  <a:lnTo>
                    <a:pt x="1158229" y="2899116"/>
                  </a:lnTo>
                  <a:lnTo>
                    <a:pt x="1151670" y="3053360"/>
                  </a:lnTo>
                  <a:cubicBezTo>
                    <a:pt x="1146781" y="3144914"/>
                    <a:pt x="1141790" y="3238024"/>
                    <a:pt x="1138072" y="3331347"/>
                  </a:cubicBezTo>
                  <a:lnTo>
                    <a:pt x="1132740" y="3581258"/>
                  </a:lnTo>
                  <a:lnTo>
                    <a:pt x="1134234" y="3816834"/>
                  </a:lnTo>
                  <a:cubicBezTo>
                    <a:pt x="1136148" y="3968694"/>
                    <a:pt x="1138131" y="4125751"/>
                    <a:pt x="1133276" y="4279868"/>
                  </a:cubicBezTo>
                  <a:cubicBezTo>
                    <a:pt x="1132593" y="4302500"/>
                    <a:pt x="1132046" y="4326637"/>
                    <a:pt x="1131567" y="4351867"/>
                  </a:cubicBezTo>
                  <a:cubicBezTo>
                    <a:pt x="1128533" y="4500796"/>
                    <a:pt x="1124804" y="4684153"/>
                    <a:pt x="1071854" y="4832394"/>
                  </a:cubicBezTo>
                  <a:lnTo>
                    <a:pt x="1048507" y="4884023"/>
                  </a:lnTo>
                  <a:lnTo>
                    <a:pt x="1046884" y="4888548"/>
                  </a:lnTo>
                  <a:lnTo>
                    <a:pt x="1045155" y="4891436"/>
                  </a:lnTo>
                  <a:lnTo>
                    <a:pt x="1033790" y="4916569"/>
                  </a:lnTo>
                  <a:lnTo>
                    <a:pt x="1012158" y="4946571"/>
                  </a:lnTo>
                  <a:lnTo>
                    <a:pt x="995604" y="4974231"/>
                  </a:lnTo>
                  <a:lnTo>
                    <a:pt x="985169" y="4984003"/>
                  </a:lnTo>
                  <a:lnTo>
                    <a:pt x="981583" y="4988977"/>
                  </a:lnTo>
                  <a:lnTo>
                    <a:pt x="965763" y="5002178"/>
                  </a:lnTo>
                  <a:lnTo>
                    <a:pt x="925800" y="5039603"/>
                  </a:lnTo>
                  <a:cubicBezTo>
                    <a:pt x="912456" y="5048451"/>
                    <a:pt x="898215" y="5056188"/>
                    <a:pt x="883016" y="5062678"/>
                  </a:cubicBezTo>
                  <a:lnTo>
                    <a:pt x="861490" y="5069598"/>
                  </a:lnTo>
                  <a:lnTo>
                    <a:pt x="845358" y="5076914"/>
                  </a:lnTo>
                  <a:cubicBezTo>
                    <a:pt x="822906" y="5083427"/>
                    <a:pt x="800564" y="5086418"/>
                    <a:pt x="778479" y="5086418"/>
                  </a:cubicBezTo>
                  <a:cubicBezTo>
                    <a:pt x="753599" y="5086418"/>
                    <a:pt x="729024" y="5082636"/>
                    <a:pt x="704951" y="5075846"/>
                  </a:cubicBezTo>
                  <a:lnTo>
                    <a:pt x="698813" y="5073355"/>
                  </a:lnTo>
                  <a:lnTo>
                    <a:pt x="688663" y="5071792"/>
                  </a:lnTo>
                  <a:cubicBezTo>
                    <a:pt x="550160" y="5029466"/>
                    <a:pt x="434245" y="4893672"/>
                    <a:pt x="361720" y="4787873"/>
                  </a:cubicBezTo>
                  <a:lnTo>
                    <a:pt x="342410" y="4758058"/>
                  </a:lnTo>
                  <a:lnTo>
                    <a:pt x="341427" y="4756646"/>
                  </a:lnTo>
                  <a:lnTo>
                    <a:pt x="340803" y="4755576"/>
                  </a:lnTo>
                  <a:lnTo>
                    <a:pt x="323578" y="4728980"/>
                  </a:lnTo>
                  <a:cubicBezTo>
                    <a:pt x="312710" y="4711207"/>
                    <a:pt x="303744" y="4695622"/>
                    <a:pt x="296847" y="4683212"/>
                  </a:cubicBezTo>
                  <a:lnTo>
                    <a:pt x="286912" y="4663235"/>
                  </a:lnTo>
                  <a:lnTo>
                    <a:pt x="256595" y="4611288"/>
                  </a:lnTo>
                  <a:cubicBezTo>
                    <a:pt x="230172" y="4559629"/>
                    <a:pt x="205617" y="4504796"/>
                    <a:pt x="182968" y="4446891"/>
                  </a:cubicBezTo>
                  <a:lnTo>
                    <a:pt x="123328" y="4271559"/>
                  </a:lnTo>
                  <a:lnTo>
                    <a:pt x="154949" y="4383918"/>
                  </a:lnTo>
                  <a:cubicBezTo>
                    <a:pt x="216096" y="4574953"/>
                    <a:pt x="290915" y="4735142"/>
                    <a:pt x="385119" y="4878216"/>
                  </a:cubicBezTo>
                  <a:cubicBezTo>
                    <a:pt x="454246" y="4983172"/>
                    <a:pt x="700122" y="5318004"/>
                    <a:pt x="963160" y="5219612"/>
                  </a:cubicBezTo>
                  <a:cubicBezTo>
                    <a:pt x="1173071" y="5141049"/>
                    <a:pt x="1212660" y="4852918"/>
                    <a:pt x="1224215" y="4643075"/>
                  </a:cubicBezTo>
                  <a:cubicBezTo>
                    <a:pt x="1234882" y="4449574"/>
                    <a:pt x="1227566" y="4252586"/>
                    <a:pt x="1220523" y="4062026"/>
                  </a:cubicBezTo>
                  <a:cubicBezTo>
                    <a:pt x="1219497" y="4033787"/>
                    <a:pt x="1218403" y="4005616"/>
                    <a:pt x="1217446" y="3977377"/>
                  </a:cubicBezTo>
                  <a:cubicBezTo>
                    <a:pt x="1202951" y="3563299"/>
                    <a:pt x="1213002" y="3134043"/>
                    <a:pt x="1248215" y="2664922"/>
                  </a:cubicBezTo>
                  <a:cubicBezTo>
                    <a:pt x="1250608" y="2632786"/>
                    <a:pt x="1254232" y="2594974"/>
                    <a:pt x="1257992" y="2554906"/>
                  </a:cubicBezTo>
                  <a:cubicBezTo>
                    <a:pt x="1273924" y="2386157"/>
                    <a:pt x="1295804" y="2155118"/>
                    <a:pt x="1270642" y="1953414"/>
                  </a:cubicBezTo>
                  <a:cubicBezTo>
                    <a:pt x="1240694" y="1713144"/>
                    <a:pt x="1153242" y="1574890"/>
                    <a:pt x="1003228" y="1530583"/>
                  </a:cubicBezTo>
                  <a:cubicBezTo>
                    <a:pt x="973776" y="1521891"/>
                    <a:pt x="944602" y="1517919"/>
                    <a:pt x="915822" y="1518030"/>
                  </a:cubicBezTo>
                  <a:close/>
                  <a:moveTo>
                    <a:pt x="6195889" y="1431378"/>
                  </a:moveTo>
                  <a:cubicBezTo>
                    <a:pt x="6465559" y="1855711"/>
                    <a:pt x="6626447" y="2397174"/>
                    <a:pt x="6674513" y="3043314"/>
                  </a:cubicBezTo>
                  <a:cubicBezTo>
                    <a:pt x="6719367" y="3646648"/>
                    <a:pt x="6652427" y="4243561"/>
                    <a:pt x="6481011" y="4769432"/>
                  </a:cubicBezTo>
                  <a:cubicBezTo>
                    <a:pt x="6390347" y="5047444"/>
                    <a:pt x="6276435" y="5286141"/>
                    <a:pt x="6134557" y="5494616"/>
                  </a:cubicBezTo>
                  <a:cubicBezTo>
                    <a:pt x="6150967" y="5472531"/>
                    <a:pt x="6167035" y="5450309"/>
                    <a:pt x="6183171" y="5427814"/>
                  </a:cubicBezTo>
                  <a:cubicBezTo>
                    <a:pt x="6457763" y="5010932"/>
                    <a:pt x="6628291" y="4488001"/>
                    <a:pt x="6690171" y="3873448"/>
                  </a:cubicBezTo>
                  <a:cubicBezTo>
                    <a:pt x="6750751" y="3271683"/>
                    <a:pt x="6701247" y="2686466"/>
                    <a:pt x="6547199" y="2181038"/>
                  </a:cubicBezTo>
                  <a:cubicBezTo>
                    <a:pt x="6456943" y="1885455"/>
                    <a:pt x="6341527" y="1638828"/>
                    <a:pt x="6195889" y="1431378"/>
                  </a:cubicBezTo>
                  <a:close/>
                  <a:moveTo>
                    <a:pt x="991982" y="1383663"/>
                  </a:moveTo>
                  <a:cubicBezTo>
                    <a:pt x="738393" y="1397081"/>
                    <a:pt x="519407" y="1688384"/>
                    <a:pt x="451921" y="1787877"/>
                  </a:cubicBezTo>
                  <a:cubicBezTo>
                    <a:pt x="363786" y="1917790"/>
                    <a:pt x="288232" y="2066915"/>
                    <a:pt x="223686" y="2239219"/>
                  </a:cubicBezTo>
                  <a:cubicBezTo>
                    <a:pt x="269770" y="2125512"/>
                    <a:pt x="327821" y="2007839"/>
                    <a:pt x="403101" y="1897345"/>
                  </a:cubicBezTo>
                  <a:cubicBezTo>
                    <a:pt x="545595" y="1688119"/>
                    <a:pt x="765693" y="1453525"/>
                    <a:pt x="1005279" y="1524224"/>
                  </a:cubicBezTo>
                  <a:cubicBezTo>
                    <a:pt x="1156046" y="1568737"/>
                    <a:pt x="1247668" y="1712871"/>
                    <a:pt x="1277548" y="1952730"/>
                  </a:cubicBezTo>
                  <a:cubicBezTo>
                    <a:pt x="1302778" y="2155188"/>
                    <a:pt x="1280898" y="2386704"/>
                    <a:pt x="1264898" y="2555727"/>
                  </a:cubicBezTo>
                  <a:cubicBezTo>
                    <a:pt x="1261138" y="2595726"/>
                    <a:pt x="1257514" y="2633539"/>
                    <a:pt x="1255121" y="2665605"/>
                  </a:cubicBezTo>
                  <a:cubicBezTo>
                    <a:pt x="1219908" y="3134453"/>
                    <a:pt x="1209857" y="3563504"/>
                    <a:pt x="1224352" y="3977309"/>
                  </a:cubicBezTo>
                  <a:cubicBezTo>
                    <a:pt x="1225309" y="4005479"/>
                    <a:pt x="1226403" y="4033718"/>
                    <a:pt x="1227429" y="4061957"/>
                  </a:cubicBezTo>
                  <a:cubicBezTo>
                    <a:pt x="1234471" y="4252655"/>
                    <a:pt x="1241788" y="4449848"/>
                    <a:pt x="1231121" y="4643622"/>
                  </a:cubicBezTo>
                  <a:cubicBezTo>
                    <a:pt x="1219429" y="4855447"/>
                    <a:pt x="1179225" y="5146246"/>
                    <a:pt x="965621" y="5226244"/>
                  </a:cubicBezTo>
                  <a:cubicBezTo>
                    <a:pt x="931776" y="5238894"/>
                    <a:pt x="898135" y="5244569"/>
                    <a:pt x="865247" y="5244569"/>
                  </a:cubicBezTo>
                  <a:cubicBezTo>
                    <a:pt x="637832" y="5244569"/>
                    <a:pt x="440502" y="4974830"/>
                    <a:pt x="379512" y="4882182"/>
                  </a:cubicBezTo>
                  <a:cubicBezTo>
                    <a:pt x="294385" y="4752885"/>
                    <a:pt x="225122" y="4609913"/>
                    <a:pt x="167413" y="4443079"/>
                  </a:cubicBezTo>
                  <a:cubicBezTo>
                    <a:pt x="184780" y="4497847"/>
                    <a:pt x="203310" y="4549743"/>
                    <a:pt x="223481" y="4600204"/>
                  </a:cubicBezTo>
                  <a:cubicBezTo>
                    <a:pt x="318932" y="4843687"/>
                    <a:pt x="429289" y="5027342"/>
                    <a:pt x="560842" y="5161698"/>
                  </a:cubicBezTo>
                  <a:cubicBezTo>
                    <a:pt x="673934" y="5277184"/>
                    <a:pt x="823060" y="5373319"/>
                    <a:pt x="963639" y="5373319"/>
                  </a:cubicBezTo>
                  <a:cubicBezTo>
                    <a:pt x="1026133" y="5373319"/>
                    <a:pt x="1086850" y="5354311"/>
                    <a:pt x="1142029" y="5309662"/>
                  </a:cubicBezTo>
                  <a:cubicBezTo>
                    <a:pt x="1333136" y="5154793"/>
                    <a:pt x="1333615" y="4828645"/>
                    <a:pt x="1333820" y="4653468"/>
                  </a:cubicBezTo>
                  <a:cubicBezTo>
                    <a:pt x="1334025" y="4479727"/>
                    <a:pt x="1322470" y="4302705"/>
                    <a:pt x="1311256" y="4131494"/>
                  </a:cubicBezTo>
                  <a:cubicBezTo>
                    <a:pt x="1307701" y="4077478"/>
                    <a:pt x="1304077" y="4021684"/>
                    <a:pt x="1300863" y="3966847"/>
                  </a:cubicBezTo>
                  <a:cubicBezTo>
                    <a:pt x="1272009" y="3476189"/>
                    <a:pt x="1304077" y="3005635"/>
                    <a:pt x="1339290" y="2610018"/>
                  </a:cubicBezTo>
                  <a:cubicBezTo>
                    <a:pt x="1342914" y="2568924"/>
                    <a:pt x="1348726" y="2521061"/>
                    <a:pt x="1355427" y="2465609"/>
                  </a:cubicBezTo>
                  <a:cubicBezTo>
                    <a:pt x="1398845" y="2105615"/>
                    <a:pt x="1471459" y="1503097"/>
                    <a:pt x="1102440" y="1396295"/>
                  </a:cubicBezTo>
                  <a:cubicBezTo>
                    <a:pt x="1065142" y="1385500"/>
                    <a:pt x="1028209" y="1381746"/>
                    <a:pt x="991982" y="1383663"/>
                  </a:cubicBezTo>
                  <a:close/>
                  <a:moveTo>
                    <a:pt x="992253" y="1376644"/>
                  </a:moveTo>
                  <a:cubicBezTo>
                    <a:pt x="1028974" y="1374772"/>
                    <a:pt x="1066432" y="1378628"/>
                    <a:pt x="1104286" y="1389594"/>
                  </a:cubicBezTo>
                  <a:cubicBezTo>
                    <a:pt x="1478843" y="1498037"/>
                    <a:pt x="1405819" y="2104180"/>
                    <a:pt x="1362127" y="2466294"/>
                  </a:cubicBezTo>
                  <a:cubicBezTo>
                    <a:pt x="1355427" y="2521676"/>
                    <a:pt x="1349683" y="2569470"/>
                    <a:pt x="1346059" y="2610495"/>
                  </a:cubicBezTo>
                  <a:cubicBezTo>
                    <a:pt x="1310915" y="3005839"/>
                    <a:pt x="1278847" y="3476121"/>
                    <a:pt x="1307633" y="3966369"/>
                  </a:cubicBezTo>
                  <a:cubicBezTo>
                    <a:pt x="1310846" y="4021137"/>
                    <a:pt x="1314538" y="4077000"/>
                    <a:pt x="1318026" y="4130947"/>
                  </a:cubicBezTo>
                  <a:cubicBezTo>
                    <a:pt x="1329239" y="4302227"/>
                    <a:pt x="1340863" y="4479386"/>
                    <a:pt x="1340589" y="4653331"/>
                  </a:cubicBezTo>
                  <a:cubicBezTo>
                    <a:pt x="1340316" y="4829670"/>
                    <a:pt x="1339906" y="5157938"/>
                    <a:pt x="1146268" y="5314858"/>
                  </a:cubicBezTo>
                  <a:cubicBezTo>
                    <a:pt x="1089790" y="5360738"/>
                    <a:pt x="1027569" y="5380156"/>
                    <a:pt x="963775" y="5380156"/>
                  </a:cubicBezTo>
                  <a:cubicBezTo>
                    <a:pt x="821145" y="5380156"/>
                    <a:pt x="670310" y="5283132"/>
                    <a:pt x="555988" y="5166416"/>
                  </a:cubicBezTo>
                  <a:cubicBezTo>
                    <a:pt x="423751" y="5031376"/>
                    <a:pt x="312846" y="4846969"/>
                    <a:pt x="217122" y="4602597"/>
                  </a:cubicBezTo>
                  <a:cubicBezTo>
                    <a:pt x="167481" y="4478497"/>
                    <a:pt x="127551" y="4345371"/>
                    <a:pt x="91517" y="4183664"/>
                  </a:cubicBezTo>
                  <a:lnTo>
                    <a:pt x="98149" y="4182092"/>
                  </a:lnTo>
                  <a:lnTo>
                    <a:pt x="117037" y="4249204"/>
                  </a:lnTo>
                  <a:lnTo>
                    <a:pt x="101498" y="4187491"/>
                  </a:lnTo>
                  <a:lnTo>
                    <a:pt x="101466" y="4187384"/>
                  </a:lnTo>
                  <a:lnTo>
                    <a:pt x="101393" y="4187071"/>
                  </a:lnTo>
                  <a:lnTo>
                    <a:pt x="70252" y="4063393"/>
                  </a:lnTo>
                  <a:lnTo>
                    <a:pt x="63334" y="4023777"/>
                  </a:lnTo>
                  <a:lnTo>
                    <a:pt x="55962" y="3992147"/>
                  </a:lnTo>
                  <a:lnTo>
                    <a:pt x="55962" y="3992011"/>
                  </a:lnTo>
                  <a:lnTo>
                    <a:pt x="44419" y="3915458"/>
                  </a:lnTo>
                  <a:lnTo>
                    <a:pt x="40509" y="3893071"/>
                  </a:lnTo>
                  <a:lnTo>
                    <a:pt x="39415" y="3885960"/>
                  </a:lnTo>
                  <a:cubicBezTo>
                    <a:pt x="-5404" y="3624119"/>
                    <a:pt x="-11592" y="3348175"/>
                    <a:pt x="18766" y="3076735"/>
                  </a:cubicBezTo>
                  <a:lnTo>
                    <a:pt x="30403" y="2997119"/>
                  </a:lnTo>
                  <a:lnTo>
                    <a:pt x="37321" y="2936114"/>
                  </a:lnTo>
                  <a:lnTo>
                    <a:pt x="47095" y="2882907"/>
                  </a:lnTo>
                  <a:lnTo>
                    <a:pt x="48355" y="2874291"/>
                  </a:lnTo>
                  <a:lnTo>
                    <a:pt x="50486" y="2864450"/>
                  </a:lnTo>
                  <a:lnTo>
                    <a:pt x="73084" y="2741429"/>
                  </a:lnTo>
                  <a:cubicBezTo>
                    <a:pt x="87136" y="2677807"/>
                    <a:pt x="103310" y="2615524"/>
                    <a:pt x="121575" y="2554779"/>
                  </a:cubicBezTo>
                  <a:lnTo>
                    <a:pt x="126235" y="2541234"/>
                  </a:lnTo>
                  <a:lnTo>
                    <a:pt x="121123" y="2539796"/>
                  </a:lnTo>
                  <a:cubicBezTo>
                    <a:pt x="203242" y="2232382"/>
                    <a:pt x="309564" y="1985070"/>
                    <a:pt x="446178" y="1783843"/>
                  </a:cubicBezTo>
                  <a:cubicBezTo>
                    <a:pt x="514262" y="1683512"/>
                    <a:pt x="735206" y="1389749"/>
                    <a:pt x="992253" y="1376644"/>
                  </a:cubicBezTo>
                  <a:close/>
                  <a:moveTo>
                    <a:pt x="6121635" y="1321295"/>
                  </a:moveTo>
                  <a:cubicBezTo>
                    <a:pt x="6306177" y="1550077"/>
                    <a:pt x="6447507" y="1830687"/>
                    <a:pt x="6553695" y="2179057"/>
                  </a:cubicBezTo>
                  <a:cubicBezTo>
                    <a:pt x="6708085" y="2685303"/>
                    <a:pt x="6757589" y="3271479"/>
                    <a:pt x="6696939" y="3874131"/>
                  </a:cubicBezTo>
                  <a:cubicBezTo>
                    <a:pt x="6634991" y="4489779"/>
                    <a:pt x="6464055" y="5013804"/>
                    <a:pt x="6188847" y="5431643"/>
                  </a:cubicBezTo>
                  <a:lnTo>
                    <a:pt x="6188779" y="5431779"/>
                  </a:lnTo>
                  <a:cubicBezTo>
                    <a:pt x="6142693" y="5495778"/>
                    <a:pt x="6097019" y="5558341"/>
                    <a:pt x="6043959" y="5618717"/>
                  </a:cubicBezTo>
                  <a:lnTo>
                    <a:pt x="6038695" y="5614340"/>
                  </a:lnTo>
                  <a:cubicBezTo>
                    <a:pt x="6223035" y="5378379"/>
                    <a:pt x="6365595" y="5101324"/>
                    <a:pt x="6474447" y="4767312"/>
                  </a:cubicBezTo>
                  <a:cubicBezTo>
                    <a:pt x="6645659" y="4242262"/>
                    <a:pt x="6712461" y="3646238"/>
                    <a:pt x="6667675" y="3043791"/>
                  </a:cubicBezTo>
                  <a:cubicBezTo>
                    <a:pt x="6622027" y="2429479"/>
                    <a:pt x="6474243" y="1910025"/>
                    <a:pt x="6227807" y="1496235"/>
                  </a:cubicBezTo>
                  <a:lnTo>
                    <a:pt x="6155191" y="1385117"/>
                  </a:lnTo>
                  <a:lnTo>
                    <a:pt x="6146397" y="1370551"/>
                  </a:lnTo>
                  <a:lnTo>
                    <a:pt x="6133497" y="1351921"/>
                  </a:lnTo>
                  <a:lnTo>
                    <a:pt x="6116163" y="1325397"/>
                  </a:lnTo>
                  <a:close/>
                  <a:moveTo>
                    <a:pt x="5482735" y="1290945"/>
                  </a:moveTo>
                  <a:lnTo>
                    <a:pt x="5491763" y="1317302"/>
                  </a:lnTo>
                  <a:lnTo>
                    <a:pt x="5490717" y="1313381"/>
                  </a:lnTo>
                  <a:close/>
                  <a:moveTo>
                    <a:pt x="5824117" y="1177726"/>
                  </a:moveTo>
                  <a:lnTo>
                    <a:pt x="5826649" y="1181597"/>
                  </a:lnTo>
                  <a:lnTo>
                    <a:pt x="5828285" y="1184972"/>
                  </a:lnTo>
                  <a:close/>
                  <a:moveTo>
                    <a:pt x="5988235" y="1169160"/>
                  </a:moveTo>
                  <a:cubicBezTo>
                    <a:pt x="6165119" y="1397875"/>
                    <a:pt x="6306041" y="1672811"/>
                    <a:pt x="6407783" y="1988154"/>
                  </a:cubicBezTo>
                  <a:cubicBezTo>
                    <a:pt x="6506721" y="2294678"/>
                    <a:pt x="6569147" y="2640380"/>
                    <a:pt x="6593489" y="3015486"/>
                  </a:cubicBezTo>
                  <a:cubicBezTo>
                    <a:pt x="6638615" y="3712083"/>
                    <a:pt x="6559507" y="4359525"/>
                    <a:pt x="6358415" y="4939959"/>
                  </a:cubicBezTo>
                  <a:cubicBezTo>
                    <a:pt x="6249767" y="5253458"/>
                    <a:pt x="6099685" y="5527983"/>
                    <a:pt x="5911313" y="5757791"/>
                  </a:cubicBezTo>
                  <a:cubicBezTo>
                    <a:pt x="5942013" y="5723809"/>
                    <a:pt x="5972507" y="5688185"/>
                    <a:pt x="6004371" y="5650648"/>
                  </a:cubicBezTo>
                  <a:cubicBezTo>
                    <a:pt x="6325733" y="5236296"/>
                    <a:pt x="6529011" y="4667827"/>
                    <a:pt x="6608667" y="3961241"/>
                  </a:cubicBezTo>
                  <a:cubicBezTo>
                    <a:pt x="6687163" y="3265051"/>
                    <a:pt x="6630275" y="2598330"/>
                    <a:pt x="6444227" y="2033075"/>
                  </a:cubicBezTo>
                  <a:cubicBezTo>
                    <a:pt x="6325323" y="1671854"/>
                    <a:pt x="6175583" y="1387892"/>
                    <a:pt x="5988235" y="1169160"/>
                  </a:cubicBezTo>
                  <a:close/>
                  <a:moveTo>
                    <a:pt x="1169788" y="1157268"/>
                  </a:moveTo>
                  <a:cubicBezTo>
                    <a:pt x="1057826" y="1165393"/>
                    <a:pt x="935007" y="1214931"/>
                    <a:pt x="824496" y="1298930"/>
                  </a:cubicBezTo>
                  <a:cubicBezTo>
                    <a:pt x="660396" y="1423577"/>
                    <a:pt x="511544" y="1612565"/>
                    <a:pt x="398452" y="1838066"/>
                  </a:cubicBezTo>
                  <a:cubicBezTo>
                    <a:pt x="542997" y="1598001"/>
                    <a:pt x="841863" y="1251956"/>
                    <a:pt x="1109619" y="1243478"/>
                  </a:cubicBezTo>
                  <a:cubicBezTo>
                    <a:pt x="1233104" y="1239580"/>
                    <a:pt x="1335462" y="1308844"/>
                    <a:pt x="1414024" y="1449423"/>
                  </a:cubicBezTo>
                  <a:cubicBezTo>
                    <a:pt x="1511390" y="1623574"/>
                    <a:pt x="1504142" y="1847158"/>
                    <a:pt x="1489715" y="2043052"/>
                  </a:cubicBezTo>
                  <a:cubicBezTo>
                    <a:pt x="1478980" y="2188829"/>
                    <a:pt x="1460656" y="2336039"/>
                    <a:pt x="1443015" y="2478395"/>
                  </a:cubicBezTo>
                  <a:cubicBezTo>
                    <a:pt x="1433716" y="2553471"/>
                    <a:pt x="1424007" y="2631077"/>
                    <a:pt x="1415597" y="2707588"/>
                  </a:cubicBezTo>
                  <a:cubicBezTo>
                    <a:pt x="1368965" y="3130760"/>
                    <a:pt x="1358846" y="3542650"/>
                    <a:pt x="1384555" y="3966848"/>
                  </a:cubicBezTo>
                  <a:cubicBezTo>
                    <a:pt x="1390640" y="4066675"/>
                    <a:pt x="1400076" y="4168076"/>
                    <a:pt x="1409306" y="4266125"/>
                  </a:cubicBezTo>
                  <a:cubicBezTo>
                    <a:pt x="1421546" y="4397199"/>
                    <a:pt x="1434263" y="4532787"/>
                    <a:pt x="1438913" y="4666528"/>
                  </a:cubicBezTo>
                  <a:lnTo>
                    <a:pt x="1439596" y="4685537"/>
                  </a:lnTo>
                  <a:cubicBezTo>
                    <a:pt x="1447323" y="4902285"/>
                    <a:pt x="1456895" y="5172024"/>
                    <a:pt x="1320898" y="5360328"/>
                  </a:cubicBezTo>
                  <a:cubicBezTo>
                    <a:pt x="1263941" y="5439233"/>
                    <a:pt x="1189344" y="5485386"/>
                    <a:pt x="1099158" y="5497557"/>
                  </a:cubicBezTo>
                  <a:cubicBezTo>
                    <a:pt x="977314" y="5513966"/>
                    <a:pt x="830445" y="5464258"/>
                    <a:pt x="706208" y="5364431"/>
                  </a:cubicBezTo>
                  <a:cubicBezTo>
                    <a:pt x="592774" y="5273287"/>
                    <a:pt x="491237" y="5153494"/>
                    <a:pt x="402897" y="5006898"/>
                  </a:cubicBezTo>
                  <a:cubicBezTo>
                    <a:pt x="413700" y="5026932"/>
                    <a:pt x="424503" y="5046556"/>
                    <a:pt x="435169" y="5065906"/>
                  </a:cubicBezTo>
                  <a:cubicBezTo>
                    <a:pt x="538347" y="5234860"/>
                    <a:pt x="685558" y="5442993"/>
                    <a:pt x="909965" y="5553898"/>
                  </a:cubicBezTo>
                  <a:cubicBezTo>
                    <a:pt x="1132525" y="5663913"/>
                    <a:pt x="1357205" y="5601486"/>
                    <a:pt x="1456348" y="5402105"/>
                  </a:cubicBezTo>
                  <a:cubicBezTo>
                    <a:pt x="1564723" y="5184194"/>
                    <a:pt x="1548860" y="4916165"/>
                    <a:pt x="1525475" y="4682118"/>
                  </a:cubicBezTo>
                  <a:cubicBezTo>
                    <a:pt x="1515356" y="4580923"/>
                    <a:pt x="1503459" y="4478224"/>
                    <a:pt x="1491972" y="4378807"/>
                  </a:cubicBezTo>
                  <a:cubicBezTo>
                    <a:pt x="1476998" y="4249510"/>
                    <a:pt x="1461476" y="4115837"/>
                    <a:pt x="1449784" y="3984010"/>
                  </a:cubicBezTo>
                  <a:cubicBezTo>
                    <a:pt x="1410469" y="3540462"/>
                    <a:pt x="1424622" y="3088574"/>
                    <a:pt x="1491766" y="2640786"/>
                  </a:cubicBezTo>
                  <a:cubicBezTo>
                    <a:pt x="1500792" y="2580753"/>
                    <a:pt x="1510433" y="2519694"/>
                    <a:pt x="1519800" y="2460618"/>
                  </a:cubicBezTo>
                  <a:cubicBezTo>
                    <a:pt x="1543595" y="2310399"/>
                    <a:pt x="1568278" y="2155051"/>
                    <a:pt x="1584209" y="2001618"/>
                  </a:cubicBezTo>
                  <a:cubicBezTo>
                    <a:pt x="1607252" y="1779536"/>
                    <a:pt x="1622568" y="1526823"/>
                    <a:pt x="1511869" y="1337767"/>
                  </a:cubicBezTo>
                  <a:cubicBezTo>
                    <a:pt x="1455528" y="1241632"/>
                    <a:pt x="1376623" y="1182898"/>
                    <a:pt x="1277274" y="1163206"/>
                  </a:cubicBezTo>
                  <a:cubicBezTo>
                    <a:pt x="1243224" y="1156454"/>
                    <a:pt x="1207109" y="1154560"/>
                    <a:pt x="1169788" y="1157268"/>
                  </a:cubicBezTo>
                  <a:close/>
                  <a:moveTo>
                    <a:pt x="1402418" y="958585"/>
                  </a:moveTo>
                  <a:cubicBezTo>
                    <a:pt x="1341308" y="953483"/>
                    <a:pt x="1277275" y="960918"/>
                    <a:pt x="1213276" y="981123"/>
                  </a:cubicBezTo>
                  <a:cubicBezTo>
                    <a:pt x="958921" y="1061464"/>
                    <a:pt x="768497" y="1265699"/>
                    <a:pt x="649798" y="1430688"/>
                  </a:cubicBezTo>
                  <a:cubicBezTo>
                    <a:pt x="797898" y="1243956"/>
                    <a:pt x="956938" y="1122796"/>
                    <a:pt x="1123910" y="1069806"/>
                  </a:cubicBezTo>
                  <a:cubicBezTo>
                    <a:pt x="1362196" y="994114"/>
                    <a:pt x="1579560" y="1094147"/>
                    <a:pt x="1664755" y="1318622"/>
                  </a:cubicBezTo>
                  <a:cubicBezTo>
                    <a:pt x="1781197" y="1625420"/>
                    <a:pt x="1701130" y="1997106"/>
                    <a:pt x="1630499" y="2325032"/>
                  </a:cubicBezTo>
                  <a:cubicBezTo>
                    <a:pt x="1608346" y="2427799"/>
                    <a:pt x="1587423" y="2524891"/>
                    <a:pt x="1572449" y="2618086"/>
                  </a:cubicBezTo>
                  <a:cubicBezTo>
                    <a:pt x="1492519" y="3114487"/>
                    <a:pt x="1476450" y="3558787"/>
                    <a:pt x="1523356" y="3976352"/>
                  </a:cubicBezTo>
                  <a:cubicBezTo>
                    <a:pt x="1547834" y="4194263"/>
                    <a:pt x="1580585" y="4414772"/>
                    <a:pt x="1612175" y="4628033"/>
                  </a:cubicBezTo>
                  <a:lnTo>
                    <a:pt x="1612858" y="4632546"/>
                  </a:lnTo>
                  <a:cubicBezTo>
                    <a:pt x="1652379" y="4898866"/>
                    <a:pt x="1680413" y="5137563"/>
                    <a:pt x="1622636" y="5361491"/>
                  </a:cubicBezTo>
                  <a:cubicBezTo>
                    <a:pt x="1586466" y="5501591"/>
                    <a:pt x="1508313" y="5611674"/>
                    <a:pt x="1402537" y="5671502"/>
                  </a:cubicBezTo>
                  <a:cubicBezTo>
                    <a:pt x="1306197" y="5725997"/>
                    <a:pt x="1192148" y="5736116"/>
                    <a:pt x="1072765" y="5700630"/>
                  </a:cubicBezTo>
                  <a:cubicBezTo>
                    <a:pt x="870581" y="5640597"/>
                    <a:pt x="717763" y="5489557"/>
                    <a:pt x="593868" y="5326620"/>
                  </a:cubicBezTo>
                  <a:cubicBezTo>
                    <a:pt x="619440" y="5363952"/>
                    <a:pt x="644055" y="5397866"/>
                    <a:pt x="665593" y="5427062"/>
                  </a:cubicBezTo>
                  <a:cubicBezTo>
                    <a:pt x="821419" y="5629999"/>
                    <a:pt x="1019638" y="5767501"/>
                    <a:pt x="1209447" y="5804355"/>
                  </a:cubicBezTo>
                  <a:cubicBezTo>
                    <a:pt x="1446844" y="5850439"/>
                    <a:pt x="1657986" y="5703502"/>
                    <a:pt x="1722874" y="5447028"/>
                  </a:cubicBezTo>
                  <a:cubicBezTo>
                    <a:pt x="1782291" y="5212502"/>
                    <a:pt x="1740924" y="4964301"/>
                    <a:pt x="1700925" y="4724305"/>
                  </a:cubicBezTo>
                  <a:lnTo>
                    <a:pt x="1694908" y="4687998"/>
                  </a:lnTo>
                  <a:cubicBezTo>
                    <a:pt x="1682327" y="4611760"/>
                    <a:pt x="1668310" y="4534428"/>
                    <a:pt x="1654841" y="4459558"/>
                  </a:cubicBezTo>
                  <a:cubicBezTo>
                    <a:pt x="1626533" y="4302500"/>
                    <a:pt x="1597201" y="4140110"/>
                    <a:pt x="1578671" y="3978745"/>
                  </a:cubicBezTo>
                  <a:cubicBezTo>
                    <a:pt x="1527116" y="3530753"/>
                    <a:pt x="1543731" y="3078453"/>
                    <a:pt x="1628106" y="2634495"/>
                  </a:cubicBezTo>
                  <a:cubicBezTo>
                    <a:pt x="1647935" y="2530019"/>
                    <a:pt x="1673986" y="2423833"/>
                    <a:pt x="1701541" y="2311424"/>
                  </a:cubicBezTo>
                  <a:cubicBezTo>
                    <a:pt x="1782360" y="1981857"/>
                    <a:pt x="1865982" y="1641078"/>
                    <a:pt x="1793641" y="1325459"/>
                  </a:cubicBezTo>
                  <a:cubicBezTo>
                    <a:pt x="1761574" y="1185564"/>
                    <a:pt x="1683558" y="1073976"/>
                    <a:pt x="1574022" y="1011277"/>
                  </a:cubicBezTo>
                  <a:cubicBezTo>
                    <a:pt x="1521715" y="981328"/>
                    <a:pt x="1463528" y="963688"/>
                    <a:pt x="1402418" y="958585"/>
                  </a:cubicBezTo>
                  <a:close/>
                  <a:moveTo>
                    <a:pt x="5770871" y="941267"/>
                  </a:moveTo>
                  <a:cubicBezTo>
                    <a:pt x="5986321" y="1170802"/>
                    <a:pt x="6157189" y="1465634"/>
                    <a:pt x="6279443" y="1819266"/>
                  </a:cubicBezTo>
                  <a:cubicBezTo>
                    <a:pt x="6390007" y="2139055"/>
                    <a:pt x="6461663" y="2508827"/>
                    <a:pt x="6492499" y="2918256"/>
                  </a:cubicBezTo>
                  <a:cubicBezTo>
                    <a:pt x="6552601" y="3716391"/>
                    <a:pt x="6465559" y="4442600"/>
                    <a:pt x="6233769" y="5076777"/>
                  </a:cubicBezTo>
                  <a:cubicBezTo>
                    <a:pt x="6103173" y="5434104"/>
                    <a:pt x="5921363" y="5734407"/>
                    <a:pt x="5692583" y="5971120"/>
                  </a:cubicBezTo>
                  <a:cubicBezTo>
                    <a:pt x="5727317" y="5938848"/>
                    <a:pt x="5761639" y="5904797"/>
                    <a:pt x="5797607" y="5868763"/>
                  </a:cubicBezTo>
                  <a:cubicBezTo>
                    <a:pt x="6191787" y="5419403"/>
                    <a:pt x="6435749" y="4775586"/>
                    <a:pt x="6522791" y="3955224"/>
                  </a:cubicBezTo>
                  <a:cubicBezTo>
                    <a:pt x="6603951" y="3190250"/>
                    <a:pt x="6531063" y="2459050"/>
                    <a:pt x="6311991" y="1840600"/>
                  </a:cubicBezTo>
                  <a:cubicBezTo>
                    <a:pt x="6174283" y="1451823"/>
                    <a:pt x="5992475" y="1149810"/>
                    <a:pt x="5770871" y="941267"/>
                  </a:cubicBezTo>
                  <a:close/>
                  <a:moveTo>
                    <a:pt x="5702565" y="872072"/>
                  </a:moveTo>
                  <a:cubicBezTo>
                    <a:pt x="5766513" y="924431"/>
                    <a:pt x="5827421" y="984013"/>
                    <a:pt x="5885205" y="1050684"/>
                  </a:cubicBezTo>
                  <a:lnTo>
                    <a:pt x="5907637" y="1080954"/>
                  </a:lnTo>
                  <a:lnTo>
                    <a:pt x="5912407" y="1076512"/>
                  </a:lnTo>
                  <a:cubicBezTo>
                    <a:pt x="5969003" y="1133896"/>
                    <a:pt x="6022455" y="1196447"/>
                    <a:pt x="6072921" y="1264441"/>
                  </a:cubicBezTo>
                  <a:lnTo>
                    <a:pt x="6133497" y="1351921"/>
                  </a:lnTo>
                  <a:lnTo>
                    <a:pt x="6155191" y="1385117"/>
                  </a:lnTo>
                  <a:lnTo>
                    <a:pt x="6215513" y="1485036"/>
                  </a:lnTo>
                  <a:cubicBezTo>
                    <a:pt x="6304809" y="1643357"/>
                    <a:pt x="6382791" y="1824567"/>
                    <a:pt x="6450723" y="2030886"/>
                  </a:cubicBezTo>
                  <a:cubicBezTo>
                    <a:pt x="6637043" y="2597032"/>
                    <a:pt x="6693999" y="3264778"/>
                    <a:pt x="6615437" y="3961925"/>
                  </a:cubicBezTo>
                  <a:cubicBezTo>
                    <a:pt x="6535643" y="4669878"/>
                    <a:pt x="6331819" y="5239441"/>
                    <a:pt x="6009703" y="5654819"/>
                  </a:cubicBezTo>
                  <a:lnTo>
                    <a:pt x="6009635" y="5654955"/>
                  </a:lnTo>
                  <a:cubicBezTo>
                    <a:pt x="5947279" y="5728458"/>
                    <a:pt x="5890459" y="5794235"/>
                    <a:pt x="5826119" y="5855772"/>
                  </a:cubicBezTo>
                  <a:lnTo>
                    <a:pt x="5821263" y="5850986"/>
                  </a:lnTo>
                  <a:cubicBezTo>
                    <a:pt x="6049225" y="5603332"/>
                    <a:pt x="6227751" y="5296056"/>
                    <a:pt x="6351919" y="4937703"/>
                  </a:cubicBezTo>
                  <a:cubicBezTo>
                    <a:pt x="6552737" y="4358157"/>
                    <a:pt x="6631711" y="3711605"/>
                    <a:pt x="6586651" y="3015894"/>
                  </a:cubicBezTo>
                  <a:cubicBezTo>
                    <a:pt x="6540525" y="2304124"/>
                    <a:pt x="6354937" y="1702965"/>
                    <a:pt x="6046885" y="1260790"/>
                  </a:cubicBezTo>
                  <a:lnTo>
                    <a:pt x="5915691" y="1091821"/>
                  </a:lnTo>
                  <a:lnTo>
                    <a:pt x="6049089" y="1271816"/>
                  </a:lnTo>
                  <a:cubicBezTo>
                    <a:pt x="6151975" y="1433224"/>
                    <a:pt x="6242009" y="1622418"/>
                    <a:pt x="6318485" y="1838274"/>
                  </a:cubicBezTo>
                  <a:cubicBezTo>
                    <a:pt x="6537901" y="2457616"/>
                    <a:pt x="6610857" y="3189909"/>
                    <a:pt x="6529627" y="3955908"/>
                  </a:cubicBezTo>
                  <a:cubicBezTo>
                    <a:pt x="6489627" y="4332790"/>
                    <a:pt x="6416467" y="4675006"/>
                    <a:pt x="6312059" y="4973052"/>
                  </a:cubicBezTo>
                  <a:cubicBezTo>
                    <a:pt x="6188367" y="5326140"/>
                    <a:pt x="6017021" y="5629041"/>
                    <a:pt x="5802665" y="5873344"/>
                  </a:cubicBezTo>
                  <a:lnTo>
                    <a:pt x="5802529" y="5873481"/>
                  </a:lnTo>
                  <a:cubicBezTo>
                    <a:pt x="5736821" y="5939326"/>
                    <a:pt x="5676923" y="5998265"/>
                    <a:pt x="5609095" y="6052760"/>
                  </a:cubicBezTo>
                  <a:lnTo>
                    <a:pt x="5604651" y="6047564"/>
                  </a:lnTo>
                  <a:cubicBezTo>
                    <a:pt x="5872135" y="5800525"/>
                    <a:pt x="6081635" y="5473146"/>
                    <a:pt x="6227343" y="5074453"/>
                  </a:cubicBezTo>
                  <a:cubicBezTo>
                    <a:pt x="6458791" y="4441232"/>
                    <a:pt x="6545763" y="3715912"/>
                    <a:pt x="6485731" y="2918803"/>
                  </a:cubicBezTo>
                  <a:cubicBezTo>
                    <a:pt x="6416535" y="2000050"/>
                    <a:pt x="6151515" y="1313158"/>
                    <a:pt x="5698051" y="877200"/>
                  </a:cubicBezTo>
                  <a:close/>
                  <a:moveTo>
                    <a:pt x="5307133" y="801292"/>
                  </a:moveTo>
                  <a:lnTo>
                    <a:pt x="5353445" y="873481"/>
                  </a:lnTo>
                  <a:cubicBezTo>
                    <a:pt x="5394081" y="940821"/>
                    <a:pt x="5429795" y="1008051"/>
                    <a:pt x="5461089" y="1073264"/>
                  </a:cubicBezTo>
                  <a:lnTo>
                    <a:pt x="5532323" y="1238069"/>
                  </a:lnTo>
                  <a:lnTo>
                    <a:pt x="5531627" y="1236005"/>
                  </a:lnTo>
                  <a:cubicBezTo>
                    <a:pt x="5485863" y="1115117"/>
                    <a:pt x="5430887" y="998111"/>
                    <a:pt x="5365105" y="887909"/>
                  </a:cubicBezTo>
                  <a:close/>
                  <a:moveTo>
                    <a:pt x="1493043" y="789245"/>
                  </a:moveTo>
                  <a:cubicBezTo>
                    <a:pt x="1255431" y="809946"/>
                    <a:pt x="1044380" y="976858"/>
                    <a:pt x="902169" y="1123617"/>
                  </a:cubicBezTo>
                  <a:cubicBezTo>
                    <a:pt x="891981" y="1134146"/>
                    <a:pt x="881999" y="1144676"/>
                    <a:pt x="872221" y="1155479"/>
                  </a:cubicBezTo>
                  <a:cubicBezTo>
                    <a:pt x="1069277" y="959859"/>
                    <a:pt x="1266539" y="861467"/>
                    <a:pt x="1459424" y="862493"/>
                  </a:cubicBezTo>
                  <a:cubicBezTo>
                    <a:pt x="1691626" y="863860"/>
                    <a:pt x="1866460" y="1024541"/>
                    <a:pt x="1915690" y="1281836"/>
                  </a:cubicBezTo>
                  <a:cubicBezTo>
                    <a:pt x="1977569" y="1605249"/>
                    <a:pt x="1881639" y="1949380"/>
                    <a:pt x="1788786" y="2282159"/>
                  </a:cubicBezTo>
                  <a:cubicBezTo>
                    <a:pt x="1753573" y="2408586"/>
                    <a:pt x="1720275" y="2527968"/>
                    <a:pt x="1695591" y="2645231"/>
                  </a:cubicBezTo>
                  <a:cubicBezTo>
                    <a:pt x="1598704" y="3106351"/>
                    <a:pt x="1582568" y="3564530"/>
                    <a:pt x="1647729" y="4007121"/>
                  </a:cubicBezTo>
                  <a:cubicBezTo>
                    <a:pt x="1669677" y="4156246"/>
                    <a:pt x="1706463" y="4312757"/>
                    <a:pt x="1742018" y="4464070"/>
                  </a:cubicBezTo>
                  <a:cubicBezTo>
                    <a:pt x="1819897" y="4795278"/>
                    <a:pt x="1900374" y="5137768"/>
                    <a:pt x="1846836" y="5464395"/>
                  </a:cubicBezTo>
                  <a:cubicBezTo>
                    <a:pt x="1802735" y="5733518"/>
                    <a:pt x="1622499" y="5908490"/>
                    <a:pt x="1387768" y="5910131"/>
                  </a:cubicBezTo>
                  <a:cubicBezTo>
                    <a:pt x="1204523" y="5911567"/>
                    <a:pt x="1007056" y="5811876"/>
                    <a:pt x="817111" y="5622341"/>
                  </a:cubicBezTo>
                  <a:cubicBezTo>
                    <a:pt x="809931" y="5615367"/>
                    <a:pt x="802889" y="5608187"/>
                    <a:pt x="795846" y="5600734"/>
                  </a:cubicBezTo>
                  <a:cubicBezTo>
                    <a:pt x="818478" y="5627264"/>
                    <a:pt x="841999" y="5652836"/>
                    <a:pt x="866272" y="5677383"/>
                  </a:cubicBezTo>
                  <a:lnTo>
                    <a:pt x="866341" y="5677451"/>
                  </a:lnTo>
                  <a:cubicBezTo>
                    <a:pt x="1032492" y="5859670"/>
                    <a:pt x="1243155" y="5971600"/>
                    <a:pt x="1444177" y="5984591"/>
                  </a:cubicBezTo>
                  <a:cubicBezTo>
                    <a:pt x="1454433" y="5985274"/>
                    <a:pt x="1464621" y="5985616"/>
                    <a:pt x="1474740" y="5985616"/>
                  </a:cubicBezTo>
                  <a:cubicBezTo>
                    <a:pt x="1710224" y="5985616"/>
                    <a:pt x="1901400" y="5807431"/>
                    <a:pt x="1945091" y="5542068"/>
                  </a:cubicBezTo>
                  <a:cubicBezTo>
                    <a:pt x="1999449" y="5211955"/>
                    <a:pt x="1907348" y="4871243"/>
                    <a:pt x="1818324" y="4541744"/>
                  </a:cubicBezTo>
                  <a:cubicBezTo>
                    <a:pt x="1776821" y="4388037"/>
                    <a:pt x="1733813" y="4229066"/>
                    <a:pt x="1707830" y="4076453"/>
                  </a:cubicBezTo>
                  <a:cubicBezTo>
                    <a:pt x="1627353" y="3604461"/>
                    <a:pt x="1637131" y="3148127"/>
                    <a:pt x="1737710" y="2681400"/>
                  </a:cubicBezTo>
                  <a:cubicBezTo>
                    <a:pt x="1769094" y="2535831"/>
                    <a:pt x="1815999" y="2384655"/>
                    <a:pt x="1861400" y="2238469"/>
                  </a:cubicBezTo>
                  <a:cubicBezTo>
                    <a:pt x="1957194" y="1930030"/>
                    <a:pt x="2056200" y="1611061"/>
                    <a:pt x="2029329" y="1296605"/>
                  </a:cubicBezTo>
                  <a:cubicBezTo>
                    <a:pt x="2010936" y="1080951"/>
                    <a:pt x="1886426" y="818801"/>
                    <a:pt x="1596379" y="789810"/>
                  </a:cubicBezTo>
                  <a:cubicBezTo>
                    <a:pt x="1561474" y="786314"/>
                    <a:pt x="1526987" y="786288"/>
                    <a:pt x="1493043" y="789245"/>
                  </a:cubicBezTo>
                  <a:close/>
                  <a:moveTo>
                    <a:pt x="1492697" y="782440"/>
                  </a:moveTo>
                  <a:cubicBezTo>
                    <a:pt x="1526949" y="779474"/>
                    <a:pt x="1561756" y="779511"/>
                    <a:pt x="1596995" y="783041"/>
                  </a:cubicBezTo>
                  <a:cubicBezTo>
                    <a:pt x="1891280" y="812511"/>
                    <a:pt x="2017432" y="1077805"/>
                    <a:pt x="2036098" y="1296058"/>
                  </a:cubicBezTo>
                  <a:cubicBezTo>
                    <a:pt x="2063106" y="1611813"/>
                    <a:pt x="1963826" y="1931466"/>
                    <a:pt x="1867896" y="2240520"/>
                  </a:cubicBezTo>
                  <a:cubicBezTo>
                    <a:pt x="1822563" y="2386568"/>
                    <a:pt x="1775658" y="2537541"/>
                    <a:pt x="1744343" y="2682836"/>
                  </a:cubicBezTo>
                  <a:cubicBezTo>
                    <a:pt x="1643968" y="3148674"/>
                    <a:pt x="1634191" y="3604188"/>
                    <a:pt x="1714531" y="4075291"/>
                  </a:cubicBezTo>
                  <a:cubicBezTo>
                    <a:pt x="1740514" y="4227561"/>
                    <a:pt x="1783385" y="4386397"/>
                    <a:pt x="1824888" y="4539966"/>
                  </a:cubicBezTo>
                  <a:cubicBezTo>
                    <a:pt x="1914117" y="4870149"/>
                    <a:pt x="2006355" y="5211613"/>
                    <a:pt x="1951792" y="5543163"/>
                  </a:cubicBezTo>
                  <a:cubicBezTo>
                    <a:pt x="1907622" y="5812013"/>
                    <a:pt x="1713711" y="5992522"/>
                    <a:pt x="1474809" y="5992522"/>
                  </a:cubicBezTo>
                  <a:cubicBezTo>
                    <a:pt x="1464553" y="5992522"/>
                    <a:pt x="1454160" y="5992180"/>
                    <a:pt x="1443767" y="5991497"/>
                  </a:cubicBezTo>
                  <a:cubicBezTo>
                    <a:pt x="1240967" y="5978369"/>
                    <a:pt x="1028663" y="5865618"/>
                    <a:pt x="861349" y="5682169"/>
                  </a:cubicBezTo>
                  <a:cubicBezTo>
                    <a:pt x="805897" y="5626101"/>
                    <a:pt x="754343" y="5564427"/>
                    <a:pt x="708258" y="5498992"/>
                  </a:cubicBezTo>
                  <a:lnTo>
                    <a:pt x="713728" y="5494890"/>
                  </a:lnTo>
                  <a:cubicBezTo>
                    <a:pt x="752223" y="5543368"/>
                    <a:pt x="786616" y="5582410"/>
                    <a:pt x="821897" y="5617623"/>
                  </a:cubicBezTo>
                  <a:cubicBezTo>
                    <a:pt x="953450" y="5748902"/>
                    <a:pt x="1158096" y="5904798"/>
                    <a:pt x="1387631" y="5903430"/>
                  </a:cubicBezTo>
                  <a:cubicBezTo>
                    <a:pt x="1618875" y="5901789"/>
                    <a:pt x="1796444" y="5729074"/>
                    <a:pt x="1839999" y="5463369"/>
                  </a:cubicBezTo>
                  <a:cubicBezTo>
                    <a:pt x="1893331" y="5138042"/>
                    <a:pt x="1812991" y="4796236"/>
                    <a:pt x="1735317" y="4465711"/>
                  </a:cubicBezTo>
                  <a:cubicBezTo>
                    <a:pt x="1699694" y="4314261"/>
                    <a:pt x="1662908" y="4157614"/>
                    <a:pt x="1640891" y="4008215"/>
                  </a:cubicBezTo>
                  <a:cubicBezTo>
                    <a:pt x="1575593" y="3564872"/>
                    <a:pt x="1591730" y="3105872"/>
                    <a:pt x="1688822" y="2643932"/>
                  </a:cubicBezTo>
                  <a:cubicBezTo>
                    <a:pt x="1713505" y="2526396"/>
                    <a:pt x="1746804" y="2406945"/>
                    <a:pt x="1782086" y="2280451"/>
                  </a:cubicBezTo>
                  <a:cubicBezTo>
                    <a:pt x="1874665" y="1948423"/>
                    <a:pt x="1970390" y="1605044"/>
                    <a:pt x="1908852" y="1283204"/>
                  </a:cubicBezTo>
                  <a:cubicBezTo>
                    <a:pt x="1860238" y="1029328"/>
                    <a:pt x="1688002" y="870766"/>
                    <a:pt x="1459288" y="869399"/>
                  </a:cubicBezTo>
                  <a:cubicBezTo>
                    <a:pt x="1267180" y="868262"/>
                    <a:pt x="1070989" y="966851"/>
                    <a:pt x="874471" y="1162784"/>
                  </a:cubicBezTo>
                  <a:lnTo>
                    <a:pt x="814602" y="1226699"/>
                  </a:lnTo>
                  <a:lnTo>
                    <a:pt x="892311" y="1155246"/>
                  </a:lnTo>
                  <a:cubicBezTo>
                    <a:pt x="983640" y="1078812"/>
                    <a:pt x="1090167" y="1012874"/>
                    <a:pt x="1211088" y="974696"/>
                  </a:cubicBezTo>
                  <a:cubicBezTo>
                    <a:pt x="1340931" y="933671"/>
                    <a:pt x="1470980" y="944611"/>
                    <a:pt x="1577303" y="1005396"/>
                  </a:cubicBezTo>
                  <a:cubicBezTo>
                    <a:pt x="1688549" y="1069053"/>
                    <a:pt x="1767728" y="1182214"/>
                    <a:pt x="1800206" y="1323955"/>
                  </a:cubicBezTo>
                  <a:cubicBezTo>
                    <a:pt x="1872888" y="1641146"/>
                    <a:pt x="1789129" y="1982746"/>
                    <a:pt x="1708036" y="2313065"/>
                  </a:cubicBezTo>
                  <a:cubicBezTo>
                    <a:pt x="1680481" y="2425406"/>
                    <a:pt x="1654499" y="2531454"/>
                    <a:pt x="1634670" y="2635794"/>
                  </a:cubicBezTo>
                  <a:cubicBezTo>
                    <a:pt x="1550432" y="3079070"/>
                    <a:pt x="1533885" y="3530685"/>
                    <a:pt x="1585303" y="3977993"/>
                  </a:cubicBezTo>
                  <a:cubicBezTo>
                    <a:pt x="1603833" y="4139153"/>
                    <a:pt x="1633097" y="4301407"/>
                    <a:pt x="1661473" y="4458327"/>
                  </a:cubicBezTo>
                  <a:cubicBezTo>
                    <a:pt x="1674943" y="4533197"/>
                    <a:pt x="1688960" y="4610529"/>
                    <a:pt x="1701541" y="4686836"/>
                  </a:cubicBezTo>
                  <a:lnTo>
                    <a:pt x="1707558" y="4723143"/>
                  </a:lnTo>
                  <a:cubicBezTo>
                    <a:pt x="1747625" y="4963822"/>
                    <a:pt x="1789129" y="5212707"/>
                    <a:pt x="1729369" y="5448669"/>
                  </a:cubicBezTo>
                  <a:cubicBezTo>
                    <a:pt x="1698395" y="5570991"/>
                    <a:pt x="1631867" y="5674579"/>
                    <a:pt x="1542090" y="5740356"/>
                  </a:cubicBezTo>
                  <a:cubicBezTo>
                    <a:pt x="1470365" y="5793073"/>
                    <a:pt x="1387290" y="5819944"/>
                    <a:pt x="1298334" y="5819944"/>
                  </a:cubicBezTo>
                  <a:cubicBezTo>
                    <a:pt x="1268864" y="5819944"/>
                    <a:pt x="1238711" y="5817004"/>
                    <a:pt x="1208147" y="5811055"/>
                  </a:cubicBezTo>
                  <a:cubicBezTo>
                    <a:pt x="1016698" y="5773928"/>
                    <a:pt x="816975" y="5635469"/>
                    <a:pt x="660123" y="5431233"/>
                  </a:cubicBezTo>
                  <a:lnTo>
                    <a:pt x="660054" y="5431165"/>
                  </a:lnTo>
                  <a:cubicBezTo>
                    <a:pt x="614312" y="5369149"/>
                    <a:pt x="554826" y="5286278"/>
                    <a:pt x="500194" y="5195340"/>
                  </a:cubicBezTo>
                  <a:lnTo>
                    <a:pt x="505937" y="5191647"/>
                  </a:lnTo>
                  <a:cubicBezTo>
                    <a:pt x="644533" y="5397866"/>
                    <a:pt x="820462" y="5618854"/>
                    <a:pt x="1074475" y="5694271"/>
                  </a:cubicBezTo>
                  <a:cubicBezTo>
                    <a:pt x="1192011" y="5729142"/>
                    <a:pt x="1304214" y="5719296"/>
                    <a:pt x="1398913" y="5665690"/>
                  </a:cubicBezTo>
                  <a:cubicBezTo>
                    <a:pt x="1503048" y="5606751"/>
                    <a:pt x="1580107" y="5498172"/>
                    <a:pt x="1615799" y="5359918"/>
                  </a:cubicBezTo>
                  <a:cubicBezTo>
                    <a:pt x="1673302" y="5137289"/>
                    <a:pt x="1645336" y="4899276"/>
                    <a:pt x="1605884" y="4633708"/>
                  </a:cubicBezTo>
                  <a:lnTo>
                    <a:pt x="1605200" y="4629196"/>
                  </a:lnTo>
                  <a:cubicBezTo>
                    <a:pt x="1573543" y="4415866"/>
                    <a:pt x="1540791" y="4195357"/>
                    <a:pt x="1516313" y="3977241"/>
                  </a:cubicBezTo>
                  <a:cubicBezTo>
                    <a:pt x="1469339" y="3558992"/>
                    <a:pt x="1485408" y="3114146"/>
                    <a:pt x="1565475" y="2617129"/>
                  </a:cubicBezTo>
                  <a:cubicBezTo>
                    <a:pt x="1580517" y="2523729"/>
                    <a:pt x="1601440" y="2426568"/>
                    <a:pt x="1623593" y="2323664"/>
                  </a:cubicBezTo>
                  <a:cubicBezTo>
                    <a:pt x="1694019" y="1996627"/>
                    <a:pt x="1773881" y="1625967"/>
                    <a:pt x="1658191" y="1321083"/>
                  </a:cubicBezTo>
                  <a:cubicBezTo>
                    <a:pt x="1574363" y="1100232"/>
                    <a:pt x="1360418" y="1001909"/>
                    <a:pt x="1125824" y="1076369"/>
                  </a:cubicBezTo>
                  <a:cubicBezTo>
                    <a:pt x="953160" y="1131172"/>
                    <a:pt x="788873" y="1259682"/>
                    <a:pt x="636396" y="1458924"/>
                  </a:cubicBezTo>
                  <a:lnTo>
                    <a:pt x="574609" y="1544710"/>
                  </a:lnTo>
                  <a:lnTo>
                    <a:pt x="683053" y="1416067"/>
                  </a:lnTo>
                  <a:cubicBezTo>
                    <a:pt x="727228" y="1370330"/>
                    <a:pt x="773146" y="1329219"/>
                    <a:pt x="820325" y="1293391"/>
                  </a:cubicBezTo>
                  <a:cubicBezTo>
                    <a:pt x="969246" y="1180299"/>
                    <a:pt x="1140525" y="1129087"/>
                    <a:pt x="1278574" y="1156437"/>
                  </a:cubicBezTo>
                  <a:cubicBezTo>
                    <a:pt x="1379905" y="1176539"/>
                    <a:pt x="1460382" y="1236367"/>
                    <a:pt x="1517749" y="1334280"/>
                  </a:cubicBezTo>
                  <a:cubicBezTo>
                    <a:pt x="1629542" y="1525114"/>
                    <a:pt x="1614158" y="1779127"/>
                    <a:pt x="1591047" y="2002302"/>
                  </a:cubicBezTo>
                  <a:cubicBezTo>
                    <a:pt x="1575115" y="2155940"/>
                    <a:pt x="1550432" y="2311357"/>
                    <a:pt x="1526638" y="2461643"/>
                  </a:cubicBezTo>
                  <a:cubicBezTo>
                    <a:pt x="1517270" y="2520652"/>
                    <a:pt x="1507629" y="2581711"/>
                    <a:pt x="1498604" y="2641743"/>
                  </a:cubicBezTo>
                  <a:cubicBezTo>
                    <a:pt x="1431528" y="3088984"/>
                    <a:pt x="1417375" y="3540326"/>
                    <a:pt x="1456622" y="3983326"/>
                  </a:cubicBezTo>
                  <a:cubicBezTo>
                    <a:pt x="1468314" y="4115085"/>
                    <a:pt x="1483767" y="4248758"/>
                    <a:pt x="1498741" y="4377986"/>
                  </a:cubicBezTo>
                  <a:cubicBezTo>
                    <a:pt x="1510228" y="4477403"/>
                    <a:pt x="1522193" y="4580171"/>
                    <a:pt x="1532244" y="4681365"/>
                  </a:cubicBezTo>
                  <a:cubicBezTo>
                    <a:pt x="1555697" y="4916370"/>
                    <a:pt x="1571560" y="5185562"/>
                    <a:pt x="1462434" y="5405114"/>
                  </a:cubicBezTo>
                  <a:cubicBezTo>
                    <a:pt x="1394879" y="5541180"/>
                    <a:pt x="1269890" y="5614615"/>
                    <a:pt x="1126781" y="5614615"/>
                  </a:cubicBezTo>
                  <a:cubicBezTo>
                    <a:pt x="1056355" y="5614615"/>
                    <a:pt x="981553" y="5596837"/>
                    <a:pt x="906956" y="5559983"/>
                  </a:cubicBezTo>
                  <a:cubicBezTo>
                    <a:pt x="680909" y="5448258"/>
                    <a:pt x="532946" y="5239099"/>
                    <a:pt x="429289" y="5069393"/>
                  </a:cubicBezTo>
                  <a:lnTo>
                    <a:pt x="429221" y="5069256"/>
                  </a:lnTo>
                  <a:cubicBezTo>
                    <a:pt x="382589" y="4984813"/>
                    <a:pt x="333701" y="4894285"/>
                    <a:pt x="293907" y="4797535"/>
                  </a:cubicBezTo>
                  <a:lnTo>
                    <a:pt x="300197" y="4794799"/>
                  </a:lnTo>
                  <a:cubicBezTo>
                    <a:pt x="409939" y="5038624"/>
                    <a:pt x="547988" y="5228501"/>
                    <a:pt x="710583" y="5359166"/>
                  </a:cubicBezTo>
                  <a:cubicBezTo>
                    <a:pt x="833385" y="5457831"/>
                    <a:pt x="978339" y="5507061"/>
                    <a:pt x="1098337" y="5490856"/>
                  </a:cubicBezTo>
                  <a:cubicBezTo>
                    <a:pt x="1186541" y="5478959"/>
                    <a:pt x="1259565" y="5433694"/>
                    <a:pt x="1315428" y="5356362"/>
                  </a:cubicBezTo>
                  <a:cubicBezTo>
                    <a:pt x="1449989" y="5169972"/>
                    <a:pt x="1440485" y="4901533"/>
                    <a:pt x="1432827" y="4685810"/>
                  </a:cubicBezTo>
                  <a:lnTo>
                    <a:pt x="1432144" y="4666802"/>
                  </a:lnTo>
                  <a:cubicBezTo>
                    <a:pt x="1427494" y="4533266"/>
                    <a:pt x="1414776" y="4397815"/>
                    <a:pt x="1402537" y="4266809"/>
                  </a:cubicBezTo>
                  <a:cubicBezTo>
                    <a:pt x="1393375" y="4168691"/>
                    <a:pt x="1383871" y="4067223"/>
                    <a:pt x="1377786" y="3967259"/>
                  </a:cubicBezTo>
                  <a:cubicBezTo>
                    <a:pt x="1352008" y="3542650"/>
                    <a:pt x="1362196" y="3130350"/>
                    <a:pt x="1408828" y="2706837"/>
                  </a:cubicBezTo>
                  <a:cubicBezTo>
                    <a:pt x="1417238" y="2630257"/>
                    <a:pt x="1426947" y="2552651"/>
                    <a:pt x="1436246" y="2477575"/>
                  </a:cubicBezTo>
                  <a:cubicBezTo>
                    <a:pt x="1453955" y="2335288"/>
                    <a:pt x="1472211" y="2188144"/>
                    <a:pt x="1482946" y="2042574"/>
                  </a:cubicBezTo>
                  <a:cubicBezTo>
                    <a:pt x="1497305" y="1847637"/>
                    <a:pt x="1504484" y="1625283"/>
                    <a:pt x="1408076" y="1452773"/>
                  </a:cubicBezTo>
                  <a:cubicBezTo>
                    <a:pt x="1330880" y="1314656"/>
                    <a:pt x="1230506" y="1246486"/>
                    <a:pt x="1109824" y="1250315"/>
                  </a:cubicBezTo>
                  <a:cubicBezTo>
                    <a:pt x="942785" y="1255580"/>
                    <a:pt x="772736" y="1395475"/>
                    <a:pt x="659371" y="1511849"/>
                  </a:cubicBezTo>
                  <a:cubicBezTo>
                    <a:pt x="508809" y="1666513"/>
                    <a:pt x="399615" y="1837997"/>
                    <a:pt x="351752" y="1937824"/>
                  </a:cubicBezTo>
                  <a:lnTo>
                    <a:pt x="345530" y="1934953"/>
                  </a:lnTo>
                  <a:cubicBezTo>
                    <a:pt x="404298" y="1799741"/>
                    <a:pt x="475818" y="1675179"/>
                    <a:pt x="556235" y="1566506"/>
                  </a:cubicBezTo>
                  <a:lnTo>
                    <a:pt x="571470" y="1548434"/>
                  </a:lnTo>
                  <a:lnTo>
                    <a:pt x="566039" y="1544942"/>
                  </a:lnTo>
                  <a:cubicBezTo>
                    <a:pt x="604474" y="1481482"/>
                    <a:pt x="659448" y="1399743"/>
                    <a:pt x="730155" y="1316989"/>
                  </a:cubicBezTo>
                  <a:lnTo>
                    <a:pt x="789734" y="1252287"/>
                  </a:lnTo>
                  <a:lnTo>
                    <a:pt x="784975" y="1248332"/>
                  </a:lnTo>
                  <a:cubicBezTo>
                    <a:pt x="822649" y="1200128"/>
                    <a:pt x="858273" y="1159035"/>
                    <a:pt x="897178" y="1118899"/>
                  </a:cubicBezTo>
                  <a:cubicBezTo>
                    <a:pt x="1040346" y="971183"/>
                    <a:pt x="1252930" y="803208"/>
                    <a:pt x="1492697" y="782440"/>
                  </a:cubicBezTo>
                  <a:close/>
                  <a:moveTo>
                    <a:pt x="5567935" y="766501"/>
                  </a:moveTo>
                  <a:cubicBezTo>
                    <a:pt x="6037465" y="1211963"/>
                    <a:pt x="6310759" y="1918480"/>
                    <a:pt x="6380571" y="2868685"/>
                  </a:cubicBezTo>
                  <a:cubicBezTo>
                    <a:pt x="6447371" y="3777518"/>
                    <a:pt x="6351989" y="4564581"/>
                    <a:pt x="6097155" y="5207989"/>
                  </a:cubicBezTo>
                  <a:cubicBezTo>
                    <a:pt x="5937159" y="5611879"/>
                    <a:pt x="5733743" y="5920523"/>
                    <a:pt x="5477201" y="6147801"/>
                  </a:cubicBezTo>
                  <a:cubicBezTo>
                    <a:pt x="5513987" y="6118811"/>
                    <a:pt x="5548653" y="6089273"/>
                    <a:pt x="5580927" y="6061854"/>
                  </a:cubicBezTo>
                  <a:cubicBezTo>
                    <a:pt x="6033567" y="5623776"/>
                    <a:pt x="6305563" y="4964574"/>
                    <a:pt x="6412295" y="4046573"/>
                  </a:cubicBezTo>
                  <a:cubicBezTo>
                    <a:pt x="6507131" y="3230864"/>
                    <a:pt x="6439509" y="2452077"/>
                    <a:pt x="6216607" y="1794311"/>
                  </a:cubicBezTo>
                  <a:cubicBezTo>
                    <a:pt x="6064473" y="1345158"/>
                    <a:pt x="5846495" y="1000001"/>
                    <a:pt x="5567935" y="766501"/>
                  </a:cubicBezTo>
                  <a:close/>
                  <a:moveTo>
                    <a:pt x="5245059" y="712582"/>
                  </a:moveTo>
                  <a:lnTo>
                    <a:pt x="5278801" y="758962"/>
                  </a:lnTo>
                  <a:lnTo>
                    <a:pt x="5258127" y="728072"/>
                  </a:lnTo>
                  <a:close/>
                  <a:moveTo>
                    <a:pt x="1734516" y="643770"/>
                  </a:moveTo>
                  <a:cubicBezTo>
                    <a:pt x="1713893" y="643146"/>
                    <a:pt x="1693421" y="643643"/>
                    <a:pt x="1673164" y="645124"/>
                  </a:cubicBezTo>
                  <a:cubicBezTo>
                    <a:pt x="1430079" y="662890"/>
                    <a:pt x="1217839" y="822220"/>
                    <a:pt x="1144558" y="883553"/>
                  </a:cubicBezTo>
                  <a:cubicBezTo>
                    <a:pt x="1134917" y="891621"/>
                    <a:pt x="1124934" y="900031"/>
                    <a:pt x="1114747" y="908851"/>
                  </a:cubicBezTo>
                  <a:cubicBezTo>
                    <a:pt x="1312076" y="754392"/>
                    <a:pt x="1530671" y="682120"/>
                    <a:pt x="1719317" y="712889"/>
                  </a:cubicBezTo>
                  <a:cubicBezTo>
                    <a:pt x="1847930" y="733880"/>
                    <a:pt x="1955894" y="802460"/>
                    <a:pt x="2031517" y="911108"/>
                  </a:cubicBezTo>
                  <a:cubicBezTo>
                    <a:pt x="2098524" y="1007379"/>
                    <a:pt x="2139002" y="1134693"/>
                    <a:pt x="2145430" y="1269529"/>
                  </a:cubicBezTo>
                  <a:cubicBezTo>
                    <a:pt x="2160677" y="1588703"/>
                    <a:pt x="2049568" y="1909449"/>
                    <a:pt x="1942151" y="2219597"/>
                  </a:cubicBezTo>
                  <a:cubicBezTo>
                    <a:pt x="1895451" y="2354433"/>
                    <a:pt x="1847110" y="2493918"/>
                    <a:pt x="1811623" y="2627931"/>
                  </a:cubicBezTo>
                  <a:cubicBezTo>
                    <a:pt x="1691899" y="3079822"/>
                    <a:pt x="1671933" y="3540941"/>
                    <a:pt x="1752206" y="3998438"/>
                  </a:cubicBezTo>
                  <a:cubicBezTo>
                    <a:pt x="1784684" y="4183460"/>
                    <a:pt x="1841298" y="4371696"/>
                    <a:pt x="1895998" y="4553778"/>
                  </a:cubicBezTo>
                  <a:cubicBezTo>
                    <a:pt x="1986390" y="4854423"/>
                    <a:pt x="2079858" y="5165255"/>
                    <a:pt x="2070901" y="5477591"/>
                  </a:cubicBezTo>
                  <a:cubicBezTo>
                    <a:pt x="2067004" y="5613452"/>
                    <a:pt x="2032885" y="5737689"/>
                    <a:pt x="1972304" y="5836696"/>
                  </a:cubicBezTo>
                  <a:cubicBezTo>
                    <a:pt x="1903998" y="5948216"/>
                    <a:pt x="1802871" y="6023633"/>
                    <a:pt x="1679865" y="6054675"/>
                  </a:cubicBezTo>
                  <a:cubicBezTo>
                    <a:pt x="1636652" y="6065547"/>
                    <a:pt x="1593713" y="6070470"/>
                    <a:pt x="1551457" y="6070470"/>
                  </a:cubicBezTo>
                  <a:cubicBezTo>
                    <a:pt x="1354469" y="6070470"/>
                    <a:pt x="1172523" y="5964010"/>
                    <a:pt x="1045414" y="5864525"/>
                  </a:cubicBezTo>
                  <a:cubicBezTo>
                    <a:pt x="1032628" y="5854610"/>
                    <a:pt x="1019774" y="5844012"/>
                    <a:pt x="1006919" y="5832936"/>
                  </a:cubicBezTo>
                  <a:cubicBezTo>
                    <a:pt x="1026885" y="5852149"/>
                    <a:pt x="1047534" y="5870815"/>
                    <a:pt x="1068799" y="5888729"/>
                  </a:cubicBezTo>
                  <a:lnTo>
                    <a:pt x="1068935" y="5888798"/>
                  </a:lnTo>
                  <a:cubicBezTo>
                    <a:pt x="1241103" y="6046676"/>
                    <a:pt x="1448758" y="6136110"/>
                    <a:pt x="1637267" y="6136110"/>
                  </a:cubicBezTo>
                  <a:cubicBezTo>
                    <a:pt x="1660378" y="6136110"/>
                    <a:pt x="1683215" y="6134742"/>
                    <a:pt x="1705642" y="6132007"/>
                  </a:cubicBezTo>
                  <a:cubicBezTo>
                    <a:pt x="1959518" y="6101170"/>
                    <a:pt x="2140712" y="5889892"/>
                    <a:pt x="2167173" y="5593760"/>
                  </a:cubicBezTo>
                  <a:cubicBezTo>
                    <a:pt x="2190967" y="5328261"/>
                    <a:pt x="2106182" y="5066111"/>
                    <a:pt x="2024269" y="4812577"/>
                  </a:cubicBezTo>
                  <a:lnTo>
                    <a:pt x="1996714" y="4727245"/>
                  </a:lnTo>
                  <a:cubicBezTo>
                    <a:pt x="1927792" y="4513505"/>
                    <a:pt x="1856477" y="4292518"/>
                    <a:pt x="1808547" y="4068727"/>
                  </a:cubicBezTo>
                  <a:cubicBezTo>
                    <a:pt x="1710702" y="3611983"/>
                    <a:pt x="1721984" y="3145257"/>
                    <a:pt x="1842119" y="2681607"/>
                  </a:cubicBezTo>
                  <a:cubicBezTo>
                    <a:pt x="1886494" y="2510259"/>
                    <a:pt x="1951518" y="2338433"/>
                    <a:pt x="2014355" y="2172281"/>
                  </a:cubicBezTo>
                  <a:cubicBezTo>
                    <a:pt x="2116575" y="1902133"/>
                    <a:pt x="2222283" y="1622753"/>
                    <a:pt x="2244094" y="1334553"/>
                  </a:cubicBezTo>
                  <a:cubicBezTo>
                    <a:pt x="2262556" y="1091139"/>
                    <a:pt x="2187754" y="792204"/>
                    <a:pt x="1922527" y="683419"/>
                  </a:cubicBezTo>
                  <a:cubicBezTo>
                    <a:pt x="1859618" y="657612"/>
                    <a:pt x="1796385" y="645643"/>
                    <a:pt x="1734516" y="643770"/>
                  </a:cubicBezTo>
                  <a:close/>
                  <a:moveTo>
                    <a:pt x="1735172" y="637132"/>
                  </a:moveTo>
                  <a:cubicBezTo>
                    <a:pt x="1797633" y="639069"/>
                    <a:pt x="1861495" y="651189"/>
                    <a:pt x="1925057" y="677266"/>
                  </a:cubicBezTo>
                  <a:cubicBezTo>
                    <a:pt x="2047312" y="727453"/>
                    <a:pt x="2137772" y="819007"/>
                    <a:pt x="2193907" y="949466"/>
                  </a:cubicBezTo>
                  <a:cubicBezTo>
                    <a:pt x="2254419" y="1090113"/>
                    <a:pt x="2258248" y="1236914"/>
                    <a:pt x="2250795" y="1335305"/>
                  </a:cubicBezTo>
                  <a:cubicBezTo>
                    <a:pt x="2228915" y="1624463"/>
                    <a:pt x="2123003" y="1904321"/>
                    <a:pt x="2020577" y="2174881"/>
                  </a:cubicBezTo>
                  <a:cubicBezTo>
                    <a:pt x="1957740" y="2340895"/>
                    <a:pt x="1892784" y="2512516"/>
                    <a:pt x="1848546" y="2683452"/>
                  </a:cubicBezTo>
                  <a:cubicBezTo>
                    <a:pt x="1728753" y="3146077"/>
                    <a:pt x="1717471" y="3611709"/>
                    <a:pt x="1815042" y="4067428"/>
                  </a:cubicBezTo>
                  <a:cubicBezTo>
                    <a:pt x="1862904" y="4290877"/>
                    <a:pt x="1934151" y="4511728"/>
                    <a:pt x="2003005" y="4725263"/>
                  </a:cubicBezTo>
                  <a:lnTo>
                    <a:pt x="2030560" y="4810594"/>
                  </a:lnTo>
                  <a:cubicBezTo>
                    <a:pt x="2112746" y="5064744"/>
                    <a:pt x="2197668" y="5327577"/>
                    <a:pt x="2173805" y="5594444"/>
                  </a:cubicBezTo>
                  <a:cubicBezTo>
                    <a:pt x="2147002" y="5893857"/>
                    <a:pt x="1963484" y="6107529"/>
                    <a:pt x="1706258" y="6138845"/>
                  </a:cubicBezTo>
                  <a:cubicBezTo>
                    <a:pt x="1683762" y="6141580"/>
                    <a:pt x="1660652" y="6142947"/>
                    <a:pt x="1637267" y="6142947"/>
                  </a:cubicBezTo>
                  <a:cubicBezTo>
                    <a:pt x="1447049" y="6142947"/>
                    <a:pt x="1237753" y="6052897"/>
                    <a:pt x="1064354" y="5893926"/>
                  </a:cubicBezTo>
                  <a:cubicBezTo>
                    <a:pt x="1011295" y="5849209"/>
                    <a:pt x="961860" y="5799979"/>
                    <a:pt x="917280" y="5747740"/>
                  </a:cubicBezTo>
                  <a:lnTo>
                    <a:pt x="922340" y="5743159"/>
                  </a:lnTo>
                  <a:cubicBezTo>
                    <a:pt x="966305" y="5788628"/>
                    <a:pt x="1007945" y="5826577"/>
                    <a:pt x="1049790" y="5859328"/>
                  </a:cubicBezTo>
                  <a:cubicBezTo>
                    <a:pt x="1202882" y="5979190"/>
                    <a:pt x="1436177" y="6109307"/>
                    <a:pt x="1678292" y="6048248"/>
                  </a:cubicBezTo>
                  <a:cubicBezTo>
                    <a:pt x="1952817" y="5978984"/>
                    <a:pt x="2057636" y="5708083"/>
                    <a:pt x="2064200" y="5477591"/>
                  </a:cubicBezTo>
                  <a:cubicBezTo>
                    <a:pt x="2073089" y="5166417"/>
                    <a:pt x="1979826" y="4856064"/>
                    <a:pt x="1889571" y="4555966"/>
                  </a:cubicBezTo>
                  <a:cubicBezTo>
                    <a:pt x="1834803" y="4373747"/>
                    <a:pt x="1778120" y="4185237"/>
                    <a:pt x="1745573" y="3999873"/>
                  </a:cubicBezTo>
                  <a:cubicBezTo>
                    <a:pt x="1665096" y="3541351"/>
                    <a:pt x="1685130" y="3079275"/>
                    <a:pt x="1805059" y="2626428"/>
                  </a:cubicBezTo>
                  <a:cubicBezTo>
                    <a:pt x="1840614" y="2492140"/>
                    <a:pt x="1888955" y="2352587"/>
                    <a:pt x="1935724" y="2217615"/>
                  </a:cubicBezTo>
                  <a:cubicBezTo>
                    <a:pt x="2042936" y="1908082"/>
                    <a:pt x="2153840" y="1587951"/>
                    <a:pt x="2138660" y="1270144"/>
                  </a:cubicBezTo>
                  <a:cubicBezTo>
                    <a:pt x="2127926" y="1046216"/>
                    <a:pt x="2011415" y="767794"/>
                    <a:pt x="1718223" y="719863"/>
                  </a:cubicBezTo>
                  <a:cubicBezTo>
                    <a:pt x="1387699" y="665847"/>
                    <a:pt x="1090884" y="930321"/>
                    <a:pt x="1007740" y="1012644"/>
                  </a:cubicBezTo>
                  <a:lnTo>
                    <a:pt x="1002749" y="1007926"/>
                  </a:lnTo>
                  <a:cubicBezTo>
                    <a:pt x="1047602" y="957671"/>
                    <a:pt x="1097311" y="914253"/>
                    <a:pt x="1140114" y="878493"/>
                  </a:cubicBezTo>
                  <a:cubicBezTo>
                    <a:pt x="1213958" y="816699"/>
                    <a:pt x="1427878" y="656176"/>
                    <a:pt x="1673239" y="638449"/>
                  </a:cubicBezTo>
                  <a:cubicBezTo>
                    <a:pt x="1693686" y="636972"/>
                    <a:pt x="1714351" y="636486"/>
                    <a:pt x="1735172" y="637132"/>
                  </a:cubicBezTo>
                  <a:close/>
                  <a:moveTo>
                    <a:pt x="5136533" y="636354"/>
                  </a:moveTo>
                  <a:lnTo>
                    <a:pt x="5259617" y="814437"/>
                  </a:lnTo>
                  <a:cubicBezTo>
                    <a:pt x="5298767" y="878070"/>
                    <a:pt x="5334621" y="943538"/>
                    <a:pt x="5367107" y="1009584"/>
                  </a:cubicBezTo>
                  <a:lnTo>
                    <a:pt x="5448631" y="1195101"/>
                  </a:lnTo>
                  <a:lnTo>
                    <a:pt x="5420069" y="1114826"/>
                  </a:lnTo>
                  <a:cubicBezTo>
                    <a:pt x="5366985" y="984473"/>
                    <a:pt x="5301503" y="858926"/>
                    <a:pt x="5221057" y="742812"/>
                  </a:cubicBezTo>
                  <a:close/>
                  <a:moveTo>
                    <a:pt x="5234453" y="553011"/>
                  </a:moveTo>
                  <a:lnTo>
                    <a:pt x="5368443" y="689279"/>
                  </a:lnTo>
                  <a:cubicBezTo>
                    <a:pt x="5597863" y="955656"/>
                    <a:pt x="5741589" y="1287295"/>
                    <a:pt x="5820305" y="1511992"/>
                  </a:cubicBezTo>
                  <a:cubicBezTo>
                    <a:pt x="5982149" y="1974204"/>
                    <a:pt x="6019755" y="2460556"/>
                    <a:pt x="6035139" y="2875317"/>
                  </a:cubicBezTo>
                  <a:cubicBezTo>
                    <a:pt x="6052095" y="3332335"/>
                    <a:pt x="6039379" y="3798578"/>
                    <a:pt x="5997327" y="4261202"/>
                  </a:cubicBezTo>
                  <a:cubicBezTo>
                    <a:pt x="5951859" y="4761159"/>
                    <a:pt x="5853741" y="5181528"/>
                    <a:pt x="5697299" y="5546376"/>
                  </a:cubicBezTo>
                  <a:cubicBezTo>
                    <a:pt x="5612583" y="5743655"/>
                    <a:pt x="5449291" y="6059509"/>
                    <a:pt x="5193809" y="6296892"/>
                  </a:cubicBezTo>
                  <a:lnTo>
                    <a:pt x="5061369" y="6405630"/>
                  </a:lnTo>
                  <a:lnTo>
                    <a:pt x="5127555" y="6364014"/>
                  </a:lnTo>
                  <a:cubicBezTo>
                    <a:pt x="5500371" y="6088875"/>
                    <a:pt x="5712881" y="5647494"/>
                    <a:pt x="5811895" y="5388498"/>
                  </a:cubicBezTo>
                  <a:cubicBezTo>
                    <a:pt x="6137497" y="4536752"/>
                    <a:pt x="6141259" y="3584837"/>
                    <a:pt x="6108163" y="2850702"/>
                  </a:cubicBezTo>
                  <a:cubicBezTo>
                    <a:pt x="6059943" y="1781398"/>
                    <a:pt x="5785677" y="1024408"/>
                    <a:pt x="5291869" y="594852"/>
                  </a:cubicBezTo>
                  <a:close/>
                  <a:moveTo>
                    <a:pt x="5061469" y="550259"/>
                  </a:moveTo>
                  <a:lnTo>
                    <a:pt x="5126337" y="623512"/>
                  </a:lnTo>
                  <a:lnTo>
                    <a:pt x="5088845" y="576291"/>
                  </a:lnTo>
                  <a:close/>
                  <a:moveTo>
                    <a:pt x="1885107" y="522427"/>
                  </a:moveTo>
                  <a:cubicBezTo>
                    <a:pt x="1707019" y="523041"/>
                    <a:pt x="1527278" y="594728"/>
                    <a:pt x="1389203" y="685538"/>
                  </a:cubicBezTo>
                  <a:cubicBezTo>
                    <a:pt x="1362332" y="703248"/>
                    <a:pt x="1337922" y="720204"/>
                    <a:pt x="1315427" y="736956"/>
                  </a:cubicBezTo>
                  <a:cubicBezTo>
                    <a:pt x="1513577" y="605403"/>
                    <a:pt x="1777709" y="518293"/>
                    <a:pt x="2013534" y="614429"/>
                  </a:cubicBezTo>
                  <a:cubicBezTo>
                    <a:pt x="2136951" y="664684"/>
                    <a:pt x="2233633" y="757332"/>
                    <a:pt x="2293051" y="882185"/>
                  </a:cubicBezTo>
                  <a:cubicBezTo>
                    <a:pt x="2346246" y="994046"/>
                    <a:pt x="2369221" y="1128129"/>
                    <a:pt x="2359443" y="1270075"/>
                  </a:cubicBezTo>
                  <a:cubicBezTo>
                    <a:pt x="2338588" y="1572839"/>
                    <a:pt x="2214898" y="1864868"/>
                    <a:pt x="2095242" y="2147325"/>
                  </a:cubicBezTo>
                  <a:cubicBezTo>
                    <a:pt x="2034731" y="2290227"/>
                    <a:pt x="1972099" y="2438054"/>
                    <a:pt x="1924920" y="2583215"/>
                  </a:cubicBezTo>
                  <a:cubicBezTo>
                    <a:pt x="1774632" y="3045976"/>
                    <a:pt x="1747009" y="3519539"/>
                    <a:pt x="1842939" y="3990779"/>
                  </a:cubicBezTo>
                  <a:cubicBezTo>
                    <a:pt x="1887178" y="4208280"/>
                    <a:pt x="1967655" y="4422703"/>
                    <a:pt x="2045397" y="4630016"/>
                  </a:cubicBezTo>
                  <a:cubicBezTo>
                    <a:pt x="2148164" y="4904062"/>
                    <a:pt x="2254487" y="5187408"/>
                    <a:pt x="2278624" y="5481488"/>
                  </a:cubicBezTo>
                  <a:cubicBezTo>
                    <a:pt x="2286692" y="5579880"/>
                    <a:pt x="2284230" y="5727227"/>
                    <a:pt x="2226385" y="5870541"/>
                  </a:cubicBezTo>
                  <a:cubicBezTo>
                    <a:pt x="2172643" y="6003667"/>
                    <a:pt x="2085055" y="6099187"/>
                    <a:pt x="1965945" y="6154297"/>
                  </a:cubicBezTo>
                  <a:cubicBezTo>
                    <a:pt x="1882870" y="6192792"/>
                    <a:pt x="1799726" y="6207971"/>
                    <a:pt x="1720275" y="6207971"/>
                  </a:cubicBezTo>
                  <a:cubicBezTo>
                    <a:pt x="1535662" y="6207971"/>
                    <a:pt x="1371084" y="6125921"/>
                    <a:pt x="1273103" y="6063905"/>
                  </a:cubicBezTo>
                  <a:cubicBezTo>
                    <a:pt x="1252659" y="6051051"/>
                    <a:pt x="1232420" y="6037308"/>
                    <a:pt x="1212181" y="6022675"/>
                  </a:cubicBezTo>
                  <a:cubicBezTo>
                    <a:pt x="1234813" y="6041273"/>
                    <a:pt x="1257855" y="6058846"/>
                    <a:pt x="1281171" y="6075324"/>
                  </a:cubicBezTo>
                  <a:lnTo>
                    <a:pt x="1281308" y="6075392"/>
                  </a:lnTo>
                  <a:cubicBezTo>
                    <a:pt x="1456826" y="6212416"/>
                    <a:pt x="1757539" y="6333097"/>
                    <a:pt x="2027483" y="6222330"/>
                  </a:cubicBezTo>
                  <a:cubicBezTo>
                    <a:pt x="2305632" y="6108280"/>
                    <a:pt x="2391921" y="5811192"/>
                    <a:pt x="2380024" y="5571196"/>
                  </a:cubicBezTo>
                  <a:cubicBezTo>
                    <a:pt x="2367511" y="5319576"/>
                    <a:pt x="2270350" y="5081427"/>
                    <a:pt x="2176403" y="4851209"/>
                  </a:cubicBezTo>
                  <a:cubicBezTo>
                    <a:pt x="2162728" y="4817705"/>
                    <a:pt x="2149122" y="4784338"/>
                    <a:pt x="2135789" y="4750971"/>
                  </a:cubicBezTo>
                  <a:cubicBezTo>
                    <a:pt x="2043414" y="4520000"/>
                    <a:pt x="1948100" y="4281646"/>
                    <a:pt x="1886904" y="4035496"/>
                  </a:cubicBezTo>
                  <a:cubicBezTo>
                    <a:pt x="1772581" y="3575880"/>
                    <a:pt x="1795008" y="3097599"/>
                    <a:pt x="1953638" y="2613983"/>
                  </a:cubicBezTo>
                  <a:cubicBezTo>
                    <a:pt x="2010389" y="2440858"/>
                    <a:pt x="2089909" y="2269988"/>
                    <a:pt x="2166762" y="2104796"/>
                  </a:cubicBezTo>
                  <a:cubicBezTo>
                    <a:pt x="2283957" y="1852903"/>
                    <a:pt x="2405186" y="1592394"/>
                    <a:pt x="2449493" y="1316844"/>
                  </a:cubicBezTo>
                  <a:cubicBezTo>
                    <a:pt x="2499133" y="1008541"/>
                    <a:pt x="2403750" y="744067"/>
                    <a:pt x="2194523" y="609300"/>
                  </a:cubicBezTo>
                  <a:cubicBezTo>
                    <a:pt x="2098217" y="547276"/>
                    <a:pt x="1991959" y="522058"/>
                    <a:pt x="1885107" y="522427"/>
                  </a:cubicBezTo>
                  <a:close/>
                  <a:moveTo>
                    <a:pt x="5135327" y="466402"/>
                  </a:moveTo>
                  <a:cubicBezTo>
                    <a:pt x="5732239" y="866738"/>
                    <a:pt x="6061669" y="1668161"/>
                    <a:pt x="6114933" y="2850428"/>
                  </a:cubicBezTo>
                  <a:cubicBezTo>
                    <a:pt x="6137429" y="3348949"/>
                    <a:pt x="6131071" y="3758168"/>
                    <a:pt x="6094967" y="4138127"/>
                  </a:cubicBezTo>
                  <a:cubicBezTo>
                    <a:pt x="6049977" y="4611759"/>
                    <a:pt x="5959449" y="5021599"/>
                    <a:pt x="5818187" y="5391028"/>
                  </a:cubicBezTo>
                  <a:cubicBezTo>
                    <a:pt x="5728343" y="5626033"/>
                    <a:pt x="5616003" y="5834918"/>
                    <a:pt x="5484379" y="6011941"/>
                  </a:cubicBezTo>
                  <a:cubicBezTo>
                    <a:pt x="5362399" y="6175903"/>
                    <a:pt x="5226471" y="6308209"/>
                    <a:pt x="5078917" y="6406669"/>
                  </a:cubicBezTo>
                  <a:cubicBezTo>
                    <a:pt x="5083703" y="6403728"/>
                    <a:pt x="5088421" y="6400788"/>
                    <a:pt x="5093139" y="6397848"/>
                  </a:cubicBezTo>
                  <a:cubicBezTo>
                    <a:pt x="5104899" y="6390532"/>
                    <a:pt x="5116659" y="6383284"/>
                    <a:pt x="5128419" y="6376174"/>
                  </a:cubicBezTo>
                  <a:cubicBezTo>
                    <a:pt x="5831451" y="5914438"/>
                    <a:pt x="6070283" y="4942831"/>
                    <a:pt x="6146863" y="4209100"/>
                  </a:cubicBezTo>
                  <a:cubicBezTo>
                    <a:pt x="6260025" y="3125020"/>
                    <a:pt x="6194931" y="2262814"/>
                    <a:pt x="5947895" y="1573120"/>
                  </a:cubicBezTo>
                  <a:cubicBezTo>
                    <a:pt x="5812715" y="1195484"/>
                    <a:pt x="5563559" y="706398"/>
                    <a:pt x="5135327" y="466402"/>
                  </a:cubicBezTo>
                  <a:close/>
                  <a:moveTo>
                    <a:pt x="2016526" y="418184"/>
                  </a:moveTo>
                  <a:cubicBezTo>
                    <a:pt x="1871537" y="424432"/>
                    <a:pt x="1729677" y="470500"/>
                    <a:pt x="1614499" y="531900"/>
                  </a:cubicBezTo>
                  <a:cubicBezTo>
                    <a:pt x="1583525" y="548378"/>
                    <a:pt x="1554261" y="565540"/>
                    <a:pt x="1526774" y="583181"/>
                  </a:cubicBezTo>
                  <a:cubicBezTo>
                    <a:pt x="1733266" y="467970"/>
                    <a:pt x="2008475" y="403218"/>
                    <a:pt x="2248129" y="523763"/>
                  </a:cubicBezTo>
                  <a:cubicBezTo>
                    <a:pt x="2370178" y="585164"/>
                    <a:pt x="2463920" y="687726"/>
                    <a:pt x="2519303" y="820237"/>
                  </a:cubicBezTo>
                  <a:cubicBezTo>
                    <a:pt x="2569764" y="941055"/>
                    <a:pt x="2586995" y="1080608"/>
                    <a:pt x="2569149" y="1223717"/>
                  </a:cubicBezTo>
                  <a:cubicBezTo>
                    <a:pt x="2530585" y="1532703"/>
                    <a:pt x="2382896" y="1819946"/>
                    <a:pt x="2240061" y="2097686"/>
                  </a:cubicBezTo>
                  <a:cubicBezTo>
                    <a:pt x="2161019" y="2251391"/>
                    <a:pt x="2079243" y="2410363"/>
                    <a:pt x="2018184" y="2569608"/>
                  </a:cubicBezTo>
                  <a:cubicBezTo>
                    <a:pt x="1835281" y="3046386"/>
                    <a:pt x="1805333" y="3535334"/>
                    <a:pt x="1929023" y="4022847"/>
                  </a:cubicBezTo>
                  <a:cubicBezTo>
                    <a:pt x="1987210" y="4252245"/>
                    <a:pt x="2089909" y="4473232"/>
                    <a:pt x="2189258" y="4687040"/>
                  </a:cubicBezTo>
                  <a:cubicBezTo>
                    <a:pt x="2312264" y="4951720"/>
                    <a:pt x="2439442" y="5225424"/>
                    <a:pt x="2482791" y="5516770"/>
                  </a:cubicBezTo>
                  <a:cubicBezTo>
                    <a:pt x="2503372" y="5655297"/>
                    <a:pt x="2494757" y="5791431"/>
                    <a:pt x="2457835" y="5910472"/>
                  </a:cubicBezTo>
                  <a:cubicBezTo>
                    <a:pt x="2415442" y="6047085"/>
                    <a:pt x="2339136" y="6153613"/>
                    <a:pt x="2231035" y="6227116"/>
                  </a:cubicBezTo>
                  <a:cubicBezTo>
                    <a:pt x="2131618" y="6294670"/>
                    <a:pt x="2012235" y="6328584"/>
                    <a:pt x="1885058" y="6328584"/>
                  </a:cubicBezTo>
                  <a:cubicBezTo>
                    <a:pt x="1765881" y="6328584"/>
                    <a:pt x="1639729" y="6298842"/>
                    <a:pt x="1516449" y="6239150"/>
                  </a:cubicBezTo>
                  <a:cubicBezTo>
                    <a:pt x="1484040" y="6223424"/>
                    <a:pt x="1452792" y="6206467"/>
                    <a:pt x="1422844" y="6188416"/>
                  </a:cubicBezTo>
                  <a:cubicBezTo>
                    <a:pt x="1447254" y="6205373"/>
                    <a:pt x="1473510" y="6222125"/>
                    <a:pt x="1501817" y="6238945"/>
                  </a:cubicBezTo>
                  <a:lnTo>
                    <a:pt x="1501885" y="6239014"/>
                  </a:lnTo>
                  <a:cubicBezTo>
                    <a:pt x="1750291" y="6396481"/>
                    <a:pt x="2055380" y="6418908"/>
                    <a:pt x="2279102" y="6296175"/>
                  </a:cubicBezTo>
                  <a:cubicBezTo>
                    <a:pt x="2559850" y="6142126"/>
                    <a:pt x="2619883" y="5817687"/>
                    <a:pt x="2582414" y="5565384"/>
                  </a:cubicBezTo>
                  <a:cubicBezTo>
                    <a:pt x="2545149" y="5314243"/>
                    <a:pt x="2426245" y="5081905"/>
                    <a:pt x="2311307" y="4857226"/>
                  </a:cubicBezTo>
                  <a:cubicBezTo>
                    <a:pt x="2297769" y="4830764"/>
                    <a:pt x="2284299" y="4804440"/>
                    <a:pt x="2271034" y="4778184"/>
                  </a:cubicBezTo>
                  <a:cubicBezTo>
                    <a:pt x="2160335" y="4559453"/>
                    <a:pt x="2035893" y="4303731"/>
                    <a:pt x="1958971" y="4036317"/>
                  </a:cubicBezTo>
                  <a:cubicBezTo>
                    <a:pt x="1825093" y="3570479"/>
                    <a:pt x="1852238" y="3075309"/>
                    <a:pt x="2037603" y="2604411"/>
                  </a:cubicBezTo>
                  <a:cubicBezTo>
                    <a:pt x="2109054" y="2422944"/>
                    <a:pt x="2208198" y="2246605"/>
                    <a:pt x="2304128" y="2076147"/>
                  </a:cubicBezTo>
                  <a:cubicBezTo>
                    <a:pt x="2444501" y="1826647"/>
                    <a:pt x="2589593" y="1568737"/>
                    <a:pt x="2651267" y="1288673"/>
                  </a:cubicBezTo>
                  <a:cubicBezTo>
                    <a:pt x="2719847" y="977226"/>
                    <a:pt x="2639848" y="698598"/>
                    <a:pt x="2437322" y="543387"/>
                  </a:cubicBezTo>
                  <a:cubicBezTo>
                    <a:pt x="2309632" y="445509"/>
                    <a:pt x="2161515" y="411937"/>
                    <a:pt x="2016526" y="418184"/>
                  </a:cubicBezTo>
                  <a:close/>
                  <a:moveTo>
                    <a:pt x="2016723" y="411235"/>
                  </a:moveTo>
                  <a:cubicBezTo>
                    <a:pt x="2163002" y="405013"/>
                    <a:pt x="2312504" y="438979"/>
                    <a:pt x="2441493" y="537849"/>
                  </a:cubicBezTo>
                  <a:cubicBezTo>
                    <a:pt x="2646207" y="694769"/>
                    <a:pt x="2727095" y="975926"/>
                    <a:pt x="2657968" y="1290041"/>
                  </a:cubicBezTo>
                  <a:cubicBezTo>
                    <a:pt x="2596089" y="1571061"/>
                    <a:pt x="2450724" y="1829518"/>
                    <a:pt x="2310145" y="2079429"/>
                  </a:cubicBezTo>
                  <a:cubicBezTo>
                    <a:pt x="2214351" y="2249682"/>
                    <a:pt x="2115276" y="2425747"/>
                    <a:pt x="2044030" y="2606804"/>
                  </a:cubicBezTo>
                  <a:cubicBezTo>
                    <a:pt x="1859281" y="3076334"/>
                    <a:pt x="1832136" y="3569931"/>
                    <a:pt x="1965604" y="4034334"/>
                  </a:cubicBezTo>
                  <a:cubicBezTo>
                    <a:pt x="2042320" y="4301201"/>
                    <a:pt x="2166626" y="4556581"/>
                    <a:pt x="2277188" y="4775039"/>
                  </a:cubicBezTo>
                  <a:cubicBezTo>
                    <a:pt x="2290453" y="4801295"/>
                    <a:pt x="2303923" y="4827619"/>
                    <a:pt x="2317461" y="4854080"/>
                  </a:cubicBezTo>
                  <a:cubicBezTo>
                    <a:pt x="2432673" y="5079239"/>
                    <a:pt x="2551782" y="5312123"/>
                    <a:pt x="2589251" y="5564358"/>
                  </a:cubicBezTo>
                  <a:cubicBezTo>
                    <a:pt x="2611268" y="5712459"/>
                    <a:pt x="2597866" y="5857755"/>
                    <a:pt x="2550619" y="5984454"/>
                  </a:cubicBezTo>
                  <a:cubicBezTo>
                    <a:pt x="2498313" y="6124691"/>
                    <a:pt x="2405596" y="6234569"/>
                    <a:pt x="2282385" y="6302192"/>
                  </a:cubicBezTo>
                  <a:cubicBezTo>
                    <a:pt x="2185839" y="6355114"/>
                    <a:pt x="2074730" y="6382395"/>
                    <a:pt x="1957535" y="6382395"/>
                  </a:cubicBezTo>
                  <a:cubicBezTo>
                    <a:pt x="1933536" y="6382395"/>
                    <a:pt x="1909263" y="6381233"/>
                    <a:pt x="1884785" y="6378908"/>
                  </a:cubicBezTo>
                  <a:cubicBezTo>
                    <a:pt x="1750360" y="6366191"/>
                    <a:pt x="1616687" y="6319832"/>
                    <a:pt x="1498262" y="6244757"/>
                  </a:cubicBezTo>
                  <a:cubicBezTo>
                    <a:pt x="1435562" y="6207492"/>
                    <a:pt x="1382913" y="6170365"/>
                    <a:pt x="1337307" y="6131186"/>
                  </a:cubicBezTo>
                  <a:lnTo>
                    <a:pt x="1341546" y="6125853"/>
                  </a:lnTo>
                  <a:lnTo>
                    <a:pt x="1353276" y="6133691"/>
                  </a:lnTo>
                  <a:lnTo>
                    <a:pt x="1277205" y="6080862"/>
                  </a:lnTo>
                  <a:cubicBezTo>
                    <a:pt x="1225240" y="6044145"/>
                    <a:pt x="1174711" y="6001889"/>
                    <a:pt x="1127054" y="5955463"/>
                  </a:cubicBezTo>
                  <a:lnTo>
                    <a:pt x="1131635" y="5950403"/>
                  </a:lnTo>
                  <a:cubicBezTo>
                    <a:pt x="1180455" y="5991975"/>
                    <a:pt x="1227975" y="6027256"/>
                    <a:pt x="1276863" y="6058230"/>
                  </a:cubicBezTo>
                  <a:cubicBezTo>
                    <a:pt x="1415801" y="6146160"/>
                    <a:pt x="1689779" y="6274774"/>
                    <a:pt x="1963142" y="6148212"/>
                  </a:cubicBezTo>
                  <a:cubicBezTo>
                    <a:pt x="2221326" y="6028692"/>
                    <a:pt x="2291889" y="5725723"/>
                    <a:pt x="2271855" y="5482104"/>
                  </a:cubicBezTo>
                  <a:cubicBezTo>
                    <a:pt x="2247787" y="5188981"/>
                    <a:pt x="2141669" y="4906045"/>
                    <a:pt x="2039038" y="4632477"/>
                  </a:cubicBezTo>
                  <a:cubicBezTo>
                    <a:pt x="1961159" y="4424891"/>
                    <a:pt x="1880682" y="4210194"/>
                    <a:pt x="1836307" y="3992146"/>
                  </a:cubicBezTo>
                  <a:cubicBezTo>
                    <a:pt x="1740172" y="3519745"/>
                    <a:pt x="1767795" y="3044950"/>
                    <a:pt x="1918493" y="2581095"/>
                  </a:cubicBezTo>
                  <a:cubicBezTo>
                    <a:pt x="1965740" y="2435593"/>
                    <a:pt x="2028440" y="2287698"/>
                    <a:pt x="2089020" y="2144657"/>
                  </a:cubicBezTo>
                  <a:cubicBezTo>
                    <a:pt x="2208403" y="1862749"/>
                    <a:pt x="2331888" y="1571267"/>
                    <a:pt x="2352674" y="1269597"/>
                  </a:cubicBezTo>
                  <a:cubicBezTo>
                    <a:pt x="2369152" y="1029943"/>
                    <a:pt x="2288128" y="733606"/>
                    <a:pt x="2011004" y="620719"/>
                  </a:cubicBezTo>
                  <a:cubicBezTo>
                    <a:pt x="1737710" y="509336"/>
                    <a:pt x="1425510" y="646975"/>
                    <a:pt x="1224488" y="812852"/>
                  </a:cubicBezTo>
                  <a:lnTo>
                    <a:pt x="1219975" y="807724"/>
                  </a:lnTo>
                  <a:cubicBezTo>
                    <a:pt x="1264761" y="765264"/>
                    <a:pt x="1317341" y="724649"/>
                    <a:pt x="1385443" y="679863"/>
                  </a:cubicBezTo>
                  <a:cubicBezTo>
                    <a:pt x="1608140" y="533336"/>
                    <a:pt x="1938595" y="436380"/>
                    <a:pt x="2198215" y="603557"/>
                  </a:cubicBezTo>
                  <a:cubicBezTo>
                    <a:pt x="2409835" y="739828"/>
                    <a:pt x="2506312" y="1006900"/>
                    <a:pt x="2456262" y="1317938"/>
                  </a:cubicBezTo>
                  <a:cubicBezTo>
                    <a:pt x="2411750" y="1594446"/>
                    <a:pt x="2290384" y="1855364"/>
                    <a:pt x="2172985" y="2107668"/>
                  </a:cubicBezTo>
                  <a:cubicBezTo>
                    <a:pt x="2096199" y="2272725"/>
                    <a:pt x="2016816" y="2443388"/>
                    <a:pt x="1960133" y="2616103"/>
                  </a:cubicBezTo>
                  <a:cubicBezTo>
                    <a:pt x="1801914" y="3098487"/>
                    <a:pt x="1779487" y="3575470"/>
                    <a:pt x="1893536" y="4033787"/>
                  </a:cubicBezTo>
                  <a:cubicBezTo>
                    <a:pt x="1954664" y="4279526"/>
                    <a:pt x="2049910" y="4517676"/>
                    <a:pt x="2142011" y="4747963"/>
                  </a:cubicBezTo>
                  <a:cubicBezTo>
                    <a:pt x="2155481" y="4781740"/>
                    <a:pt x="2169156" y="4815107"/>
                    <a:pt x="2182831" y="4848610"/>
                  </a:cubicBezTo>
                  <a:cubicBezTo>
                    <a:pt x="2276983" y="5079444"/>
                    <a:pt x="2374417" y="5318072"/>
                    <a:pt x="2386998" y="5570854"/>
                  </a:cubicBezTo>
                  <a:cubicBezTo>
                    <a:pt x="2399032" y="5813175"/>
                    <a:pt x="2311649" y="6113272"/>
                    <a:pt x="2030286" y="6228689"/>
                  </a:cubicBezTo>
                  <a:cubicBezTo>
                    <a:pt x="1960407" y="6257338"/>
                    <a:pt x="1883485" y="6271697"/>
                    <a:pt x="1802598" y="6271697"/>
                  </a:cubicBezTo>
                  <a:cubicBezTo>
                    <a:pt x="1748787" y="6271697"/>
                    <a:pt x="1693198" y="6265338"/>
                    <a:pt x="1636720" y="6252552"/>
                  </a:cubicBezTo>
                  <a:cubicBezTo>
                    <a:pt x="1573303" y="6238193"/>
                    <a:pt x="1509663" y="6215766"/>
                    <a:pt x="1448758" y="6186681"/>
                  </a:cubicBezTo>
                  <a:lnTo>
                    <a:pt x="1361215" y="6138996"/>
                  </a:lnTo>
                  <a:lnTo>
                    <a:pt x="1426570" y="6182664"/>
                  </a:lnTo>
                  <a:cubicBezTo>
                    <a:pt x="1456279" y="6200536"/>
                    <a:pt x="1487287" y="6217305"/>
                    <a:pt x="1519389" y="6232860"/>
                  </a:cubicBezTo>
                  <a:cubicBezTo>
                    <a:pt x="1771966" y="6355114"/>
                    <a:pt x="2036577" y="6350806"/>
                    <a:pt x="2227138" y="6221304"/>
                  </a:cubicBezTo>
                  <a:cubicBezTo>
                    <a:pt x="2428160" y="6084691"/>
                    <a:pt x="2521150" y="5821653"/>
                    <a:pt x="2475954" y="5517590"/>
                  </a:cubicBezTo>
                  <a:cubicBezTo>
                    <a:pt x="2432741" y="5227202"/>
                    <a:pt x="2305769" y="4953976"/>
                    <a:pt x="2182967" y="4689776"/>
                  </a:cubicBezTo>
                  <a:cubicBezTo>
                    <a:pt x="2083482" y="4475762"/>
                    <a:pt x="1980646" y="4254364"/>
                    <a:pt x="1922322" y="4024419"/>
                  </a:cubicBezTo>
                  <a:cubicBezTo>
                    <a:pt x="1860785" y="3781757"/>
                    <a:pt x="1837333" y="3534308"/>
                    <a:pt x="1852648" y="3288912"/>
                  </a:cubicBezTo>
                  <a:cubicBezTo>
                    <a:pt x="1867896" y="3045361"/>
                    <a:pt x="1921434" y="2802493"/>
                    <a:pt x="2011688" y="2567078"/>
                  </a:cubicBezTo>
                  <a:cubicBezTo>
                    <a:pt x="2072884" y="2407491"/>
                    <a:pt x="2154729" y="2248383"/>
                    <a:pt x="2233907" y="2094471"/>
                  </a:cubicBezTo>
                  <a:cubicBezTo>
                    <a:pt x="2376468" y="1817211"/>
                    <a:pt x="2523885" y="1530584"/>
                    <a:pt x="2562311" y="1222760"/>
                  </a:cubicBezTo>
                  <a:cubicBezTo>
                    <a:pt x="2600328" y="917876"/>
                    <a:pt x="2475817" y="645813"/>
                    <a:pt x="2245052" y="529712"/>
                  </a:cubicBezTo>
                  <a:cubicBezTo>
                    <a:pt x="1971210" y="391937"/>
                    <a:pt x="1649917" y="498943"/>
                    <a:pt x="1440553" y="644992"/>
                  </a:cubicBezTo>
                  <a:lnTo>
                    <a:pt x="1436451" y="639522"/>
                  </a:lnTo>
                  <a:cubicBezTo>
                    <a:pt x="1486022" y="599454"/>
                    <a:pt x="1544825" y="561164"/>
                    <a:pt x="1611285" y="525746"/>
                  </a:cubicBezTo>
                  <a:cubicBezTo>
                    <a:pt x="1727386" y="463867"/>
                    <a:pt x="1870443" y="417458"/>
                    <a:pt x="2016723" y="411235"/>
                  </a:cubicBezTo>
                  <a:close/>
                  <a:moveTo>
                    <a:pt x="4921859" y="350986"/>
                  </a:moveTo>
                  <a:cubicBezTo>
                    <a:pt x="5286093" y="554674"/>
                    <a:pt x="5557131" y="908721"/>
                    <a:pt x="5727999" y="1404507"/>
                  </a:cubicBezTo>
                  <a:cubicBezTo>
                    <a:pt x="5861331" y="1791508"/>
                    <a:pt x="5934627" y="2268285"/>
                    <a:pt x="5945843" y="2821574"/>
                  </a:cubicBezTo>
                  <a:lnTo>
                    <a:pt x="5946115" y="2836205"/>
                  </a:lnTo>
                  <a:cubicBezTo>
                    <a:pt x="5963347" y="3687810"/>
                    <a:pt x="5982901" y="4653127"/>
                    <a:pt x="5666257" y="5475745"/>
                  </a:cubicBezTo>
                  <a:cubicBezTo>
                    <a:pt x="5531831" y="5824935"/>
                    <a:pt x="5276315" y="6285099"/>
                    <a:pt x="4814647" y="6540889"/>
                  </a:cubicBezTo>
                  <a:cubicBezTo>
                    <a:pt x="4842887" y="6527830"/>
                    <a:pt x="4872425" y="6512582"/>
                    <a:pt x="4903739" y="6494941"/>
                  </a:cubicBezTo>
                  <a:lnTo>
                    <a:pt x="4903877" y="6494873"/>
                  </a:lnTo>
                  <a:cubicBezTo>
                    <a:pt x="5326639" y="6278261"/>
                    <a:pt x="5578395" y="5805996"/>
                    <a:pt x="5690871" y="5543778"/>
                  </a:cubicBezTo>
                  <a:cubicBezTo>
                    <a:pt x="5847039" y="5179545"/>
                    <a:pt x="5945021" y="4759860"/>
                    <a:pt x="5990355" y="4260655"/>
                  </a:cubicBezTo>
                  <a:cubicBezTo>
                    <a:pt x="6032403" y="3798304"/>
                    <a:pt x="6045055" y="3332335"/>
                    <a:pt x="6028165" y="2875659"/>
                  </a:cubicBezTo>
                  <a:cubicBezTo>
                    <a:pt x="6012781" y="2461375"/>
                    <a:pt x="5975311" y="1975708"/>
                    <a:pt x="5813743" y="1514385"/>
                  </a:cubicBezTo>
                  <a:cubicBezTo>
                    <a:pt x="5723489" y="1256595"/>
                    <a:pt x="5547541" y="857884"/>
                    <a:pt x="5254751" y="579535"/>
                  </a:cubicBezTo>
                  <a:lnTo>
                    <a:pt x="5124253" y="472704"/>
                  </a:lnTo>
                  <a:lnTo>
                    <a:pt x="5083903" y="443300"/>
                  </a:lnTo>
                  <a:close/>
                  <a:moveTo>
                    <a:pt x="4858245" y="343333"/>
                  </a:moveTo>
                  <a:lnTo>
                    <a:pt x="4952177" y="411687"/>
                  </a:lnTo>
                  <a:lnTo>
                    <a:pt x="4920551" y="385622"/>
                  </a:lnTo>
                  <a:close/>
                  <a:moveTo>
                    <a:pt x="4827661" y="331568"/>
                  </a:moveTo>
                  <a:lnTo>
                    <a:pt x="4985741" y="464741"/>
                  </a:lnTo>
                  <a:lnTo>
                    <a:pt x="5006445" y="488122"/>
                  </a:lnTo>
                  <a:lnTo>
                    <a:pt x="5032977" y="511424"/>
                  </a:lnTo>
                  <a:cubicBezTo>
                    <a:pt x="5075017" y="553003"/>
                    <a:pt x="5114969" y="597408"/>
                    <a:pt x="5152763" y="644586"/>
                  </a:cubicBezTo>
                  <a:cubicBezTo>
                    <a:pt x="5299837" y="828174"/>
                    <a:pt x="5415869" y="1055452"/>
                    <a:pt x="5497577" y="1320200"/>
                  </a:cubicBezTo>
                  <a:lnTo>
                    <a:pt x="5513839" y="1381742"/>
                  </a:lnTo>
                  <a:lnTo>
                    <a:pt x="5521029" y="1402728"/>
                  </a:lnTo>
                  <a:cubicBezTo>
                    <a:pt x="5617437" y="1728620"/>
                    <a:pt x="5645045" y="2053362"/>
                    <a:pt x="5640823" y="2368944"/>
                  </a:cubicBezTo>
                  <a:lnTo>
                    <a:pt x="5639633" y="2405914"/>
                  </a:lnTo>
                  <a:lnTo>
                    <a:pt x="5635957" y="2560899"/>
                  </a:lnTo>
                  <a:cubicBezTo>
                    <a:pt x="5631117" y="2673710"/>
                    <a:pt x="5622787" y="2772823"/>
                    <a:pt x="5614223" y="2852891"/>
                  </a:cubicBezTo>
                  <a:lnTo>
                    <a:pt x="5608085" y="2908935"/>
                  </a:lnTo>
                  <a:lnTo>
                    <a:pt x="5606839" y="2925367"/>
                  </a:lnTo>
                  <a:cubicBezTo>
                    <a:pt x="5603283" y="2961879"/>
                    <a:pt x="5599659" y="2998256"/>
                    <a:pt x="5595967" y="3034630"/>
                  </a:cubicBezTo>
                  <a:cubicBezTo>
                    <a:pt x="5585847" y="3134729"/>
                    <a:pt x="5575557" y="3236523"/>
                    <a:pt x="5568865" y="3339163"/>
                  </a:cubicBezTo>
                  <a:lnTo>
                    <a:pt x="5562075" y="3491889"/>
                  </a:lnTo>
                  <a:lnTo>
                    <a:pt x="5562019" y="3496170"/>
                  </a:lnTo>
                  <a:lnTo>
                    <a:pt x="5563017" y="3610282"/>
                  </a:lnTo>
                  <a:lnTo>
                    <a:pt x="5567511" y="3712578"/>
                  </a:lnTo>
                  <a:lnTo>
                    <a:pt x="5574395" y="3818250"/>
                  </a:lnTo>
                  <a:lnTo>
                    <a:pt x="5583115" y="3931772"/>
                  </a:lnTo>
                  <a:cubicBezTo>
                    <a:pt x="5592071" y="4040351"/>
                    <a:pt x="5601303" y="4152691"/>
                    <a:pt x="5604379" y="4263458"/>
                  </a:cubicBezTo>
                  <a:lnTo>
                    <a:pt x="5604137" y="4293225"/>
                  </a:lnTo>
                  <a:lnTo>
                    <a:pt x="5605951" y="4331697"/>
                  </a:lnTo>
                  <a:cubicBezTo>
                    <a:pt x="5610925" y="4528719"/>
                    <a:pt x="5603639" y="4714424"/>
                    <a:pt x="5583871" y="4890150"/>
                  </a:cubicBezTo>
                  <a:lnTo>
                    <a:pt x="5571523" y="4979120"/>
                  </a:lnTo>
                  <a:lnTo>
                    <a:pt x="5568371" y="5005933"/>
                  </a:lnTo>
                  <a:lnTo>
                    <a:pt x="5565251" y="5024301"/>
                  </a:lnTo>
                  <a:lnTo>
                    <a:pt x="5559935" y="5062599"/>
                  </a:lnTo>
                  <a:lnTo>
                    <a:pt x="5550537" y="5110904"/>
                  </a:lnTo>
                  <a:lnTo>
                    <a:pt x="5540557" y="5169655"/>
                  </a:lnTo>
                  <a:lnTo>
                    <a:pt x="5530503" y="5213897"/>
                  </a:lnTo>
                  <a:lnTo>
                    <a:pt x="5527625" y="5228692"/>
                  </a:lnTo>
                  <a:lnTo>
                    <a:pt x="5523107" y="5246444"/>
                  </a:lnTo>
                  <a:lnTo>
                    <a:pt x="5505005" y="5326104"/>
                  </a:lnTo>
                  <a:lnTo>
                    <a:pt x="5487017" y="5388250"/>
                  </a:lnTo>
                  <a:lnTo>
                    <a:pt x="5486895" y="5388727"/>
                  </a:lnTo>
                  <a:lnTo>
                    <a:pt x="5486715" y="5389292"/>
                  </a:lnTo>
                  <a:lnTo>
                    <a:pt x="5461609" y="5476022"/>
                  </a:lnTo>
                  <a:cubicBezTo>
                    <a:pt x="5445825" y="5524989"/>
                    <a:pt x="5428715" y="5572992"/>
                    <a:pt x="5410263" y="5620153"/>
                  </a:cubicBezTo>
                  <a:lnTo>
                    <a:pt x="5387899" y="5671370"/>
                  </a:lnTo>
                  <a:lnTo>
                    <a:pt x="5379971" y="5691810"/>
                  </a:lnTo>
                  <a:lnTo>
                    <a:pt x="5354763" y="5747258"/>
                  </a:lnTo>
                  <a:lnTo>
                    <a:pt x="5331717" y="5800042"/>
                  </a:lnTo>
                  <a:lnTo>
                    <a:pt x="5311615" y="5837674"/>
                  </a:lnTo>
                  <a:lnTo>
                    <a:pt x="5259073" y="5938147"/>
                  </a:lnTo>
                  <a:lnTo>
                    <a:pt x="5249965" y="5953087"/>
                  </a:lnTo>
                  <a:lnTo>
                    <a:pt x="5241369" y="5969181"/>
                  </a:lnTo>
                  <a:lnTo>
                    <a:pt x="5219717" y="6002707"/>
                  </a:lnTo>
                  <a:lnTo>
                    <a:pt x="5174591" y="6076737"/>
                  </a:lnTo>
                  <a:lnTo>
                    <a:pt x="5149467" y="6111493"/>
                  </a:lnTo>
                  <a:lnTo>
                    <a:pt x="5140545" y="6125308"/>
                  </a:lnTo>
                  <a:lnTo>
                    <a:pt x="5126175" y="6143715"/>
                  </a:lnTo>
                  <a:lnTo>
                    <a:pt x="5073021" y="6217245"/>
                  </a:lnTo>
                  <a:lnTo>
                    <a:pt x="5034393" y="6261270"/>
                  </a:lnTo>
                  <a:lnTo>
                    <a:pt x="5030575" y="6266159"/>
                  </a:lnTo>
                  <a:lnTo>
                    <a:pt x="5024645" y="6272379"/>
                  </a:lnTo>
                  <a:lnTo>
                    <a:pt x="4953559" y="6353398"/>
                  </a:lnTo>
                  <a:cubicBezTo>
                    <a:pt x="4867775" y="6441320"/>
                    <a:pt x="4769531" y="6522156"/>
                    <a:pt x="4657757" y="6587543"/>
                  </a:cubicBezTo>
                  <a:lnTo>
                    <a:pt x="4509759" y="6658611"/>
                  </a:lnTo>
                  <a:lnTo>
                    <a:pt x="4503815" y="6662049"/>
                  </a:lnTo>
                  <a:lnTo>
                    <a:pt x="4528469" y="6652167"/>
                  </a:lnTo>
                  <a:lnTo>
                    <a:pt x="4528227" y="6651451"/>
                  </a:lnTo>
                  <a:lnTo>
                    <a:pt x="4683685" y="6575338"/>
                  </a:lnTo>
                  <a:lnTo>
                    <a:pt x="4740107" y="6541580"/>
                  </a:lnTo>
                  <a:cubicBezTo>
                    <a:pt x="5320645" y="6160708"/>
                    <a:pt x="5644391" y="5464127"/>
                    <a:pt x="5704519" y="4466629"/>
                  </a:cubicBezTo>
                  <a:lnTo>
                    <a:pt x="5705545" y="4441314"/>
                  </a:lnTo>
                  <a:lnTo>
                    <a:pt x="5713531" y="4230871"/>
                  </a:lnTo>
                  <a:lnTo>
                    <a:pt x="5715261" y="4048322"/>
                  </a:lnTo>
                  <a:lnTo>
                    <a:pt x="5715761" y="3920285"/>
                  </a:lnTo>
                  <a:cubicBezTo>
                    <a:pt x="5716241" y="3743058"/>
                    <a:pt x="5716735" y="3562804"/>
                    <a:pt x="5719343" y="3381641"/>
                  </a:cubicBezTo>
                  <a:lnTo>
                    <a:pt x="5721119" y="3322092"/>
                  </a:lnTo>
                  <a:lnTo>
                    <a:pt x="5721213" y="3308503"/>
                  </a:lnTo>
                  <a:cubicBezTo>
                    <a:pt x="5723111" y="3172029"/>
                    <a:pt x="5726463" y="3034903"/>
                    <a:pt x="5732719" y="2898768"/>
                  </a:cubicBezTo>
                  <a:lnTo>
                    <a:pt x="5740321" y="2612760"/>
                  </a:lnTo>
                  <a:lnTo>
                    <a:pt x="5741799" y="2542640"/>
                  </a:lnTo>
                  <a:lnTo>
                    <a:pt x="5740751" y="2462649"/>
                  </a:lnTo>
                  <a:lnTo>
                    <a:pt x="5737997" y="2349895"/>
                  </a:lnTo>
                  <a:cubicBezTo>
                    <a:pt x="5728217" y="2114139"/>
                    <a:pt x="5700777" y="1858846"/>
                    <a:pt x="5642891" y="1607391"/>
                  </a:cubicBezTo>
                  <a:lnTo>
                    <a:pt x="5636819" y="1584314"/>
                  </a:lnTo>
                  <a:lnTo>
                    <a:pt x="5593371" y="1427138"/>
                  </a:lnTo>
                  <a:cubicBezTo>
                    <a:pt x="5547047" y="1280132"/>
                    <a:pt x="5417951" y="926452"/>
                    <a:pt x="5173083" y="629932"/>
                  </a:cubicBezTo>
                  <a:lnTo>
                    <a:pt x="5066665" y="518320"/>
                  </a:lnTo>
                  <a:lnTo>
                    <a:pt x="4990739" y="447782"/>
                  </a:lnTo>
                  <a:cubicBezTo>
                    <a:pt x="4939839" y="406173"/>
                    <a:pt x="4885637" y="367361"/>
                    <a:pt x="4827933" y="331711"/>
                  </a:cubicBezTo>
                  <a:close/>
                  <a:moveTo>
                    <a:pt x="2164412" y="327477"/>
                  </a:moveTo>
                  <a:cubicBezTo>
                    <a:pt x="2049874" y="332944"/>
                    <a:pt x="1939742" y="360485"/>
                    <a:pt x="1847589" y="398843"/>
                  </a:cubicBezTo>
                  <a:cubicBezTo>
                    <a:pt x="1807727" y="415458"/>
                    <a:pt x="1767044" y="435834"/>
                    <a:pt x="1724651" y="460449"/>
                  </a:cubicBezTo>
                  <a:cubicBezTo>
                    <a:pt x="1843145" y="404997"/>
                    <a:pt x="1965126" y="372108"/>
                    <a:pt x="2081363" y="364519"/>
                  </a:cubicBezTo>
                  <a:cubicBezTo>
                    <a:pt x="2243206" y="353921"/>
                    <a:pt x="2387341" y="391732"/>
                    <a:pt x="2509663" y="476790"/>
                  </a:cubicBezTo>
                  <a:cubicBezTo>
                    <a:pt x="2628157" y="559182"/>
                    <a:pt x="2713489" y="677744"/>
                    <a:pt x="2756428" y="819690"/>
                  </a:cubicBezTo>
                  <a:cubicBezTo>
                    <a:pt x="2795949" y="950356"/>
                    <a:pt x="2799641" y="1098045"/>
                    <a:pt x="2767026" y="1246692"/>
                  </a:cubicBezTo>
                  <a:cubicBezTo>
                    <a:pt x="2702686" y="1540156"/>
                    <a:pt x="2538312" y="1803947"/>
                    <a:pt x="2379341" y="2059054"/>
                  </a:cubicBezTo>
                  <a:cubicBezTo>
                    <a:pt x="2280129" y="2218230"/>
                    <a:pt x="2177567" y="2382877"/>
                    <a:pt x="2101397" y="2551900"/>
                  </a:cubicBezTo>
                  <a:cubicBezTo>
                    <a:pt x="1885948" y="3029977"/>
                    <a:pt x="1845265" y="3528223"/>
                    <a:pt x="1983655" y="3992899"/>
                  </a:cubicBezTo>
                  <a:cubicBezTo>
                    <a:pt x="2060235" y="4250126"/>
                    <a:pt x="2192746" y="4487728"/>
                    <a:pt x="2320880" y="4717536"/>
                  </a:cubicBezTo>
                  <a:cubicBezTo>
                    <a:pt x="2453869" y="4956028"/>
                    <a:pt x="2591371" y="5202656"/>
                    <a:pt x="2665490" y="5470275"/>
                  </a:cubicBezTo>
                  <a:cubicBezTo>
                    <a:pt x="2707403" y="5621589"/>
                    <a:pt x="2715267" y="5773791"/>
                    <a:pt x="2688259" y="5910609"/>
                  </a:cubicBezTo>
                  <a:cubicBezTo>
                    <a:pt x="2657285" y="6067461"/>
                    <a:pt x="2583440" y="6193750"/>
                    <a:pt x="2468843" y="6285988"/>
                  </a:cubicBezTo>
                  <a:cubicBezTo>
                    <a:pt x="2348846" y="6382601"/>
                    <a:pt x="2198079" y="6432173"/>
                    <a:pt x="2037877" y="6432173"/>
                  </a:cubicBezTo>
                  <a:cubicBezTo>
                    <a:pt x="1940169" y="6432173"/>
                    <a:pt x="1838974" y="6413712"/>
                    <a:pt x="1739010" y="6376242"/>
                  </a:cubicBezTo>
                  <a:cubicBezTo>
                    <a:pt x="1709199" y="6365029"/>
                    <a:pt x="1679661" y="6352311"/>
                    <a:pt x="1650465" y="6338089"/>
                  </a:cubicBezTo>
                  <a:cubicBezTo>
                    <a:pt x="1665439" y="6346568"/>
                    <a:pt x="1680755" y="6354909"/>
                    <a:pt x="1696276" y="6363388"/>
                  </a:cubicBezTo>
                  <a:cubicBezTo>
                    <a:pt x="1703934" y="6367559"/>
                    <a:pt x="1711592" y="6371730"/>
                    <a:pt x="1719250" y="6375969"/>
                  </a:cubicBezTo>
                  <a:cubicBezTo>
                    <a:pt x="1965399" y="6499249"/>
                    <a:pt x="2248061" y="6506154"/>
                    <a:pt x="2457015" y="6394020"/>
                  </a:cubicBezTo>
                  <a:cubicBezTo>
                    <a:pt x="2702617" y="6262193"/>
                    <a:pt x="2839777" y="5967634"/>
                    <a:pt x="2798205" y="5661041"/>
                  </a:cubicBezTo>
                  <a:cubicBezTo>
                    <a:pt x="2761078" y="5387200"/>
                    <a:pt x="2613114" y="5145768"/>
                    <a:pt x="2470006" y="4912268"/>
                  </a:cubicBezTo>
                  <a:lnTo>
                    <a:pt x="2441630" y="4865978"/>
                  </a:lnTo>
                  <a:cubicBezTo>
                    <a:pt x="2307547" y="4646973"/>
                    <a:pt x="2168815" y="4420516"/>
                    <a:pt x="2067962" y="4177648"/>
                  </a:cubicBezTo>
                  <a:cubicBezTo>
                    <a:pt x="1863179" y="3684528"/>
                    <a:pt x="1867555" y="3143411"/>
                    <a:pt x="2080269" y="2654052"/>
                  </a:cubicBezTo>
                  <a:cubicBezTo>
                    <a:pt x="2172438" y="2442021"/>
                    <a:pt x="2304881" y="2245717"/>
                    <a:pt x="2433015" y="2055908"/>
                  </a:cubicBezTo>
                  <a:cubicBezTo>
                    <a:pt x="2585081" y="1830614"/>
                    <a:pt x="2742275" y="1597729"/>
                    <a:pt x="2831641" y="1338382"/>
                  </a:cubicBezTo>
                  <a:cubicBezTo>
                    <a:pt x="2938579" y="1028029"/>
                    <a:pt x="2894614" y="735589"/>
                    <a:pt x="2710959" y="536208"/>
                  </a:cubicBezTo>
                  <a:cubicBezTo>
                    <a:pt x="2558440" y="370570"/>
                    <a:pt x="2355308" y="318365"/>
                    <a:pt x="2164412" y="327477"/>
                  </a:cubicBezTo>
                  <a:close/>
                  <a:moveTo>
                    <a:pt x="2191221" y="319929"/>
                  </a:moveTo>
                  <a:cubicBezTo>
                    <a:pt x="2229766" y="319417"/>
                    <a:pt x="2267855" y="321494"/>
                    <a:pt x="2305017" y="326229"/>
                  </a:cubicBezTo>
                  <a:cubicBezTo>
                    <a:pt x="2469254" y="347083"/>
                    <a:pt x="2611268" y="418125"/>
                    <a:pt x="2715745" y="531627"/>
                  </a:cubicBezTo>
                  <a:cubicBezTo>
                    <a:pt x="2901109" y="732923"/>
                    <a:pt x="2945621" y="1027824"/>
                    <a:pt x="2837863" y="1340639"/>
                  </a:cubicBezTo>
                  <a:cubicBezTo>
                    <a:pt x="2748223" y="1600806"/>
                    <a:pt x="2590756" y="1834100"/>
                    <a:pt x="2438417" y="2059737"/>
                  </a:cubicBezTo>
                  <a:cubicBezTo>
                    <a:pt x="2310487" y="2249341"/>
                    <a:pt x="2178182" y="2445304"/>
                    <a:pt x="2086286" y="2656786"/>
                  </a:cubicBezTo>
                  <a:cubicBezTo>
                    <a:pt x="1874324" y="3144505"/>
                    <a:pt x="1869948" y="3683708"/>
                    <a:pt x="2074047" y="4175050"/>
                  </a:cubicBezTo>
                  <a:cubicBezTo>
                    <a:pt x="2174695" y="4417439"/>
                    <a:pt x="2313222" y="4643623"/>
                    <a:pt x="2447237" y="4862423"/>
                  </a:cubicBezTo>
                  <a:lnTo>
                    <a:pt x="2475613" y="4908712"/>
                  </a:lnTo>
                  <a:cubicBezTo>
                    <a:pt x="2619063" y="5142828"/>
                    <a:pt x="2767437" y="5384943"/>
                    <a:pt x="2804769" y="5660152"/>
                  </a:cubicBezTo>
                  <a:cubicBezTo>
                    <a:pt x="2824461" y="5805586"/>
                    <a:pt x="2804017" y="5956626"/>
                    <a:pt x="2747129" y="6085307"/>
                  </a:cubicBezTo>
                  <a:cubicBezTo>
                    <a:pt x="2686276" y="6223083"/>
                    <a:pt x="2586995" y="6331867"/>
                    <a:pt x="2460023" y="6400037"/>
                  </a:cubicBezTo>
                  <a:cubicBezTo>
                    <a:pt x="2360264" y="6453642"/>
                    <a:pt x="2243685" y="6480309"/>
                    <a:pt x="2122251" y="6480309"/>
                  </a:cubicBezTo>
                  <a:cubicBezTo>
                    <a:pt x="1987416" y="6480309"/>
                    <a:pt x="1846632" y="6447421"/>
                    <a:pt x="1716104" y="6382054"/>
                  </a:cubicBezTo>
                  <a:lnTo>
                    <a:pt x="1715968" y="6381986"/>
                  </a:lnTo>
                  <a:cubicBezTo>
                    <a:pt x="1708310" y="6377747"/>
                    <a:pt x="1700652" y="6373576"/>
                    <a:pt x="1692994" y="6369405"/>
                  </a:cubicBezTo>
                  <a:cubicBezTo>
                    <a:pt x="1644311" y="6342807"/>
                    <a:pt x="1593987" y="6315252"/>
                    <a:pt x="1548039" y="6281064"/>
                  </a:cubicBezTo>
                  <a:lnTo>
                    <a:pt x="1551868" y="6275458"/>
                  </a:lnTo>
                  <a:cubicBezTo>
                    <a:pt x="1612858" y="6313816"/>
                    <a:pt x="1676584" y="6345542"/>
                    <a:pt x="1741403" y="6369883"/>
                  </a:cubicBezTo>
                  <a:cubicBezTo>
                    <a:pt x="2002869" y="6468001"/>
                    <a:pt x="2273223" y="6434703"/>
                    <a:pt x="2464604" y="6280723"/>
                  </a:cubicBezTo>
                  <a:cubicBezTo>
                    <a:pt x="2716771" y="6077786"/>
                    <a:pt x="2730309" y="5729963"/>
                    <a:pt x="2658926" y="5472190"/>
                  </a:cubicBezTo>
                  <a:cubicBezTo>
                    <a:pt x="2585012" y="5205391"/>
                    <a:pt x="2447716" y="4959173"/>
                    <a:pt x="2314932" y="4720955"/>
                  </a:cubicBezTo>
                  <a:cubicBezTo>
                    <a:pt x="2186592" y="4490805"/>
                    <a:pt x="2053945" y="4252860"/>
                    <a:pt x="1977091" y="3994882"/>
                  </a:cubicBezTo>
                  <a:cubicBezTo>
                    <a:pt x="1906939" y="3759262"/>
                    <a:pt x="1882666" y="3512634"/>
                    <a:pt x="1905093" y="3261835"/>
                  </a:cubicBezTo>
                  <a:cubicBezTo>
                    <a:pt x="1926631" y="3020951"/>
                    <a:pt x="1990561" y="2781161"/>
                    <a:pt x="2095106" y="2549096"/>
                  </a:cubicBezTo>
                  <a:cubicBezTo>
                    <a:pt x="2171481" y="2379663"/>
                    <a:pt x="2274180" y="2214811"/>
                    <a:pt x="2373461" y="2055430"/>
                  </a:cubicBezTo>
                  <a:cubicBezTo>
                    <a:pt x="2532090" y="1800801"/>
                    <a:pt x="2696190" y="1537490"/>
                    <a:pt x="2760257" y="1245187"/>
                  </a:cubicBezTo>
                  <a:cubicBezTo>
                    <a:pt x="2830068" y="926903"/>
                    <a:pt x="2734890" y="641711"/>
                    <a:pt x="2505629" y="482397"/>
                  </a:cubicBezTo>
                  <a:cubicBezTo>
                    <a:pt x="2280402" y="325819"/>
                    <a:pt x="1962801" y="333545"/>
                    <a:pt x="1655935" y="503046"/>
                  </a:cubicBezTo>
                  <a:lnTo>
                    <a:pt x="1652379" y="497234"/>
                  </a:lnTo>
                  <a:cubicBezTo>
                    <a:pt x="1720549" y="452244"/>
                    <a:pt x="1783522" y="418056"/>
                    <a:pt x="1844717" y="392553"/>
                  </a:cubicBezTo>
                  <a:cubicBezTo>
                    <a:pt x="1955844" y="346297"/>
                    <a:pt x="2075585" y="321464"/>
                    <a:pt x="2191221" y="319929"/>
                  </a:cubicBezTo>
                  <a:close/>
                  <a:moveTo>
                    <a:pt x="4806617" y="307050"/>
                  </a:moveTo>
                  <a:lnTo>
                    <a:pt x="4899391" y="362173"/>
                  </a:lnTo>
                  <a:cubicBezTo>
                    <a:pt x="4955847" y="402535"/>
                    <a:pt x="5010549" y="448669"/>
                    <a:pt x="5063397" y="500503"/>
                  </a:cubicBezTo>
                  <a:lnTo>
                    <a:pt x="5088937" y="529324"/>
                  </a:lnTo>
                  <a:lnTo>
                    <a:pt x="5115087" y="553160"/>
                  </a:lnTo>
                  <a:cubicBezTo>
                    <a:pt x="5313961" y="755176"/>
                    <a:pt x="5467859" y="1019829"/>
                    <a:pt x="5574907" y="1344952"/>
                  </a:cubicBezTo>
                  <a:lnTo>
                    <a:pt x="5590241" y="1397849"/>
                  </a:lnTo>
                  <a:lnTo>
                    <a:pt x="5599797" y="1425087"/>
                  </a:lnTo>
                  <a:cubicBezTo>
                    <a:pt x="5699453" y="1741364"/>
                    <a:pt x="5737065" y="2064290"/>
                    <a:pt x="5746269" y="2370631"/>
                  </a:cubicBezTo>
                  <a:lnTo>
                    <a:pt x="5747645" y="2475662"/>
                  </a:lnTo>
                  <a:lnTo>
                    <a:pt x="5748731" y="2513766"/>
                  </a:lnTo>
                  <a:lnTo>
                    <a:pt x="5748381" y="2531762"/>
                  </a:lnTo>
                  <a:lnTo>
                    <a:pt x="5748651" y="2552259"/>
                  </a:lnTo>
                  <a:lnTo>
                    <a:pt x="5746167" y="2645551"/>
                  </a:lnTo>
                  <a:lnTo>
                    <a:pt x="5742427" y="2837779"/>
                  </a:lnTo>
                  <a:lnTo>
                    <a:pt x="5727775" y="3329119"/>
                  </a:lnTo>
                  <a:lnTo>
                    <a:pt x="5725127" y="3714408"/>
                  </a:lnTo>
                  <a:lnTo>
                    <a:pt x="5722193" y="4024157"/>
                  </a:lnTo>
                  <a:lnTo>
                    <a:pt x="5721503" y="4201032"/>
                  </a:lnTo>
                  <a:lnTo>
                    <a:pt x="5720191" y="4235597"/>
                  </a:lnTo>
                  <a:lnTo>
                    <a:pt x="5720069" y="4248484"/>
                  </a:lnTo>
                  <a:lnTo>
                    <a:pt x="5714343" y="4389649"/>
                  </a:lnTo>
                  <a:lnTo>
                    <a:pt x="5706743" y="4589881"/>
                  </a:lnTo>
                  <a:cubicBezTo>
                    <a:pt x="5679475" y="4958413"/>
                    <a:pt x="5614207" y="5268946"/>
                    <a:pt x="5506671" y="5548017"/>
                  </a:cubicBezTo>
                  <a:cubicBezTo>
                    <a:pt x="5471099" y="5640340"/>
                    <a:pt x="5427583" y="5739382"/>
                    <a:pt x="5374749" y="5839591"/>
                  </a:cubicBezTo>
                  <a:lnTo>
                    <a:pt x="5351047" y="5880869"/>
                  </a:lnTo>
                  <a:lnTo>
                    <a:pt x="5349891" y="5883146"/>
                  </a:lnTo>
                  <a:lnTo>
                    <a:pt x="5346777" y="5888305"/>
                  </a:lnTo>
                  <a:lnTo>
                    <a:pt x="5288335" y="5990089"/>
                  </a:lnTo>
                  <a:cubicBezTo>
                    <a:pt x="5163343" y="6190072"/>
                    <a:pt x="4998329" y="6383632"/>
                    <a:pt x="4782305" y="6526376"/>
                  </a:cubicBezTo>
                  <a:lnTo>
                    <a:pt x="4720621" y="6561153"/>
                  </a:lnTo>
                  <a:lnTo>
                    <a:pt x="4633523" y="6613261"/>
                  </a:lnTo>
                  <a:lnTo>
                    <a:pt x="4695949" y="6586222"/>
                  </a:lnTo>
                  <a:cubicBezTo>
                    <a:pt x="4703675" y="6582735"/>
                    <a:pt x="4711471" y="6579247"/>
                    <a:pt x="4719265" y="6575761"/>
                  </a:cubicBezTo>
                  <a:cubicBezTo>
                    <a:pt x="5553097" y="6126538"/>
                    <a:pt x="5776067" y="5063923"/>
                    <a:pt x="5816203" y="4251561"/>
                  </a:cubicBezTo>
                  <a:cubicBezTo>
                    <a:pt x="5835347" y="3864902"/>
                    <a:pt x="5838425" y="3470242"/>
                    <a:pt x="5841365" y="3088577"/>
                  </a:cubicBezTo>
                  <a:cubicBezTo>
                    <a:pt x="5841981" y="3008648"/>
                    <a:pt x="5842595" y="2928786"/>
                    <a:pt x="5843347" y="2848993"/>
                  </a:cubicBezTo>
                  <a:cubicBezTo>
                    <a:pt x="5847041" y="2460966"/>
                    <a:pt x="5831179" y="1953827"/>
                    <a:pt x="5673983" y="1472403"/>
                  </a:cubicBezTo>
                  <a:cubicBezTo>
                    <a:pt x="5569943" y="1153459"/>
                    <a:pt x="5341677" y="631399"/>
                    <a:pt x="4907743" y="358190"/>
                  </a:cubicBezTo>
                  <a:close/>
                  <a:moveTo>
                    <a:pt x="4759599" y="298570"/>
                  </a:moveTo>
                  <a:lnTo>
                    <a:pt x="4874479" y="377275"/>
                  </a:lnTo>
                  <a:lnTo>
                    <a:pt x="4851411" y="356641"/>
                  </a:lnTo>
                  <a:close/>
                  <a:moveTo>
                    <a:pt x="4714789" y="260989"/>
                  </a:moveTo>
                  <a:lnTo>
                    <a:pt x="4853487" y="340104"/>
                  </a:lnTo>
                  <a:lnTo>
                    <a:pt x="4821557" y="318432"/>
                  </a:lnTo>
                  <a:cubicBezTo>
                    <a:pt x="4787279" y="297574"/>
                    <a:pt x="4751713" y="278343"/>
                    <a:pt x="4714825" y="261003"/>
                  </a:cubicBezTo>
                  <a:close/>
                  <a:moveTo>
                    <a:pt x="2335313" y="248729"/>
                  </a:moveTo>
                  <a:cubicBezTo>
                    <a:pt x="2252667" y="250560"/>
                    <a:pt x="2168028" y="264248"/>
                    <a:pt x="2083824" y="290469"/>
                  </a:cubicBezTo>
                  <a:cubicBezTo>
                    <a:pt x="2030423" y="307084"/>
                    <a:pt x="1979620" y="327118"/>
                    <a:pt x="1932168" y="350297"/>
                  </a:cubicBezTo>
                  <a:cubicBezTo>
                    <a:pt x="2061875" y="301135"/>
                    <a:pt x="2193634" y="276999"/>
                    <a:pt x="2316914" y="280213"/>
                  </a:cubicBezTo>
                  <a:cubicBezTo>
                    <a:pt x="2481424" y="284520"/>
                    <a:pt x="2625148" y="335938"/>
                    <a:pt x="2744188" y="433030"/>
                  </a:cubicBezTo>
                  <a:cubicBezTo>
                    <a:pt x="2971877" y="618873"/>
                    <a:pt x="3058576" y="926767"/>
                    <a:pt x="2970372" y="1236435"/>
                  </a:cubicBezTo>
                  <a:cubicBezTo>
                    <a:pt x="2886134" y="1532157"/>
                    <a:pt x="2695574" y="1785692"/>
                    <a:pt x="2511235" y="2030882"/>
                  </a:cubicBezTo>
                  <a:cubicBezTo>
                    <a:pt x="2392605" y="2188624"/>
                    <a:pt x="2269940" y="2351766"/>
                    <a:pt x="2177839" y="2523729"/>
                  </a:cubicBezTo>
                  <a:cubicBezTo>
                    <a:pt x="1923553" y="2998387"/>
                    <a:pt x="1869742" y="3499369"/>
                    <a:pt x="2022286" y="3972318"/>
                  </a:cubicBezTo>
                  <a:cubicBezTo>
                    <a:pt x="2115139" y="4260245"/>
                    <a:pt x="2285324" y="4510702"/>
                    <a:pt x="2449971" y="4753023"/>
                  </a:cubicBezTo>
                  <a:cubicBezTo>
                    <a:pt x="2602516" y="4977566"/>
                    <a:pt x="2760325" y="5209698"/>
                    <a:pt x="2855229" y="5470343"/>
                  </a:cubicBezTo>
                  <a:cubicBezTo>
                    <a:pt x="2972219" y="5791432"/>
                    <a:pt x="2919775" y="6107734"/>
                    <a:pt x="2714992" y="6316414"/>
                  </a:cubicBezTo>
                  <a:cubicBezTo>
                    <a:pt x="2527987" y="6506975"/>
                    <a:pt x="2232334" y="6571453"/>
                    <a:pt x="1943382" y="6484753"/>
                  </a:cubicBezTo>
                  <a:cubicBezTo>
                    <a:pt x="1912613" y="6475523"/>
                    <a:pt x="1883690" y="6464925"/>
                    <a:pt x="1856614" y="6453848"/>
                  </a:cubicBezTo>
                  <a:cubicBezTo>
                    <a:pt x="1884443" y="6467181"/>
                    <a:pt x="1912818" y="6479830"/>
                    <a:pt x="1941946" y="6492753"/>
                  </a:cubicBezTo>
                  <a:lnTo>
                    <a:pt x="1950561" y="6496514"/>
                  </a:lnTo>
                  <a:cubicBezTo>
                    <a:pt x="2235753" y="6594837"/>
                    <a:pt x="2507064" y="6568786"/>
                    <a:pt x="2714514" y="6423011"/>
                  </a:cubicBezTo>
                  <a:cubicBezTo>
                    <a:pt x="2952458" y="6255834"/>
                    <a:pt x="3063431" y="5949652"/>
                    <a:pt x="2997244" y="5642990"/>
                  </a:cubicBezTo>
                  <a:cubicBezTo>
                    <a:pt x="2936800" y="5362721"/>
                    <a:pt x="2759162" y="5127785"/>
                    <a:pt x="2587336" y="4900507"/>
                  </a:cubicBezTo>
                  <a:cubicBezTo>
                    <a:pt x="2572841" y="4881362"/>
                    <a:pt x="2558414" y="4862217"/>
                    <a:pt x="2544123" y="4843209"/>
                  </a:cubicBezTo>
                  <a:cubicBezTo>
                    <a:pt x="2374144" y="4616888"/>
                    <a:pt x="2224539" y="4410670"/>
                    <a:pt x="2114934" y="4178263"/>
                  </a:cubicBezTo>
                  <a:cubicBezTo>
                    <a:pt x="1999586" y="3933686"/>
                    <a:pt x="1941536" y="3679332"/>
                    <a:pt x="1942288" y="3422242"/>
                  </a:cubicBezTo>
                  <a:cubicBezTo>
                    <a:pt x="1943040" y="3165564"/>
                    <a:pt x="2002526" y="2911688"/>
                    <a:pt x="2118968" y="2667658"/>
                  </a:cubicBezTo>
                  <a:cubicBezTo>
                    <a:pt x="2232197" y="2430398"/>
                    <a:pt x="2400331" y="2224794"/>
                    <a:pt x="2562926" y="2025960"/>
                  </a:cubicBezTo>
                  <a:cubicBezTo>
                    <a:pt x="2725317" y="1827399"/>
                    <a:pt x="2893246" y="1622071"/>
                    <a:pt x="3004970" y="1386313"/>
                  </a:cubicBezTo>
                  <a:cubicBezTo>
                    <a:pt x="3150882" y="1078353"/>
                    <a:pt x="3133925" y="759727"/>
                    <a:pt x="2959706" y="534089"/>
                  </a:cubicBezTo>
                  <a:cubicBezTo>
                    <a:pt x="2813247" y="344451"/>
                    <a:pt x="2583251" y="243235"/>
                    <a:pt x="2335313" y="248729"/>
                  </a:cubicBezTo>
                  <a:close/>
                  <a:moveTo>
                    <a:pt x="4616763" y="223576"/>
                  </a:moveTo>
                  <a:lnTo>
                    <a:pt x="4754665" y="295450"/>
                  </a:lnTo>
                  <a:lnTo>
                    <a:pt x="4731231" y="280628"/>
                  </a:lnTo>
                  <a:lnTo>
                    <a:pt x="4644121" y="234612"/>
                  </a:lnTo>
                  <a:lnTo>
                    <a:pt x="4644309" y="234126"/>
                  </a:lnTo>
                  <a:close/>
                  <a:moveTo>
                    <a:pt x="2499859" y="181751"/>
                  </a:moveTo>
                  <a:cubicBezTo>
                    <a:pt x="2424059" y="182290"/>
                    <a:pt x="2347634" y="192132"/>
                    <a:pt x="2272909" y="211442"/>
                  </a:cubicBezTo>
                  <a:lnTo>
                    <a:pt x="2168614" y="245496"/>
                  </a:lnTo>
                  <a:lnTo>
                    <a:pt x="2167994" y="245615"/>
                  </a:lnTo>
                  <a:lnTo>
                    <a:pt x="2162387" y="247529"/>
                  </a:lnTo>
                  <a:lnTo>
                    <a:pt x="2168614" y="245496"/>
                  </a:lnTo>
                  <a:lnTo>
                    <a:pt x="2300094" y="220222"/>
                  </a:lnTo>
                  <a:cubicBezTo>
                    <a:pt x="2346675" y="213872"/>
                    <a:pt x="2395478" y="210060"/>
                    <a:pt x="2445528" y="210060"/>
                  </a:cubicBezTo>
                  <a:cubicBezTo>
                    <a:pt x="2621935" y="210060"/>
                    <a:pt x="2813658" y="257375"/>
                    <a:pt x="2977826" y="407595"/>
                  </a:cubicBezTo>
                  <a:cubicBezTo>
                    <a:pt x="3169891" y="583387"/>
                    <a:pt x="3256864" y="857844"/>
                    <a:pt x="3204762" y="1123960"/>
                  </a:cubicBezTo>
                  <a:cubicBezTo>
                    <a:pt x="3138849" y="1460637"/>
                    <a:pt x="2894545" y="1724906"/>
                    <a:pt x="2658310" y="1980492"/>
                  </a:cubicBezTo>
                  <a:cubicBezTo>
                    <a:pt x="2581046" y="2064113"/>
                    <a:pt x="2508091" y="2143017"/>
                    <a:pt x="2441152" y="2224315"/>
                  </a:cubicBezTo>
                  <a:cubicBezTo>
                    <a:pt x="2338384" y="2349237"/>
                    <a:pt x="2250044" y="2477918"/>
                    <a:pt x="2174421" y="2613233"/>
                  </a:cubicBezTo>
                  <a:cubicBezTo>
                    <a:pt x="2337222" y="2348963"/>
                    <a:pt x="2557184" y="2124625"/>
                    <a:pt x="2771471" y="1905894"/>
                  </a:cubicBezTo>
                  <a:cubicBezTo>
                    <a:pt x="2803197" y="1873485"/>
                    <a:pt x="2834922" y="1841142"/>
                    <a:pt x="2866512" y="1808664"/>
                  </a:cubicBezTo>
                  <a:cubicBezTo>
                    <a:pt x="3041688" y="1628293"/>
                    <a:pt x="3233753" y="1413459"/>
                    <a:pt x="3296179" y="1147139"/>
                  </a:cubicBezTo>
                  <a:cubicBezTo>
                    <a:pt x="3366606" y="846631"/>
                    <a:pt x="3258368" y="533541"/>
                    <a:pt x="3020287" y="349545"/>
                  </a:cubicBezTo>
                  <a:cubicBezTo>
                    <a:pt x="2874948" y="237197"/>
                    <a:pt x="2689358" y="180403"/>
                    <a:pt x="2499859" y="181751"/>
                  </a:cubicBezTo>
                  <a:close/>
                  <a:moveTo>
                    <a:pt x="4488295" y="174372"/>
                  </a:moveTo>
                  <a:cubicBezTo>
                    <a:pt x="4773143" y="284730"/>
                    <a:pt x="5020183" y="507290"/>
                    <a:pt x="5205411" y="821337"/>
                  </a:cubicBezTo>
                  <a:cubicBezTo>
                    <a:pt x="5371355" y="1102768"/>
                    <a:pt x="5485475" y="1453667"/>
                    <a:pt x="5526635" y="1809489"/>
                  </a:cubicBezTo>
                  <a:cubicBezTo>
                    <a:pt x="5562531" y="2119569"/>
                    <a:pt x="5542499" y="2449411"/>
                    <a:pt x="5467151" y="2789848"/>
                  </a:cubicBezTo>
                  <a:cubicBezTo>
                    <a:pt x="5465167" y="2798874"/>
                    <a:pt x="5463047" y="2808856"/>
                    <a:pt x="5460723" y="2819455"/>
                  </a:cubicBezTo>
                  <a:cubicBezTo>
                    <a:pt x="5432825" y="2949365"/>
                    <a:pt x="5386193" y="3166867"/>
                    <a:pt x="5276519" y="3212062"/>
                  </a:cubicBezTo>
                  <a:cubicBezTo>
                    <a:pt x="5216623" y="3236745"/>
                    <a:pt x="5173343" y="3178762"/>
                    <a:pt x="5135053" y="3127620"/>
                  </a:cubicBezTo>
                  <a:cubicBezTo>
                    <a:pt x="5129993" y="3120851"/>
                    <a:pt x="5125001" y="3114220"/>
                    <a:pt x="5120011" y="3107790"/>
                  </a:cubicBezTo>
                  <a:cubicBezTo>
                    <a:pt x="5096215" y="3077090"/>
                    <a:pt x="5073447" y="3044338"/>
                    <a:pt x="5051431" y="3012683"/>
                  </a:cubicBezTo>
                  <a:cubicBezTo>
                    <a:pt x="5037275" y="2992307"/>
                    <a:pt x="5022575" y="2971248"/>
                    <a:pt x="5007875" y="2951075"/>
                  </a:cubicBezTo>
                  <a:cubicBezTo>
                    <a:pt x="4839673" y="2720105"/>
                    <a:pt x="4663881" y="2527084"/>
                    <a:pt x="4484191" y="2376045"/>
                  </a:cubicBezTo>
                  <a:cubicBezTo>
                    <a:pt x="4670171" y="2554365"/>
                    <a:pt x="4886099" y="2810019"/>
                    <a:pt x="4989823" y="3108474"/>
                  </a:cubicBezTo>
                  <a:lnTo>
                    <a:pt x="5009509" y="3180077"/>
                  </a:lnTo>
                  <a:lnTo>
                    <a:pt x="5014031" y="3194354"/>
                  </a:lnTo>
                  <a:lnTo>
                    <a:pt x="5015597" y="3202223"/>
                  </a:lnTo>
                  <a:lnTo>
                    <a:pt x="5025365" y="3237754"/>
                  </a:lnTo>
                  <a:lnTo>
                    <a:pt x="5030667" y="3277985"/>
                  </a:lnTo>
                  <a:lnTo>
                    <a:pt x="5038365" y="3316690"/>
                  </a:lnTo>
                  <a:lnTo>
                    <a:pt x="5041279" y="3358513"/>
                  </a:lnTo>
                  <a:lnTo>
                    <a:pt x="5042521" y="3367943"/>
                  </a:lnTo>
                  <a:lnTo>
                    <a:pt x="5042453" y="3375372"/>
                  </a:lnTo>
                  <a:lnTo>
                    <a:pt x="5046765" y="3437268"/>
                  </a:lnTo>
                  <a:cubicBezTo>
                    <a:pt x="5047055" y="3516976"/>
                    <a:pt x="5036731" y="3595231"/>
                    <a:pt x="5015807" y="3671469"/>
                  </a:cubicBezTo>
                  <a:cubicBezTo>
                    <a:pt x="4982807" y="3791646"/>
                    <a:pt x="4931617" y="3900988"/>
                    <a:pt x="4868095" y="4003401"/>
                  </a:cubicBezTo>
                  <a:lnTo>
                    <a:pt x="4863445" y="4010316"/>
                  </a:lnTo>
                  <a:lnTo>
                    <a:pt x="4853353" y="4028348"/>
                  </a:lnTo>
                  <a:cubicBezTo>
                    <a:pt x="4825507" y="4072708"/>
                    <a:pt x="4794621" y="4117103"/>
                    <a:pt x="4760699" y="4161512"/>
                  </a:cubicBezTo>
                  <a:lnTo>
                    <a:pt x="4651673" y="4287279"/>
                  </a:lnTo>
                  <a:lnTo>
                    <a:pt x="4646409" y="4293766"/>
                  </a:lnTo>
                  <a:lnTo>
                    <a:pt x="4641905" y="4298548"/>
                  </a:lnTo>
                  <a:lnTo>
                    <a:pt x="4531371" y="4426054"/>
                  </a:lnTo>
                  <a:cubicBezTo>
                    <a:pt x="4686719" y="4290398"/>
                    <a:pt x="4846579" y="4134777"/>
                    <a:pt x="4985723" y="3955908"/>
                  </a:cubicBezTo>
                  <a:cubicBezTo>
                    <a:pt x="5002405" y="3934439"/>
                    <a:pt x="5019089" y="3911807"/>
                    <a:pt x="5035225" y="3889858"/>
                  </a:cubicBezTo>
                  <a:cubicBezTo>
                    <a:pt x="5062095" y="3853278"/>
                    <a:pt x="5089925" y="3815467"/>
                    <a:pt x="5119395" y="3781142"/>
                  </a:cubicBezTo>
                  <a:cubicBezTo>
                    <a:pt x="5163291" y="3729793"/>
                    <a:pt x="5200283" y="3690546"/>
                    <a:pt x="5241511" y="3690546"/>
                  </a:cubicBezTo>
                  <a:cubicBezTo>
                    <a:pt x="5242059" y="3690546"/>
                    <a:pt x="5242539" y="3690546"/>
                    <a:pt x="5243085" y="3690546"/>
                  </a:cubicBezTo>
                  <a:cubicBezTo>
                    <a:pt x="5267699" y="3691161"/>
                    <a:pt x="5290947" y="3705998"/>
                    <a:pt x="5314263" y="3736015"/>
                  </a:cubicBezTo>
                  <a:cubicBezTo>
                    <a:pt x="5389543" y="3832834"/>
                    <a:pt x="5417919" y="3988797"/>
                    <a:pt x="5440755" y="4114060"/>
                  </a:cubicBezTo>
                  <a:cubicBezTo>
                    <a:pt x="5444517" y="4134504"/>
                    <a:pt x="5448073" y="4154332"/>
                    <a:pt x="5451765" y="4173067"/>
                  </a:cubicBezTo>
                  <a:cubicBezTo>
                    <a:pt x="5577507" y="4817842"/>
                    <a:pt x="5460311" y="5514514"/>
                    <a:pt x="5138335" y="6036624"/>
                  </a:cubicBezTo>
                  <a:cubicBezTo>
                    <a:pt x="4994491" y="6269903"/>
                    <a:pt x="4816609" y="6456143"/>
                    <a:pt x="4620699" y="6582077"/>
                  </a:cubicBezTo>
                  <a:lnTo>
                    <a:pt x="4425689" y="6684111"/>
                  </a:lnTo>
                  <a:lnTo>
                    <a:pt x="4595119" y="6609226"/>
                  </a:lnTo>
                  <a:lnTo>
                    <a:pt x="4587713" y="6613510"/>
                  </a:lnTo>
                  <a:lnTo>
                    <a:pt x="4614037" y="6600864"/>
                  </a:lnTo>
                  <a:lnTo>
                    <a:pt x="4595119" y="6609226"/>
                  </a:lnTo>
                  <a:lnTo>
                    <a:pt x="4665069" y="6568756"/>
                  </a:lnTo>
                  <a:lnTo>
                    <a:pt x="4622525" y="6596787"/>
                  </a:lnTo>
                  <a:lnTo>
                    <a:pt x="4654507" y="6581422"/>
                  </a:lnTo>
                  <a:lnTo>
                    <a:pt x="4713635" y="6540658"/>
                  </a:lnTo>
                  <a:lnTo>
                    <a:pt x="4665069" y="6568756"/>
                  </a:lnTo>
                  <a:lnTo>
                    <a:pt x="4796393" y="6482233"/>
                  </a:lnTo>
                  <a:lnTo>
                    <a:pt x="4896509" y="6395889"/>
                  </a:lnTo>
                  <a:lnTo>
                    <a:pt x="4918047" y="6376310"/>
                  </a:lnTo>
                  <a:lnTo>
                    <a:pt x="4994419" y="6296369"/>
                  </a:lnTo>
                  <a:lnTo>
                    <a:pt x="5036395" y="6248506"/>
                  </a:lnTo>
                  <a:lnTo>
                    <a:pt x="5090335" y="6181535"/>
                  </a:lnTo>
                  <a:lnTo>
                    <a:pt x="5146789" y="6103406"/>
                  </a:lnTo>
                  <a:lnTo>
                    <a:pt x="5176453" y="6060454"/>
                  </a:lnTo>
                  <a:lnTo>
                    <a:pt x="5253217" y="5934488"/>
                  </a:lnTo>
                  <a:cubicBezTo>
                    <a:pt x="5303827" y="5844449"/>
                    <a:pt x="5343631" y="5759843"/>
                    <a:pt x="5373681" y="5689007"/>
                  </a:cubicBezTo>
                  <a:cubicBezTo>
                    <a:pt x="5394305" y="5640393"/>
                    <a:pt x="5413501" y="5590918"/>
                    <a:pt x="5431281" y="5540534"/>
                  </a:cubicBezTo>
                  <a:lnTo>
                    <a:pt x="5479567" y="5389136"/>
                  </a:lnTo>
                  <a:lnTo>
                    <a:pt x="5480919" y="5384461"/>
                  </a:lnTo>
                  <a:lnTo>
                    <a:pt x="5515875" y="5247103"/>
                  </a:lnTo>
                  <a:lnTo>
                    <a:pt x="5524287" y="5210073"/>
                  </a:lnTo>
                  <a:lnTo>
                    <a:pt x="5543295" y="5112333"/>
                  </a:lnTo>
                  <a:lnTo>
                    <a:pt x="5558869" y="5020624"/>
                  </a:lnTo>
                  <a:lnTo>
                    <a:pt x="5564311" y="4981402"/>
                  </a:lnTo>
                  <a:lnTo>
                    <a:pt x="5581709" y="4833284"/>
                  </a:lnTo>
                  <a:cubicBezTo>
                    <a:pt x="5587161" y="4774733"/>
                    <a:pt x="5591363" y="4714723"/>
                    <a:pt x="5594331" y="4653130"/>
                  </a:cubicBezTo>
                  <a:lnTo>
                    <a:pt x="5597243" y="4292007"/>
                  </a:lnTo>
                  <a:lnTo>
                    <a:pt x="5590327" y="4144871"/>
                  </a:lnTo>
                  <a:cubicBezTo>
                    <a:pt x="5586327" y="4082641"/>
                    <a:pt x="5581541" y="4020728"/>
                    <a:pt x="5576823" y="3959874"/>
                  </a:cubicBezTo>
                  <a:lnTo>
                    <a:pt x="5568239" y="3828495"/>
                  </a:lnTo>
                  <a:lnTo>
                    <a:pt x="5562251" y="3750467"/>
                  </a:lnTo>
                  <a:lnTo>
                    <a:pt x="5560433" y="3709007"/>
                  </a:lnTo>
                  <a:lnTo>
                    <a:pt x="5556515" y="3649042"/>
                  </a:lnTo>
                  <a:lnTo>
                    <a:pt x="5556207" y="3612679"/>
                  </a:lnTo>
                  <a:lnTo>
                    <a:pt x="5554191" y="3566719"/>
                  </a:lnTo>
                  <a:cubicBezTo>
                    <a:pt x="5550909" y="3362487"/>
                    <a:pt x="5573747" y="3156677"/>
                    <a:pt x="5595831" y="2957640"/>
                  </a:cubicBezTo>
                  <a:lnTo>
                    <a:pt x="5601481" y="2906093"/>
                  </a:lnTo>
                  <a:lnTo>
                    <a:pt x="5627955" y="2557016"/>
                  </a:lnTo>
                  <a:lnTo>
                    <a:pt x="5631993" y="2431547"/>
                  </a:lnTo>
                  <a:lnTo>
                    <a:pt x="5632403" y="2292832"/>
                  </a:lnTo>
                  <a:cubicBezTo>
                    <a:pt x="5629701" y="2116514"/>
                    <a:pt x="5616429" y="1919777"/>
                    <a:pt x="5583929" y="1718237"/>
                  </a:cubicBezTo>
                  <a:lnTo>
                    <a:pt x="5550441" y="1545334"/>
                  </a:lnTo>
                  <a:lnTo>
                    <a:pt x="5514533" y="1404643"/>
                  </a:lnTo>
                  <a:cubicBezTo>
                    <a:pt x="5442365" y="1160715"/>
                    <a:pt x="5317991" y="887900"/>
                    <a:pt x="5145567" y="658689"/>
                  </a:cubicBezTo>
                  <a:lnTo>
                    <a:pt x="5019121" y="509989"/>
                  </a:lnTo>
                  <a:lnTo>
                    <a:pt x="4960149" y="453910"/>
                  </a:lnTo>
                  <a:lnTo>
                    <a:pt x="4924219" y="421769"/>
                  </a:lnTo>
                  <a:lnTo>
                    <a:pt x="4749379" y="299576"/>
                  </a:lnTo>
                  <a:cubicBezTo>
                    <a:pt x="4683823" y="260872"/>
                    <a:pt x="4613563" y="226261"/>
                    <a:pt x="4538277" y="196322"/>
                  </a:cubicBezTo>
                  <a:lnTo>
                    <a:pt x="4539091" y="193827"/>
                  </a:lnTo>
                  <a:close/>
                  <a:moveTo>
                    <a:pt x="2572941" y="154787"/>
                  </a:moveTo>
                  <a:cubicBezTo>
                    <a:pt x="2505223" y="154959"/>
                    <a:pt x="2437220" y="162746"/>
                    <a:pt x="2370383" y="178472"/>
                  </a:cubicBezTo>
                  <a:lnTo>
                    <a:pt x="2320813" y="193338"/>
                  </a:lnTo>
                  <a:lnTo>
                    <a:pt x="2440630" y="176741"/>
                  </a:lnTo>
                  <a:cubicBezTo>
                    <a:pt x="2482006" y="173783"/>
                    <a:pt x="2523663" y="173565"/>
                    <a:pt x="2565320" y="176146"/>
                  </a:cubicBezTo>
                  <a:cubicBezTo>
                    <a:pt x="2737215" y="186812"/>
                    <a:pt x="2895981" y="244931"/>
                    <a:pt x="3024458" y="344211"/>
                  </a:cubicBezTo>
                  <a:cubicBezTo>
                    <a:pt x="3264659" y="529849"/>
                    <a:pt x="3373922" y="845674"/>
                    <a:pt x="3302812" y="1148780"/>
                  </a:cubicBezTo>
                  <a:cubicBezTo>
                    <a:pt x="3239975" y="1416809"/>
                    <a:pt x="3047158" y="1632463"/>
                    <a:pt x="2871366" y="1813520"/>
                  </a:cubicBezTo>
                  <a:cubicBezTo>
                    <a:pt x="2839845" y="1845997"/>
                    <a:pt x="2808120" y="1878408"/>
                    <a:pt x="2776325" y="1910818"/>
                  </a:cubicBezTo>
                  <a:cubicBezTo>
                    <a:pt x="2604405" y="2086199"/>
                    <a:pt x="2428906" y="2265266"/>
                    <a:pt x="2282313" y="2465581"/>
                  </a:cubicBezTo>
                  <a:lnTo>
                    <a:pt x="2275601" y="2475372"/>
                  </a:lnTo>
                  <a:lnTo>
                    <a:pt x="2370024" y="2355983"/>
                  </a:lnTo>
                  <a:cubicBezTo>
                    <a:pt x="2474740" y="2234568"/>
                    <a:pt x="2594072" y="2124251"/>
                    <a:pt x="2710480" y="2016662"/>
                  </a:cubicBezTo>
                  <a:lnTo>
                    <a:pt x="2722035" y="2005997"/>
                  </a:lnTo>
                  <a:cubicBezTo>
                    <a:pt x="2754650" y="1975842"/>
                    <a:pt x="2788769" y="1944937"/>
                    <a:pt x="2821794" y="1915058"/>
                  </a:cubicBezTo>
                  <a:cubicBezTo>
                    <a:pt x="3115532" y="1649352"/>
                    <a:pt x="3419322" y="1374622"/>
                    <a:pt x="3425612" y="962253"/>
                  </a:cubicBezTo>
                  <a:cubicBezTo>
                    <a:pt x="3429305" y="720958"/>
                    <a:pt x="3326264" y="503526"/>
                    <a:pt x="3135498" y="350024"/>
                  </a:cubicBezTo>
                  <a:cubicBezTo>
                    <a:pt x="2976680" y="222283"/>
                    <a:pt x="2776094" y="154272"/>
                    <a:pt x="2572941" y="154787"/>
                  </a:cubicBezTo>
                  <a:close/>
                  <a:moveTo>
                    <a:pt x="2715032" y="128464"/>
                  </a:moveTo>
                  <a:cubicBezTo>
                    <a:pt x="2608008" y="122783"/>
                    <a:pt x="2498962" y="135113"/>
                    <a:pt x="2394041" y="166164"/>
                  </a:cubicBezTo>
                  <a:cubicBezTo>
                    <a:pt x="2454005" y="153994"/>
                    <a:pt x="2514722" y="147908"/>
                    <a:pt x="2575166" y="147908"/>
                  </a:cubicBezTo>
                  <a:cubicBezTo>
                    <a:pt x="2779128" y="147908"/>
                    <a:pt x="2980355" y="216420"/>
                    <a:pt x="3139737" y="344691"/>
                  </a:cubicBezTo>
                  <a:cubicBezTo>
                    <a:pt x="3332144" y="499492"/>
                    <a:pt x="3436142" y="718839"/>
                    <a:pt x="3432381" y="962321"/>
                  </a:cubicBezTo>
                  <a:cubicBezTo>
                    <a:pt x="3429578" y="1148096"/>
                    <a:pt x="3364896" y="1323888"/>
                    <a:pt x="3234710" y="1499611"/>
                  </a:cubicBezTo>
                  <a:cubicBezTo>
                    <a:pt x="3119977" y="1654480"/>
                    <a:pt x="2970714" y="1789521"/>
                    <a:pt x="2826306" y="1920117"/>
                  </a:cubicBezTo>
                  <a:cubicBezTo>
                    <a:pt x="2793281" y="1949998"/>
                    <a:pt x="2759162" y="1980834"/>
                    <a:pt x="2726616" y="2010987"/>
                  </a:cubicBezTo>
                  <a:lnTo>
                    <a:pt x="2715061" y="2021654"/>
                  </a:lnTo>
                  <a:cubicBezTo>
                    <a:pt x="2593353" y="2134131"/>
                    <a:pt x="2468432" y="2249683"/>
                    <a:pt x="2360469" y="2377613"/>
                  </a:cubicBezTo>
                  <a:cubicBezTo>
                    <a:pt x="2500022" y="2227120"/>
                    <a:pt x="2660771" y="2097276"/>
                    <a:pt x="2817213" y="1970988"/>
                  </a:cubicBezTo>
                  <a:cubicBezTo>
                    <a:pt x="2944185" y="1868494"/>
                    <a:pt x="3075533" y="1762444"/>
                    <a:pt x="3193753" y="1646754"/>
                  </a:cubicBezTo>
                  <a:cubicBezTo>
                    <a:pt x="3408450" y="1436501"/>
                    <a:pt x="3519149" y="1226864"/>
                    <a:pt x="3532209" y="1005671"/>
                  </a:cubicBezTo>
                  <a:cubicBezTo>
                    <a:pt x="3547867" y="739351"/>
                    <a:pt x="3422467" y="470364"/>
                    <a:pt x="3204830" y="303666"/>
                  </a:cubicBezTo>
                  <a:cubicBezTo>
                    <a:pt x="3066157" y="197428"/>
                    <a:pt x="2893404" y="137932"/>
                    <a:pt x="2715032" y="128464"/>
                  </a:cubicBezTo>
                  <a:close/>
                  <a:moveTo>
                    <a:pt x="4305939" y="121860"/>
                  </a:moveTo>
                  <a:lnTo>
                    <a:pt x="4314907" y="125373"/>
                  </a:lnTo>
                  <a:lnTo>
                    <a:pt x="4310269" y="123924"/>
                  </a:lnTo>
                  <a:close/>
                  <a:moveTo>
                    <a:pt x="2654804" y="120425"/>
                  </a:moveTo>
                  <a:cubicBezTo>
                    <a:pt x="2855684" y="118411"/>
                    <a:pt x="3053576" y="179232"/>
                    <a:pt x="3209001" y="298333"/>
                  </a:cubicBezTo>
                  <a:cubicBezTo>
                    <a:pt x="3428416" y="466398"/>
                    <a:pt x="3554841" y="737642"/>
                    <a:pt x="3539046" y="1006150"/>
                  </a:cubicBezTo>
                  <a:cubicBezTo>
                    <a:pt x="3525918" y="1229052"/>
                    <a:pt x="3414536" y="1440262"/>
                    <a:pt x="3198539" y="1651677"/>
                  </a:cubicBezTo>
                  <a:cubicBezTo>
                    <a:pt x="3080114" y="1767641"/>
                    <a:pt x="2948629" y="1873759"/>
                    <a:pt x="2821520" y="1976388"/>
                  </a:cubicBezTo>
                  <a:cubicBezTo>
                    <a:pt x="2726103" y="2053413"/>
                    <a:pt x="2629045" y="2131772"/>
                    <a:pt x="2536218" y="2215333"/>
                  </a:cubicBezTo>
                  <a:lnTo>
                    <a:pt x="2461753" y="2286715"/>
                  </a:lnTo>
                  <a:lnTo>
                    <a:pt x="2468600" y="2280805"/>
                  </a:lnTo>
                  <a:lnTo>
                    <a:pt x="2473067" y="2285980"/>
                  </a:lnTo>
                  <a:lnTo>
                    <a:pt x="2462405" y="2295186"/>
                  </a:lnTo>
                  <a:lnTo>
                    <a:pt x="2458110" y="2290207"/>
                  </a:lnTo>
                  <a:lnTo>
                    <a:pt x="2400884" y="2345065"/>
                  </a:lnTo>
                  <a:lnTo>
                    <a:pt x="2364554" y="2386020"/>
                  </a:lnTo>
                  <a:lnTo>
                    <a:pt x="2364887" y="2386346"/>
                  </a:lnTo>
                  <a:lnTo>
                    <a:pt x="2358248" y="2393128"/>
                  </a:lnTo>
                  <a:lnTo>
                    <a:pt x="2276299" y="2485510"/>
                  </a:lnTo>
                  <a:lnTo>
                    <a:pt x="2271249" y="2481721"/>
                  </a:lnTo>
                  <a:lnTo>
                    <a:pt x="2260099" y="2497988"/>
                  </a:lnTo>
                  <a:lnTo>
                    <a:pt x="2261599" y="2497749"/>
                  </a:lnTo>
                  <a:lnTo>
                    <a:pt x="2264334" y="2499799"/>
                  </a:lnTo>
                  <a:lnTo>
                    <a:pt x="2262146" y="2502671"/>
                  </a:lnTo>
                  <a:cubicBezTo>
                    <a:pt x="2260915" y="2504243"/>
                    <a:pt x="2259821" y="2505748"/>
                    <a:pt x="2258727" y="2507114"/>
                  </a:cubicBezTo>
                  <a:lnTo>
                    <a:pt x="2245462" y="2524620"/>
                  </a:lnTo>
                  <a:lnTo>
                    <a:pt x="2245052" y="2524346"/>
                  </a:lnTo>
                  <a:cubicBezTo>
                    <a:pt x="2243821" y="2525713"/>
                    <a:pt x="2243001" y="2526193"/>
                    <a:pt x="2242317" y="2526193"/>
                  </a:cubicBezTo>
                  <a:lnTo>
                    <a:pt x="2241162" y="2525614"/>
                  </a:lnTo>
                  <a:lnTo>
                    <a:pt x="2198085" y="2588459"/>
                  </a:lnTo>
                  <a:cubicBezTo>
                    <a:pt x="2144592" y="2672265"/>
                    <a:pt x="2096764" y="2760033"/>
                    <a:pt x="2056679" y="2852886"/>
                  </a:cubicBezTo>
                  <a:cubicBezTo>
                    <a:pt x="2053329" y="2860612"/>
                    <a:pt x="2049979" y="2868613"/>
                    <a:pt x="2046628" y="2876543"/>
                  </a:cubicBezTo>
                  <a:lnTo>
                    <a:pt x="2042750" y="2874942"/>
                  </a:lnTo>
                  <a:lnTo>
                    <a:pt x="1992998" y="3044084"/>
                  </a:lnTo>
                  <a:cubicBezTo>
                    <a:pt x="1933961" y="3295432"/>
                    <a:pt x="1933290" y="3550322"/>
                    <a:pt x="1991003" y="3801722"/>
                  </a:cubicBezTo>
                  <a:lnTo>
                    <a:pt x="2007577" y="3859113"/>
                  </a:lnTo>
                  <a:lnTo>
                    <a:pt x="2008584" y="3858786"/>
                  </a:lnTo>
                  <a:lnTo>
                    <a:pt x="2025080" y="3909575"/>
                  </a:lnTo>
                  <a:lnTo>
                    <a:pt x="2025033" y="3909590"/>
                  </a:lnTo>
                  <a:lnTo>
                    <a:pt x="2125738" y="4135323"/>
                  </a:lnTo>
                  <a:cubicBezTo>
                    <a:pt x="2144319" y="4170485"/>
                    <a:pt x="2164319" y="4205775"/>
                    <a:pt x="2185817" y="4241327"/>
                  </a:cubicBezTo>
                  <a:lnTo>
                    <a:pt x="2210080" y="4279114"/>
                  </a:lnTo>
                  <a:lnTo>
                    <a:pt x="2213771" y="4276550"/>
                  </a:lnTo>
                  <a:lnTo>
                    <a:pt x="2225474" y="4293397"/>
                  </a:lnTo>
                  <a:lnTo>
                    <a:pt x="2221170" y="4296387"/>
                  </a:lnTo>
                  <a:lnTo>
                    <a:pt x="2254890" y="4348901"/>
                  </a:lnTo>
                  <a:cubicBezTo>
                    <a:pt x="2304043" y="4421319"/>
                    <a:pt x="2359512" y="4495317"/>
                    <a:pt x="2421938" y="4571965"/>
                  </a:cubicBezTo>
                  <a:cubicBezTo>
                    <a:pt x="2494415" y="4660921"/>
                    <a:pt x="2577901" y="4748920"/>
                    <a:pt x="2666310" y="4842046"/>
                  </a:cubicBezTo>
                  <a:cubicBezTo>
                    <a:pt x="2811675" y="4995206"/>
                    <a:pt x="2962031" y="5153562"/>
                    <a:pt x="3072388" y="5327850"/>
                  </a:cubicBezTo>
                  <a:cubicBezTo>
                    <a:pt x="3197719" y="5525727"/>
                    <a:pt x="3250983" y="5715057"/>
                    <a:pt x="3235257" y="5906575"/>
                  </a:cubicBezTo>
                  <a:cubicBezTo>
                    <a:pt x="3215018" y="6153134"/>
                    <a:pt x="3081277" y="6372002"/>
                    <a:pt x="2868358" y="6506974"/>
                  </a:cubicBezTo>
                  <a:cubicBezTo>
                    <a:pt x="2732907" y="6592922"/>
                    <a:pt x="2576123" y="6637024"/>
                    <a:pt x="2419066" y="6637092"/>
                  </a:cubicBezTo>
                  <a:cubicBezTo>
                    <a:pt x="2321017" y="6637092"/>
                    <a:pt x="2222899" y="6619930"/>
                    <a:pt x="2129704" y="6584990"/>
                  </a:cubicBezTo>
                  <a:cubicBezTo>
                    <a:pt x="2071380" y="6565298"/>
                    <a:pt x="2019415" y="6543555"/>
                    <a:pt x="1970869" y="6518393"/>
                  </a:cubicBezTo>
                  <a:lnTo>
                    <a:pt x="1973672" y="6512171"/>
                  </a:lnTo>
                  <a:cubicBezTo>
                    <a:pt x="2260778" y="6625468"/>
                    <a:pt x="2537628" y="6617673"/>
                    <a:pt x="2753214" y="6490428"/>
                  </a:cubicBezTo>
                  <a:cubicBezTo>
                    <a:pt x="2984116" y="6354088"/>
                    <a:pt x="3126610" y="6104315"/>
                    <a:pt x="3125105" y="5838542"/>
                  </a:cubicBezTo>
                  <a:cubicBezTo>
                    <a:pt x="3123464" y="5546444"/>
                    <a:pt x="2959706" y="5296807"/>
                    <a:pt x="2817213" y="5111990"/>
                  </a:cubicBezTo>
                  <a:cubicBezTo>
                    <a:pt x="2759436" y="5037051"/>
                    <a:pt x="2700155" y="4962933"/>
                    <a:pt x="2642857" y="4891208"/>
                  </a:cubicBezTo>
                  <a:cubicBezTo>
                    <a:pt x="2447305" y="4646563"/>
                    <a:pt x="2260300" y="4412652"/>
                    <a:pt x="2119516" y="4138195"/>
                  </a:cubicBezTo>
                  <a:cubicBezTo>
                    <a:pt x="2099551" y="4100384"/>
                    <a:pt x="2081209" y="4062726"/>
                    <a:pt x="2064406" y="4025052"/>
                  </a:cubicBezTo>
                  <a:lnTo>
                    <a:pt x="2033392" y="3948499"/>
                  </a:lnTo>
                  <a:lnTo>
                    <a:pt x="2045235" y="3989507"/>
                  </a:lnTo>
                  <a:cubicBezTo>
                    <a:pt x="2066961" y="4051810"/>
                    <a:pt x="2092337" y="4113786"/>
                    <a:pt x="2121362" y="4175323"/>
                  </a:cubicBezTo>
                  <a:cubicBezTo>
                    <a:pt x="2230693" y="4407114"/>
                    <a:pt x="2380092" y="4613059"/>
                    <a:pt x="2549867" y="4839107"/>
                  </a:cubicBezTo>
                  <a:cubicBezTo>
                    <a:pt x="2564157" y="4858115"/>
                    <a:pt x="2578584" y="4877191"/>
                    <a:pt x="2593080" y="4896405"/>
                  </a:cubicBezTo>
                  <a:cubicBezTo>
                    <a:pt x="2765316" y="5124230"/>
                    <a:pt x="2943433" y="5359850"/>
                    <a:pt x="3004218" y="5641554"/>
                  </a:cubicBezTo>
                  <a:cubicBezTo>
                    <a:pt x="3070952" y="5950951"/>
                    <a:pt x="2958885" y="6259868"/>
                    <a:pt x="2718684" y="6428617"/>
                  </a:cubicBezTo>
                  <a:cubicBezTo>
                    <a:pt x="2592464" y="6517163"/>
                    <a:pt x="2443134" y="6561948"/>
                    <a:pt x="2281564" y="6561948"/>
                  </a:cubicBezTo>
                  <a:cubicBezTo>
                    <a:pt x="2174762" y="6561948"/>
                    <a:pt x="2062559" y="6542393"/>
                    <a:pt x="1948236" y="6502941"/>
                  </a:cubicBezTo>
                  <a:lnTo>
                    <a:pt x="1947963" y="6502804"/>
                  </a:lnTo>
                  <a:lnTo>
                    <a:pt x="1939211" y="6498907"/>
                  </a:lnTo>
                  <a:cubicBezTo>
                    <a:pt x="1876511" y="6471010"/>
                    <a:pt x="1817230" y="6444685"/>
                    <a:pt x="1759385" y="6409130"/>
                  </a:cubicBezTo>
                  <a:lnTo>
                    <a:pt x="1762667" y="6403182"/>
                  </a:lnTo>
                  <a:cubicBezTo>
                    <a:pt x="1813333" y="6428344"/>
                    <a:pt x="1874597" y="6456925"/>
                    <a:pt x="1945433" y="6478189"/>
                  </a:cubicBezTo>
                  <a:cubicBezTo>
                    <a:pt x="2231924" y="6564205"/>
                    <a:pt x="2524910" y="6500343"/>
                    <a:pt x="2710206" y="6311628"/>
                  </a:cubicBezTo>
                  <a:cubicBezTo>
                    <a:pt x="2913143" y="6104862"/>
                    <a:pt x="2964971" y="5791295"/>
                    <a:pt x="2848939" y="5472668"/>
                  </a:cubicBezTo>
                  <a:cubicBezTo>
                    <a:pt x="2754308" y="5212844"/>
                    <a:pt x="2596772" y="4980984"/>
                    <a:pt x="2444433" y="4756852"/>
                  </a:cubicBezTo>
                  <a:cubicBezTo>
                    <a:pt x="2279513" y="4514189"/>
                    <a:pt x="2109054" y="4263253"/>
                    <a:pt x="2015927" y="3974438"/>
                  </a:cubicBezTo>
                  <a:cubicBezTo>
                    <a:pt x="1938459" y="3734169"/>
                    <a:pt x="1914049" y="3484395"/>
                    <a:pt x="1943450" y="3232093"/>
                  </a:cubicBezTo>
                  <a:cubicBezTo>
                    <a:pt x="1971620" y="2990251"/>
                    <a:pt x="2048542" y="2750871"/>
                    <a:pt x="2171959" y="2520447"/>
                  </a:cubicBezTo>
                  <a:cubicBezTo>
                    <a:pt x="2264334" y="2348074"/>
                    <a:pt x="2387135" y="2184726"/>
                    <a:pt x="2505902" y="2026712"/>
                  </a:cubicBezTo>
                  <a:cubicBezTo>
                    <a:pt x="2689830" y="1782068"/>
                    <a:pt x="2880049" y="1529081"/>
                    <a:pt x="2963945" y="1234521"/>
                  </a:cubicBezTo>
                  <a:cubicBezTo>
                    <a:pt x="3051397" y="927519"/>
                    <a:pt x="2965586" y="622429"/>
                    <a:pt x="2740017" y="438295"/>
                  </a:cubicBezTo>
                  <a:cubicBezTo>
                    <a:pt x="2520397" y="259085"/>
                    <a:pt x="2195754" y="238299"/>
                    <a:pt x="1871451" y="382707"/>
                  </a:cubicBezTo>
                  <a:lnTo>
                    <a:pt x="1868375" y="376621"/>
                  </a:lnTo>
                  <a:cubicBezTo>
                    <a:pt x="1932715" y="339152"/>
                    <a:pt x="2004577" y="307904"/>
                    <a:pt x="2081909" y="283836"/>
                  </a:cubicBezTo>
                  <a:cubicBezTo>
                    <a:pt x="2421459" y="178129"/>
                    <a:pt x="2768188" y="274674"/>
                    <a:pt x="2965244" y="529849"/>
                  </a:cubicBezTo>
                  <a:cubicBezTo>
                    <a:pt x="3141104" y="757606"/>
                    <a:pt x="3158335" y="1078832"/>
                    <a:pt x="3011329" y="1389185"/>
                  </a:cubicBezTo>
                  <a:cubicBezTo>
                    <a:pt x="2899263" y="1625695"/>
                    <a:pt x="2731060" y="1831366"/>
                    <a:pt x="2568397" y="2030268"/>
                  </a:cubicBezTo>
                  <a:cubicBezTo>
                    <a:pt x="2406075" y="2228760"/>
                    <a:pt x="2238146" y="2434090"/>
                    <a:pt x="2125327" y="2670598"/>
                  </a:cubicBezTo>
                  <a:lnTo>
                    <a:pt x="2054016" y="2842384"/>
                  </a:lnTo>
                  <a:lnTo>
                    <a:pt x="2128825" y="2683604"/>
                  </a:lnTo>
                  <a:cubicBezTo>
                    <a:pt x="2212929" y="2520627"/>
                    <a:pt x="2314350" y="2367629"/>
                    <a:pt x="2435887" y="2219940"/>
                  </a:cubicBezTo>
                  <a:cubicBezTo>
                    <a:pt x="2502894" y="2138506"/>
                    <a:pt x="2575918" y="2059464"/>
                    <a:pt x="2653250" y="1975842"/>
                  </a:cubicBezTo>
                  <a:cubicBezTo>
                    <a:pt x="2888870" y="1720941"/>
                    <a:pt x="3132422" y="1457424"/>
                    <a:pt x="3197993" y="1122659"/>
                  </a:cubicBezTo>
                  <a:cubicBezTo>
                    <a:pt x="3249616" y="858870"/>
                    <a:pt x="3163532" y="586805"/>
                    <a:pt x="2973176" y="412655"/>
                  </a:cubicBezTo>
                  <a:cubicBezTo>
                    <a:pt x="2718206" y="179292"/>
                    <a:pt x="2395614" y="196590"/>
                    <a:pt x="2169772" y="252247"/>
                  </a:cubicBezTo>
                  <a:lnTo>
                    <a:pt x="2155823" y="257102"/>
                  </a:lnTo>
                  <a:cubicBezTo>
                    <a:pt x="2132918" y="265033"/>
                    <a:pt x="2109260" y="273170"/>
                    <a:pt x="2086286" y="281990"/>
                  </a:cubicBezTo>
                  <a:lnTo>
                    <a:pt x="2083483" y="275768"/>
                  </a:lnTo>
                  <a:cubicBezTo>
                    <a:pt x="2120628" y="256897"/>
                    <a:pt x="2158900" y="240590"/>
                    <a:pt x="2198019" y="226905"/>
                  </a:cubicBezTo>
                  <a:lnTo>
                    <a:pt x="2300551" y="198509"/>
                  </a:lnTo>
                  <a:lnTo>
                    <a:pt x="2298521" y="192899"/>
                  </a:lnTo>
                  <a:cubicBezTo>
                    <a:pt x="2412673" y="145464"/>
                    <a:pt x="2534277" y="121634"/>
                    <a:pt x="2654804" y="120425"/>
                  </a:cubicBezTo>
                  <a:close/>
                  <a:moveTo>
                    <a:pt x="2805842" y="83536"/>
                  </a:moveTo>
                  <a:cubicBezTo>
                    <a:pt x="2740167" y="84346"/>
                    <a:pt x="2674224" y="91824"/>
                    <a:pt x="2609148" y="106131"/>
                  </a:cubicBezTo>
                  <a:cubicBezTo>
                    <a:pt x="2647575" y="101550"/>
                    <a:pt x="2686207" y="99294"/>
                    <a:pt x="2724633" y="99294"/>
                  </a:cubicBezTo>
                  <a:cubicBezTo>
                    <a:pt x="2943843" y="99294"/>
                    <a:pt x="3158130" y="172797"/>
                    <a:pt x="3327426" y="308726"/>
                  </a:cubicBezTo>
                  <a:cubicBezTo>
                    <a:pt x="3511423" y="456416"/>
                    <a:pt x="3623900" y="665369"/>
                    <a:pt x="3644275" y="897093"/>
                  </a:cubicBezTo>
                  <a:cubicBezTo>
                    <a:pt x="3684275" y="1352674"/>
                    <a:pt x="3330298" y="1645866"/>
                    <a:pt x="2964287" y="1907195"/>
                  </a:cubicBezTo>
                  <a:cubicBezTo>
                    <a:pt x="2823025" y="2008048"/>
                    <a:pt x="2703232" y="2098097"/>
                    <a:pt x="2596225" y="2184043"/>
                  </a:cubicBezTo>
                  <a:cubicBezTo>
                    <a:pt x="2699676" y="2110541"/>
                    <a:pt x="2808051" y="2042986"/>
                    <a:pt x="2913827" y="1977004"/>
                  </a:cubicBezTo>
                  <a:cubicBezTo>
                    <a:pt x="3100969" y="1860289"/>
                    <a:pt x="3294469" y="1739608"/>
                    <a:pt x="3458159" y="1587748"/>
                  </a:cubicBezTo>
                  <a:cubicBezTo>
                    <a:pt x="3650908" y="1408879"/>
                    <a:pt x="3751419" y="1159651"/>
                    <a:pt x="3733983" y="903999"/>
                  </a:cubicBezTo>
                  <a:cubicBezTo>
                    <a:pt x="3716206" y="644242"/>
                    <a:pt x="3579593" y="406571"/>
                    <a:pt x="3359015" y="251975"/>
                  </a:cubicBezTo>
                  <a:cubicBezTo>
                    <a:pt x="3197479" y="138695"/>
                    <a:pt x="3002867" y="81107"/>
                    <a:pt x="2805842" y="83536"/>
                  </a:cubicBezTo>
                  <a:close/>
                  <a:moveTo>
                    <a:pt x="4072507" y="66614"/>
                  </a:moveTo>
                  <a:cubicBezTo>
                    <a:pt x="4314007" y="127467"/>
                    <a:pt x="4538071" y="277482"/>
                    <a:pt x="4721043" y="500863"/>
                  </a:cubicBezTo>
                  <a:cubicBezTo>
                    <a:pt x="4884801" y="700791"/>
                    <a:pt x="5010747" y="954736"/>
                    <a:pt x="5075635" y="1215790"/>
                  </a:cubicBezTo>
                  <a:cubicBezTo>
                    <a:pt x="5124455" y="1412369"/>
                    <a:pt x="5165547" y="1701800"/>
                    <a:pt x="5083567" y="1964495"/>
                  </a:cubicBezTo>
                  <a:cubicBezTo>
                    <a:pt x="5007603" y="2208184"/>
                    <a:pt x="4831195" y="2306915"/>
                    <a:pt x="4573559" y="2250166"/>
                  </a:cubicBezTo>
                  <a:cubicBezTo>
                    <a:pt x="4439339" y="2220558"/>
                    <a:pt x="4301083" y="2173722"/>
                    <a:pt x="4172267" y="2124903"/>
                  </a:cubicBezTo>
                  <a:cubicBezTo>
                    <a:pt x="4219445" y="2147192"/>
                    <a:pt x="4266145" y="2170167"/>
                    <a:pt x="4312161" y="2192799"/>
                  </a:cubicBezTo>
                  <a:cubicBezTo>
                    <a:pt x="4374109" y="2223226"/>
                    <a:pt x="4438107" y="2254746"/>
                    <a:pt x="4501559" y="2283736"/>
                  </a:cubicBezTo>
                  <a:cubicBezTo>
                    <a:pt x="4738547" y="2391976"/>
                    <a:pt x="5002747" y="2484213"/>
                    <a:pt x="5137993" y="2206474"/>
                  </a:cubicBezTo>
                  <a:cubicBezTo>
                    <a:pt x="5273033" y="1929145"/>
                    <a:pt x="5234401" y="1570862"/>
                    <a:pt x="5178267" y="1319105"/>
                  </a:cubicBezTo>
                  <a:cubicBezTo>
                    <a:pt x="5113035" y="1026803"/>
                    <a:pt x="4985379" y="757542"/>
                    <a:pt x="4809109" y="540520"/>
                  </a:cubicBezTo>
                  <a:cubicBezTo>
                    <a:pt x="4597079" y="279396"/>
                    <a:pt x="4326111" y="106135"/>
                    <a:pt x="4072507" y="66614"/>
                  </a:cubicBezTo>
                  <a:close/>
                  <a:moveTo>
                    <a:pt x="4028241" y="63836"/>
                  </a:moveTo>
                  <a:lnTo>
                    <a:pt x="4240095" y="152971"/>
                  </a:lnTo>
                  <a:cubicBezTo>
                    <a:pt x="4372195" y="225379"/>
                    <a:pt x="4497595" y="325890"/>
                    <a:pt x="4602755" y="443632"/>
                  </a:cubicBezTo>
                  <a:cubicBezTo>
                    <a:pt x="4774991" y="636517"/>
                    <a:pt x="4919125" y="911180"/>
                    <a:pt x="4988321" y="1178321"/>
                  </a:cubicBezTo>
                  <a:cubicBezTo>
                    <a:pt x="5045551" y="1399445"/>
                    <a:pt x="5079669" y="1719030"/>
                    <a:pt x="4917143" y="1985760"/>
                  </a:cubicBezTo>
                  <a:cubicBezTo>
                    <a:pt x="4842271" y="2108560"/>
                    <a:pt x="4721659" y="2168661"/>
                    <a:pt x="4549149" y="2168661"/>
                  </a:cubicBezTo>
                  <a:cubicBezTo>
                    <a:pt x="4533765" y="2168661"/>
                    <a:pt x="4518039" y="2168183"/>
                    <a:pt x="4501833" y="2167225"/>
                  </a:cubicBezTo>
                  <a:cubicBezTo>
                    <a:pt x="4374401" y="2159739"/>
                    <a:pt x="4238005" y="2124177"/>
                    <a:pt x="4108599" y="2084564"/>
                  </a:cubicBezTo>
                  <a:lnTo>
                    <a:pt x="4005965" y="2052049"/>
                  </a:lnTo>
                  <a:lnTo>
                    <a:pt x="4053977" y="2071433"/>
                  </a:lnTo>
                  <a:cubicBezTo>
                    <a:pt x="4214111" y="2135430"/>
                    <a:pt x="4398107" y="2204560"/>
                    <a:pt x="4575063" y="2243532"/>
                  </a:cubicBezTo>
                  <a:cubicBezTo>
                    <a:pt x="4828665" y="2299461"/>
                    <a:pt x="5002269" y="2202234"/>
                    <a:pt x="5077071" y="1962511"/>
                  </a:cubicBezTo>
                  <a:cubicBezTo>
                    <a:pt x="5158575" y="1701321"/>
                    <a:pt x="5117685" y="1413189"/>
                    <a:pt x="5069003" y="1217431"/>
                  </a:cubicBezTo>
                  <a:cubicBezTo>
                    <a:pt x="4958987" y="774910"/>
                    <a:pt x="4629489" y="209175"/>
                    <a:pt x="4062731" y="71263"/>
                  </a:cubicBezTo>
                  <a:close/>
                  <a:moveTo>
                    <a:pt x="2986162" y="45454"/>
                  </a:moveTo>
                  <a:cubicBezTo>
                    <a:pt x="2921318" y="44138"/>
                    <a:pt x="2857468" y="49825"/>
                    <a:pt x="2796358" y="62851"/>
                  </a:cubicBezTo>
                  <a:cubicBezTo>
                    <a:pt x="2833007" y="58270"/>
                    <a:pt x="2869725" y="56014"/>
                    <a:pt x="2906305" y="56014"/>
                  </a:cubicBezTo>
                  <a:cubicBezTo>
                    <a:pt x="3103156" y="56014"/>
                    <a:pt x="3297820" y="121517"/>
                    <a:pt x="3465065" y="245754"/>
                  </a:cubicBezTo>
                  <a:cubicBezTo>
                    <a:pt x="3664446" y="393922"/>
                    <a:pt x="3799143" y="605405"/>
                    <a:pt x="3844339" y="841299"/>
                  </a:cubicBezTo>
                  <a:cubicBezTo>
                    <a:pt x="3885843" y="1057706"/>
                    <a:pt x="3839279" y="1258112"/>
                    <a:pt x="3706018" y="1436981"/>
                  </a:cubicBezTo>
                  <a:cubicBezTo>
                    <a:pt x="3601131" y="1577765"/>
                    <a:pt x="3442364" y="1707951"/>
                    <a:pt x="3220693" y="1834990"/>
                  </a:cubicBezTo>
                  <a:cubicBezTo>
                    <a:pt x="3094404" y="1907401"/>
                    <a:pt x="2965518" y="1979947"/>
                    <a:pt x="2839776" y="2050577"/>
                  </a:cubicBezTo>
                  <a:cubicBezTo>
                    <a:pt x="2907536" y="2018235"/>
                    <a:pt x="2976594" y="1987536"/>
                    <a:pt x="3044422" y="1957381"/>
                  </a:cubicBezTo>
                  <a:cubicBezTo>
                    <a:pt x="3280589" y="1852426"/>
                    <a:pt x="3524824" y="1743848"/>
                    <a:pt x="3711351" y="1568603"/>
                  </a:cubicBezTo>
                  <a:cubicBezTo>
                    <a:pt x="3880305" y="1409836"/>
                    <a:pt x="3965363" y="1192678"/>
                    <a:pt x="3950937" y="957058"/>
                  </a:cubicBezTo>
                  <a:cubicBezTo>
                    <a:pt x="3933843" y="677882"/>
                    <a:pt x="3783759" y="408828"/>
                    <a:pt x="3549508" y="237412"/>
                  </a:cubicBezTo>
                  <a:cubicBezTo>
                    <a:pt x="3384177" y="116389"/>
                    <a:pt x="3180694" y="49403"/>
                    <a:pt x="2986162" y="45454"/>
                  </a:cubicBezTo>
                  <a:close/>
                  <a:moveTo>
                    <a:pt x="3882767" y="37281"/>
                  </a:moveTo>
                  <a:cubicBezTo>
                    <a:pt x="4118251" y="96630"/>
                    <a:pt x="4335547" y="229688"/>
                    <a:pt x="4511269" y="422230"/>
                  </a:cubicBezTo>
                  <a:cubicBezTo>
                    <a:pt x="4677487" y="604381"/>
                    <a:pt x="4800359" y="831113"/>
                    <a:pt x="4866545" y="1077878"/>
                  </a:cubicBezTo>
                  <a:cubicBezTo>
                    <a:pt x="4916323" y="1263515"/>
                    <a:pt x="4956115" y="1536538"/>
                    <a:pt x="4862785" y="1783507"/>
                  </a:cubicBezTo>
                  <a:cubicBezTo>
                    <a:pt x="4785727" y="1987263"/>
                    <a:pt x="4617045" y="2085655"/>
                    <a:pt x="4361527" y="2075878"/>
                  </a:cubicBezTo>
                  <a:cubicBezTo>
                    <a:pt x="4225257" y="2070680"/>
                    <a:pt x="4089463" y="2043330"/>
                    <a:pt x="3958117" y="2016870"/>
                  </a:cubicBezTo>
                  <a:cubicBezTo>
                    <a:pt x="3921399" y="2009485"/>
                    <a:pt x="3884067" y="2001964"/>
                    <a:pt x="3846597" y="1994921"/>
                  </a:cubicBezTo>
                  <a:cubicBezTo>
                    <a:pt x="3889673" y="2007570"/>
                    <a:pt x="3936099" y="2022543"/>
                    <a:pt x="3984167" y="2038065"/>
                  </a:cubicBezTo>
                  <a:cubicBezTo>
                    <a:pt x="4147719" y="2090783"/>
                    <a:pt x="4333153" y="2150543"/>
                    <a:pt x="4502243" y="2160455"/>
                  </a:cubicBezTo>
                  <a:cubicBezTo>
                    <a:pt x="4697455" y="2171943"/>
                    <a:pt x="4831263" y="2113619"/>
                    <a:pt x="4911331" y="1982272"/>
                  </a:cubicBezTo>
                  <a:cubicBezTo>
                    <a:pt x="5203633" y="1502554"/>
                    <a:pt x="4896971" y="783319"/>
                    <a:pt x="4597695" y="448213"/>
                  </a:cubicBezTo>
                  <a:cubicBezTo>
                    <a:pt x="4397219" y="223739"/>
                    <a:pt x="4135481" y="74477"/>
                    <a:pt x="3882767" y="37281"/>
                  </a:cubicBezTo>
                  <a:close/>
                  <a:moveTo>
                    <a:pt x="3127035" y="24630"/>
                  </a:moveTo>
                  <a:cubicBezTo>
                    <a:pt x="3095311" y="24550"/>
                    <a:pt x="3063670" y="26065"/>
                    <a:pt x="3032252" y="29210"/>
                  </a:cubicBezTo>
                  <a:cubicBezTo>
                    <a:pt x="3519013" y="30441"/>
                    <a:pt x="3946631" y="373477"/>
                    <a:pt x="4050559" y="846905"/>
                  </a:cubicBezTo>
                  <a:cubicBezTo>
                    <a:pt x="4172199" y="1401152"/>
                    <a:pt x="3735420" y="1687165"/>
                    <a:pt x="3464176" y="1808324"/>
                  </a:cubicBezTo>
                  <a:cubicBezTo>
                    <a:pt x="3380417" y="1845724"/>
                    <a:pt x="3293171" y="1878954"/>
                    <a:pt x="3208796" y="1911024"/>
                  </a:cubicBezTo>
                  <a:cubicBezTo>
                    <a:pt x="3138849" y="1937620"/>
                    <a:pt x="3067192" y="1964903"/>
                    <a:pt x="2996971" y="1994783"/>
                  </a:cubicBezTo>
                  <a:cubicBezTo>
                    <a:pt x="3068696" y="1971126"/>
                    <a:pt x="3143020" y="1949451"/>
                    <a:pt x="3215565" y="1928322"/>
                  </a:cubicBezTo>
                  <a:cubicBezTo>
                    <a:pt x="3491595" y="1847845"/>
                    <a:pt x="3776992" y="1764564"/>
                    <a:pt x="3978561" y="1564842"/>
                  </a:cubicBezTo>
                  <a:cubicBezTo>
                    <a:pt x="4116815" y="1427886"/>
                    <a:pt x="4183685" y="1244231"/>
                    <a:pt x="4171993" y="1033637"/>
                  </a:cubicBezTo>
                  <a:cubicBezTo>
                    <a:pt x="4156131" y="747625"/>
                    <a:pt x="3989843" y="432280"/>
                    <a:pt x="3758257" y="248898"/>
                  </a:cubicBezTo>
                  <a:cubicBezTo>
                    <a:pt x="3575303" y="103935"/>
                    <a:pt x="3349108" y="25194"/>
                    <a:pt x="3127035" y="24630"/>
                  </a:cubicBezTo>
                  <a:close/>
                  <a:moveTo>
                    <a:pt x="3589744" y="13322"/>
                  </a:moveTo>
                  <a:lnTo>
                    <a:pt x="3797435" y="69783"/>
                  </a:lnTo>
                  <a:cubicBezTo>
                    <a:pt x="3937877" y="123996"/>
                    <a:pt x="4071995" y="208319"/>
                    <a:pt x="4187377" y="317959"/>
                  </a:cubicBezTo>
                  <a:cubicBezTo>
                    <a:pt x="4362759" y="484657"/>
                    <a:pt x="4511407" y="741609"/>
                    <a:pt x="4575267" y="988443"/>
                  </a:cubicBezTo>
                  <a:cubicBezTo>
                    <a:pt x="4611233" y="1127381"/>
                    <a:pt x="4620327" y="1258318"/>
                    <a:pt x="4602413" y="1377701"/>
                  </a:cubicBezTo>
                  <a:cubicBezTo>
                    <a:pt x="4582447" y="1510827"/>
                    <a:pt x="4528979" y="1625971"/>
                    <a:pt x="4443579" y="1719850"/>
                  </a:cubicBezTo>
                  <a:cubicBezTo>
                    <a:pt x="4242283" y="1941109"/>
                    <a:pt x="3892545" y="1939810"/>
                    <a:pt x="3584037" y="1938717"/>
                  </a:cubicBezTo>
                  <a:lnTo>
                    <a:pt x="3549438" y="1938730"/>
                  </a:lnTo>
                  <a:lnTo>
                    <a:pt x="3566943" y="1940152"/>
                  </a:lnTo>
                  <a:cubicBezTo>
                    <a:pt x="3764752" y="1955536"/>
                    <a:pt x="3946971" y="1958338"/>
                    <a:pt x="4108951" y="1948563"/>
                  </a:cubicBezTo>
                  <a:cubicBezTo>
                    <a:pt x="4356605" y="1933588"/>
                    <a:pt x="4527679" y="1843538"/>
                    <a:pt x="4617455" y="1680876"/>
                  </a:cubicBezTo>
                  <a:cubicBezTo>
                    <a:pt x="4754751" y="1432265"/>
                    <a:pt x="4694583" y="1119928"/>
                    <a:pt x="4646515" y="955897"/>
                  </a:cubicBezTo>
                  <a:cubicBezTo>
                    <a:pt x="4526175" y="545578"/>
                    <a:pt x="4159207" y="76868"/>
                    <a:pt x="3637917" y="17519"/>
                  </a:cubicBezTo>
                  <a:cubicBezTo>
                    <a:pt x="3625609" y="16631"/>
                    <a:pt x="3613165" y="15468"/>
                    <a:pt x="3601062" y="14374"/>
                  </a:cubicBezTo>
                  <a:close/>
                  <a:moveTo>
                    <a:pt x="3650771" y="12186"/>
                  </a:moveTo>
                  <a:cubicBezTo>
                    <a:pt x="3878323" y="40972"/>
                    <a:pt x="4095823" y="151602"/>
                    <a:pt x="4280435" y="332522"/>
                  </a:cubicBezTo>
                  <a:cubicBezTo>
                    <a:pt x="4452739" y="501408"/>
                    <a:pt x="4585115" y="722122"/>
                    <a:pt x="4653079" y="954051"/>
                  </a:cubicBezTo>
                  <a:cubicBezTo>
                    <a:pt x="4701487" y="1119108"/>
                    <a:pt x="4761931" y="1433427"/>
                    <a:pt x="4623471" y="1684226"/>
                  </a:cubicBezTo>
                  <a:cubicBezTo>
                    <a:pt x="4532465" y="1849009"/>
                    <a:pt x="4359477" y="1940289"/>
                    <a:pt x="4109361" y="1955399"/>
                  </a:cubicBezTo>
                  <a:cubicBezTo>
                    <a:pt x="3980885" y="1963193"/>
                    <a:pt x="3839827" y="1962990"/>
                    <a:pt x="3688446" y="1954991"/>
                  </a:cubicBezTo>
                  <a:cubicBezTo>
                    <a:pt x="3720514" y="1959572"/>
                    <a:pt x="3753538" y="1964630"/>
                    <a:pt x="3787247" y="1969760"/>
                  </a:cubicBezTo>
                  <a:cubicBezTo>
                    <a:pt x="4106899" y="2018578"/>
                    <a:pt x="4469151" y="2073961"/>
                    <a:pt x="4670855" y="1835402"/>
                  </a:cubicBezTo>
                  <a:cubicBezTo>
                    <a:pt x="4855537" y="1617082"/>
                    <a:pt x="4812051" y="1271447"/>
                    <a:pt x="4769727" y="1084920"/>
                  </a:cubicBezTo>
                  <a:cubicBezTo>
                    <a:pt x="4707915" y="812514"/>
                    <a:pt x="4569799" y="557954"/>
                    <a:pt x="4380811" y="368077"/>
                  </a:cubicBezTo>
                  <a:cubicBezTo>
                    <a:pt x="4212061" y="198576"/>
                    <a:pt x="3937399" y="23399"/>
                    <a:pt x="3650771" y="12186"/>
                  </a:cubicBezTo>
                  <a:close/>
                  <a:moveTo>
                    <a:pt x="3321649" y="6972"/>
                  </a:moveTo>
                  <a:cubicBezTo>
                    <a:pt x="3286335" y="5666"/>
                    <a:pt x="3250847" y="6741"/>
                    <a:pt x="3215429" y="10545"/>
                  </a:cubicBezTo>
                  <a:cubicBezTo>
                    <a:pt x="3218164" y="10545"/>
                    <a:pt x="3220967" y="10545"/>
                    <a:pt x="3223702" y="10545"/>
                  </a:cubicBezTo>
                  <a:cubicBezTo>
                    <a:pt x="3445578" y="10545"/>
                    <a:pt x="3661985" y="90816"/>
                    <a:pt x="3850359" y="243223"/>
                  </a:cubicBezTo>
                  <a:cubicBezTo>
                    <a:pt x="4031687" y="389956"/>
                    <a:pt x="4168915" y="591320"/>
                    <a:pt x="4236813" y="810257"/>
                  </a:cubicBezTo>
                  <a:cubicBezTo>
                    <a:pt x="4315171" y="1062970"/>
                    <a:pt x="4292471" y="1314864"/>
                    <a:pt x="4174523" y="1501254"/>
                  </a:cubicBezTo>
                  <a:cubicBezTo>
                    <a:pt x="4055893" y="1688738"/>
                    <a:pt x="3836819" y="1776326"/>
                    <a:pt x="3682361" y="1825898"/>
                  </a:cubicBezTo>
                  <a:cubicBezTo>
                    <a:pt x="3579730" y="1858855"/>
                    <a:pt x="3473476" y="1884220"/>
                    <a:pt x="3370708" y="1908836"/>
                  </a:cubicBezTo>
                  <a:cubicBezTo>
                    <a:pt x="3317307" y="1921622"/>
                    <a:pt x="3262676" y="1934681"/>
                    <a:pt x="3208386" y="1948836"/>
                  </a:cubicBezTo>
                  <a:cubicBezTo>
                    <a:pt x="3260898" y="1940355"/>
                    <a:pt x="3315735" y="1932767"/>
                    <a:pt x="3372691" y="1924836"/>
                  </a:cubicBezTo>
                  <a:cubicBezTo>
                    <a:pt x="3675318" y="1882920"/>
                    <a:pt x="4018355" y="1835402"/>
                    <a:pt x="4217395" y="1615303"/>
                  </a:cubicBezTo>
                  <a:cubicBezTo>
                    <a:pt x="4341767" y="1477733"/>
                    <a:pt x="4400023" y="1296403"/>
                    <a:pt x="4385733" y="1090936"/>
                  </a:cubicBezTo>
                  <a:cubicBezTo>
                    <a:pt x="4365221" y="795761"/>
                    <a:pt x="4191891" y="463801"/>
                    <a:pt x="3954287" y="264830"/>
                  </a:cubicBezTo>
                  <a:cubicBezTo>
                    <a:pt x="3807529" y="141883"/>
                    <a:pt x="3568845" y="16110"/>
                    <a:pt x="3321649" y="6972"/>
                  </a:cubicBezTo>
                  <a:close/>
                  <a:moveTo>
                    <a:pt x="3459390" y="6785"/>
                  </a:moveTo>
                  <a:cubicBezTo>
                    <a:pt x="3689881" y="36186"/>
                    <a:pt x="3905809" y="137517"/>
                    <a:pt x="4084267" y="300044"/>
                  </a:cubicBezTo>
                  <a:cubicBezTo>
                    <a:pt x="4259103" y="459221"/>
                    <a:pt x="4386007" y="665166"/>
                    <a:pt x="4451235" y="895658"/>
                  </a:cubicBezTo>
                  <a:cubicBezTo>
                    <a:pt x="4523303" y="1150011"/>
                    <a:pt x="4507439" y="1394589"/>
                    <a:pt x="4407681" y="1566690"/>
                  </a:cubicBezTo>
                  <a:cubicBezTo>
                    <a:pt x="4319271" y="1719303"/>
                    <a:pt x="4154831" y="1821112"/>
                    <a:pt x="3919007" y="1869316"/>
                  </a:cubicBezTo>
                  <a:cubicBezTo>
                    <a:pt x="3807759" y="1892085"/>
                    <a:pt x="3693710" y="1903572"/>
                    <a:pt x="3583422" y="1914785"/>
                  </a:cubicBezTo>
                  <a:cubicBezTo>
                    <a:pt x="3529611" y="1920254"/>
                    <a:pt x="3474569" y="1925794"/>
                    <a:pt x="3419664" y="1932699"/>
                  </a:cubicBezTo>
                  <a:cubicBezTo>
                    <a:pt x="3471902" y="1931469"/>
                    <a:pt x="3526876" y="1931673"/>
                    <a:pt x="3584037" y="1931879"/>
                  </a:cubicBezTo>
                  <a:cubicBezTo>
                    <a:pt x="3891177" y="1933040"/>
                    <a:pt x="4239275" y="1934271"/>
                    <a:pt x="4438519" y="1715269"/>
                  </a:cubicBezTo>
                  <a:cubicBezTo>
                    <a:pt x="4598037" y="1539955"/>
                    <a:pt x="4644259" y="1282386"/>
                    <a:pt x="4568635" y="990152"/>
                  </a:cubicBezTo>
                  <a:cubicBezTo>
                    <a:pt x="4505115" y="744481"/>
                    <a:pt x="4357219" y="488827"/>
                    <a:pt x="4182659" y="322882"/>
                  </a:cubicBezTo>
                  <a:cubicBezTo>
                    <a:pt x="3977535" y="127876"/>
                    <a:pt x="3712856" y="13485"/>
                    <a:pt x="3459390" y="6785"/>
                  </a:cubicBezTo>
                  <a:close/>
                  <a:moveTo>
                    <a:pt x="3269967" y="0"/>
                  </a:moveTo>
                  <a:lnTo>
                    <a:pt x="3369585" y="4248"/>
                  </a:lnTo>
                  <a:lnTo>
                    <a:pt x="3369545" y="2272"/>
                  </a:lnTo>
                  <a:lnTo>
                    <a:pt x="3582691" y="11607"/>
                  </a:lnTo>
                  <a:lnTo>
                    <a:pt x="3582806" y="5827"/>
                  </a:lnTo>
                  <a:lnTo>
                    <a:pt x="3795965" y="24184"/>
                  </a:lnTo>
                  <a:lnTo>
                    <a:pt x="3796205" y="22033"/>
                  </a:lnTo>
                  <a:lnTo>
                    <a:pt x="4008221" y="58021"/>
                  </a:lnTo>
                  <a:lnTo>
                    <a:pt x="4008987" y="52597"/>
                  </a:lnTo>
                  <a:cubicBezTo>
                    <a:pt x="4077277" y="57127"/>
                    <a:pt x="4147313" y="71823"/>
                    <a:pt x="4217569" y="95767"/>
                  </a:cubicBezTo>
                  <a:lnTo>
                    <a:pt x="4221521" y="97625"/>
                  </a:lnTo>
                  <a:lnTo>
                    <a:pt x="4221839" y="96288"/>
                  </a:lnTo>
                  <a:lnTo>
                    <a:pt x="4310269" y="123924"/>
                  </a:lnTo>
                  <a:lnTo>
                    <a:pt x="4488443" y="208834"/>
                  </a:lnTo>
                  <a:cubicBezTo>
                    <a:pt x="4664229" y="309682"/>
                    <a:pt x="4819573" y="451923"/>
                    <a:pt x="4951877" y="633509"/>
                  </a:cubicBezTo>
                  <a:cubicBezTo>
                    <a:pt x="5110095" y="850669"/>
                    <a:pt x="5226059" y="1114323"/>
                    <a:pt x="5287323" y="1395959"/>
                  </a:cubicBezTo>
                  <a:cubicBezTo>
                    <a:pt x="5334091" y="1611203"/>
                    <a:pt x="5372999" y="1932084"/>
                    <a:pt x="5292657" y="2238474"/>
                  </a:cubicBezTo>
                  <a:cubicBezTo>
                    <a:pt x="5246435" y="2414675"/>
                    <a:pt x="5176831" y="2518811"/>
                    <a:pt x="5079875" y="2556758"/>
                  </a:cubicBezTo>
                  <a:cubicBezTo>
                    <a:pt x="4975945" y="2597372"/>
                    <a:pt x="4865793" y="2545886"/>
                    <a:pt x="4761863" y="2489613"/>
                  </a:cubicBezTo>
                  <a:cubicBezTo>
                    <a:pt x="4627915" y="2417204"/>
                    <a:pt x="4494243" y="2337275"/>
                    <a:pt x="4364195" y="2258779"/>
                  </a:cubicBezTo>
                  <a:cubicBezTo>
                    <a:pt x="4494175" y="2349856"/>
                    <a:pt x="4618343" y="2450572"/>
                    <a:pt x="4739641" y="2549032"/>
                  </a:cubicBezTo>
                  <a:lnTo>
                    <a:pt x="4756735" y="2562911"/>
                  </a:lnTo>
                  <a:cubicBezTo>
                    <a:pt x="4776223" y="2578707"/>
                    <a:pt x="4796119" y="2595595"/>
                    <a:pt x="4815401" y="2611867"/>
                  </a:cubicBezTo>
                  <a:cubicBezTo>
                    <a:pt x="4886989" y="2672447"/>
                    <a:pt x="4960971" y="2735081"/>
                    <a:pt x="5044047" y="2772345"/>
                  </a:cubicBezTo>
                  <a:cubicBezTo>
                    <a:pt x="5094097" y="2794839"/>
                    <a:pt x="5141139" y="2797097"/>
                    <a:pt x="5183735" y="2779179"/>
                  </a:cubicBezTo>
                  <a:cubicBezTo>
                    <a:pt x="5265375" y="2744857"/>
                    <a:pt x="5317477" y="2642568"/>
                    <a:pt x="5346879" y="2562843"/>
                  </a:cubicBezTo>
                  <a:cubicBezTo>
                    <a:pt x="5546875" y="2019947"/>
                    <a:pt x="5426877" y="1255448"/>
                    <a:pt x="5055191" y="703662"/>
                  </a:cubicBezTo>
                  <a:cubicBezTo>
                    <a:pt x="4904579" y="480076"/>
                    <a:pt x="4715505" y="307221"/>
                    <a:pt x="4512577" y="202806"/>
                  </a:cubicBezTo>
                  <a:lnTo>
                    <a:pt x="4314907" y="125373"/>
                  </a:lnTo>
                  <a:lnTo>
                    <a:pt x="4439403" y="164279"/>
                  </a:lnTo>
                  <a:lnTo>
                    <a:pt x="4432431" y="161518"/>
                  </a:lnTo>
                  <a:lnTo>
                    <a:pt x="4434143" y="154954"/>
                  </a:lnTo>
                  <a:cubicBezTo>
                    <a:pt x="4504459" y="168766"/>
                    <a:pt x="4571837" y="190706"/>
                    <a:pt x="4636205" y="219516"/>
                  </a:cubicBezTo>
                  <a:lnTo>
                    <a:pt x="4664617" y="235848"/>
                  </a:lnTo>
                  <a:lnTo>
                    <a:pt x="4668789" y="237605"/>
                  </a:lnTo>
                  <a:lnTo>
                    <a:pt x="4724857" y="258471"/>
                  </a:lnTo>
                  <a:lnTo>
                    <a:pt x="4740749" y="267913"/>
                  </a:lnTo>
                  <a:lnTo>
                    <a:pt x="4827559" y="304475"/>
                  </a:lnTo>
                  <a:lnTo>
                    <a:pt x="4856205" y="322703"/>
                  </a:lnTo>
                  <a:lnTo>
                    <a:pt x="4858475" y="317482"/>
                  </a:lnTo>
                  <a:cubicBezTo>
                    <a:pt x="4926415" y="342695"/>
                    <a:pt x="4990429" y="374652"/>
                    <a:pt x="5050685" y="411974"/>
                  </a:cubicBezTo>
                  <a:lnTo>
                    <a:pt x="5069421" y="425965"/>
                  </a:lnTo>
                  <a:lnTo>
                    <a:pt x="5070027" y="424830"/>
                  </a:lnTo>
                  <a:cubicBezTo>
                    <a:pt x="5129069" y="452984"/>
                    <a:pt x="5184939" y="485779"/>
                    <a:pt x="5237787" y="522394"/>
                  </a:cubicBezTo>
                  <a:lnTo>
                    <a:pt x="5278451" y="555139"/>
                  </a:lnTo>
                  <a:lnTo>
                    <a:pt x="5281307" y="550778"/>
                  </a:lnTo>
                  <a:cubicBezTo>
                    <a:pt x="5335485" y="582666"/>
                    <a:pt x="5386707" y="618209"/>
                    <a:pt x="5435117" y="656708"/>
                  </a:cubicBezTo>
                  <a:lnTo>
                    <a:pt x="5497449" y="713002"/>
                  </a:lnTo>
                  <a:lnTo>
                    <a:pt x="5487935" y="703731"/>
                  </a:lnTo>
                  <a:lnTo>
                    <a:pt x="5492175" y="698398"/>
                  </a:lnTo>
                  <a:cubicBezTo>
                    <a:pt x="5810323" y="931696"/>
                    <a:pt x="6056199" y="1299620"/>
                    <a:pt x="6223035" y="1792125"/>
                  </a:cubicBezTo>
                  <a:cubicBezTo>
                    <a:pt x="6446211" y="2450846"/>
                    <a:pt x="6513969" y="3230660"/>
                    <a:pt x="6418997" y="4047394"/>
                  </a:cubicBezTo>
                  <a:cubicBezTo>
                    <a:pt x="6370587" y="4463797"/>
                    <a:pt x="6290111" y="4818730"/>
                    <a:pt x="6172915" y="5132503"/>
                  </a:cubicBezTo>
                  <a:cubicBezTo>
                    <a:pt x="6030833" y="5512804"/>
                    <a:pt x="5833229" y="5827192"/>
                    <a:pt x="5585575" y="6066914"/>
                  </a:cubicBezTo>
                  <a:lnTo>
                    <a:pt x="5585439" y="6067051"/>
                  </a:lnTo>
                  <a:cubicBezTo>
                    <a:pt x="5528277" y="6115665"/>
                    <a:pt x="5463459" y="6170844"/>
                    <a:pt x="5392553" y="6218364"/>
                  </a:cubicBezTo>
                  <a:lnTo>
                    <a:pt x="5388519" y="6212826"/>
                  </a:lnTo>
                  <a:cubicBezTo>
                    <a:pt x="5684377" y="5981104"/>
                    <a:pt x="5914117" y="5651605"/>
                    <a:pt x="6090797" y="5205459"/>
                  </a:cubicBezTo>
                  <a:cubicBezTo>
                    <a:pt x="6345219" y="4563008"/>
                    <a:pt x="6440467" y="3776971"/>
                    <a:pt x="6373731" y="2869164"/>
                  </a:cubicBezTo>
                  <a:cubicBezTo>
                    <a:pt x="6309537" y="1995796"/>
                    <a:pt x="6073373" y="1328788"/>
                    <a:pt x="5670691" y="881792"/>
                  </a:cubicBezTo>
                  <a:lnTo>
                    <a:pt x="5605151" y="817936"/>
                  </a:lnTo>
                  <a:lnTo>
                    <a:pt x="5692975" y="917593"/>
                  </a:lnTo>
                  <a:cubicBezTo>
                    <a:pt x="5881643" y="1155245"/>
                    <a:pt x="6007175" y="1431875"/>
                    <a:pt x="6087515" y="1660161"/>
                  </a:cubicBezTo>
                  <a:cubicBezTo>
                    <a:pt x="6215855" y="2024870"/>
                    <a:pt x="6296947" y="2433001"/>
                    <a:pt x="6328537" y="2873130"/>
                  </a:cubicBezTo>
                  <a:cubicBezTo>
                    <a:pt x="6356503" y="3263547"/>
                    <a:pt x="6345835" y="3680494"/>
                    <a:pt x="6296811" y="4112350"/>
                  </a:cubicBezTo>
                  <a:cubicBezTo>
                    <a:pt x="6186111" y="5086487"/>
                    <a:pt x="5882733" y="5779261"/>
                    <a:pt x="5369307" y="6230262"/>
                  </a:cubicBezTo>
                  <a:lnTo>
                    <a:pt x="5369031" y="6230467"/>
                  </a:lnTo>
                  <a:lnTo>
                    <a:pt x="5348041" y="6245646"/>
                  </a:lnTo>
                  <a:cubicBezTo>
                    <a:pt x="5291085" y="6286740"/>
                    <a:pt x="5237343" y="6325576"/>
                    <a:pt x="5176419" y="6358396"/>
                  </a:cubicBezTo>
                  <a:lnTo>
                    <a:pt x="5172933" y="6352516"/>
                  </a:lnTo>
                  <a:lnTo>
                    <a:pt x="5198471" y="6333957"/>
                  </a:lnTo>
                  <a:lnTo>
                    <a:pt x="5246705" y="6299093"/>
                  </a:lnTo>
                  <a:lnTo>
                    <a:pt x="5248097" y="6297889"/>
                  </a:lnTo>
                  <a:lnTo>
                    <a:pt x="5291545" y="6266312"/>
                  </a:lnTo>
                  <a:cubicBezTo>
                    <a:pt x="5560969" y="6051332"/>
                    <a:pt x="5778811" y="5739792"/>
                    <a:pt x="5940167" y="5338107"/>
                  </a:cubicBezTo>
                  <a:cubicBezTo>
                    <a:pt x="6203821" y="4681844"/>
                    <a:pt x="6309051" y="3864560"/>
                    <a:pt x="6252847" y="2909094"/>
                  </a:cubicBezTo>
                  <a:cubicBezTo>
                    <a:pt x="6218795" y="2329549"/>
                    <a:pt x="6122011" y="1847405"/>
                    <a:pt x="5960219" y="1457148"/>
                  </a:cubicBezTo>
                  <a:lnTo>
                    <a:pt x="5828285" y="1184972"/>
                  </a:lnTo>
                  <a:lnTo>
                    <a:pt x="5896125" y="1302858"/>
                  </a:lnTo>
                  <a:cubicBezTo>
                    <a:pt x="5943719" y="1399636"/>
                    <a:pt x="5986715" y="1502506"/>
                    <a:pt x="6025021" y="1611342"/>
                  </a:cubicBezTo>
                  <a:cubicBezTo>
                    <a:pt x="6153019" y="1974957"/>
                    <a:pt x="6229803" y="2399360"/>
                    <a:pt x="6259751" y="2908752"/>
                  </a:cubicBezTo>
                  <a:cubicBezTo>
                    <a:pt x="6285735" y="3351205"/>
                    <a:pt x="6277529" y="3766647"/>
                    <a:pt x="6235343" y="4143529"/>
                  </a:cubicBezTo>
                  <a:cubicBezTo>
                    <a:pt x="6186111" y="4583590"/>
                    <a:pt x="6088883" y="4986318"/>
                    <a:pt x="5946527" y="5340705"/>
                  </a:cubicBezTo>
                  <a:cubicBezTo>
                    <a:pt x="5777777" y="5760732"/>
                    <a:pt x="5547423" y="6082504"/>
                    <a:pt x="5260931" y="6298842"/>
                  </a:cubicBezTo>
                  <a:cubicBezTo>
                    <a:pt x="5288691" y="6280175"/>
                    <a:pt x="5315973" y="6260415"/>
                    <a:pt x="5344007" y="6240176"/>
                  </a:cubicBezTo>
                  <a:lnTo>
                    <a:pt x="5364931" y="6225065"/>
                  </a:lnTo>
                  <a:cubicBezTo>
                    <a:pt x="5876989" y="5775227"/>
                    <a:pt x="6179547" y="5083957"/>
                    <a:pt x="6290043" y="4111598"/>
                  </a:cubicBezTo>
                  <a:cubicBezTo>
                    <a:pt x="6394313" y="3193945"/>
                    <a:pt x="6322041" y="2347053"/>
                    <a:pt x="6081157" y="1662486"/>
                  </a:cubicBezTo>
                  <a:cubicBezTo>
                    <a:pt x="5959791" y="1317877"/>
                    <a:pt x="5735453" y="862979"/>
                    <a:pt x="5346059" y="599802"/>
                  </a:cubicBezTo>
                  <a:cubicBezTo>
                    <a:pt x="5494809" y="717954"/>
                    <a:pt x="5626241" y="862004"/>
                    <a:pt x="5739641" y="1030932"/>
                  </a:cubicBezTo>
                  <a:lnTo>
                    <a:pt x="5824117" y="1177726"/>
                  </a:lnTo>
                  <a:lnTo>
                    <a:pt x="5668491" y="939987"/>
                  </a:lnTo>
                  <a:cubicBezTo>
                    <a:pt x="5611649" y="865049"/>
                    <a:pt x="5550673" y="795683"/>
                    <a:pt x="5485527" y="731801"/>
                  </a:cubicBezTo>
                  <a:lnTo>
                    <a:pt x="5418069" y="674948"/>
                  </a:lnTo>
                  <a:lnTo>
                    <a:pt x="5519789" y="781346"/>
                  </a:lnTo>
                  <a:cubicBezTo>
                    <a:pt x="5726551" y="1024372"/>
                    <a:pt x="5865203" y="1321782"/>
                    <a:pt x="5954389" y="1570795"/>
                  </a:cubicBezTo>
                  <a:cubicBezTo>
                    <a:pt x="6090591" y="1951094"/>
                    <a:pt x="6172915" y="2390539"/>
                    <a:pt x="6198967" y="2876890"/>
                  </a:cubicBezTo>
                  <a:cubicBezTo>
                    <a:pt x="6220435" y="3276605"/>
                    <a:pt x="6205599" y="3712562"/>
                    <a:pt x="6153703" y="4209784"/>
                  </a:cubicBezTo>
                  <a:cubicBezTo>
                    <a:pt x="6105771" y="4669263"/>
                    <a:pt x="6011071" y="5074863"/>
                    <a:pt x="5872271" y="5415370"/>
                  </a:cubicBezTo>
                  <a:cubicBezTo>
                    <a:pt x="5739197" y="5741877"/>
                    <a:pt x="5565853" y="6006423"/>
                    <a:pt x="5355155" y="6205202"/>
                  </a:cubicBezTo>
                  <a:lnTo>
                    <a:pt x="5248097" y="6297889"/>
                  </a:lnTo>
                  <a:lnTo>
                    <a:pt x="5198471" y="6333957"/>
                  </a:lnTo>
                  <a:lnTo>
                    <a:pt x="5132113" y="6381917"/>
                  </a:lnTo>
                  <a:lnTo>
                    <a:pt x="5131975" y="6381985"/>
                  </a:lnTo>
                  <a:cubicBezTo>
                    <a:pt x="5120215" y="6389096"/>
                    <a:pt x="5108455" y="6396344"/>
                    <a:pt x="5096695" y="6403660"/>
                  </a:cubicBezTo>
                  <a:cubicBezTo>
                    <a:pt x="5053551" y="6430463"/>
                    <a:pt x="5008833" y="6458155"/>
                    <a:pt x="4960629" y="6476958"/>
                  </a:cubicBezTo>
                  <a:lnTo>
                    <a:pt x="4957825" y="6470736"/>
                  </a:lnTo>
                  <a:lnTo>
                    <a:pt x="5021419" y="6430750"/>
                  </a:lnTo>
                  <a:lnTo>
                    <a:pt x="4907091" y="6500821"/>
                  </a:lnTo>
                  <a:cubicBezTo>
                    <a:pt x="4847879" y="6534188"/>
                    <a:pt x="4795023" y="6559008"/>
                    <a:pt x="4745451" y="6576854"/>
                  </a:cubicBezTo>
                  <a:lnTo>
                    <a:pt x="4742787" y="6570564"/>
                  </a:lnTo>
                  <a:cubicBezTo>
                    <a:pt x="5246163" y="6324961"/>
                    <a:pt x="5519319" y="5838269"/>
                    <a:pt x="5659899" y="5473284"/>
                  </a:cubicBezTo>
                  <a:cubicBezTo>
                    <a:pt x="5976131" y="4651896"/>
                    <a:pt x="5956577" y="3687332"/>
                    <a:pt x="5939347" y="2836343"/>
                  </a:cubicBezTo>
                  <a:lnTo>
                    <a:pt x="5939073" y="2821710"/>
                  </a:lnTo>
                  <a:cubicBezTo>
                    <a:pt x="5914137" y="1590773"/>
                    <a:pt x="5592273" y="775150"/>
                    <a:pt x="4981703" y="394167"/>
                  </a:cubicBezTo>
                  <a:lnTo>
                    <a:pt x="4873371" y="333625"/>
                  </a:lnTo>
                  <a:lnTo>
                    <a:pt x="4997893" y="412857"/>
                  </a:lnTo>
                  <a:cubicBezTo>
                    <a:pt x="5107771" y="495736"/>
                    <a:pt x="5210163" y="599768"/>
                    <a:pt x="5304281" y="724380"/>
                  </a:cubicBezTo>
                  <a:cubicBezTo>
                    <a:pt x="5457235" y="926908"/>
                    <a:pt x="5587353" y="1184818"/>
                    <a:pt x="5680547" y="1470352"/>
                  </a:cubicBezTo>
                  <a:cubicBezTo>
                    <a:pt x="5838015" y="1952734"/>
                    <a:pt x="5853947" y="2460556"/>
                    <a:pt x="5850255" y="2849129"/>
                  </a:cubicBezTo>
                  <a:cubicBezTo>
                    <a:pt x="5849503" y="2928922"/>
                    <a:pt x="5848887" y="3008784"/>
                    <a:pt x="5848271" y="3088647"/>
                  </a:cubicBezTo>
                  <a:cubicBezTo>
                    <a:pt x="5845263" y="3470378"/>
                    <a:pt x="5842187" y="3865107"/>
                    <a:pt x="5823109" y="4251903"/>
                  </a:cubicBezTo>
                  <a:cubicBezTo>
                    <a:pt x="5797879" y="4761433"/>
                    <a:pt x="5711179" y="5205733"/>
                    <a:pt x="5565267" y="5572427"/>
                  </a:cubicBezTo>
                  <a:cubicBezTo>
                    <a:pt x="5378603" y="6041548"/>
                    <a:pt x="5095053" y="6381097"/>
                    <a:pt x="4722479" y="6581846"/>
                  </a:cubicBezTo>
                  <a:lnTo>
                    <a:pt x="4722275" y="6581983"/>
                  </a:lnTo>
                  <a:cubicBezTo>
                    <a:pt x="4714411" y="6585470"/>
                    <a:pt x="4706615" y="6588957"/>
                    <a:pt x="4698821" y="6592444"/>
                  </a:cubicBezTo>
                  <a:lnTo>
                    <a:pt x="4587247" y="6635842"/>
                  </a:lnTo>
                  <a:lnTo>
                    <a:pt x="4572191" y="6642015"/>
                  </a:lnTo>
                  <a:lnTo>
                    <a:pt x="4565787" y="6644189"/>
                  </a:lnTo>
                  <a:lnTo>
                    <a:pt x="4530415" y="6657947"/>
                  </a:lnTo>
                  <a:lnTo>
                    <a:pt x="4529885" y="6656375"/>
                  </a:lnTo>
                  <a:lnTo>
                    <a:pt x="4459817" y="6680160"/>
                  </a:lnTo>
                  <a:lnTo>
                    <a:pt x="4446107" y="6685092"/>
                  </a:lnTo>
                  <a:lnTo>
                    <a:pt x="4439539" y="6687043"/>
                  </a:lnTo>
                  <a:lnTo>
                    <a:pt x="4422929" y="6692681"/>
                  </a:lnTo>
                  <a:lnTo>
                    <a:pt x="4422753" y="6692029"/>
                  </a:lnTo>
                  <a:lnTo>
                    <a:pt x="4315579" y="6723860"/>
                  </a:lnTo>
                  <a:lnTo>
                    <a:pt x="4314007" y="6717228"/>
                  </a:lnTo>
                  <a:cubicBezTo>
                    <a:pt x="4627027" y="6624170"/>
                    <a:pt x="4917689" y="6381165"/>
                    <a:pt x="5132455" y="6033001"/>
                  </a:cubicBezTo>
                  <a:cubicBezTo>
                    <a:pt x="5453543" y="5512326"/>
                    <a:pt x="5570395" y="4817500"/>
                    <a:pt x="5444995" y="4174366"/>
                  </a:cubicBezTo>
                  <a:cubicBezTo>
                    <a:pt x="5441371" y="4155632"/>
                    <a:pt x="5437747" y="4135803"/>
                    <a:pt x="5433987" y="4115290"/>
                  </a:cubicBezTo>
                  <a:cubicBezTo>
                    <a:pt x="5411287" y="3990711"/>
                    <a:pt x="5383047" y="3835705"/>
                    <a:pt x="5308793" y="3740186"/>
                  </a:cubicBezTo>
                  <a:cubicBezTo>
                    <a:pt x="5286845" y="3711947"/>
                    <a:pt x="5265239" y="3697930"/>
                    <a:pt x="5242811" y="3697383"/>
                  </a:cubicBezTo>
                  <a:cubicBezTo>
                    <a:pt x="5204043" y="3696426"/>
                    <a:pt x="5167803" y="3734989"/>
                    <a:pt x="5124455" y="3785381"/>
                  </a:cubicBezTo>
                  <a:cubicBezTo>
                    <a:pt x="5095123" y="3819569"/>
                    <a:pt x="5067431" y="3857244"/>
                    <a:pt x="5040627" y="3893687"/>
                  </a:cubicBezTo>
                  <a:cubicBezTo>
                    <a:pt x="5024491" y="3915636"/>
                    <a:pt x="5007807" y="3938336"/>
                    <a:pt x="4991055" y="3959874"/>
                  </a:cubicBezTo>
                  <a:cubicBezTo>
                    <a:pt x="4818955" y="4180998"/>
                    <a:pt x="4615335" y="4366773"/>
                    <a:pt x="4427783" y="4523010"/>
                  </a:cubicBezTo>
                  <a:lnTo>
                    <a:pt x="4356585" y="4581495"/>
                  </a:lnTo>
                  <a:lnTo>
                    <a:pt x="4373801" y="4570470"/>
                  </a:lnTo>
                  <a:cubicBezTo>
                    <a:pt x="4445579" y="4519847"/>
                    <a:pt x="4515303" y="4467079"/>
                    <a:pt x="4583883" y="4415182"/>
                  </a:cubicBezTo>
                  <a:cubicBezTo>
                    <a:pt x="4686651" y="4337439"/>
                    <a:pt x="4792835" y="4257030"/>
                    <a:pt x="4903263" y="4185921"/>
                  </a:cubicBezTo>
                  <a:cubicBezTo>
                    <a:pt x="4998987" y="4124246"/>
                    <a:pt x="5077003" y="4101546"/>
                    <a:pt x="5141755" y="4116384"/>
                  </a:cubicBezTo>
                  <a:cubicBezTo>
                    <a:pt x="5190435" y="4127597"/>
                    <a:pt x="5231871" y="4160759"/>
                    <a:pt x="5264897" y="4214980"/>
                  </a:cubicBezTo>
                  <a:cubicBezTo>
                    <a:pt x="5331767" y="4324859"/>
                    <a:pt x="5354263" y="4460035"/>
                    <a:pt x="5373135" y="4600478"/>
                  </a:cubicBezTo>
                  <a:cubicBezTo>
                    <a:pt x="5409509" y="4870832"/>
                    <a:pt x="5387561" y="5167852"/>
                    <a:pt x="5309477" y="5459403"/>
                  </a:cubicBezTo>
                  <a:cubicBezTo>
                    <a:pt x="5143531" y="6079289"/>
                    <a:pt x="4773007" y="6540820"/>
                    <a:pt x="4292879" y="6725637"/>
                  </a:cubicBezTo>
                  <a:lnTo>
                    <a:pt x="4292675" y="6725706"/>
                  </a:lnTo>
                  <a:lnTo>
                    <a:pt x="4275239" y="6731039"/>
                  </a:lnTo>
                  <a:cubicBezTo>
                    <a:pt x="4219035" y="6748338"/>
                    <a:pt x="4161053" y="6766047"/>
                    <a:pt x="4101293" y="6774320"/>
                  </a:cubicBezTo>
                  <a:lnTo>
                    <a:pt x="4099995" y="6767620"/>
                  </a:lnTo>
                  <a:cubicBezTo>
                    <a:pt x="4370553" y="6697398"/>
                    <a:pt x="4616635" y="6536512"/>
                    <a:pt x="4811775" y="6302328"/>
                  </a:cubicBezTo>
                  <a:cubicBezTo>
                    <a:pt x="5142915" y="5904933"/>
                    <a:pt x="5316931" y="5339884"/>
                    <a:pt x="5265855" y="4827619"/>
                  </a:cubicBezTo>
                  <a:cubicBezTo>
                    <a:pt x="5254777" y="4716647"/>
                    <a:pt x="5230983" y="4556239"/>
                    <a:pt x="5152283" y="4444241"/>
                  </a:cubicBezTo>
                  <a:cubicBezTo>
                    <a:pt x="5045551" y="4292380"/>
                    <a:pt x="4888767" y="4336619"/>
                    <a:pt x="4764187" y="4392208"/>
                  </a:cubicBezTo>
                  <a:cubicBezTo>
                    <a:pt x="4657795" y="4439591"/>
                    <a:pt x="4555235" y="4499283"/>
                    <a:pt x="4456091" y="4556991"/>
                  </a:cubicBezTo>
                  <a:cubicBezTo>
                    <a:pt x="4407545" y="4585230"/>
                    <a:pt x="4358179" y="4613965"/>
                    <a:pt x="4307931" y="4641520"/>
                  </a:cubicBezTo>
                  <a:lnTo>
                    <a:pt x="4168781" y="4711757"/>
                  </a:lnTo>
                  <a:lnTo>
                    <a:pt x="4206387" y="4695451"/>
                  </a:lnTo>
                  <a:cubicBezTo>
                    <a:pt x="4363783" y="4623383"/>
                    <a:pt x="4526517" y="4548923"/>
                    <a:pt x="4693899" y="4508514"/>
                  </a:cubicBezTo>
                  <a:cubicBezTo>
                    <a:pt x="4840357" y="4473164"/>
                    <a:pt x="4955023" y="4499283"/>
                    <a:pt x="5034747" y="4586324"/>
                  </a:cubicBezTo>
                  <a:cubicBezTo>
                    <a:pt x="5265991" y="4838696"/>
                    <a:pt x="5138131" y="5510753"/>
                    <a:pt x="5065379" y="5726954"/>
                  </a:cubicBezTo>
                  <a:cubicBezTo>
                    <a:pt x="4983055" y="5971736"/>
                    <a:pt x="4853349" y="6196484"/>
                    <a:pt x="4690275" y="6376857"/>
                  </a:cubicBezTo>
                  <a:cubicBezTo>
                    <a:pt x="4511339" y="6574803"/>
                    <a:pt x="4294863" y="6713877"/>
                    <a:pt x="4064303" y="6778970"/>
                  </a:cubicBezTo>
                  <a:lnTo>
                    <a:pt x="4064099" y="6779038"/>
                  </a:lnTo>
                  <a:cubicBezTo>
                    <a:pt x="4051243" y="6781842"/>
                    <a:pt x="4038319" y="6784850"/>
                    <a:pt x="4025329" y="6787859"/>
                  </a:cubicBezTo>
                  <a:cubicBezTo>
                    <a:pt x="3980339" y="6798252"/>
                    <a:pt x="3933775" y="6809123"/>
                    <a:pt x="3887007" y="6810628"/>
                  </a:cubicBezTo>
                  <a:lnTo>
                    <a:pt x="3886323" y="6803859"/>
                  </a:lnTo>
                  <a:lnTo>
                    <a:pt x="3947597" y="6787700"/>
                  </a:lnTo>
                  <a:lnTo>
                    <a:pt x="3823555" y="6816782"/>
                  </a:lnTo>
                  <a:cubicBezTo>
                    <a:pt x="3769812" y="6827038"/>
                    <a:pt x="3720719" y="6832440"/>
                    <a:pt x="3673198" y="6833055"/>
                  </a:cubicBezTo>
                  <a:lnTo>
                    <a:pt x="3672720" y="6826217"/>
                  </a:lnTo>
                  <a:cubicBezTo>
                    <a:pt x="3907929" y="6795585"/>
                    <a:pt x="4119823" y="6700886"/>
                    <a:pt x="4302451" y="6544718"/>
                  </a:cubicBezTo>
                  <a:cubicBezTo>
                    <a:pt x="4666003" y="6233886"/>
                    <a:pt x="4879399" y="5730852"/>
                    <a:pt x="4833383" y="5292979"/>
                  </a:cubicBezTo>
                  <a:cubicBezTo>
                    <a:pt x="4804187" y="5015104"/>
                    <a:pt x="4659233" y="4844577"/>
                    <a:pt x="4425323" y="4812714"/>
                  </a:cubicBezTo>
                  <a:cubicBezTo>
                    <a:pt x="4198727" y="4781808"/>
                    <a:pt x="3926801" y="4838218"/>
                    <a:pt x="3708275" y="4883482"/>
                  </a:cubicBezTo>
                  <a:lnTo>
                    <a:pt x="3703010" y="4884576"/>
                  </a:lnTo>
                  <a:cubicBezTo>
                    <a:pt x="3702942" y="4884576"/>
                    <a:pt x="3702942" y="4884576"/>
                    <a:pt x="3702942" y="4884576"/>
                  </a:cubicBezTo>
                  <a:lnTo>
                    <a:pt x="3702217" y="4881024"/>
                  </a:lnTo>
                  <a:lnTo>
                    <a:pt x="3702877" y="4884922"/>
                  </a:lnTo>
                  <a:lnTo>
                    <a:pt x="3693911" y="4886441"/>
                  </a:lnTo>
                  <a:lnTo>
                    <a:pt x="3692769" y="4879699"/>
                  </a:lnTo>
                  <a:lnTo>
                    <a:pt x="3701640" y="4878196"/>
                  </a:lnTo>
                  <a:lnTo>
                    <a:pt x="3701574" y="4877875"/>
                  </a:lnTo>
                  <a:cubicBezTo>
                    <a:pt x="3784239" y="4860713"/>
                    <a:pt x="3868545" y="4838902"/>
                    <a:pt x="3950117" y="4817911"/>
                  </a:cubicBezTo>
                  <a:cubicBezTo>
                    <a:pt x="4124131" y="4772988"/>
                    <a:pt x="4304093" y="4726562"/>
                    <a:pt x="4484671" y="4719861"/>
                  </a:cubicBezTo>
                  <a:cubicBezTo>
                    <a:pt x="4643575" y="4713981"/>
                    <a:pt x="4764255" y="4766561"/>
                    <a:pt x="4843367" y="4876303"/>
                  </a:cubicBezTo>
                  <a:cubicBezTo>
                    <a:pt x="4944767" y="5016950"/>
                    <a:pt x="4957005" y="5223442"/>
                    <a:pt x="4949347" y="5371952"/>
                  </a:cubicBezTo>
                  <a:cubicBezTo>
                    <a:pt x="4940799" y="5538172"/>
                    <a:pt x="4902443" y="5726271"/>
                    <a:pt x="4846715" y="5875191"/>
                  </a:cubicBezTo>
                  <a:cubicBezTo>
                    <a:pt x="4761863" y="6101922"/>
                    <a:pt x="4622925" y="6317782"/>
                    <a:pt x="4455407" y="6483044"/>
                  </a:cubicBezTo>
                  <a:cubicBezTo>
                    <a:pt x="4360571" y="6576581"/>
                    <a:pt x="4258539" y="6652204"/>
                    <a:pt x="4152249" y="6708348"/>
                  </a:cubicBezTo>
                  <a:lnTo>
                    <a:pt x="3997555" y="6774525"/>
                  </a:lnTo>
                  <a:lnTo>
                    <a:pt x="4080299" y="6752704"/>
                  </a:lnTo>
                  <a:cubicBezTo>
                    <a:pt x="4272127" y="6682058"/>
                    <a:pt x="4455305" y="6554240"/>
                    <a:pt x="4609867" y="6380960"/>
                  </a:cubicBezTo>
                  <a:cubicBezTo>
                    <a:pt x="4928287" y="6023906"/>
                    <a:pt x="5100251" y="5510889"/>
                    <a:pt x="5047875" y="5073906"/>
                  </a:cubicBezTo>
                  <a:cubicBezTo>
                    <a:pt x="5033517" y="4953771"/>
                    <a:pt x="4991055" y="4790833"/>
                    <a:pt x="4870511" y="4696545"/>
                  </a:cubicBezTo>
                  <a:cubicBezTo>
                    <a:pt x="4797007" y="4639042"/>
                    <a:pt x="4704907" y="4616683"/>
                    <a:pt x="4596739" y="4630084"/>
                  </a:cubicBezTo>
                  <a:cubicBezTo>
                    <a:pt x="4446929" y="4648682"/>
                    <a:pt x="4300607" y="4698938"/>
                    <a:pt x="4159071" y="4747621"/>
                  </a:cubicBezTo>
                  <a:cubicBezTo>
                    <a:pt x="4087071" y="4772373"/>
                    <a:pt x="4012611" y="4797945"/>
                    <a:pt x="3938767" y="4818936"/>
                  </a:cubicBezTo>
                  <a:lnTo>
                    <a:pt x="3936579" y="4812440"/>
                  </a:lnTo>
                  <a:lnTo>
                    <a:pt x="4154067" y="4718137"/>
                  </a:lnTo>
                  <a:lnTo>
                    <a:pt x="4151411" y="4712886"/>
                  </a:lnTo>
                  <a:lnTo>
                    <a:pt x="4338931" y="4592801"/>
                  </a:lnTo>
                  <a:lnTo>
                    <a:pt x="4336229" y="4589402"/>
                  </a:lnTo>
                  <a:cubicBezTo>
                    <a:pt x="4364741" y="4566291"/>
                    <a:pt x="4393869" y="4542428"/>
                    <a:pt x="4423339" y="4517882"/>
                  </a:cubicBezTo>
                  <a:lnTo>
                    <a:pt x="4444791" y="4496868"/>
                  </a:lnTo>
                  <a:lnTo>
                    <a:pt x="4444277" y="4496322"/>
                  </a:lnTo>
                  <a:lnTo>
                    <a:pt x="4460325" y="4481252"/>
                  </a:lnTo>
                  <a:lnTo>
                    <a:pt x="4460521" y="4481460"/>
                  </a:lnTo>
                  <a:lnTo>
                    <a:pt x="4460679" y="4481304"/>
                  </a:lnTo>
                  <a:lnTo>
                    <a:pt x="4460399" y="4481027"/>
                  </a:lnTo>
                  <a:cubicBezTo>
                    <a:pt x="4463611" y="4477745"/>
                    <a:pt x="4466825" y="4474464"/>
                    <a:pt x="4470039" y="4471181"/>
                  </a:cubicBezTo>
                  <a:cubicBezTo>
                    <a:pt x="4523441" y="4416379"/>
                    <a:pt x="4574533" y="4358227"/>
                    <a:pt x="4622977" y="4297125"/>
                  </a:cubicBezTo>
                  <a:lnTo>
                    <a:pt x="4665301" y="4237905"/>
                  </a:lnTo>
                  <a:lnTo>
                    <a:pt x="4661715" y="4235631"/>
                  </a:lnTo>
                  <a:lnTo>
                    <a:pt x="4690945" y="4189557"/>
                  </a:lnTo>
                  <a:lnTo>
                    <a:pt x="4696719" y="4193221"/>
                  </a:lnTo>
                  <a:lnTo>
                    <a:pt x="4692635" y="4199658"/>
                  </a:lnTo>
                  <a:lnTo>
                    <a:pt x="4760017" y="4105376"/>
                  </a:lnTo>
                  <a:cubicBezTo>
                    <a:pt x="4939911" y="3825723"/>
                    <a:pt x="5008559" y="3512771"/>
                    <a:pt x="4953381" y="3224166"/>
                  </a:cubicBezTo>
                  <a:cubicBezTo>
                    <a:pt x="4905997" y="2976170"/>
                    <a:pt x="4776291" y="2731320"/>
                    <a:pt x="4545251" y="2453717"/>
                  </a:cubicBezTo>
                  <a:lnTo>
                    <a:pt x="4503679" y="2407497"/>
                  </a:lnTo>
                  <a:lnTo>
                    <a:pt x="4503841" y="2407344"/>
                  </a:lnTo>
                  <a:lnTo>
                    <a:pt x="4407339" y="2314028"/>
                  </a:lnTo>
                  <a:lnTo>
                    <a:pt x="4411715" y="2308765"/>
                  </a:lnTo>
                  <a:cubicBezTo>
                    <a:pt x="4618549" y="2468006"/>
                    <a:pt x="4820939" y="2682704"/>
                    <a:pt x="5013345" y="2946905"/>
                  </a:cubicBezTo>
                  <a:cubicBezTo>
                    <a:pt x="5028115" y="2967143"/>
                    <a:pt x="5042815" y="2988271"/>
                    <a:pt x="5056967" y="3008648"/>
                  </a:cubicBezTo>
                  <a:cubicBezTo>
                    <a:pt x="5078985" y="3040238"/>
                    <a:pt x="5101687" y="3072852"/>
                    <a:pt x="5125411" y="3103484"/>
                  </a:cubicBezTo>
                  <a:cubicBezTo>
                    <a:pt x="5130403" y="3109912"/>
                    <a:pt x="5135395" y="3116680"/>
                    <a:pt x="5140523" y="3123449"/>
                  </a:cubicBezTo>
                  <a:cubicBezTo>
                    <a:pt x="5179087" y="3175003"/>
                    <a:pt x="5218947" y="3228335"/>
                    <a:pt x="5273923" y="3205634"/>
                  </a:cubicBezTo>
                  <a:cubicBezTo>
                    <a:pt x="5380245" y="3161807"/>
                    <a:pt x="5428243" y="2938154"/>
                    <a:pt x="5454021" y="2817950"/>
                  </a:cubicBezTo>
                  <a:cubicBezTo>
                    <a:pt x="5456279" y="2807283"/>
                    <a:pt x="5458467" y="2797370"/>
                    <a:pt x="5460447" y="2788276"/>
                  </a:cubicBezTo>
                  <a:cubicBezTo>
                    <a:pt x="5535661" y="2448587"/>
                    <a:pt x="5555627" y="2119569"/>
                    <a:pt x="5519799" y="1810240"/>
                  </a:cubicBezTo>
                  <a:cubicBezTo>
                    <a:pt x="5452749" y="1231342"/>
                    <a:pt x="5160581" y="489944"/>
                    <a:pt x="4557267" y="210964"/>
                  </a:cubicBezTo>
                  <a:lnTo>
                    <a:pt x="4475117" y="178425"/>
                  </a:lnTo>
                  <a:lnTo>
                    <a:pt x="4699983" y="314130"/>
                  </a:lnTo>
                  <a:cubicBezTo>
                    <a:pt x="4834955" y="416419"/>
                    <a:pt x="4959739" y="549819"/>
                    <a:pt x="5060867" y="699970"/>
                  </a:cubicBezTo>
                  <a:cubicBezTo>
                    <a:pt x="5234675" y="957949"/>
                    <a:pt x="5361579" y="1278080"/>
                    <a:pt x="5418193" y="1601425"/>
                  </a:cubicBezTo>
                  <a:cubicBezTo>
                    <a:pt x="5479321" y="1950821"/>
                    <a:pt x="5456963" y="2284147"/>
                    <a:pt x="5353375" y="2565372"/>
                  </a:cubicBezTo>
                  <a:cubicBezTo>
                    <a:pt x="5323563" y="2646396"/>
                    <a:pt x="5270367" y="2750394"/>
                    <a:pt x="5186471" y="2785676"/>
                  </a:cubicBezTo>
                  <a:cubicBezTo>
                    <a:pt x="5166643" y="2793882"/>
                    <a:pt x="5145993" y="2797984"/>
                    <a:pt x="5124591" y="2797984"/>
                  </a:cubicBezTo>
                  <a:cubicBezTo>
                    <a:pt x="5097927" y="2797984"/>
                    <a:pt x="5070029" y="2791489"/>
                    <a:pt x="5041243" y="2778634"/>
                  </a:cubicBezTo>
                  <a:cubicBezTo>
                    <a:pt x="4957211" y="2740959"/>
                    <a:pt x="4882887" y="2677986"/>
                    <a:pt x="4810955" y="2617133"/>
                  </a:cubicBezTo>
                  <a:cubicBezTo>
                    <a:pt x="4791675" y="2600859"/>
                    <a:pt x="4771777" y="2583970"/>
                    <a:pt x="4752359" y="2568245"/>
                  </a:cubicBezTo>
                  <a:lnTo>
                    <a:pt x="4735265" y="2554365"/>
                  </a:lnTo>
                  <a:cubicBezTo>
                    <a:pt x="4652429" y="2487153"/>
                    <a:pt x="4568259" y="2418880"/>
                    <a:pt x="4481833" y="2353351"/>
                  </a:cubicBezTo>
                  <a:lnTo>
                    <a:pt x="4388641" y="2288928"/>
                  </a:lnTo>
                  <a:lnTo>
                    <a:pt x="4404313" y="2302463"/>
                  </a:lnTo>
                  <a:lnTo>
                    <a:pt x="4399845" y="2307638"/>
                  </a:lnTo>
                  <a:lnTo>
                    <a:pt x="4377593" y="2288420"/>
                  </a:lnTo>
                  <a:lnTo>
                    <a:pt x="4381449" y="2283957"/>
                  </a:lnTo>
                  <a:lnTo>
                    <a:pt x="4214863" y="2168798"/>
                  </a:lnTo>
                  <a:cubicBezTo>
                    <a:pt x="4202009" y="2161072"/>
                    <a:pt x="4189087" y="2153344"/>
                    <a:pt x="4176231" y="2145686"/>
                  </a:cubicBezTo>
                  <a:lnTo>
                    <a:pt x="4179719" y="2139808"/>
                  </a:lnTo>
                  <a:cubicBezTo>
                    <a:pt x="4192711" y="2147397"/>
                    <a:pt x="4205565" y="2155121"/>
                    <a:pt x="4218419" y="2162987"/>
                  </a:cubicBezTo>
                  <a:cubicBezTo>
                    <a:pt x="4253701" y="2184182"/>
                    <a:pt x="4288983" y="2205447"/>
                    <a:pt x="4324263" y="2226780"/>
                  </a:cubicBezTo>
                  <a:cubicBezTo>
                    <a:pt x="4467783" y="2313481"/>
                    <a:pt x="4616225" y="2403188"/>
                    <a:pt x="4765075" y="2483735"/>
                  </a:cubicBezTo>
                  <a:cubicBezTo>
                    <a:pt x="4867571" y="2539187"/>
                    <a:pt x="4976151" y="2590054"/>
                    <a:pt x="5077345" y="2550536"/>
                  </a:cubicBezTo>
                  <a:cubicBezTo>
                    <a:pt x="5172111" y="2513478"/>
                    <a:pt x="5240419" y="2410848"/>
                    <a:pt x="5286025" y="2236898"/>
                  </a:cubicBezTo>
                  <a:cubicBezTo>
                    <a:pt x="5366023" y="1931812"/>
                    <a:pt x="5327255" y="1612092"/>
                    <a:pt x="5280623" y="1397600"/>
                  </a:cubicBezTo>
                  <a:cubicBezTo>
                    <a:pt x="5148043" y="787626"/>
                    <a:pt x="4782511" y="313105"/>
                    <a:pt x="4302931" y="128151"/>
                  </a:cubicBezTo>
                  <a:lnTo>
                    <a:pt x="4255975" y="113819"/>
                  </a:lnTo>
                  <a:lnTo>
                    <a:pt x="4427459" y="194423"/>
                  </a:lnTo>
                  <a:cubicBezTo>
                    <a:pt x="4565781" y="277465"/>
                    <a:pt x="4698855" y="393822"/>
                    <a:pt x="4814443" y="536144"/>
                  </a:cubicBezTo>
                  <a:cubicBezTo>
                    <a:pt x="4991397" y="753988"/>
                    <a:pt x="5119463" y="1024204"/>
                    <a:pt x="5184967" y="1317601"/>
                  </a:cubicBezTo>
                  <a:cubicBezTo>
                    <a:pt x="5241375" y="1570384"/>
                    <a:pt x="5280075" y="1930307"/>
                    <a:pt x="5144215" y="2209415"/>
                  </a:cubicBezTo>
                  <a:cubicBezTo>
                    <a:pt x="5083087" y="2334881"/>
                    <a:pt x="4991259" y="2396010"/>
                    <a:pt x="4863673" y="2396010"/>
                  </a:cubicBezTo>
                  <a:cubicBezTo>
                    <a:pt x="4860391" y="2396010"/>
                    <a:pt x="4857039" y="2395942"/>
                    <a:pt x="4853691" y="2395872"/>
                  </a:cubicBezTo>
                  <a:cubicBezTo>
                    <a:pt x="4739571" y="2393070"/>
                    <a:pt x="4615677" y="2343292"/>
                    <a:pt x="4498823" y="2289958"/>
                  </a:cubicBezTo>
                  <a:cubicBezTo>
                    <a:pt x="4435235" y="2260900"/>
                    <a:pt x="4371167" y="2229447"/>
                    <a:pt x="4309221" y="2198953"/>
                  </a:cubicBezTo>
                  <a:cubicBezTo>
                    <a:pt x="4225187" y="2157586"/>
                    <a:pt x="4139035" y="2115261"/>
                    <a:pt x="4051379" y="2077723"/>
                  </a:cubicBezTo>
                  <a:cubicBezTo>
                    <a:pt x="4018765" y="2064662"/>
                    <a:pt x="3987107" y="2051811"/>
                    <a:pt x="3956679" y="2039503"/>
                  </a:cubicBezTo>
                  <a:lnTo>
                    <a:pt x="3957737" y="2036768"/>
                  </a:lnTo>
                  <a:lnTo>
                    <a:pt x="3870709" y="2009194"/>
                  </a:lnTo>
                  <a:cubicBezTo>
                    <a:pt x="3835231" y="1998374"/>
                    <a:pt x="3801709" y="1988802"/>
                    <a:pt x="3771043" y="1981381"/>
                  </a:cubicBezTo>
                  <a:lnTo>
                    <a:pt x="3772410" y="1974683"/>
                  </a:lnTo>
                  <a:cubicBezTo>
                    <a:pt x="3834905" y="1985007"/>
                    <a:pt x="3898219" y="1997793"/>
                    <a:pt x="3959415" y="2010101"/>
                  </a:cubicBezTo>
                  <a:cubicBezTo>
                    <a:pt x="4090491" y="2036493"/>
                    <a:pt x="4226009" y="2063775"/>
                    <a:pt x="4361733" y="2068971"/>
                  </a:cubicBezTo>
                  <a:cubicBezTo>
                    <a:pt x="4614105" y="2078612"/>
                    <a:pt x="4780461" y="1981725"/>
                    <a:pt x="4856357" y="1781045"/>
                  </a:cubicBezTo>
                  <a:cubicBezTo>
                    <a:pt x="4949075" y="1535785"/>
                    <a:pt x="4909485" y="1264268"/>
                    <a:pt x="4859913" y="1079587"/>
                  </a:cubicBezTo>
                  <a:cubicBezTo>
                    <a:pt x="4719471" y="556313"/>
                    <a:pt x="4343339" y="159193"/>
                    <a:pt x="3878323" y="43161"/>
                  </a:cubicBezTo>
                  <a:lnTo>
                    <a:pt x="3824977" y="33917"/>
                  </a:lnTo>
                  <a:lnTo>
                    <a:pt x="4019723" y="102099"/>
                  </a:lnTo>
                  <a:cubicBezTo>
                    <a:pt x="4151755" y="165072"/>
                    <a:pt x="4278315" y="255395"/>
                    <a:pt x="4385733" y="363291"/>
                  </a:cubicBezTo>
                  <a:cubicBezTo>
                    <a:pt x="4575611" y="554057"/>
                    <a:pt x="4714411" y="809780"/>
                    <a:pt x="4776495" y="1083415"/>
                  </a:cubicBezTo>
                  <a:cubicBezTo>
                    <a:pt x="4819093" y="1271242"/>
                    <a:pt x="4862715" y="1619271"/>
                    <a:pt x="4676121" y="1839847"/>
                  </a:cubicBezTo>
                  <a:cubicBezTo>
                    <a:pt x="4558515" y="1978854"/>
                    <a:pt x="4387921" y="2019399"/>
                    <a:pt x="4202967" y="2019399"/>
                  </a:cubicBezTo>
                  <a:cubicBezTo>
                    <a:pt x="4066627" y="2019399"/>
                    <a:pt x="3922561" y="1997383"/>
                    <a:pt x="3786223" y="1976528"/>
                  </a:cubicBezTo>
                  <a:cubicBezTo>
                    <a:pt x="3708274" y="1964630"/>
                    <a:pt x="3634088" y="1953278"/>
                    <a:pt x="3566328" y="1946991"/>
                  </a:cubicBezTo>
                  <a:cubicBezTo>
                    <a:pt x="3555183" y="1946101"/>
                    <a:pt x="3544038" y="1945213"/>
                    <a:pt x="3532756" y="1944255"/>
                  </a:cubicBezTo>
                  <a:lnTo>
                    <a:pt x="3533198" y="1938733"/>
                  </a:lnTo>
                  <a:lnTo>
                    <a:pt x="3462877" y="1938760"/>
                  </a:lnTo>
                  <a:cubicBezTo>
                    <a:pt x="3423818" y="1939143"/>
                    <a:pt x="3386161" y="1940083"/>
                    <a:pt x="3350127" y="1942135"/>
                  </a:cubicBezTo>
                  <a:lnTo>
                    <a:pt x="3349443" y="1935365"/>
                  </a:lnTo>
                  <a:cubicBezTo>
                    <a:pt x="3427049" y="1923675"/>
                    <a:pt x="3506227" y="1915674"/>
                    <a:pt x="3582738" y="1907949"/>
                  </a:cubicBezTo>
                  <a:cubicBezTo>
                    <a:pt x="3692890" y="1896802"/>
                    <a:pt x="3806735" y="1885316"/>
                    <a:pt x="3917707" y="1862615"/>
                  </a:cubicBezTo>
                  <a:cubicBezTo>
                    <a:pt x="4151617" y="1814822"/>
                    <a:pt x="4314487" y="1714106"/>
                    <a:pt x="4401869" y="1563271"/>
                  </a:cubicBezTo>
                  <a:cubicBezTo>
                    <a:pt x="4500671" y="1392743"/>
                    <a:pt x="4516259" y="1150149"/>
                    <a:pt x="4444739" y="897572"/>
                  </a:cubicBezTo>
                  <a:cubicBezTo>
                    <a:pt x="4310727" y="424555"/>
                    <a:pt x="3912099" y="69074"/>
                    <a:pt x="3452758" y="12938"/>
                  </a:cubicBezTo>
                  <a:lnTo>
                    <a:pt x="3421141" y="11481"/>
                  </a:lnTo>
                  <a:lnTo>
                    <a:pt x="3495682" y="24743"/>
                  </a:lnTo>
                  <a:cubicBezTo>
                    <a:pt x="3679116" y="68974"/>
                    <a:pt x="3845913" y="165105"/>
                    <a:pt x="3958731" y="259633"/>
                  </a:cubicBezTo>
                  <a:cubicBezTo>
                    <a:pt x="4197635" y="459698"/>
                    <a:pt x="4371991" y="793574"/>
                    <a:pt x="4392571" y="1090526"/>
                  </a:cubicBezTo>
                  <a:cubicBezTo>
                    <a:pt x="4406931" y="1297907"/>
                    <a:pt x="4348127" y="1480946"/>
                    <a:pt x="4222455" y="1619952"/>
                  </a:cubicBezTo>
                  <a:cubicBezTo>
                    <a:pt x="4021775" y="1841895"/>
                    <a:pt x="3677438" y="1889623"/>
                    <a:pt x="3373648" y="1931673"/>
                  </a:cubicBezTo>
                  <a:lnTo>
                    <a:pt x="3321993" y="1939024"/>
                  </a:lnTo>
                  <a:lnTo>
                    <a:pt x="3322394" y="1943789"/>
                  </a:lnTo>
                  <a:lnTo>
                    <a:pt x="3320146" y="1943980"/>
                  </a:lnTo>
                  <a:lnTo>
                    <a:pt x="3319755" y="1939341"/>
                  </a:lnTo>
                  <a:lnTo>
                    <a:pt x="3251531" y="1949050"/>
                  </a:lnTo>
                  <a:cubicBezTo>
                    <a:pt x="3212027" y="1955006"/>
                    <a:pt x="3173754" y="1961279"/>
                    <a:pt x="3136797" y="1968320"/>
                  </a:cubicBezTo>
                  <a:lnTo>
                    <a:pt x="3135225" y="1961689"/>
                  </a:lnTo>
                  <a:cubicBezTo>
                    <a:pt x="3212694" y="1939604"/>
                    <a:pt x="3292214" y="1920597"/>
                    <a:pt x="3369135" y="1902203"/>
                  </a:cubicBezTo>
                  <a:cubicBezTo>
                    <a:pt x="3471766" y="1877657"/>
                    <a:pt x="3577952" y="1852222"/>
                    <a:pt x="3680310" y="1819402"/>
                  </a:cubicBezTo>
                  <a:cubicBezTo>
                    <a:pt x="3833743" y="1770172"/>
                    <a:pt x="4051311" y="1683199"/>
                    <a:pt x="4168779" y="1497630"/>
                  </a:cubicBezTo>
                  <a:cubicBezTo>
                    <a:pt x="4285631" y="1312949"/>
                    <a:pt x="4308059" y="1063106"/>
                    <a:pt x="4230317" y="812308"/>
                  </a:cubicBezTo>
                  <a:cubicBezTo>
                    <a:pt x="4085363" y="344897"/>
                    <a:pt x="3656105" y="10545"/>
                    <a:pt x="3209754" y="17450"/>
                  </a:cubicBezTo>
                  <a:cubicBezTo>
                    <a:pt x="3197925" y="18066"/>
                    <a:pt x="3186027" y="18476"/>
                    <a:pt x="3174130" y="18885"/>
                  </a:cubicBezTo>
                  <a:lnTo>
                    <a:pt x="3161890" y="19311"/>
                  </a:lnTo>
                  <a:lnTo>
                    <a:pt x="3368230" y="48518"/>
                  </a:lnTo>
                  <a:cubicBezTo>
                    <a:pt x="3509150" y="84149"/>
                    <a:pt x="3644721" y="150165"/>
                    <a:pt x="3762496" y="243428"/>
                  </a:cubicBezTo>
                  <a:cubicBezTo>
                    <a:pt x="3995519" y="427972"/>
                    <a:pt x="4162831" y="745368"/>
                    <a:pt x="4178831" y="1033158"/>
                  </a:cubicBezTo>
                  <a:cubicBezTo>
                    <a:pt x="4190659" y="1245736"/>
                    <a:pt x="4123037" y="1431237"/>
                    <a:pt x="3983415" y="1569628"/>
                  </a:cubicBezTo>
                  <a:cubicBezTo>
                    <a:pt x="3780547" y="1770582"/>
                    <a:pt x="3494330" y="1854068"/>
                    <a:pt x="3217480" y="1934818"/>
                  </a:cubicBezTo>
                  <a:cubicBezTo>
                    <a:pt x="3165925" y="1949894"/>
                    <a:pt x="3115789" y="1964526"/>
                    <a:pt x="3066798" y="1979672"/>
                  </a:cubicBezTo>
                  <a:lnTo>
                    <a:pt x="3025868" y="1993314"/>
                  </a:lnTo>
                  <a:lnTo>
                    <a:pt x="3024526" y="1994579"/>
                  </a:lnTo>
                  <a:lnTo>
                    <a:pt x="3024594" y="1994852"/>
                  </a:lnTo>
                  <a:lnTo>
                    <a:pt x="3017073" y="1997108"/>
                  </a:lnTo>
                  <a:cubicBezTo>
                    <a:pt x="3013312" y="1998408"/>
                    <a:pt x="3007706" y="2000048"/>
                    <a:pt x="2999706" y="2002441"/>
                  </a:cubicBezTo>
                  <a:lnTo>
                    <a:pt x="2999594" y="2002071"/>
                  </a:lnTo>
                  <a:lnTo>
                    <a:pt x="2922989" y="2027601"/>
                  </a:lnTo>
                  <a:lnTo>
                    <a:pt x="2920391" y="2021312"/>
                  </a:lnTo>
                  <a:cubicBezTo>
                    <a:pt x="3013723" y="1977963"/>
                    <a:pt x="3111704" y="1940697"/>
                    <a:pt x="3206403" y="1904663"/>
                  </a:cubicBezTo>
                  <a:cubicBezTo>
                    <a:pt x="3290709" y="1872598"/>
                    <a:pt x="3377819" y="1839434"/>
                    <a:pt x="3461373" y="1802102"/>
                  </a:cubicBezTo>
                  <a:cubicBezTo>
                    <a:pt x="3730702" y="1681763"/>
                    <a:pt x="4164471" y="1397870"/>
                    <a:pt x="4043859" y="848409"/>
                  </a:cubicBezTo>
                  <a:cubicBezTo>
                    <a:pt x="3940407" y="377170"/>
                    <a:pt x="3514159" y="36047"/>
                    <a:pt x="3029517" y="36047"/>
                  </a:cubicBezTo>
                  <a:cubicBezTo>
                    <a:pt x="3028355" y="36047"/>
                    <a:pt x="3027261" y="36047"/>
                    <a:pt x="3026099" y="36047"/>
                  </a:cubicBezTo>
                  <a:lnTo>
                    <a:pt x="2976232" y="40019"/>
                  </a:lnTo>
                  <a:lnTo>
                    <a:pt x="3038813" y="41207"/>
                  </a:lnTo>
                  <a:cubicBezTo>
                    <a:pt x="3218409" y="55082"/>
                    <a:pt x="3401921" y="120936"/>
                    <a:pt x="3553542" y="231874"/>
                  </a:cubicBezTo>
                  <a:cubicBezTo>
                    <a:pt x="3789367" y="404452"/>
                    <a:pt x="3940475" y="675421"/>
                    <a:pt x="3957775" y="956579"/>
                  </a:cubicBezTo>
                  <a:cubicBezTo>
                    <a:pt x="3972339" y="1194250"/>
                    <a:pt x="3886527" y="1413392"/>
                    <a:pt x="3716069" y="1573526"/>
                  </a:cubicBezTo>
                  <a:cubicBezTo>
                    <a:pt x="3528653" y="1749660"/>
                    <a:pt x="3283940" y="1858375"/>
                    <a:pt x="3047226" y="1963604"/>
                  </a:cubicBezTo>
                  <a:cubicBezTo>
                    <a:pt x="2924835" y="2018030"/>
                    <a:pt x="2798341" y="2074303"/>
                    <a:pt x="2683266" y="2138576"/>
                  </a:cubicBezTo>
                  <a:lnTo>
                    <a:pt x="2681009" y="2134569"/>
                  </a:lnTo>
                  <a:lnTo>
                    <a:pt x="2479646" y="2280179"/>
                  </a:lnTo>
                  <a:lnTo>
                    <a:pt x="2475270" y="2274914"/>
                  </a:lnTo>
                  <a:cubicBezTo>
                    <a:pt x="2611336" y="2159292"/>
                    <a:pt x="2765453" y="2040663"/>
                    <a:pt x="2960253" y="1901588"/>
                  </a:cubicBezTo>
                  <a:cubicBezTo>
                    <a:pt x="3324623" y="1641422"/>
                    <a:pt x="3677095" y="1349598"/>
                    <a:pt x="3637438" y="897640"/>
                  </a:cubicBezTo>
                  <a:cubicBezTo>
                    <a:pt x="3617267" y="667831"/>
                    <a:pt x="3505611" y="460587"/>
                    <a:pt x="3323118" y="314059"/>
                  </a:cubicBezTo>
                  <a:cubicBezTo>
                    <a:pt x="3122644" y="153036"/>
                    <a:pt x="2858511" y="80286"/>
                    <a:pt x="2598482" y="114336"/>
                  </a:cubicBezTo>
                  <a:lnTo>
                    <a:pt x="2515064" y="131840"/>
                  </a:lnTo>
                  <a:lnTo>
                    <a:pt x="2513286" y="125276"/>
                  </a:lnTo>
                  <a:cubicBezTo>
                    <a:pt x="2802102" y="30577"/>
                    <a:pt x="3119703" y="75910"/>
                    <a:pt x="3362913" y="246437"/>
                  </a:cubicBezTo>
                  <a:cubicBezTo>
                    <a:pt x="3585131" y="402263"/>
                    <a:pt x="3722838" y="641780"/>
                    <a:pt x="3740752" y="903589"/>
                  </a:cubicBezTo>
                  <a:cubicBezTo>
                    <a:pt x="3758393" y="1161292"/>
                    <a:pt x="3657061" y="1412503"/>
                    <a:pt x="3462740" y="1592807"/>
                  </a:cubicBezTo>
                  <a:cubicBezTo>
                    <a:pt x="3298572" y="1745147"/>
                    <a:pt x="3104798" y="1865965"/>
                    <a:pt x="2917382" y="1982815"/>
                  </a:cubicBezTo>
                  <a:lnTo>
                    <a:pt x="2699371" y="2121700"/>
                  </a:lnTo>
                  <a:lnTo>
                    <a:pt x="2790820" y="2070338"/>
                  </a:lnTo>
                  <a:cubicBezTo>
                    <a:pt x="2930920" y="1991638"/>
                    <a:pt x="3075738" y="1910272"/>
                    <a:pt x="3217342" y="1829110"/>
                  </a:cubicBezTo>
                  <a:cubicBezTo>
                    <a:pt x="3714906" y="1543988"/>
                    <a:pt x="3912031" y="1230489"/>
                    <a:pt x="3837707" y="842598"/>
                  </a:cubicBezTo>
                  <a:cubicBezTo>
                    <a:pt x="3743145" y="349547"/>
                    <a:pt x="3270948" y="3570"/>
                    <a:pt x="2784940" y="71261"/>
                  </a:cubicBezTo>
                  <a:cubicBezTo>
                    <a:pt x="2772564" y="73518"/>
                    <a:pt x="2760120" y="75501"/>
                    <a:pt x="2747675" y="77483"/>
                  </a:cubicBezTo>
                  <a:cubicBezTo>
                    <a:pt x="2741453" y="78509"/>
                    <a:pt x="2735299" y="79466"/>
                    <a:pt x="2729078" y="80492"/>
                  </a:cubicBezTo>
                  <a:lnTo>
                    <a:pt x="2727505" y="73860"/>
                  </a:lnTo>
                  <a:cubicBezTo>
                    <a:pt x="2792307" y="53467"/>
                    <a:pt x="2861174" y="42052"/>
                    <a:pt x="2931812" y="39175"/>
                  </a:cubicBezTo>
                  <a:lnTo>
                    <a:pt x="2942351" y="39375"/>
                  </a:lnTo>
                  <a:lnTo>
                    <a:pt x="2941861" y="35911"/>
                  </a:lnTo>
                  <a:cubicBezTo>
                    <a:pt x="3011450" y="21774"/>
                    <a:pt x="3082812" y="16018"/>
                    <a:pt x="3154392" y="18250"/>
                  </a:cubicBezTo>
                  <a:lnTo>
                    <a:pt x="3156302" y="18520"/>
                  </a:lnTo>
                  <a:lnTo>
                    <a:pt x="3155601" y="12733"/>
                  </a:lnTo>
                  <a:cubicBezTo>
                    <a:pt x="3193592" y="5271"/>
                    <a:pt x="3231813" y="1170"/>
                    <a:pt x="3269967" y="0"/>
                  </a:cubicBezTo>
                  <a:close/>
                </a:path>
              </a:pathLst>
            </a:custGeom>
            <a:grpFill/>
            <a:ln w="6837" cap="flat">
              <a:noFill/>
              <a:prstDash val="solid"/>
              <a:miter/>
            </a:ln>
          </p:spPr>
          <p:txBody>
            <a:bodyPr rtlCol="0" anchor="ctr"/>
            <a:lstStyle/>
            <a:p>
              <a:endParaRPr lang="zh-CN" altLang="en-US">
                <a:cs typeface="+mn-ea"/>
                <a:sym typeface="+mn-lt"/>
              </a:endParaRPr>
            </a:p>
          </p:txBody>
        </p:sp>
        <p:sp>
          <p:nvSpPr>
            <p:cNvPr id="4" name="任意多边形: 形状 232"/>
            <p:cNvSpPr/>
            <p:nvPr/>
          </p:nvSpPr>
          <p:spPr>
            <a:xfrm>
              <a:off x="14920004" y="2245404"/>
              <a:ext cx="2993725" cy="2993725"/>
            </a:xfrm>
            <a:custGeom>
              <a:avLst/>
              <a:gdLst>
                <a:gd name="connsiteX0" fmla="*/ 1496863 w 2993725"/>
                <a:gd name="connsiteY0" fmla="*/ 2993726 h 2993725"/>
                <a:gd name="connsiteX1" fmla="*/ 438420 w 2993725"/>
                <a:gd name="connsiteY1" fmla="*/ 2555306 h 2993725"/>
                <a:gd name="connsiteX2" fmla="*/ 0 w 2993725"/>
                <a:gd name="connsiteY2" fmla="*/ 1496863 h 2993725"/>
                <a:gd name="connsiteX3" fmla="*/ 438420 w 2993725"/>
                <a:gd name="connsiteY3" fmla="*/ 438420 h 2993725"/>
                <a:gd name="connsiteX4" fmla="*/ 1496863 w 2993725"/>
                <a:gd name="connsiteY4" fmla="*/ 0 h 2993725"/>
                <a:gd name="connsiteX5" fmla="*/ 2555306 w 2993725"/>
                <a:gd name="connsiteY5" fmla="*/ 438420 h 2993725"/>
                <a:gd name="connsiteX6" fmla="*/ 2993726 w 2993725"/>
                <a:gd name="connsiteY6" fmla="*/ 1496863 h 2993725"/>
                <a:gd name="connsiteX7" fmla="*/ 2555306 w 2993725"/>
                <a:gd name="connsiteY7" fmla="*/ 2555306 h 2993725"/>
                <a:gd name="connsiteX8" fmla="*/ 1496863 w 2993725"/>
                <a:gd name="connsiteY8" fmla="*/ 2993726 h 2993725"/>
                <a:gd name="connsiteX9" fmla="*/ 1496863 w 2993725"/>
                <a:gd name="connsiteY9" fmla="*/ 20512 h 2993725"/>
                <a:gd name="connsiteX10" fmla="*/ 20512 w 2993725"/>
                <a:gd name="connsiteY10" fmla="*/ 1496863 h 2993725"/>
                <a:gd name="connsiteX11" fmla="*/ 1496863 w 2993725"/>
                <a:gd name="connsiteY11" fmla="*/ 2973213 h 2993725"/>
                <a:gd name="connsiteX12" fmla="*/ 2973213 w 2993725"/>
                <a:gd name="connsiteY12" fmla="*/ 1496863 h 2993725"/>
                <a:gd name="connsiteX13" fmla="*/ 1496863 w 2993725"/>
                <a:gd name="connsiteY13" fmla="*/ 20512 h 29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3725" h="2993725">
                  <a:moveTo>
                    <a:pt x="1496863" y="2993726"/>
                  </a:moveTo>
                  <a:cubicBezTo>
                    <a:pt x="1097075" y="2993726"/>
                    <a:pt x="721150" y="2838036"/>
                    <a:pt x="438420" y="2555306"/>
                  </a:cubicBezTo>
                  <a:cubicBezTo>
                    <a:pt x="155690" y="2272576"/>
                    <a:pt x="0" y="1896719"/>
                    <a:pt x="0" y="1496863"/>
                  </a:cubicBezTo>
                  <a:cubicBezTo>
                    <a:pt x="0" y="1097007"/>
                    <a:pt x="155690" y="721150"/>
                    <a:pt x="438420" y="438420"/>
                  </a:cubicBezTo>
                  <a:cubicBezTo>
                    <a:pt x="721150" y="155690"/>
                    <a:pt x="1097007" y="0"/>
                    <a:pt x="1496863" y="0"/>
                  </a:cubicBezTo>
                  <a:cubicBezTo>
                    <a:pt x="1896719" y="0"/>
                    <a:pt x="2272576" y="155690"/>
                    <a:pt x="2555306" y="438420"/>
                  </a:cubicBezTo>
                  <a:cubicBezTo>
                    <a:pt x="2838036" y="721150"/>
                    <a:pt x="2993726" y="1097007"/>
                    <a:pt x="2993726" y="1496863"/>
                  </a:cubicBezTo>
                  <a:cubicBezTo>
                    <a:pt x="2993726" y="1896719"/>
                    <a:pt x="2838036" y="2272576"/>
                    <a:pt x="2555306" y="2555306"/>
                  </a:cubicBezTo>
                  <a:cubicBezTo>
                    <a:pt x="2272576" y="2838036"/>
                    <a:pt x="1896651" y="2993726"/>
                    <a:pt x="1496863" y="2993726"/>
                  </a:cubicBezTo>
                  <a:close/>
                  <a:moveTo>
                    <a:pt x="1496863" y="20512"/>
                  </a:moveTo>
                  <a:cubicBezTo>
                    <a:pt x="682792" y="20512"/>
                    <a:pt x="20512" y="682792"/>
                    <a:pt x="20512" y="1496863"/>
                  </a:cubicBezTo>
                  <a:cubicBezTo>
                    <a:pt x="20512" y="2310934"/>
                    <a:pt x="682792" y="2973213"/>
                    <a:pt x="1496863" y="2973213"/>
                  </a:cubicBezTo>
                  <a:cubicBezTo>
                    <a:pt x="2310934" y="2973213"/>
                    <a:pt x="2973213" y="2310934"/>
                    <a:pt x="2973213" y="1496863"/>
                  </a:cubicBezTo>
                  <a:cubicBezTo>
                    <a:pt x="2973213" y="682792"/>
                    <a:pt x="2310934" y="20512"/>
                    <a:pt x="1496863" y="20512"/>
                  </a:cubicBezTo>
                  <a:close/>
                </a:path>
              </a:pathLst>
            </a:custGeom>
            <a:grpFill/>
            <a:ln w="6837" cap="flat">
              <a:noFill/>
              <a:prstDash val="solid"/>
              <a:miter/>
            </a:ln>
          </p:spPr>
          <p:txBody>
            <a:bodyPr rtlCol="0" anchor="ctr"/>
            <a:lstStyle/>
            <a:p>
              <a:endParaRPr lang="zh-CN" altLang="en-US">
                <a:cs typeface="+mn-ea"/>
                <a:sym typeface="+mn-lt"/>
              </a:endParaRPr>
            </a:p>
          </p:txBody>
        </p:sp>
        <p:sp>
          <p:nvSpPr>
            <p:cNvPr id="5" name="任意多边形: 形状 233"/>
            <p:cNvSpPr/>
            <p:nvPr/>
          </p:nvSpPr>
          <p:spPr>
            <a:xfrm>
              <a:off x="12987867" y="313267"/>
              <a:ext cx="6858000" cy="6858000"/>
            </a:xfrm>
            <a:custGeom>
              <a:avLst/>
              <a:gdLst>
                <a:gd name="connsiteX0" fmla="*/ 3429000 w 6858000"/>
                <a:gd name="connsiteY0" fmla="*/ 6858000 h 6858000"/>
                <a:gd name="connsiteX1" fmla="*/ 2094254 w 6858000"/>
                <a:gd name="connsiteY1" fmla="*/ 6588535 h 6858000"/>
                <a:gd name="connsiteX2" fmla="*/ 1004290 w 6858000"/>
                <a:gd name="connsiteY2" fmla="*/ 5853642 h 6858000"/>
                <a:gd name="connsiteX3" fmla="*/ 269465 w 6858000"/>
                <a:gd name="connsiteY3" fmla="*/ 4763746 h 6858000"/>
                <a:gd name="connsiteX4" fmla="*/ 0 w 6858000"/>
                <a:gd name="connsiteY4" fmla="*/ 3429000 h 6858000"/>
                <a:gd name="connsiteX5" fmla="*/ 269465 w 6858000"/>
                <a:gd name="connsiteY5" fmla="*/ 2094254 h 6858000"/>
                <a:gd name="connsiteX6" fmla="*/ 1004359 w 6858000"/>
                <a:gd name="connsiteY6" fmla="*/ 1004290 h 6858000"/>
                <a:gd name="connsiteX7" fmla="*/ 2094322 w 6858000"/>
                <a:gd name="connsiteY7" fmla="*/ 269397 h 6858000"/>
                <a:gd name="connsiteX8" fmla="*/ 3429000 w 6858000"/>
                <a:gd name="connsiteY8" fmla="*/ 0 h 6858000"/>
                <a:gd name="connsiteX9" fmla="*/ 4763746 w 6858000"/>
                <a:gd name="connsiteY9" fmla="*/ 269465 h 6858000"/>
                <a:gd name="connsiteX10" fmla="*/ 5853710 w 6858000"/>
                <a:gd name="connsiteY10" fmla="*/ 1004359 h 6858000"/>
                <a:gd name="connsiteX11" fmla="*/ 6588603 w 6858000"/>
                <a:gd name="connsiteY11" fmla="*/ 2094322 h 6858000"/>
                <a:gd name="connsiteX12" fmla="*/ 6858000 w 6858000"/>
                <a:gd name="connsiteY12" fmla="*/ 3429000 h 6858000"/>
                <a:gd name="connsiteX13" fmla="*/ 6588535 w 6858000"/>
                <a:gd name="connsiteY13" fmla="*/ 4763746 h 6858000"/>
                <a:gd name="connsiteX14" fmla="*/ 5853642 w 6858000"/>
                <a:gd name="connsiteY14" fmla="*/ 5853710 h 6858000"/>
                <a:gd name="connsiteX15" fmla="*/ 4763678 w 6858000"/>
                <a:gd name="connsiteY15" fmla="*/ 6588603 h 6858000"/>
                <a:gd name="connsiteX16" fmla="*/ 3429000 w 6858000"/>
                <a:gd name="connsiteY16" fmla="*/ 6858000 h 6858000"/>
                <a:gd name="connsiteX17" fmla="*/ 3429000 w 6858000"/>
                <a:gd name="connsiteY17" fmla="*/ 20512 h 6858000"/>
                <a:gd name="connsiteX18" fmla="*/ 20512 w 6858000"/>
                <a:gd name="connsiteY18" fmla="*/ 3429000 h 6858000"/>
                <a:gd name="connsiteX19" fmla="*/ 3429000 w 6858000"/>
                <a:gd name="connsiteY19" fmla="*/ 6837488 h 6858000"/>
                <a:gd name="connsiteX20" fmla="*/ 6837488 w 6858000"/>
                <a:gd name="connsiteY20" fmla="*/ 3429000 h 6858000"/>
                <a:gd name="connsiteX21" fmla="*/ 3429000 w 6858000"/>
                <a:gd name="connsiteY21" fmla="*/ 205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6858000">
                  <a:moveTo>
                    <a:pt x="3429000" y="6858000"/>
                  </a:moveTo>
                  <a:cubicBezTo>
                    <a:pt x="2966102" y="6858000"/>
                    <a:pt x="2517016" y="6767335"/>
                    <a:pt x="2094254" y="6588535"/>
                  </a:cubicBezTo>
                  <a:cubicBezTo>
                    <a:pt x="1685919" y="6415820"/>
                    <a:pt x="1319225" y="6168576"/>
                    <a:pt x="1004290" y="5853642"/>
                  </a:cubicBezTo>
                  <a:cubicBezTo>
                    <a:pt x="689356" y="5538707"/>
                    <a:pt x="442180" y="5172081"/>
                    <a:pt x="269465" y="4763746"/>
                  </a:cubicBezTo>
                  <a:cubicBezTo>
                    <a:pt x="90665" y="4340984"/>
                    <a:pt x="0" y="3891898"/>
                    <a:pt x="0" y="3429000"/>
                  </a:cubicBezTo>
                  <a:cubicBezTo>
                    <a:pt x="0" y="2966102"/>
                    <a:pt x="90665" y="2517016"/>
                    <a:pt x="269465" y="2094254"/>
                  </a:cubicBezTo>
                  <a:cubicBezTo>
                    <a:pt x="442180" y="1685919"/>
                    <a:pt x="689424" y="1319225"/>
                    <a:pt x="1004359" y="1004290"/>
                  </a:cubicBezTo>
                  <a:cubicBezTo>
                    <a:pt x="1319293" y="689356"/>
                    <a:pt x="1685988" y="442112"/>
                    <a:pt x="2094322" y="269397"/>
                  </a:cubicBezTo>
                  <a:cubicBezTo>
                    <a:pt x="2517016" y="90665"/>
                    <a:pt x="2966102" y="0"/>
                    <a:pt x="3429000" y="0"/>
                  </a:cubicBezTo>
                  <a:cubicBezTo>
                    <a:pt x="3891898" y="0"/>
                    <a:pt x="4340984" y="90665"/>
                    <a:pt x="4763746" y="269465"/>
                  </a:cubicBezTo>
                  <a:cubicBezTo>
                    <a:pt x="5172081" y="442180"/>
                    <a:pt x="5538775" y="689424"/>
                    <a:pt x="5853710" y="1004359"/>
                  </a:cubicBezTo>
                  <a:cubicBezTo>
                    <a:pt x="6168645" y="1319293"/>
                    <a:pt x="6415888" y="1685988"/>
                    <a:pt x="6588603" y="2094322"/>
                  </a:cubicBezTo>
                  <a:cubicBezTo>
                    <a:pt x="6767335" y="2517016"/>
                    <a:pt x="6858000" y="2966102"/>
                    <a:pt x="6858000" y="3429000"/>
                  </a:cubicBezTo>
                  <a:cubicBezTo>
                    <a:pt x="6858000" y="3891898"/>
                    <a:pt x="6767335" y="4340984"/>
                    <a:pt x="6588535" y="4763746"/>
                  </a:cubicBezTo>
                  <a:cubicBezTo>
                    <a:pt x="6415820" y="5172081"/>
                    <a:pt x="6168576" y="5538775"/>
                    <a:pt x="5853642" y="5853710"/>
                  </a:cubicBezTo>
                  <a:cubicBezTo>
                    <a:pt x="5538707" y="6168645"/>
                    <a:pt x="5172012" y="6415888"/>
                    <a:pt x="4763678" y="6588603"/>
                  </a:cubicBezTo>
                  <a:cubicBezTo>
                    <a:pt x="4340984" y="6767335"/>
                    <a:pt x="3891898" y="6858000"/>
                    <a:pt x="3429000" y="6858000"/>
                  </a:cubicBezTo>
                  <a:close/>
                  <a:moveTo>
                    <a:pt x="3429000" y="20512"/>
                  </a:moveTo>
                  <a:cubicBezTo>
                    <a:pt x="1549580" y="20512"/>
                    <a:pt x="20512" y="1549580"/>
                    <a:pt x="20512" y="3429000"/>
                  </a:cubicBezTo>
                  <a:cubicBezTo>
                    <a:pt x="20512" y="5308420"/>
                    <a:pt x="1549580" y="6837488"/>
                    <a:pt x="3429000" y="6837488"/>
                  </a:cubicBezTo>
                  <a:cubicBezTo>
                    <a:pt x="5308420" y="6837488"/>
                    <a:pt x="6837488" y="5308420"/>
                    <a:pt x="6837488" y="3429000"/>
                  </a:cubicBezTo>
                  <a:cubicBezTo>
                    <a:pt x="6837488" y="1549580"/>
                    <a:pt x="5308420" y="20512"/>
                    <a:pt x="3429000" y="20512"/>
                  </a:cubicBezTo>
                  <a:close/>
                </a:path>
              </a:pathLst>
            </a:custGeom>
            <a:grpFill/>
            <a:ln w="6837" cap="flat">
              <a:noFill/>
              <a:prstDash val="solid"/>
              <a:miter/>
            </a:ln>
          </p:spPr>
          <p:txBody>
            <a:bodyPr rtlCol="0" anchor="ct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46912" y="1484356"/>
            <a:ext cx="2698175" cy="523220"/>
          </a:xfrm>
          <a:prstGeom prst="rect">
            <a:avLst/>
          </a:prstGeom>
        </p:spPr>
        <p:txBody>
          <a:bodyPr wrap="none">
            <a:spAutoFit/>
          </a:bodyPr>
          <a:lstStyle/>
          <a:p>
            <a:pPr algn="ctr"/>
            <a:r>
              <a:rPr lang="zh-CN" altLang="en-US" sz="2800" dirty="0">
                <a:solidFill>
                  <a:schemeClr val="bg1"/>
                </a:solidFill>
                <a:cs typeface="+mn-ea"/>
                <a:sym typeface="+mn-lt"/>
              </a:rPr>
              <a:t>网络的正向特点</a:t>
            </a:r>
          </a:p>
        </p:txBody>
      </p:sp>
      <p:sp>
        <p:nvSpPr>
          <p:cNvPr id="7" name="矩形 6"/>
          <p:cNvSpPr/>
          <p:nvPr/>
        </p:nvSpPr>
        <p:spPr>
          <a:xfrm>
            <a:off x="5780202" y="2043904"/>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grpSp>
        <p:nvGrpSpPr>
          <p:cNvPr id="345" name="组合 344"/>
          <p:cNvGrpSpPr/>
          <p:nvPr/>
        </p:nvGrpSpPr>
        <p:grpSpPr>
          <a:xfrm flipV="1">
            <a:off x="4103484" y="2310450"/>
            <a:ext cx="789807" cy="712049"/>
            <a:chOff x="3717451" y="4941628"/>
            <a:chExt cx="535595" cy="555010"/>
          </a:xfrm>
        </p:grpSpPr>
        <p:cxnSp>
          <p:nvCxnSpPr>
            <p:cNvPr id="346" name="Elbow Connector 77"/>
            <p:cNvCxnSpPr/>
            <p:nvPr/>
          </p:nvCxnSpPr>
          <p:spPr>
            <a:xfrm rot="10800000" flipV="1">
              <a:off x="3717451" y="5496637"/>
              <a:ext cx="52832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347" name="直接连接符 346"/>
            <p:cNvCxnSpPr/>
            <p:nvPr/>
          </p:nvCxnSpPr>
          <p:spPr>
            <a:xfrm>
              <a:off x="4253046" y="4941628"/>
              <a:ext cx="0" cy="555009"/>
            </a:xfrm>
            <a:prstGeom prst="line">
              <a:avLst/>
            </a:prstGeom>
            <a:ln>
              <a:solidFill>
                <a:schemeClr val="bg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306" name="Elbow Connector 81"/>
          <p:cNvCxnSpPr/>
          <p:nvPr/>
        </p:nvCxnSpPr>
        <p:spPr>
          <a:xfrm rot="5400000">
            <a:off x="5524420" y="4583561"/>
            <a:ext cx="110643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sp>
        <p:nvSpPr>
          <p:cNvPr id="292" name="Oval 4"/>
          <p:cNvSpPr/>
          <p:nvPr/>
        </p:nvSpPr>
        <p:spPr>
          <a:xfrm flipH="1">
            <a:off x="7789563"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a:solidFill>
                <a:schemeClr val="tx1"/>
              </a:solidFill>
              <a:cs typeface="+mn-ea"/>
              <a:sym typeface="+mn-lt"/>
            </a:endParaRPr>
          </a:p>
        </p:txBody>
      </p:sp>
      <p:sp>
        <p:nvSpPr>
          <p:cNvPr id="295" name="Oval 9"/>
          <p:cNvSpPr/>
          <p:nvPr/>
        </p:nvSpPr>
        <p:spPr>
          <a:xfrm flipH="1">
            <a:off x="5431548"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297" name="Oval 14"/>
          <p:cNvSpPr/>
          <p:nvPr/>
        </p:nvSpPr>
        <p:spPr>
          <a:xfrm flipH="1">
            <a:off x="3073534"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299" name="Oval 19"/>
          <p:cNvSpPr/>
          <p:nvPr/>
        </p:nvSpPr>
        <p:spPr>
          <a:xfrm flipH="1">
            <a:off x="4252541"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302" name="Oval 29"/>
          <p:cNvSpPr/>
          <p:nvPr/>
        </p:nvSpPr>
        <p:spPr>
          <a:xfrm flipH="1">
            <a:off x="6610555"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a:solidFill>
                <a:schemeClr val="tx1"/>
              </a:solidFill>
              <a:cs typeface="+mn-ea"/>
              <a:sym typeface="+mn-lt"/>
            </a:endParaRPr>
          </a:p>
        </p:txBody>
      </p:sp>
      <p:cxnSp>
        <p:nvCxnSpPr>
          <p:cNvPr id="307" name="Elbow Connector 83"/>
          <p:cNvCxnSpPr>
            <a:stCxn id="303" idx="0"/>
          </p:cNvCxnSpPr>
          <p:nvPr/>
        </p:nvCxnSpPr>
        <p:spPr>
          <a:xfrm rot="5400000" flipH="1" flipV="1">
            <a:off x="7555666" y="2002958"/>
            <a:ext cx="652571" cy="1250613"/>
          </a:xfrm>
          <a:prstGeom prst="bentConnector2">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308" name="Elbow Connector 85"/>
          <p:cNvCxnSpPr/>
          <p:nvPr/>
        </p:nvCxnSpPr>
        <p:spPr>
          <a:xfrm rot="16200000" flipH="1">
            <a:off x="8222562" y="4863685"/>
            <a:ext cx="750183" cy="324000"/>
          </a:xfrm>
          <a:prstGeom prst="bentConnector2">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grpSp>
        <p:nvGrpSpPr>
          <p:cNvPr id="313" name="Группа 56"/>
          <p:cNvGrpSpPr/>
          <p:nvPr/>
        </p:nvGrpSpPr>
        <p:grpSpPr>
          <a:xfrm>
            <a:off x="5877737" y="3619037"/>
            <a:ext cx="377330" cy="376138"/>
            <a:chOff x="5834063" y="3171826"/>
            <a:chExt cx="2009775" cy="2003425"/>
          </a:xfrm>
          <a:solidFill>
            <a:schemeClr val="bg1"/>
          </a:solidFill>
        </p:grpSpPr>
        <p:sp>
          <p:nvSpPr>
            <p:cNvPr id="314" name="Freeform 50"/>
            <p:cNvSpPr/>
            <p:nvPr/>
          </p:nvSpPr>
          <p:spPr bwMode="auto">
            <a:xfrm>
              <a:off x="5834063" y="3359151"/>
              <a:ext cx="1814513" cy="1816100"/>
            </a:xfrm>
            <a:custGeom>
              <a:avLst/>
              <a:gdLst>
                <a:gd name="T0" fmla="*/ 1714 w 3429"/>
                <a:gd name="T1" fmla="*/ 1714 h 3430"/>
                <a:gd name="T2" fmla="*/ 3425 w 3429"/>
                <a:gd name="T3" fmla="*/ 1827 h 3430"/>
                <a:gd name="T4" fmla="*/ 3397 w 3429"/>
                <a:gd name="T5" fmla="*/ 2047 h 3430"/>
                <a:gd name="T6" fmla="*/ 3341 w 3429"/>
                <a:gd name="T7" fmla="*/ 2256 h 3430"/>
                <a:gd name="T8" fmla="*/ 3261 w 3429"/>
                <a:gd name="T9" fmla="*/ 2455 h 3430"/>
                <a:gd name="T10" fmla="*/ 3158 w 3429"/>
                <a:gd name="T11" fmla="*/ 2640 h 3430"/>
                <a:gd name="T12" fmla="*/ 3034 w 3429"/>
                <a:gd name="T13" fmla="*/ 2810 h 3430"/>
                <a:gd name="T14" fmla="*/ 2889 w 3429"/>
                <a:gd name="T15" fmla="*/ 2963 h 3430"/>
                <a:gd name="T16" fmla="*/ 2727 w 3429"/>
                <a:gd name="T17" fmla="*/ 3099 h 3430"/>
                <a:gd name="T18" fmla="*/ 2550 w 3429"/>
                <a:gd name="T19" fmla="*/ 3213 h 3430"/>
                <a:gd name="T20" fmla="*/ 2358 w 3429"/>
                <a:gd name="T21" fmla="*/ 3305 h 3430"/>
                <a:gd name="T22" fmla="*/ 2153 w 3429"/>
                <a:gd name="T23" fmla="*/ 3373 h 3430"/>
                <a:gd name="T24" fmla="*/ 1938 w 3429"/>
                <a:gd name="T25" fmla="*/ 3414 h 3430"/>
                <a:gd name="T26" fmla="*/ 1714 w 3429"/>
                <a:gd name="T27" fmla="*/ 3430 h 3430"/>
                <a:gd name="T28" fmla="*/ 1490 w 3429"/>
                <a:gd name="T29" fmla="*/ 3414 h 3430"/>
                <a:gd name="T30" fmla="*/ 1276 w 3429"/>
                <a:gd name="T31" fmla="*/ 3373 h 3430"/>
                <a:gd name="T32" fmla="*/ 1072 w 3429"/>
                <a:gd name="T33" fmla="*/ 3305 h 3430"/>
                <a:gd name="T34" fmla="*/ 880 w 3429"/>
                <a:gd name="T35" fmla="*/ 3213 h 3430"/>
                <a:gd name="T36" fmla="*/ 702 w 3429"/>
                <a:gd name="T37" fmla="*/ 3099 h 3430"/>
                <a:gd name="T38" fmla="*/ 540 w 3429"/>
                <a:gd name="T39" fmla="*/ 2963 h 3430"/>
                <a:gd name="T40" fmla="*/ 396 w 3429"/>
                <a:gd name="T41" fmla="*/ 2810 h 3430"/>
                <a:gd name="T42" fmla="*/ 271 w 3429"/>
                <a:gd name="T43" fmla="*/ 2640 h 3430"/>
                <a:gd name="T44" fmla="*/ 167 w 3429"/>
                <a:gd name="T45" fmla="*/ 2455 h 3430"/>
                <a:gd name="T46" fmla="*/ 87 w 3429"/>
                <a:gd name="T47" fmla="*/ 2256 h 3430"/>
                <a:gd name="T48" fmla="*/ 32 w 3429"/>
                <a:gd name="T49" fmla="*/ 2047 h 3430"/>
                <a:gd name="T50" fmla="*/ 4 w 3429"/>
                <a:gd name="T51" fmla="*/ 1827 h 3430"/>
                <a:gd name="T52" fmla="*/ 4 w 3429"/>
                <a:gd name="T53" fmla="*/ 1602 h 3430"/>
                <a:gd name="T54" fmla="*/ 32 w 3429"/>
                <a:gd name="T55" fmla="*/ 1382 h 3430"/>
                <a:gd name="T56" fmla="*/ 87 w 3429"/>
                <a:gd name="T57" fmla="*/ 1172 h 3430"/>
                <a:gd name="T58" fmla="*/ 167 w 3429"/>
                <a:gd name="T59" fmla="*/ 974 h 3430"/>
                <a:gd name="T60" fmla="*/ 271 w 3429"/>
                <a:gd name="T61" fmla="*/ 789 h 3430"/>
                <a:gd name="T62" fmla="*/ 396 w 3429"/>
                <a:gd name="T63" fmla="*/ 619 h 3430"/>
                <a:gd name="T64" fmla="*/ 540 w 3429"/>
                <a:gd name="T65" fmla="*/ 465 h 3430"/>
                <a:gd name="T66" fmla="*/ 702 w 3429"/>
                <a:gd name="T67" fmla="*/ 331 h 3430"/>
                <a:gd name="T68" fmla="*/ 880 w 3429"/>
                <a:gd name="T69" fmla="*/ 217 h 3430"/>
                <a:gd name="T70" fmla="*/ 1072 w 3429"/>
                <a:gd name="T71" fmla="*/ 125 h 3430"/>
                <a:gd name="T72" fmla="*/ 1276 w 3429"/>
                <a:gd name="T73" fmla="*/ 57 h 3430"/>
                <a:gd name="T74" fmla="*/ 1490 w 3429"/>
                <a:gd name="T75" fmla="*/ 14 h 3430"/>
                <a:gd name="T76" fmla="*/ 1714 w 3429"/>
                <a:gd name="T77"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9" h="3430">
                  <a:moveTo>
                    <a:pt x="1714" y="0"/>
                  </a:moveTo>
                  <a:lnTo>
                    <a:pt x="1714" y="1714"/>
                  </a:lnTo>
                  <a:lnTo>
                    <a:pt x="3429" y="1714"/>
                  </a:lnTo>
                  <a:lnTo>
                    <a:pt x="3425" y="1827"/>
                  </a:lnTo>
                  <a:lnTo>
                    <a:pt x="3414" y="1938"/>
                  </a:lnTo>
                  <a:lnTo>
                    <a:pt x="3397" y="2047"/>
                  </a:lnTo>
                  <a:lnTo>
                    <a:pt x="3372" y="2153"/>
                  </a:lnTo>
                  <a:lnTo>
                    <a:pt x="3341" y="2256"/>
                  </a:lnTo>
                  <a:lnTo>
                    <a:pt x="3305" y="2358"/>
                  </a:lnTo>
                  <a:lnTo>
                    <a:pt x="3261" y="2455"/>
                  </a:lnTo>
                  <a:lnTo>
                    <a:pt x="3213" y="2550"/>
                  </a:lnTo>
                  <a:lnTo>
                    <a:pt x="3158" y="2640"/>
                  </a:lnTo>
                  <a:lnTo>
                    <a:pt x="3099" y="2728"/>
                  </a:lnTo>
                  <a:lnTo>
                    <a:pt x="3034" y="2810"/>
                  </a:lnTo>
                  <a:lnTo>
                    <a:pt x="2963" y="2889"/>
                  </a:lnTo>
                  <a:lnTo>
                    <a:pt x="2889" y="2963"/>
                  </a:lnTo>
                  <a:lnTo>
                    <a:pt x="2810" y="3034"/>
                  </a:lnTo>
                  <a:lnTo>
                    <a:pt x="2727" y="3099"/>
                  </a:lnTo>
                  <a:lnTo>
                    <a:pt x="2640" y="3159"/>
                  </a:lnTo>
                  <a:lnTo>
                    <a:pt x="2550" y="3213"/>
                  </a:lnTo>
                  <a:lnTo>
                    <a:pt x="2455" y="3261"/>
                  </a:lnTo>
                  <a:lnTo>
                    <a:pt x="2358" y="3305"/>
                  </a:lnTo>
                  <a:lnTo>
                    <a:pt x="2256" y="3341"/>
                  </a:lnTo>
                  <a:lnTo>
                    <a:pt x="2153" y="3373"/>
                  </a:lnTo>
                  <a:lnTo>
                    <a:pt x="2047" y="3397"/>
                  </a:lnTo>
                  <a:lnTo>
                    <a:pt x="1938" y="3414"/>
                  </a:lnTo>
                  <a:lnTo>
                    <a:pt x="1827" y="3425"/>
                  </a:lnTo>
                  <a:lnTo>
                    <a:pt x="1714" y="3430"/>
                  </a:lnTo>
                  <a:lnTo>
                    <a:pt x="1601" y="3425"/>
                  </a:lnTo>
                  <a:lnTo>
                    <a:pt x="1490" y="3414"/>
                  </a:lnTo>
                  <a:lnTo>
                    <a:pt x="1382" y="3397"/>
                  </a:lnTo>
                  <a:lnTo>
                    <a:pt x="1276" y="3373"/>
                  </a:lnTo>
                  <a:lnTo>
                    <a:pt x="1172" y="3341"/>
                  </a:lnTo>
                  <a:lnTo>
                    <a:pt x="1072" y="3305"/>
                  </a:lnTo>
                  <a:lnTo>
                    <a:pt x="974" y="3261"/>
                  </a:lnTo>
                  <a:lnTo>
                    <a:pt x="880" y="3213"/>
                  </a:lnTo>
                  <a:lnTo>
                    <a:pt x="789" y="3159"/>
                  </a:lnTo>
                  <a:lnTo>
                    <a:pt x="702" y="3099"/>
                  </a:lnTo>
                  <a:lnTo>
                    <a:pt x="619" y="3034"/>
                  </a:lnTo>
                  <a:lnTo>
                    <a:pt x="540" y="2963"/>
                  </a:lnTo>
                  <a:lnTo>
                    <a:pt x="465" y="2889"/>
                  </a:lnTo>
                  <a:lnTo>
                    <a:pt x="396" y="2810"/>
                  </a:lnTo>
                  <a:lnTo>
                    <a:pt x="331" y="2728"/>
                  </a:lnTo>
                  <a:lnTo>
                    <a:pt x="271" y="2640"/>
                  </a:lnTo>
                  <a:lnTo>
                    <a:pt x="217" y="2550"/>
                  </a:lnTo>
                  <a:lnTo>
                    <a:pt x="167" y="2455"/>
                  </a:lnTo>
                  <a:lnTo>
                    <a:pt x="125" y="2358"/>
                  </a:lnTo>
                  <a:lnTo>
                    <a:pt x="87" y="2256"/>
                  </a:lnTo>
                  <a:lnTo>
                    <a:pt x="57" y="2153"/>
                  </a:lnTo>
                  <a:lnTo>
                    <a:pt x="32" y="2047"/>
                  </a:lnTo>
                  <a:lnTo>
                    <a:pt x="14" y="1938"/>
                  </a:lnTo>
                  <a:lnTo>
                    <a:pt x="4" y="1827"/>
                  </a:lnTo>
                  <a:lnTo>
                    <a:pt x="0" y="1714"/>
                  </a:lnTo>
                  <a:lnTo>
                    <a:pt x="4" y="1602"/>
                  </a:lnTo>
                  <a:lnTo>
                    <a:pt x="14" y="1492"/>
                  </a:lnTo>
                  <a:lnTo>
                    <a:pt x="32" y="1382"/>
                  </a:lnTo>
                  <a:lnTo>
                    <a:pt x="57" y="1276"/>
                  </a:lnTo>
                  <a:lnTo>
                    <a:pt x="87" y="1172"/>
                  </a:lnTo>
                  <a:lnTo>
                    <a:pt x="125" y="1072"/>
                  </a:lnTo>
                  <a:lnTo>
                    <a:pt x="167" y="974"/>
                  </a:lnTo>
                  <a:lnTo>
                    <a:pt x="217" y="880"/>
                  </a:lnTo>
                  <a:lnTo>
                    <a:pt x="271" y="789"/>
                  </a:lnTo>
                  <a:lnTo>
                    <a:pt x="331" y="702"/>
                  </a:lnTo>
                  <a:lnTo>
                    <a:pt x="396" y="619"/>
                  </a:lnTo>
                  <a:lnTo>
                    <a:pt x="465" y="540"/>
                  </a:lnTo>
                  <a:lnTo>
                    <a:pt x="540" y="465"/>
                  </a:lnTo>
                  <a:lnTo>
                    <a:pt x="619" y="396"/>
                  </a:lnTo>
                  <a:lnTo>
                    <a:pt x="702" y="331"/>
                  </a:lnTo>
                  <a:lnTo>
                    <a:pt x="789" y="271"/>
                  </a:lnTo>
                  <a:lnTo>
                    <a:pt x="880" y="217"/>
                  </a:lnTo>
                  <a:lnTo>
                    <a:pt x="974" y="167"/>
                  </a:lnTo>
                  <a:lnTo>
                    <a:pt x="1072" y="125"/>
                  </a:lnTo>
                  <a:lnTo>
                    <a:pt x="1172" y="87"/>
                  </a:lnTo>
                  <a:lnTo>
                    <a:pt x="1276" y="57"/>
                  </a:lnTo>
                  <a:lnTo>
                    <a:pt x="1382" y="32"/>
                  </a:lnTo>
                  <a:lnTo>
                    <a:pt x="1490" y="14"/>
                  </a:lnTo>
                  <a:lnTo>
                    <a:pt x="1601" y="4"/>
                  </a:lnTo>
                  <a:lnTo>
                    <a:pt x="1714"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15" name="Freeform 51"/>
            <p:cNvSpPr/>
            <p:nvPr/>
          </p:nvSpPr>
          <p:spPr bwMode="auto">
            <a:xfrm>
              <a:off x="6935788" y="3171826"/>
              <a:ext cx="908050" cy="906463"/>
            </a:xfrm>
            <a:custGeom>
              <a:avLst/>
              <a:gdLst>
                <a:gd name="T0" fmla="*/ 0 w 1715"/>
                <a:gd name="T1" fmla="*/ 0 h 1715"/>
                <a:gd name="T2" fmla="*/ 113 w 1715"/>
                <a:gd name="T3" fmla="*/ 4 h 1715"/>
                <a:gd name="T4" fmla="*/ 224 w 1715"/>
                <a:gd name="T5" fmla="*/ 14 h 1715"/>
                <a:gd name="T6" fmla="*/ 332 w 1715"/>
                <a:gd name="T7" fmla="*/ 32 h 1715"/>
                <a:gd name="T8" fmla="*/ 438 w 1715"/>
                <a:gd name="T9" fmla="*/ 57 h 1715"/>
                <a:gd name="T10" fmla="*/ 542 w 1715"/>
                <a:gd name="T11" fmla="*/ 87 h 1715"/>
                <a:gd name="T12" fmla="*/ 643 w 1715"/>
                <a:gd name="T13" fmla="*/ 124 h 1715"/>
                <a:gd name="T14" fmla="*/ 741 w 1715"/>
                <a:gd name="T15" fmla="*/ 168 h 1715"/>
                <a:gd name="T16" fmla="*/ 835 w 1715"/>
                <a:gd name="T17" fmla="*/ 216 h 1715"/>
                <a:gd name="T18" fmla="*/ 926 w 1715"/>
                <a:gd name="T19" fmla="*/ 271 h 1715"/>
                <a:gd name="T20" fmla="*/ 1013 w 1715"/>
                <a:gd name="T21" fmla="*/ 330 h 1715"/>
                <a:gd name="T22" fmla="*/ 1096 w 1715"/>
                <a:gd name="T23" fmla="*/ 396 h 1715"/>
                <a:gd name="T24" fmla="*/ 1175 w 1715"/>
                <a:gd name="T25" fmla="*/ 466 h 1715"/>
                <a:gd name="T26" fmla="*/ 1250 w 1715"/>
                <a:gd name="T27" fmla="*/ 540 h 1715"/>
                <a:gd name="T28" fmla="*/ 1320 w 1715"/>
                <a:gd name="T29" fmla="*/ 619 h 1715"/>
                <a:gd name="T30" fmla="*/ 1384 w 1715"/>
                <a:gd name="T31" fmla="*/ 701 h 1715"/>
                <a:gd name="T32" fmla="*/ 1444 w 1715"/>
                <a:gd name="T33" fmla="*/ 788 h 1715"/>
                <a:gd name="T34" fmla="*/ 1499 w 1715"/>
                <a:gd name="T35" fmla="*/ 879 h 1715"/>
                <a:gd name="T36" fmla="*/ 1547 w 1715"/>
                <a:gd name="T37" fmla="*/ 973 h 1715"/>
                <a:gd name="T38" fmla="*/ 1591 w 1715"/>
                <a:gd name="T39" fmla="*/ 1071 h 1715"/>
                <a:gd name="T40" fmla="*/ 1627 w 1715"/>
                <a:gd name="T41" fmla="*/ 1173 h 1715"/>
                <a:gd name="T42" fmla="*/ 1659 w 1715"/>
                <a:gd name="T43" fmla="*/ 1276 h 1715"/>
                <a:gd name="T44" fmla="*/ 1682 w 1715"/>
                <a:gd name="T45" fmla="*/ 1382 h 1715"/>
                <a:gd name="T46" fmla="*/ 1700 w 1715"/>
                <a:gd name="T47" fmla="*/ 1491 h 1715"/>
                <a:gd name="T48" fmla="*/ 1712 w 1715"/>
                <a:gd name="T49" fmla="*/ 1601 h 1715"/>
                <a:gd name="T50" fmla="*/ 1715 w 1715"/>
                <a:gd name="T51" fmla="*/ 1715 h 1715"/>
                <a:gd name="T52" fmla="*/ 0 w 1715"/>
                <a:gd name="T53" fmla="*/ 1715 h 1715"/>
                <a:gd name="T54" fmla="*/ 0 w 1715"/>
                <a:gd name="T55"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5" h="1715">
                  <a:moveTo>
                    <a:pt x="0" y="0"/>
                  </a:moveTo>
                  <a:lnTo>
                    <a:pt x="113" y="4"/>
                  </a:lnTo>
                  <a:lnTo>
                    <a:pt x="224" y="14"/>
                  </a:lnTo>
                  <a:lnTo>
                    <a:pt x="332" y="32"/>
                  </a:lnTo>
                  <a:lnTo>
                    <a:pt x="438" y="57"/>
                  </a:lnTo>
                  <a:lnTo>
                    <a:pt x="542" y="87"/>
                  </a:lnTo>
                  <a:lnTo>
                    <a:pt x="643" y="124"/>
                  </a:lnTo>
                  <a:lnTo>
                    <a:pt x="741" y="168"/>
                  </a:lnTo>
                  <a:lnTo>
                    <a:pt x="835" y="216"/>
                  </a:lnTo>
                  <a:lnTo>
                    <a:pt x="926" y="271"/>
                  </a:lnTo>
                  <a:lnTo>
                    <a:pt x="1013" y="330"/>
                  </a:lnTo>
                  <a:lnTo>
                    <a:pt x="1096" y="396"/>
                  </a:lnTo>
                  <a:lnTo>
                    <a:pt x="1175" y="466"/>
                  </a:lnTo>
                  <a:lnTo>
                    <a:pt x="1250" y="540"/>
                  </a:lnTo>
                  <a:lnTo>
                    <a:pt x="1320" y="619"/>
                  </a:lnTo>
                  <a:lnTo>
                    <a:pt x="1384" y="701"/>
                  </a:lnTo>
                  <a:lnTo>
                    <a:pt x="1444" y="788"/>
                  </a:lnTo>
                  <a:lnTo>
                    <a:pt x="1499" y="879"/>
                  </a:lnTo>
                  <a:lnTo>
                    <a:pt x="1547" y="973"/>
                  </a:lnTo>
                  <a:lnTo>
                    <a:pt x="1591" y="1071"/>
                  </a:lnTo>
                  <a:lnTo>
                    <a:pt x="1627" y="1173"/>
                  </a:lnTo>
                  <a:lnTo>
                    <a:pt x="1659" y="1276"/>
                  </a:lnTo>
                  <a:lnTo>
                    <a:pt x="1682" y="1382"/>
                  </a:lnTo>
                  <a:lnTo>
                    <a:pt x="1700" y="1491"/>
                  </a:lnTo>
                  <a:lnTo>
                    <a:pt x="1712" y="1601"/>
                  </a:lnTo>
                  <a:lnTo>
                    <a:pt x="1715" y="1715"/>
                  </a:lnTo>
                  <a:lnTo>
                    <a:pt x="0" y="1715"/>
                  </a:lnTo>
                  <a:lnTo>
                    <a:pt x="0"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sp>
        <p:nvSpPr>
          <p:cNvPr id="316" name="Freeform 158"/>
          <p:cNvSpPr>
            <a:spLocks noEditPoints="1"/>
          </p:cNvSpPr>
          <p:nvPr/>
        </p:nvSpPr>
        <p:spPr bwMode="auto">
          <a:xfrm>
            <a:off x="7019618" y="3613560"/>
            <a:ext cx="382581" cy="387093"/>
          </a:xfrm>
          <a:custGeom>
            <a:avLst/>
            <a:gdLst>
              <a:gd name="T0" fmla="*/ 782 w 3393"/>
              <a:gd name="T1" fmla="*/ 2729 h 3433"/>
              <a:gd name="T2" fmla="*/ 1312 w 3393"/>
              <a:gd name="T3" fmla="*/ 3031 h 3433"/>
              <a:gd name="T4" fmla="*/ 1174 w 3393"/>
              <a:gd name="T5" fmla="*/ 2606 h 3433"/>
              <a:gd name="T6" fmla="*/ 2026 w 3393"/>
              <a:gd name="T7" fmla="*/ 2931 h 3433"/>
              <a:gd name="T8" fmla="*/ 2341 w 3393"/>
              <a:gd name="T9" fmla="*/ 2923 h 3433"/>
              <a:gd name="T10" fmla="*/ 2538 w 3393"/>
              <a:gd name="T11" fmla="*/ 2605 h 3433"/>
              <a:gd name="T12" fmla="*/ 1514 w 3393"/>
              <a:gd name="T13" fmla="*/ 2448 h 3433"/>
              <a:gd name="T14" fmla="*/ 1496 w 3393"/>
              <a:gd name="T15" fmla="*/ 2815 h 3433"/>
              <a:gd name="T16" fmla="*/ 1678 w 3393"/>
              <a:gd name="T17" fmla="*/ 3087 h 3433"/>
              <a:gd name="T18" fmla="*/ 1857 w 3393"/>
              <a:gd name="T19" fmla="*/ 2808 h 3433"/>
              <a:gd name="T20" fmla="*/ 1858 w 3393"/>
              <a:gd name="T21" fmla="*/ 2447 h 3433"/>
              <a:gd name="T22" fmla="*/ 2296 w 3393"/>
              <a:gd name="T23" fmla="*/ 2212 h 3433"/>
              <a:gd name="T24" fmla="*/ 2743 w 3393"/>
              <a:gd name="T25" fmla="*/ 2469 h 3433"/>
              <a:gd name="T26" fmla="*/ 3021 w 3393"/>
              <a:gd name="T27" fmla="*/ 2005 h 3433"/>
              <a:gd name="T28" fmla="*/ 394 w 3393"/>
              <a:gd name="T29" fmla="*/ 2093 h 3433"/>
              <a:gd name="T30" fmla="*/ 730 w 3393"/>
              <a:gd name="T31" fmla="*/ 2433 h 3433"/>
              <a:gd name="T32" fmla="*/ 1034 w 3393"/>
              <a:gd name="T33" fmla="*/ 2029 h 3433"/>
              <a:gd name="T34" fmla="*/ 1250 w 3393"/>
              <a:gd name="T35" fmla="*/ 2100 h 3433"/>
              <a:gd name="T36" fmla="*/ 1697 w 3393"/>
              <a:gd name="T37" fmla="*/ 2233 h 3433"/>
              <a:gd name="T38" fmla="*/ 2126 w 3393"/>
              <a:gd name="T39" fmla="*/ 2006 h 3433"/>
              <a:gd name="T40" fmla="*/ 1236 w 3393"/>
              <a:gd name="T41" fmla="*/ 1433 h 3433"/>
              <a:gd name="T42" fmla="*/ 2097 w 3393"/>
              <a:gd name="T43" fmla="*/ 1268 h 3433"/>
              <a:gd name="T44" fmla="*/ 1482 w 3393"/>
              <a:gd name="T45" fmla="*/ 1208 h 3433"/>
              <a:gd name="T46" fmla="*/ 2532 w 3393"/>
              <a:gd name="T47" fmla="*/ 1070 h 3433"/>
              <a:gd name="T48" fmla="*/ 2341 w 3393"/>
              <a:gd name="T49" fmla="*/ 1517 h 3433"/>
              <a:gd name="T50" fmla="*/ 2942 w 3393"/>
              <a:gd name="T51" fmla="*/ 1178 h 3433"/>
              <a:gd name="T52" fmla="*/ 452 w 3393"/>
              <a:gd name="T53" fmla="*/ 1178 h 3433"/>
              <a:gd name="T54" fmla="*/ 1022 w 3393"/>
              <a:gd name="T55" fmla="*/ 1514 h 3433"/>
              <a:gd name="T56" fmla="*/ 808 w 3393"/>
              <a:gd name="T57" fmla="*/ 1050 h 3433"/>
              <a:gd name="T58" fmla="*/ 1140 w 3393"/>
              <a:gd name="T59" fmla="*/ 468 h 3433"/>
              <a:gd name="T60" fmla="*/ 785 w 3393"/>
              <a:gd name="T61" fmla="*/ 816 h 3433"/>
              <a:gd name="T62" fmla="*/ 1242 w 3393"/>
              <a:gd name="T63" fmla="*/ 665 h 3433"/>
              <a:gd name="T64" fmla="*/ 2028 w 3393"/>
              <a:gd name="T65" fmla="*/ 507 h 3433"/>
              <a:gd name="T66" fmla="*/ 2392 w 3393"/>
              <a:gd name="T67" fmla="*/ 900 h 3433"/>
              <a:gd name="T68" fmla="*/ 2494 w 3393"/>
              <a:gd name="T69" fmla="*/ 611 h 3433"/>
              <a:gd name="T70" fmla="*/ 1949 w 3393"/>
              <a:gd name="T71" fmla="*/ 370 h 3433"/>
              <a:gd name="T72" fmla="*/ 1558 w 3393"/>
              <a:gd name="T73" fmla="*/ 514 h 3433"/>
              <a:gd name="T74" fmla="*/ 1339 w 3393"/>
              <a:gd name="T75" fmla="*/ 981 h 3433"/>
              <a:gd name="T76" fmla="*/ 1940 w 3393"/>
              <a:gd name="T77" fmla="*/ 996 h 3433"/>
              <a:gd name="T78" fmla="*/ 1829 w 3393"/>
              <a:gd name="T79" fmla="*/ 573 h 3433"/>
              <a:gd name="T80" fmla="*/ 1804 w 3393"/>
              <a:gd name="T81" fmla="*/ 3 h 3433"/>
              <a:gd name="T82" fmla="*/ 2494 w 3393"/>
              <a:gd name="T83" fmla="*/ 202 h 3433"/>
              <a:gd name="T84" fmla="*/ 3029 w 3393"/>
              <a:gd name="T85" fmla="*/ 655 h 3433"/>
              <a:gd name="T86" fmla="*/ 3342 w 3393"/>
              <a:gd name="T87" fmla="*/ 1295 h 3433"/>
              <a:gd name="T88" fmla="*/ 3370 w 3393"/>
              <a:gd name="T89" fmla="*/ 2003 h 3433"/>
              <a:gd name="T90" fmla="*/ 3141 w 3393"/>
              <a:gd name="T91" fmla="*/ 2618 h 3433"/>
              <a:gd name="T92" fmla="*/ 2685 w 3393"/>
              <a:gd name="T93" fmla="*/ 3113 h 3433"/>
              <a:gd name="T94" fmla="*/ 2081 w 3393"/>
              <a:gd name="T95" fmla="*/ 3389 h 3433"/>
              <a:gd name="T96" fmla="*/ 1407 w 3393"/>
              <a:gd name="T97" fmla="*/ 3408 h 3433"/>
              <a:gd name="T98" fmla="*/ 788 w 3393"/>
              <a:gd name="T99" fmla="*/ 3168 h 3433"/>
              <a:gd name="T100" fmla="*/ 305 w 3393"/>
              <a:gd name="T101" fmla="*/ 2698 h 3433"/>
              <a:gd name="T102" fmla="*/ 41 w 3393"/>
              <a:gd name="T103" fmla="*/ 2096 h 3433"/>
              <a:gd name="T104" fmla="*/ 30 w 3393"/>
              <a:gd name="T105" fmla="*/ 1397 h 3433"/>
              <a:gd name="T106" fmla="*/ 305 w 3393"/>
              <a:gd name="T107" fmla="*/ 736 h 3433"/>
              <a:gd name="T108" fmla="*/ 812 w 3393"/>
              <a:gd name="T109" fmla="*/ 252 h 3433"/>
              <a:gd name="T110" fmla="*/ 1483 w 3393"/>
              <a:gd name="T111"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3" h="3433">
                <a:moveTo>
                  <a:pt x="1141" y="2512"/>
                </a:moveTo>
                <a:lnTo>
                  <a:pt x="1045" y="2538"/>
                </a:lnTo>
                <a:lnTo>
                  <a:pt x="954" y="2568"/>
                </a:lnTo>
                <a:lnTo>
                  <a:pt x="870" y="2600"/>
                </a:lnTo>
                <a:lnTo>
                  <a:pt x="792" y="2632"/>
                </a:lnTo>
                <a:lnTo>
                  <a:pt x="718" y="2665"/>
                </a:lnTo>
                <a:lnTo>
                  <a:pt x="782" y="2729"/>
                </a:lnTo>
                <a:lnTo>
                  <a:pt x="849" y="2786"/>
                </a:lnTo>
                <a:lnTo>
                  <a:pt x="920" y="2840"/>
                </a:lnTo>
                <a:lnTo>
                  <a:pt x="993" y="2889"/>
                </a:lnTo>
                <a:lnTo>
                  <a:pt x="1069" y="2933"/>
                </a:lnTo>
                <a:lnTo>
                  <a:pt x="1147" y="2971"/>
                </a:lnTo>
                <a:lnTo>
                  <a:pt x="1229" y="3003"/>
                </a:lnTo>
                <a:lnTo>
                  <a:pt x="1312" y="3031"/>
                </a:lnTo>
                <a:lnTo>
                  <a:pt x="1396" y="3054"/>
                </a:lnTo>
                <a:lnTo>
                  <a:pt x="1359" y="2994"/>
                </a:lnTo>
                <a:lnTo>
                  <a:pt x="1321" y="2927"/>
                </a:lnTo>
                <a:lnTo>
                  <a:pt x="1283" y="2855"/>
                </a:lnTo>
                <a:lnTo>
                  <a:pt x="1246" y="2777"/>
                </a:lnTo>
                <a:lnTo>
                  <a:pt x="1209" y="2694"/>
                </a:lnTo>
                <a:lnTo>
                  <a:pt x="1174" y="2606"/>
                </a:lnTo>
                <a:lnTo>
                  <a:pt x="1141" y="2512"/>
                </a:lnTo>
                <a:close/>
                <a:moveTo>
                  <a:pt x="2217" y="2502"/>
                </a:moveTo>
                <a:lnTo>
                  <a:pt x="2181" y="2597"/>
                </a:lnTo>
                <a:lnTo>
                  <a:pt x="2144" y="2690"/>
                </a:lnTo>
                <a:lnTo>
                  <a:pt x="2105" y="2776"/>
                </a:lnTo>
                <a:lnTo>
                  <a:pt x="2066" y="2856"/>
                </a:lnTo>
                <a:lnTo>
                  <a:pt x="2026" y="2931"/>
                </a:lnTo>
                <a:lnTo>
                  <a:pt x="1987" y="3000"/>
                </a:lnTo>
                <a:lnTo>
                  <a:pt x="1948" y="3064"/>
                </a:lnTo>
                <a:lnTo>
                  <a:pt x="2031" y="3045"/>
                </a:lnTo>
                <a:lnTo>
                  <a:pt x="2112" y="3022"/>
                </a:lnTo>
                <a:lnTo>
                  <a:pt x="2190" y="2994"/>
                </a:lnTo>
                <a:lnTo>
                  <a:pt x="2267" y="2960"/>
                </a:lnTo>
                <a:lnTo>
                  <a:pt x="2341" y="2923"/>
                </a:lnTo>
                <a:lnTo>
                  <a:pt x="2413" y="2880"/>
                </a:lnTo>
                <a:lnTo>
                  <a:pt x="2483" y="2834"/>
                </a:lnTo>
                <a:lnTo>
                  <a:pt x="2550" y="2781"/>
                </a:lnTo>
                <a:lnTo>
                  <a:pt x="2614" y="2725"/>
                </a:lnTo>
                <a:lnTo>
                  <a:pt x="2674" y="2665"/>
                </a:lnTo>
                <a:lnTo>
                  <a:pt x="2608" y="2635"/>
                </a:lnTo>
                <a:lnTo>
                  <a:pt x="2538" y="2605"/>
                </a:lnTo>
                <a:lnTo>
                  <a:pt x="2464" y="2576"/>
                </a:lnTo>
                <a:lnTo>
                  <a:pt x="2386" y="2549"/>
                </a:lnTo>
                <a:lnTo>
                  <a:pt x="2303" y="2524"/>
                </a:lnTo>
                <a:lnTo>
                  <a:pt x="2217" y="2502"/>
                </a:lnTo>
                <a:close/>
                <a:moveTo>
                  <a:pt x="1697" y="2441"/>
                </a:moveTo>
                <a:lnTo>
                  <a:pt x="1604" y="2443"/>
                </a:lnTo>
                <a:lnTo>
                  <a:pt x="1514" y="2448"/>
                </a:lnTo>
                <a:lnTo>
                  <a:pt x="1428" y="2457"/>
                </a:lnTo>
                <a:lnTo>
                  <a:pt x="1344" y="2470"/>
                </a:lnTo>
                <a:lnTo>
                  <a:pt x="1372" y="2547"/>
                </a:lnTo>
                <a:lnTo>
                  <a:pt x="1402" y="2620"/>
                </a:lnTo>
                <a:lnTo>
                  <a:pt x="1434" y="2690"/>
                </a:lnTo>
                <a:lnTo>
                  <a:pt x="1464" y="2755"/>
                </a:lnTo>
                <a:lnTo>
                  <a:pt x="1496" y="2815"/>
                </a:lnTo>
                <a:lnTo>
                  <a:pt x="1528" y="2872"/>
                </a:lnTo>
                <a:lnTo>
                  <a:pt x="1559" y="2925"/>
                </a:lnTo>
                <a:lnTo>
                  <a:pt x="1590" y="2972"/>
                </a:lnTo>
                <a:lnTo>
                  <a:pt x="1618" y="3015"/>
                </a:lnTo>
                <a:lnTo>
                  <a:pt x="1646" y="3054"/>
                </a:lnTo>
                <a:lnTo>
                  <a:pt x="1671" y="3087"/>
                </a:lnTo>
                <a:lnTo>
                  <a:pt x="1678" y="3087"/>
                </a:lnTo>
                <a:lnTo>
                  <a:pt x="1685" y="3087"/>
                </a:lnTo>
                <a:lnTo>
                  <a:pt x="1710" y="3052"/>
                </a:lnTo>
                <a:lnTo>
                  <a:pt x="1736" y="3012"/>
                </a:lnTo>
                <a:lnTo>
                  <a:pt x="1765" y="2968"/>
                </a:lnTo>
                <a:lnTo>
                  <a:pt x="1794" y="2919"/>
                </a:lnTo>
                <a:lnTo>
                  <a:pt x="1825" y="2865"/>
                </a:lnTo>
                <a:lnTo>
                  <a:pt x="1857" y="2808"/>
                </a:lnTo>
                <a:lnTo>
                  <a:pt x="1889" y="2746"/>
                </a:lnTo>
                <a:lnTo>
                  <a:pt x="1921" y="2681"/>
                </a:lnTo>
                <a:lnTo>
                  <a:pt x="1951" y="2611"/>
                </a:lnTo>
                <a:lnTo>
                  <a:pt x="1981" y="2539"/>
                </a:lnTo>
                <a:lnTo>
                  <a:pt x="2011" y="2463"/>
                </a:lnTo>
                <a:lnTo>
                  <a:pt x="1936" y="2454"/>
                </a:lnTo>
                <a:lnTo>
                  <a:pt x="1858" y="2447"/>
                </a:lnTo>
                <a:lnTo>
                  <a:pt x="1779" y="2442"/>
                </a:lnTo>
                <a:lnTo>
                  <a:pt x="1697" y="2441"/>
                </a:lnTo>
                <a:close/>
                <a:moveTo>
                  <a:pt x="2347" y="1823"/>
                </a:moveTo>
                <a:lnTo>
                  <a:pt x="2340" y="1924"/>
                </a:lnTo>
                <a:lnTo>
                  <a:pt x="2329" y="2023"/>
                </a:lnTo>
                <a:lnTo>
                  <a:pt x="2314" y="2120"/>
                </a:lnTo>
                <a:lnTo>
                  <a:pt x="2296" y="2212"/>
                </a:lnTo>
                <a:lnTo>
                  <a:pt x="2275" y="2302"/>
                </a:lnTo>
                <a:lnTo>
                  <a:pt x="2362" y="2326"/>
                </a:lnTo>
                <a:lnTo>
                  <a:pt x="2446" y="2350"/>
                </a:lnTo>
                <a:lnTo>
                  <a:pt x="2527" y="2378"/>
                </a:lnTo>
                <a:lnTo>
                  <a:pt x="2602" y="2407"/>
                </a:lnTo>
                <a:lnTo>
                  <a:pt x="2674" y="2437"/>
                </a:lnTo>
                <a:lnTo>
                  <a:pt x="2743" y="2469"/>
                </a:lnTo>
                <a:lnTo>
                  <a:pt x="2807" y="2501"/>
                </a:lnTo>
                <a:lnTo>
                  <a:pt x="2857" y="2424"/>
                </a:lnTo>
                <a:lnTo>
                  <a:pt x="2901" y="2344"/>
                </a:lnTo>
                <a:lnTo>
                  <a:pt x="2939" y="2262"/>
                </a:lnTo>
                <a:lnTo>
                  <a:pt x="2972" y="2179"/>
                </a:lnTo>
                <a:lnTo>
                  <a:pt x="3000" y="2092"/>
                </a:lnTo>
                <a:lnTo>
                  <a:pt x="3021" y="2005"/>
                </a:lnTo>
                <a:lnTo>
                  <a:pt x="3037" y="1914"/>
                </a:lnTo>
                <a:lnTo>
                  <a:pt x="3047" y="1823"/>
                </a:lnTo>
                <a:lnTo>
                  <a:pt x="2347" y="1823"/>
                </a:lnTo>
                <a:close/>
                <a:moveTo>
                  <a:pt x="346" y="1823"/>
                </a:moveTo>
                <a:lnTo>
                  <a:pt x="357" y="1914"/>
                </a:lnTo>
                <a:lnTo>
                  <a:pt x="371" y="2005"/>
                </a:lnTo>
                <a:lnTo>
                  <a:pt x="394" y="2093"/>
                </a:lnTo>
                <a:lnTo>
                  <a:pt x="421" y="2179"/>
                </a:lnTo>
                <a:lnTo>
                  <a:pt x="454" y="2262"/>
                </a:lnTo>
                <a:lnTo>
                  <a:pt x="492" y="2344"/>
                </a:lnTo>
                <a:lnTo>
                  <a:pt x="537" y="2424"/>
                </a:lnTo>
                <a:lnTo>
                  <a:pt x="587" y="2501"/>
                </a:lnTo>
                <a:lnTo>
                  <a:pt x="656" y="2468"/>
                </a:lnTo>
                <a:lnTo>
                  <a:pt x="730" y="2433"/>
                </a:lnTo>
                <a:lnTo>
                  <a:pt x="811" y="2401"/>
                </a:lnTo>
                <a:lnTo>
                  <a:pt x="897" y="2370"/>
                </a:lnTo>
                <a:lnTo>
                  <a:pt x="988" y="2340"/>
                </a:lnTo>
                <a:lnTo>
                  <a:pt x="1084" y="2313"/>
                </a:lnTo>
                <a:lnTo>
                  <a:pt x="1064" y="2222"/>
                </a:lnTo>
                <a:lnTo>
                  <a:pt x="1047" y="2127"/>
                </a:lnTo>
                <a:lnTo>
                  <a:pt x="1034" y="2029"/>
                </a:lnTo>
                <a:lnTo>
                  <a:pt x="1023" y="1928"/>
                </a:lnTo>
                <a:lnTo>
                  <a:pt x="1017" y="1823"/>
                </a:lnTo>
                <a:lnTo>
                  <a:pt x="346" y="1823"/>
                </a:lnTo>
                <a:close/>
                <a:moveTo>
                  <a:pt x="1221" y="1823"/>
                </a:moveTo>
                <a:lnTo>
                  <a:pt x="1227" y="1919"/>
                </a:lnTo>
                <a:lnTo>
                  <a:pt x="1237" y="2011"/>
                </a:lnTo>
                <a:lnTo>
                  <a:pt x="1250" y="2100"/>
                </a:lnTo>
                <a:lnTo>
                  <a:pt x="1266" y="2186"/>
                </a:lnTo>
                <a:lnTo>
                  <a:pt x="1285" y="2269"/>
                </a:lnTo>
                <a:lnTo>
                  <a:pt x="1363" y="2257"/>
                </a:lnTo>
                <a:lnTo>
                  <a:pt x="1443" y="2247"/>
                </a:lnTo>
                <a:lnTo>
                  <a:pt x="1525" y="2240"/>
                </a:lnTo>
                <a:lnTo>
                  <a:pt x="1610" y="2234"/>
                </a:lnTo>
                <a:lnTo>
                  <a:pt x="1697" y="2233"/>
                </a:lnTo>
                <a:lnTo>
                  <a:pt x="1794" y="2236"/>
                </a:lnTo>
                <a:lnTo>
                  <a:pt x="1890" y="2241"/>
                </a:lnTo>
                <a:lnTo>
                  <a:pt x="1983" y="2251"/>
                </a:lnTo>
                <a:lnTo>
                  <a:pt x="2072" y="2262"/>
                </a:lnTo>
                <a:lnTo>
                  <a:pt x="2094" y="2180"/>
                </a:lnTo>
                <a:lnTo>
                  <a:pt x="2111" y="2094"/>
                </a:lnTo>
                <a:lnTo>
                  <a:pt x="2126" y="2006"/>
                </a:lnTo>
                <a:lnTo>
                  <a:pt x="2136" y="1916"/>
                </a:lnTo>
                <a:lnTo>
                  <a:pt x="2142" y="1823"/>
                </a:lnTo>
                <a:lnTo>
                  <a:pt x="1221" y="1823"/>
                </a:lnTo>
                <a:close/>
                <a:moveTo>
                  <a:pt x="1282" y="1182"/>
                </a:moveTo>
                <a:lnTo>
                  <a:pt x="1264" y="1263"/>
                </a:lnTo>
                <a:lnTo>
                  <a:pt x="1248" y="1346"/>
                </a:lnTo>
                <a:lnTo>
                  <a:pt x="1236" y="1433"/>
                </a:lnTo>
                <a:lnTo>
                  <a:pt x="1227" y="1524"/>
                </a:lnTo>
                <a:lnTo>
                  <a:pt x="1220" y="1616"/>
                </a:lnTo>
                <a:lnTo>
                  <a:pt x="2144" y="1616"/>
                </a:lnTo>
                <a:lnTo>
                  <a:pt x="2137" y="1526"/>
                </a:lnTo>
                <a:lnTo>
                  <a:pt x="2127" y="1438"/>
                </a:lnTo>
                <a:lnTo>
                  <a:pt x="2113" y="1352"/>
                </a:lnTo>
                <a:lnTo>
                  <a:pt x="2097" y="1268"/>
                </a:lnTo>
                <a:lnTo>
                  <a:pt x="2078" y="1187"/>
                </a:lnTo>
                <a:lnTo>
                  <a:pt x="1987" y="1199"/>
                </a:lnTo>
                <a:lnTo>
                  <a:pt x="1893" y="1209"/>
                </a:lnTo>
                <a:lnTo>
                  <a:pt x="1797" y="1215"/>
                </a:lnTo>
                <a:lnTo>
                  <a:pt x="1697" y="1216"/>
                </a:lnTo>
                <a:lnTo>
                  <a:pt x="1587" y="1214"/>
                </a:lnTo>
                <a:lnTo>
                  <a:pt x="1482" y="1208"/>
                </a:lnTo>
                <a:lnTo>
                  <a:pt x="1379" y="1197"/>
                </a:lnTo>
                <a:lnTo>
                  <a:pt x="1282" y="1182"/>
                </a:lnTo>
                <a:close/>
                <a:moveTo>
                  <a:pt x="2816" y="946"/>
                </a:moveTo>
                <a:lnTo>
                  <a:pt x="2751" y="978"/>
                </a:lnTo>
                <a:lnTo>
                  <a:pt x="2682" y="1009"/>
                </a:lnTo>
                <a:lnTo>
                  <a:pt x="2608" y="1040"/>
                </a:lnTo>
                <a:lnTo>
                  <a:pt x="2532" y="1070"/>
                </a:lnTo>
                <a:lnTo>
                  <a:pt x="2451" y="1097"/>
                </a:lnTo>
                <a:lnTo>
                  <a:pt x="2367" y="1123"/>
                </a:lnTo>
                <a:lnTo>
                  <a:pt x="2279" y="1147"/>
                </a:lnTo>
                <a:lnTo>
                  <a:pt x="2300" y="1236"/>
                </a:lnTo>
                <a:lnTo>
                  <a:pt x="2317" y="1327"/>
                </a:lnTo>
                <a:lnTo>
                  <a:pt x="2330" y="1420"/>
                </a:lnTo>
                <a:lnTo>
                  <a:pt x="2341" y="1517"/>
                </a:lnTo>
                <a:lnTo>
                  <a:pt x="2347" y="1616"/>
                </a:lnTo>
                <a:lnTo>
                  <a:pt x="3047" y="1616"/>
                </a:lnTo>
                <a:lnTo>
                  <a:pt x="3037" y="1525"/>
                </a:lnTo>
                <a:lnTo>
                  <a:pt x="3021" y="1434"/>
                </a:lnTo>
                <a:lnTo>
                  <a:pt x="3000" y="1346"/>
                </a:lnTo>
                <a:lnTo>
                  <a:pt x="2973" y="1260"/>
                </a:lnTo>
                <a:lnTo>
                  <a:pt x="2942" y="1178"/>
                </a:lnTo>
                <a:lnTo>
                  <a:pt x="2904" y="1097"/>
                </a:lnTo>
                <a:lnTo>
                  <a:pt x="2863" y="1020"/>
                </a:lnTo>
                <a:lnTo>
                  <a:pt x="2816" y="946"/>
                </a:lnTo>
                <a:close/>
                <a:moveTo>
                  <a:pt x="577" y="946"/>
                </a:moveTo>
                <a:lnTo>
                  <a:pt x="531" y="1020"/>
                </a:lnTo>
                <a:lnTo>
                  <a:pt x="489" y="1097"/>
                </a:lnTo>
                <a:lnTo>
                  <a:pt x="452" y="1178"/>
                </a:lnTo>
                <a:lnTo>
                  <a:pt x="420" y="1260"/>
                </a:lnTo>
                <a:lnTo>
                  <a:pt x="394" y="1346"/>
                </a:lnTo>
                <a:lnTo>
                  <a:pt x="372" y="1434"/>
                </a:lnTo>
                <a:lnTo>
                  <a:pt x="357" y="1525"/>
                </a:lnTo>
                <a:lnTo>
                  <a:pt x="347" y="1616"/>
                </a:lnTo>
                <a:lnTo>
                  <a:pt x="1017" y="1616"/>
                </a:lnTo>
                <a:lnTo>
                  <a:pt x="1022" y="1514"/>
                </a:lnTo>
                <a:lnTo>
                  <a:pt x="1032" y="1415"/>
                </a:lnTo>
                <a:lnTo>
                  <a:pt x="1045" y="1319"/>
                </a:lnTo>
                <a:lnTo>
                  <a:pt x="1061" y="1227"/>
                </a:lnTo>
                <a:lnTo>
                  <a:pt x="1080" y="1138"/>
                </a:lnTo>
                <a:lnTo>
                  <a:pt x="985" y="1111"/>
                </a:lnTo>
                <a:lnTo>
                  <a:pt x="895" y="1081"/>
                </a:lnTo>
                <a:lnTo>
                  <a:pt x="808" y="1050"/>
                </a:lnTo>
                <a:lnTo>
                  <a:pt x="726" y="1016"/>
                </a:lnTo>
                <a:lnTo>
                  <a:pt x="649" y="981"/>
                </a:lnTo>
                <a:lnTo>
                  <a:pt x="577" y="946"/>
                </a:lnTo>
                <a:close/>
                <a:moveTo>
                  <a:pt x="1395" y="381"/>
                </a:moveTo>
                <a:lnTo>
                  <a:pt x="1307" y="405"/>
                </a:lnTo>
                <a:lnTo>
                  <a:pt x="1222" y="433"/>
                </a:lnTo>
                <a:lnTo>
                  <a:pt x="1140" y="468"/>
                </a:lnTo>
                <a:lnTo>
                  <a:pt x="1059" y="509"/>
                </a:lnTo>
                <a:lnTo>
                  <a:pt x="983" y="554"/>
                </a:lnTo>
                <a:lnTo>
                  <a:pt x="909" y="603"/>
                </a:lnTo>
                <a:lnTo>
                  <a:pt x="839" y="658"/>
                </a:lnTo>
                <a:lnTo>
                  <a:pt x="772" y="717"/>
                </a:lnTo>
                <a:lnTo>
                  <a:pt x="710" y="780"/>
                </a:lnTo>
                <a:lnTo>
                  <a:pt x="785" y="816"/>
                </a:lnTo>
                <a:lnTo>
                  <a:pt x="865" y="849"/>
                </a:lnTo>
                <a:lnTo>
                  <a:pt x="950" y="881"/>
                </a:lnTo>
                <a:lnTo>
                  <a:pt x="1040" y="911"/>
                </a:lnTo>
                <a:lnTo>
                  <a:pt x="1135" y="938"/>
                </a:lnTo>
                <a:lnTo>
                  <a:pt x="1169" y="842"/>
                </a:lnTo>
                <a:lnTo>
                  <a:pt x="1204" y="750"/>
                </a:lnTo>
                <a:lnTo>
                  <a:pt x="1242" y="665"/>
                </a:lnTo>
                <a:lnTo>
                  <a:pt x="1280" y="585"/>
                </a:lnTo>
                <a:lnTo>
                  <a:pt x="1319" y="511"/>
                </a:lnTo>
                <a:lnTo>
                  <a:pt x="1357" y="443"/>
                </a:lnTo>
                <a:lnTo>
                  <a:pt x="1395" y="381"/>
                </a:lnTo>
                <a:close/>
                <a:moveTo>
                  <a:pt x="1949" y="370"/>
                </a:moveTo>
                <a:lnTo>
                  <a:pt x="1988" y="436"/>
                </a:lnTo>
                <a:lnTo>
                  <a:pt x="2028" y="507"/>
                </a:lnTo>
                <a:lnTo>
                  <a:pt x="2068" y="583"/>
                </a:lnTo>
                <a:lnTo>
                  <a:pt x="2109" y="667"/>
                </a:lnTo>
                <a:lnTo>
                  <a:pt x="2148" y="755"/>
                </a:lnTo>
                <a:lnTo>
                  <a:pt x="2186" y="848"/>
                </a:lnTo>
                <a:lnTo>
                  <a:pt x="2221" y="948"/>
                </a:lnTo>
                <a:lnTo>
                  <a:pt x="2308" y="924"/>
                </a:lnTo>
                <a:lnTo>
                  <a:pt x="2392" y="900"/>
                </a:lnTo>
                <a:lnTo>
                  <a:pt x="2470" y="872"/>
                </a:lnTo>
                <a:lnTo>
                  <a:pt x="2546" y="843"/>
                </a:lnTo>
                <a:lnTo>
                  <a:pt x="2617" y="812"/>
                </a:lnTo>
                <a:lnTo>
                  <a:pt x="2684" y="780"/>
                </a:lnTo>
                <a:lnTo>
                  <a:pt x="2624" y="720"/>
                </a:lnTo>
                <a:lnTo>
                  <a:pt x="2561" y="663"/>
                </a:lnTo>
                <a:lnTo>
                  <a:pt x="2494" y="611"/>
                </a:lnTo>
                <a:lnTo>
                  <a:pt x="2425" y="562"/>
                </a:lnTo>
                <a:lnTo>
                  <a:pt x="2352" y="518"/>
                </a:lnTo>
                <a:lnTo>
                  <a:pt x="2276" y="479"/>
                </a:lnTo>
                <a:lnTo>
                  <a:pt x="2198" y="444"/>
                </a:lnTo>
                <a:lnTo>
                  <a:pt x="2117" y="414"/>
                </a:lnTo>
                <a:lnTo>
                  <a:pt x="2034" y="389"/>
                </a:lnTo>
                <a:lnTo>
                  <a:pt x="1949" y="370"/>
                </a:lnTo>
                <a:close/>
                <a:moveTo>
                  <a:pt x="1685" y="347"/>
                </a:moveTo>
                <a:lnTo>
                  <a:pt x="1678" y="347"/>
                </a:lnTo>
                <a:lnTo>
                  <a:pt x="1671" y="347"/>
                </a:lnTo>
                <a:lnTo>
                  <a:pt x="1645" y="382"/>
                </a:lnTo>
                <a:lnTo>
                  <a:pt x="1617" y="421"/>
                </a:lnTo>
                <a:lnTo>
                  <a:pt x="1589" y="465"/>
                </a:lnTo>
                <a:lnTo>
                  <a:pt x="1558" y="514"/>
                </a:lnTo>
                <a:lnTo>
                  <a:pt x="1526" y="567"/>
                </a:lnTo>
                <a:lnTo>
                  <a:pt x="1493" y="625"/>
                </a:lnTo>
                <a:lnTo>
                  <a:pt x="1461" y="687"/>
                </a:lnTo>
                <a:lnTo>
                  <a:pt x="1428" y="755"/>
                </a:lnTo>
                <a:lnTo>
                  <a:pt x="1398" y="825"/>
                </a:lnTo>
                <a:lnTo>
                  <a:pt x="1368" y="901"/>
                </a:lnTo>
                <a:lnTo>
                  <a:pt x="1339" y="981"/>
                </a:lnTo>
                <a:lnTo>
                  <a:pt x="1424" y="993"/>
                </a:lnTo>
                <a:lnTo>
                  <a:pt x="1512" y="1002"/>
                </a:lnTo>
                <a:lnTo>
                  <a:pt x="1603" y="1008"/>
                </a:lnTo>
                <a:lnTo>
                  <a:pt x="1697" y="1009"/>
                </a:lnTo>
                <a:lnTo>
                  <a:pt x="1780" y="1008"/>
                </a:lnTo>
                <a:lnTo>
                  <a:pt x="1861" y="1004"/>
                </a:lnTo>
                <a:lnTo>
                  <a:pt x="1940" y="996"/>
                </a:lnTo>
                <a:lnTo>
                  <a:pt x="2016" y="987"/>
                </a:lnTo>
                <a:lnTo>
                  <a:pt x="1988" y="908"/>
                </a:lnTo>
                <a:lnTo>
                  <a:pt x="1957" y="834"/>
                </a:lnTo>
                <a:lnTo>
                  <a:pt x="1926" y="763"/>
                </a:lnTo>
                <a:lnTo>
                  <a:pt x="1893" y="696"/>
                </a:lnTo>
                <a:lnTo>
                  <a:pt x="1861" y="632"/>
                </a:lnTo>
                <a:lnTo>
                  <a:pt x="1829" y="573"/>
                </a:lnTo>
                <a:lnTo>
                  <a:pt x="1798" y="519"/>
                </a:lnTo>
                <a:lnTo>
                  <a:pt x="1767" y="469"/>
                </a:lnTo>
                <a:lnTo>
                  <a:pt x="1738" y="423"/>
                </a:lnTo>
                <a:lnTo>
                  <a:pt x="1711" y="382"/>
                </a:lnTo>
                <a:lnTo>
                  <a:pt x="1685" y="347"/>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1"/>
                </a:lnTo>
                <a:lnTo>
                  <a:pt x="3194" y="910"/>
                </a:lnTo>
                <a:lnTo>
                  <a:pt x="3239" y="1002"/>
                </a:lnTo>
                <a:lnTo>
                  <a:pt x="3279" y="1097"/>
                </a:lnTo>
                <a:lnTo>
                  <a:pt x="3313" y="1194"/>
                </a:lnTo>
                <a:lnTo>
                  <a:pt x="3342" y="1295"/>
                </a:lnTo>
                <a:lnTo>
                  <a:pt x="3364" y="1397"/>
                </a:lnTo>
                <a:lnTo>
                  <a:pt x="3380" y="1501"/>
                </a:lnTo>
                <a:lnTo>
                  <a:pt x="3389" y="1608"/>
                </a:lnTo>
                <a:lnTo>
                  <a:pt x="3393" y="1717"/>
                </a:lnTo>
                <a:lnTo>
                  <a:pt x="3390" y="1814"/>
                </a:lnTo>
                <a:lnTo>
                  <a:pt x="3383" y="1908"/>
                </a:lnTo>
                <a:lnTo>
                  <a:pt x="3370" y="2003"/>
                </a:lnTo>
                <a:lnTo>
                  <a:pt x="3352" y="2096"/>
                </a:lnTo>
                <a:lnTo>
                  <a:pt x="3329" y="2187"/>
                </a:lnTo>
                <a:lnTo>
                  <a:pt x="3301" y="2277"/>
                </a:lnTo>
                <a:lnTo>
                  <a:pt x="3268" y="2366"/>
                </a:lnTo>
                <a:lnTo>
                  <a:pt x="3230" y="2451"/>
                </a:lnTo>
                <a:lnTo>
                  <a:pt x="3188" y="2536"/>
                </a:lnTo>
                <a:lnTo>
                  <a:pt x="3141" y="2618"/>
                </a:lnTo>
                <a:lnTo>
                  <a:pt x="3089" y="2698"/>
                </a:lnTo>
                <a:lnTo>
                  <a:pt x="3032" y="2776"/>
                </a:lnTo>
                <a:lnTo>
                  <a:pt x="2969" y="2852"/>
                </a:lnTo>
                <a:lnTo>
                  <a:pt x="2903" y="2924"/>
                </a:lnTo>
                <a:lnTo>
                  <a:pt x="2833" y="2992"/>
                </a:lnTo>
                <a:lnTo>
                  <a:pt x="2760" y="3055"/>
                </a:lnTo>
                <a:lnTo>
                  <a:pt x="2685" y="3113"/>
                </a:lnTo>
                <a:lnTo>
                  <a:pt x="2605" y="3168"/>
                </a:lnTo>
                <a:lnTo>
                  <a:pt x="2523" y="3217"/>
                </a:lnTo>
                <a:lnTo>
                  <a:pt x="2440" y="3261"/>
                </a:lnTo>
                <a:lnTo>
                  <a:pt x="2353" y="3301"/>
                </a:lnTo>
                <a:lnTo>
                  <a:pt x="2265" y="3335"/>
                </a:lnTo>
                <a:lnTo>
                  <a:pt x="2173" y="3365"/>
                </a:lnTo>
                <a:lnTo>
                  <a:pt x="2081" y="3389"/>
                </a:lnTo>
                <a:lnTo>
                  <a:pt x="1987" y="3408"/>
                </a:lnTo>
                <a:lnTo>
                  <a:pt x="1891" y="3422"/>
                </a:lnTo>
                <a:lnTo>
                  <a:pt x="1794" y="3431"/>
                </a:lnTo>
                <a:lnTo>
                  <a:pt x="1697" y="3433"/>
                </a:lnTo>
                <a:lnTo>
                  <a:pt x="1599" y="3431"/>
                </a:lnTo>
                <a:lnTo>
                  <a:pt x="1503" y="3422"/>
                </a:lnTo>
                <a:lnTo>
                  <a:pt x="1407" y="3408"/>
                </a:lnTo>
                <a:lnTo>
                  <a:pt x="1313" y="3389"/>
                </a:lnTo>
                <a:lnTo>
                  <a:pt x="1220" y="3365"/>
                </a:lnTo>
                <a:lnTo>
                  <a:pt x="1129" y="3335"/>
                </a:lnTo>
                <a:lnTo>
                  <a:pt x="1041" y="3301"/>
                </a:lnTo>
                <a:lnTo>
                  <a:pt x="954" y="3261"/>
                </a:lnTo>
                <a:lnTo>
                  <a:pt x="870" y="3217"/>
                </a:lnTo>
                <a:lnTo>
                  <a:pt x="788" y="3168"/>
                </a:lnTo>
                <a:lnTo>
                  <a:pt x="709" y="3114"/>
                </a:lnTo>
                <a:lnTo>
                  <a:pt x="633" y="3055"/>
                </a:lnTo>
                <a:lnTo>
                  <a:pt x="560" y="2992"/>
                </a:lnTo>
                <a:lnTo>
                  <a:pt x="490" y="2924"/>
                </a:lnTo>
                <a:lnTo>
                  <a:pt x="424" y="2852"/>
                </a:lnTo>
                <a:lnTo>
                  <a:pt x="361" y="2776"/>
                </a:lnTo>
                <a:lnTo>
                  <a:pt x="305" y="2698"/>
                </a:lnTo>
                <a:lnTo>
                  <a:pt x="253" y="2619"/>
                </a:lnTo>
                <a:lnTo>
                  <a:pt x="205" y="2536"/>
                </a:lnTo>
                <a:lnTo>
                  <a:pt x="162" y="2453"/>
                </a:lnTo>
                <a:lnTo>
                  <a:pt x="125" y="2366"/>
                </a:lnTo>
                <a:lnTo>
                  <a:pt x="92" y="2277"/>
                </a:lnTo>
                <a:lnTo>
                  <a:pt x="65" y="2187"/>
                </a:lnTo>
                <a:lnTo>
                  <a:pt x="41" y="2096"/>
                </a:lnTo>
                <a:lnTo>
                  <a:pt x="23" y="2003"/>
                </a:lnTo>
                <a:lnTo>
                  <a:pt x="11" y="1909"/>
                </a:lnTo>
                <a:lnTo>
                  <a:pt x="3" y="1814"/>
                </a:lnTo>
                <a:lnTo>
                  <a:pt x="0" y="1717"/>
                </a:lnTo>
                <a:lnTo>
                  <a:pt x="3" y="1608"/>
                </a:lnTo>
                <a:lnTo>
                  <a:pt x="14" y="1501"/>
                </a:lnTo>
                <a:lnTo>
                  <a:pt x="30" y="1397"/>
                </a:lnTo>
                <a:lnTo>
                  <a:pt x="52" y="1295"/>
                </a:lnTo>
                <a:lnTo>
                  <a:pt x="81" y="1194"/>
                </a:lnTo>
                <a:lnTo>
                  <a:pt x="115" y="1097"/>
                </a:lnTo>
                <a:lnTo>
                  <a:pt x="154" y="1002"/>
                </a:lnTo>
                <a:lnTo>
                  <a:pt x="199" y="910"/>
                </a:lnTo>
                <a:lnTo>
                  <a:pt x="249" y="821"/>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solidFill>
            <a:schemeClr val="bg1"/>
          </a:solid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nvGrpSpPr>
          <p:cNvPr id="321" name="Группа 260"/>
          <p:cNvGrpSpPr/>
          <p:nvPr/>
        </p:nvGrpSpPr>
        <p:grpSpPr>
          <a:xfrm>
            <a:off x="3589778" y="3611951"/>
            <a:ext cx="246713" cy="390310"/>
            <a:chOff x="5943600" y="3198813"/>
            <a:chExt cx="2563813" cy="4056063"/>
          </a:xfrm>
          <a:solidFill>
            <a:schemeClr val="bg1"/>
          </a:solidFill>
        </p:grpSpPr>
        <p:sp>
          <p:nvSpPr>
            <p:cNvPr id="322" name="Freeform 232"/>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3" name="Freeform 233"/>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grpSp>
        <p:nvGrpSpPr>
          <p:cNvPr id="324" name="Группа 379"/>
          <p:cNvGrpSpPr/>
          <p:nvPr/>
        </p:nvGrpSpPr>
        <p:grpSpPr>
          <a:xfrm>
            <a:off x="4609014" y="3612506"/>
            <a:ext cx="432740" cy="389201"/>
            <a:chOff x="5834063" y="3221038"/>
            <a:chExt cx="2335212" cy="2100262"/>
          </a:xfrm>
          <a:solidFill>
            <a:schemeClr val="bg1"/>
          </a:solidFill>
        </p:grpSpPr>
        <p:sp>
          <p:nvSpPr>
            <p:cNvPr id="325" name="Freeform 337"/>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6" name="Freeform 338"/>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7" name="Freeform 339"/>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8" name="Freeform 340"/>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grpSp>
        <p:nvGrpSpPr>
          <p:cNvPr id="329" name="Группа 298"/>
          <p:cNvGrpSpPr/>
          <p:nvPr/>
        </p:nvGrpSpPr>
        <p:grpSpPr>
          <a:xfrm>
            <a:off x="8245460" y="3611495"/>
            <a:ext cx="393365" cy="391223"/>
            <a:chOff x="5848350" y="3192463"/>
            <a:chExt cx="2041525" cy="2030413"/>
          </a:xfrm>
          <a:solidFill>
            <a:schemeClr val="bg1"/>
          </a:solidFill>
        </p:grpSpPr>
        <p:sp>
          <p:nvSpPr>
            <p:cNvPr id="330" name="Freeform 266"/>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31"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sp>
        <p:nvSpPr>
          <p:cNvPr id="3" name="矩形 2"/>
          <p:cNvSpPr/>
          <p:nvPr/>
        </p:nvSpPr>
        <p:spPr>
          <a:xfrm>
            <a:off x="928518" y="5026793"/>
            <a:ext cx="2540193" cy="830997"/>
          </a:xfrm>
          <a:prstGeom prst="rect">
            <a:avLst/>
          </a:prstGeom>
        </p:spPr>
        <p:txBody>
          <a:bodyPr wrap="square">
            <a:spAutoFit/>
          </a:bodyPr>
          <a:lstStyle/>
          <a:p>
            <a:r>
              <a:rPr lang="zh-CN" altLang="en-US" sz="1600" dirty="0">
                <a:solidFill>
                  <a:schemeClr val="bg1"/>
                </a:solidFill>
                <a:cs typeface="+mn-ea"/>
                <a:sym typeface="+mn-lt"/>
              </a:rPr>
              <a:t>网络极强的时效性，吸引着大学生追求新知、了解前沿、知晓新闻的注意力。</a:t>
            </a:r>
          </a:p>
        </p:txBody>
      </p:sp>
      <p:grpSp>
        <p:nvGrpSpPr>
          <p:cNvPr id="11" name="组合 10"/>
          <p:cNvGrpSpPr/>
          <p:nvPr/>
        </p:nvGrpSpPr>
        <p:grpSpPr>
          <a:xfrm>
            <a:off x="3424906" y="4688727"/>
            <a:ext cx="305086" cy="712049"/>
            <a:chOff x="3717451" y="4941628"/>
            <a:chExt cx="535595" cy="555010"/>
          </a:xfrm>
        </p:grpSpPr>
        <p:cxnSp>
          <p:nvCxnSpPr>
            <p:cNvPr id="304" name="Elbow Connector 77"/>
            <p:cNvCxnSpPr/>
            <p:nvPr/>
          </p:nvCxnSpPr>
          <p:spPr>
            <a:xfrm rot="10800000" flipV="1">
              <a:off x="3717451" y="5496637"/>
              <a:ext cx="52832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4253046" y="4941628"/>
              <a:ext cx="0" cy="555009"/>
            </a:xfrm>
            <a:prstGeom prst="line">
              <a:avLst/>
            </a:prstGeom>
            <a:ln>
              <a:solidFill>
                <a:schemeClr val="bg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40" name="矩形 339"/>
          <p:cNvSpPr/>
          <p:nvPr/>
        </p:nvSpPr>
        <p:spPr>
          <a:xfrm>
            <a:off x="4103484" y="5149904"/>
            <a:ext cx="3918948" cy="584775"/>
          </a:xfrm>
          <a:prstGeom prst="rect">
            <a:avLst/>
          </a:prstGeom>
        </p:spPr>
        <p:txBody>
          <a:bodyPr wrap="square">
            <a:spAutoFit/>
          </a:bodyPr>
          <a:lstStyle/>
          <a:p>
            <a:r>
              <a:rPr lang="zh-CN" altLang="en-US" sz="1600" dirty="0">
                <a:solidFill>
                  <a:schemeClr val="bg1"/>
                </a:solidFill>
                <a:cs typeface="+mn-ea"/>
                <a:sym typeface="+mn-lt"/>
              </a:rPr>
              <a:t>网络多媒体化的信息，吸引和感染着充满娱乐精神和追求新鲜剌激的青年大学生。</a:t>
            </a:r>
          </a:p>
        </p:txBody>
      </p:sp>
      <p:sp>
        <p:nvSpPr>
          <p:cNvPr id="342" name="矩形 341"/>
          <p:cNvSpPr/>
          <p:nvPr/>
        </p:nvSpPr>
        <p:spPr>
          <a:xfrm>
            <a:off x="8976739" y="5149904"/>
            <a:ext cx="2540193" cy="584775"/>
          </a:xfrm>
          <a:prstGeom prst="rect">
            <a:avLst/>
          </a:prstGeom>
        </p:spPr>
        <p:txBody>
          <a:bodyPr wrap="square">
            <a:spAutoFit/>
          </a:bodyPr>
          <a:lstStyle/>
          <a:p>
            <a:r>
              <a:rPr lang="zh-CN" altLang="en-US" sz="1600" dirty="0">
                <a:solidFill>
                  <a:schemeClr val="bg1"/>
                </a:solidFill>
                <a:cs typeface="+mn-ea"/>
                <a:sym typeface="+mn-lt"/>
              </a:rPr>
              <a:t>网络可以成为人们终身的学习工具</a:t>
            </a:r>
          </a:p>
        </p:txBody>
      </p:sp>
      <p:sp>
        <p:nvSpPr>
          <p:cNvPr id="348" name="矩形 347"/>
          <p:cNvSpPr/>
          <p:nvPr/>
        </p:nvSpPr>
        <p:spPr>
          <a:xfrm>
            <a:off x="879677" y="1801482"/>
            <a:ext cx="3213083" cy="1077218"/>
          </a:xfrm>
          <a:prstGeom prst="rect">
            <a:avLst/>
          </a:prstGeom>
        </p:spPr>
        <p:txBody>
          <a:bodyPr wrap="square">
            <a:spAutoFit/>
          </a:bodyPr>
          <a:lstStyle/>
          <a:p>
            <a:pPr algn="r"/>
            <a:r>
              <a:rPr lang="zh-CN" altLang="en-US" sz="1600" dirty="0">
                <a:solidFill>
                  <a:schemeClr val="bg1"/>
                </a:solidFill>
                <a:cs typeface="+mn-ea"/>
                <a:sym typeface="+mn-lt"/>
              </a:rPr>
              <a:t>网络广泛的传播面，开阔了大学生的视野，丰富了大学生 的生活，满足了大学生渴望广泛关注和被关注的心理</a:t>
            </a:r>
          </a:p>
        </p:txBody>
      </p:sp>
      <p:sp>
        <p:nvSpPr>
          <p:cNvPr id="349" name="矩形 348"/>
          <p:cNvSpPr/>
          <p:nvPr/>
        </p:nvSpPr>
        <p:spPr>
          <a:xfrm>
            <a:off x="8638825" y="1886480"/>
            <a:ext cx="2878107" cy="830997"/>
          </a:xfrm>
          <a:prstGeom prst="rect">
            <a:avLst/>
          </a:prstGeom>
        </p:spPr>
        <p:txBody>
          <a:bodyPr wrap="square">
            <a:spAutoFit/>
          </a:bodyPr>
          <a:lstStyle/>
          <a:p>
            <a:r>
              <a:rPr lang="zh-CN" altLang="en-US" sz="1600" dirty="0">
                <a:solidFill>
                  <a:schemeClr val="bg1"/>
                </a:solidFill>
                <a:cs typeface="+mn-ea"/>
                <a:sym typeface="+mn-lt"/>
              </a:rPr>
              <a:t>网络不断增强的互动性，吸引和剌激着思想和行为活跃的 青年大学生 </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05332" y="1245596"/>
            <a:ext cx="2698175" cy="523220"/>
          </a:xfrm>
          <a:prstGeom prst="rect">
            <a:avLst/>
          </a:prstGeom>
        </p:spPr>
        <p:txBody>
          <a:bodyPr wrap="none">
            <a:spAutoFit/>
          </a:bodyPr>
          <a:lstStyle/>
          <a:p>
            <a:pPr algn="ctr"/>
            <a:r>
              <a:rPr lang="zh-CN" altLang="en-US" sz="2800" dirty="0">
                <a:solidFill>
                  <a:schemeClr val="bg1"/>
                </a:solidFill>
                <a:cs typeface="+mn-ea"/>
                <a:sym typeface="+mn-lt"/>
              </a:rPr>
              <a:t>网络的负向特点</a:t>
            </a:r>
          </a:p>
        </p:txBody>
      </p:sp>
      <p:sp>
        <p:nvSpPr>
          <p:cNvPr id="7" name="矩形 6"/>
          <p:cNvSpPr/>
          <p:nvPr/>
        </p:nvSpPr>
        <p:spPr>
          <a:xfrm>
            <a:off x="5838622" y="1805144"/>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cxnSp>
        <p:nvCxnSpPr>
          <p:cNvPr id="18" name="Elbow Connector 26"/>
          <p:cNvCxnSpPr/>
          <p:nvPr/>
        </p:nvCxnSpPr>
        <p:spPr>
          <a:xfrm flipV="1">
            <a:off x="6659217" y="2090402"/>
            <a:ext cx="2147588" cy="46269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Elbow Connector 26"/>
          <p:cNvCxnSpPr/>
          <p:nvPr/>
        </p:nvCxnSpPr>
        <p:spPr>
          <a:xfrm>
            <a:off x="7071468" y="4823872"/>
            <a:ext cx="1735337" cy="41904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26"/>
          <p:cNvCxnSpPr/>
          <p:nvPr/>
        </p:nvCxnSpPr>
        <p:spPr>
          <a:xfrm>
            <a:off x="3515435" y="2090402"/>
            <a:ext cx="2099088" cy="40546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Elbow Connector 26"/>
          <p:cNvCxnSpPr/>
          <p:nvPr/>
        </p:nvCxnSpPr>
        <p:spPr>
          <a:xfrm flipV="1">
            <a:off x="3443668" y="4823871"/>
            <a:ext cx="1615043" cy="419042"/>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88992" y="2208128"/>
            <a:ext cx="3320751" cy="1126462"/>
          </a:xfrm>
          <a:prstGeom prst="rect">
            <a:avLst/>
          </a:prstGeom>
        </p:spPr>
        <p:txBody>
          <a:bodyPr wrap="square">
            <a:spAutoFit/>
          </a:bodyPr>
          <a:lstStyle/>
          <a:p>
            <a:pPr algn="r">
              <a:lnSpc>
                <a:spcPct val="120000"/>
              </a:lnSpc>
            </a:pPr>
            <a:r>
              <a:rPr lang="zh-CN" altLang="en-US" sz="1400" dirty="0">
                <a:solidFill>
                  <a:schemeClr val="bg1"/>
                </a:solidFill>
                <a:cs typeface="+mn-ea"/>
                <a:sym typeface="+mn-lt"/>
              </a:rPr>
              <a:t>网络的虚拟性与无约束性，使部分学生借此脱离或逃避现实社会所应遵守的规则，沉溺于虚拟世界不能自拔，人的社会属性和社会功能退化。</a:t>
            </a:r>
          </a:p>
        </p:txBody>
      </p:sp>
      <p:sp>
        <p:nvSpPr>
          <p:cNvPr id="34" name="矩形 33"/>
          <p:cNvSpPr/>
          <p:nvPr/>
        </p:nvSpPr>
        <p:spPr>
          <a:xfrm>
            <a:off x="811662" y="4383079"/>
            <a:ext cx="3398081" cy="609398"/>
          </a:xfrm>
          <a:prstGeom prst="rect">
            <a:avLst/>
          </a:prstGeom>
        </p:spPr>
        <p:txBody>
          <a:bodyPr wrap="square">
            <a:spAutoFit/>
          </a:bodyPr>
          <a:lstStyle/>
          <a:p>
            <a:pPr algn="r">
              <a:lnSpc>
                <a:spcPct val="120000"/>
              </a:lnSpc>
            </a:pPr>
            <a:r>
              <a:rPr lang="zh-CN" altLang="en-US" sz="1400" dirty="0">
                <a:solidFill>
                  <a:schemeClr val="bg1"/>
                </a:solidFill>
                <a:cs typeface="+mn-ea"/>
                <a:sym typeface="+mn-lt"/>
              </a:rPr>
              <a:t>网络的隐匿性和不确定性，使大学生面临着被欺骗、被诱导、被利用的危险环境</a:t>
            </a:r>
          </a:p>
        </p:txBody>
      </p:sp>
      <p:sp>
        <p:nvSpPr>
          <p:cNvPr id="35" name="矩形 34"/>
          <p:cNvSpPr/>
          <p:nvPr/>
        </p:nvSpPr>
        <p:spPr>
          <a:xfrm>
            <a:off x="8040731" y="2208128"/>
            <a:ext cx="3320751" cy="867930"/>
          </a:xfrm>
          <a:prstGeom prst="rect">
            <a:avLst/>
          </a:prstGeom>
        </p:spPr>
        <p:txBody>
          <a:bodyPr wrap="square">
            <a:spAutoFit/>
          </a:bodyPr>
          <a:lstStyle/>
          <a:p>
            <a:pPr>
              <a:lnSpc>
                <a:spcPct val="120000"/>
              </a:lnSpc>
            </a:pPr>
            <a:r>
              <a:rPr lang="zh-CN" altLang="en-US" sz="1400" dirty="0">
                <a:solidFill>
                  <a:schemeClr val="bg1"/>
                </a:solidFill>
                <a:cs typeface="+mn-ea"/>
                <a:sym typeface="+mn-lt"/>
              </a:rPr>
              <a:t>网络的自主性与平等性，顺应了青年学生追求个性的心理，使学生更多地沉浸在自我世界里，缺少对别人的理解尊重</a:t>
            </a:r>
          </a:p>
        </p:txBody>
      </p:sp>
      <p:sp>
        <p:nvSpPr>
          <p:cNvPr id="36" name="矩形 35"/>
          <p:cNvSpPr/>
          <p:nvPr/>
        </p:nvSpPr>
        <p:spPr>
          <a:xfrm>
            <a:off x="8040730" y="4383079"/>
            <a:ext cx="3320751" cy="609398"/>
          </a:xfrm>
          <a:prstGeom prst="rect">
            <a:avLst/>
          </a:prstGeom>
        </p:spPr>
        <p:txBody>
          <a:bodyPr wrap="square">
            <a:spAutoFit/>
          </a:bodyPr>
          <a:lstStyle/>
          <a:p>
            <a:pPr>
              <a:lnSpc>
                <a:spcPct val="120000"/>
              </a:lnSpc>
            </a:pPr>
            <a:r>
              <a:rPr lang="zh-CN" altLang="en-US" sz="1400" dirty="0">
                <a:solidFill>
                  <a:schemeClr val="bg1"/>
                </a:solidFill>
                <a:cs typeface="+mn-ea"/>
                <a:sym typeface="+mn-lt"/>
              </a:rPr>
              <a:t>网络的不安全性与不可控性，使学生的名誉乃至人身财产安全存在潜在危险</a:t>
            </a:r>
          </a:p>
        </p:txBody>
      </p:sp>
      <p:grpSp>
        <p:nvGrpSpPr>
          <p:cNvPr id="10" name="组合 9"/>
          <p:cNvGrpSpPr/>
          <p:nvPr/>
        </p:nvGrpSpPr>
        <p:grpSpPr>
          <a:xfrm>
            <a:off x="4501156" y="2184866"/>
            <a:ext cx="3189587" cy="3158635"/>
            <a:chOff x="4318598" y="2006982"/>
            <a:chExt cx="3598714" cy="3563792"/>
          </a:xfrm>
        </p:grpSpPr>
        <p:grpSp>
          <p:nvGrpSpPr>
            <p:cNvPr id="22" name="Group 8"/>
            <p:cNvGrpSpPr/>
            <p:nvPr/>
          </p:nvGrpSpPr>
          <p:grpSpPr bwMode="auto">
            <a:xfrm>
              <a:off x="4318598" y="2006982"/>
              <a:ext cx="3598714" cy="3563792"/>
              <a:chOff x="6801089" y="3396343"/>
              <a:chExt cx="5889375" cy="5831388"/>
            </a:xfrm>
          </p:grpSpPr>
          <p:sp>
            <p:nvSpPr>
              <p:cNvPr id="23" name="Freeform 9"/>
              <p:cNvSpPr/>
              <p:nvPr/>
            </p:nvSpPr>
            <p:spPr bwMode="auto">
              <a:xfrm flipH="1">
                <a:off x="9769588" y="5270831"/>
                <a:ext cx="1008020" cy="982480"/>
              </a:xfrm>
              <a:custGeom>
                <a:avLst/>
                <a:gdLst>
                  <a:gd name="T0" fmla="*/ 0 w 632"/>
                  <a:gd name="T1" fmla="*/ 624 h 624"/>
                  <a:gd name="T2" fmla="*/ 248 w 632"/>
                  <a:gd name="T3" fmla="*/ 624 h 624"/>
                  <a:gd name="T4" fmla="*/ 248 w 632"/>
                  <a:gd name="T5" fmla="*/ 624 h 624"/>
                  <a:gd name="T6" fmla="*/ 248 w 632"/>
                  <a:gd name="T7" fmla="*/ 610 h 624"/>
                  <a:gd name="T8" fmla="*/ 250 w 632"/>
                  <a:gd name="T9" fmla="*/ 594 h 624"/>
                  <a:gd name="T10" fmla="*/ 254 w 632"/>
                  <a:gd name="T11" fmla="*/ 572 h 624"/>
                  <a:gd name="T12" fmla="*/ 258 w 632"/>
                  <a:gd name="T13" fmla="*/ 548 h 624"/>
                  <a:gd name="T14" fmla="*/ 268 w 632"/>
                  <a:gd name="T15" fmla="*/ 518 h 624"/>
                  <a:gd name="T16" fmla="*/ 280 w 632"/>
                  <a:gd name="T17" fmla="*/ 488 h 624"/>
                  <a:gd name="T18" fmla="*/ 296 w 632"/>
                  <a:gd name="T19" fmla="*/ 454 h 624"/>
                  <a:gd name="T20" fmla="*/ 316 w 632"/>
                  <a:gd name="T21" fmla="*/ 420 h 624"/>
                  <a:gd name="T22" fmla="*/ 340 w 632"/>
                  <a:gd name="T23" fmla="*/ 388 h 624"/>
                  <a:gd name="T24" fmla="*/ 356 w 632"/>
                  <a:gd name="T25" fmla="*/ 370 h 624"/>
                  <a:gd name="T26" fmla="*/ 372 w 632"/>
                  <a:gd name="T27" fmla="*/ 354 h 624"/>
                  <a:gd name="T28" fmla="*/ 390 w 632"/>
                  <a:gd name="T29" fmla="*/ 340 h 624"/>
                  <a:gd name="T30" fmla="*/ 410 w 632"/>
                  <a:gd name="T31" fmla="*/ 324 h 624"/>
                  <a:gd name="T32" fmla="*/ 430 w 632"/>
                  <a:gd name="T33" fmla="*/ 310 h 624"/>
                  <a:gd name="T34" fmla="*/ 454 w 632"/>
                  <a:gd name="T35" fmla="*/ 296 h 624"/>
                  <a:gd name="T36" fmla="*/ 478 w 632"/>
                  <a:gd name="T37" fmla="*/ 284 h 624"/>
                  <a:gd name="T38" fmla="*/ 504 w 632"/>
                  <a:gd name="T39" fmla="*/ 272 h 624"/>
                  <a:gd name="T40" fmla="*/ 532 w 632"/>
                  <a:gd name="T41" fmla="*/ 262 h 624"/>
                  <a:gd name="T42" fmla="*/ 564 w 632"/>
                  <a:gd name="T43" fmla="*/ 252 h 624"/>
                  <a:gd name="T44" fmla="*/ 596 w 632"/>
                  <a:gd name="T45" fmla="*/ 244 h 624"/>
                  <a:gd name="T46" fmla="*/ 632 w 632"/>
                  <a:gd name="T47" fmla="*/ 238 h 624"/>
                  <a:gd name="T48" fmla="*/ 632 w 632"/>
                  <a:gd name="T49" fmla="*/ 238 h 624"/>
                  <a:gd name="T50" fmla="*/ 632 w 632"/>
                  <a:gd name="T51" fmla="*/ 0 h 624"/>
                  <a:gd name="T52" fmla="*/ 632 w 632"/>
                  <a:gd name="T53" fmla="*/ 0 h 624"/>
                  <a:gd name="T54" fmla="*/ 604 w 632"/>
                  <a:gd name="T55" fmla="*/ 0 h 624"/>
                  <a:gd name="T56" fmla="*/ 572 w 632"/>
                  <a:gd name="T57" fmla="*/ 2 h 624"/>
                  <a:gd name="T58" fmla="*/ 532 w 632"/>
                  <a:gd name="T59" fmla="*/ 6 h 624"/>
                  <a:gd name="T60" fmla="*/ 484 w 632"/>
                  <a:gd name="T61" fmla="*/ 14 h 624"/>
                  <a:gd name="T62" fmla="*/ 430 w 632"/>
                  <a:gd name="T63" fmla="*/ 26 h 624"/>
                  <a:gd name="T64" fmla="*/ 402 w 632"/>
                  <a:gd name="T65" fmla="*/ 34 h 624"/>
                  <a:gd name="T66" fmla="*/ 372 w 632"/>
                  <a:gd name="T67" fmla="*/ 44 h 624"/>
                  <a:gd name="T68" fmla="*/ 344 w 632"/>
                  <a:gd name="T69" fmla="*/ 56 h 624"/>
                  <a:gd name="T70" fmla="*/ 314 w 632"/>
                  <a:gd name="T71" fmla="*/ 68 h 624"/>
                  <a:gd name="T72" fmla="*/ 284 w 632"/>
                  <a:gd name="T73" fmla="*/ 84 h 624"/>
                  <a:gd name="T74" fmla="*/ 254 w 632"/>
                  <a:gd name="T75" fmla="*/ 100 h 624"/>
                  <a:gd name="T76" fmla="*/ 226 w 632"/>
                  <a:gd name="T77" fmla="*/ 120 h 624"/>
                  <a:gd name="T78" fmla="*/ 198 w 632"/>
                  <a:gd name="T79" fmla="*/ 142 h 624"/>
                  <a:gd name="T80" fmla="*/ 170 w 632"/>
                  <a:gd name="T81" fmla="*/ 166 h 624"/>
                  <a:gd name="T82" fmla="*/ 144 w 632"/>
                  <a:gd name="T83" fmla="*/ 192 h 624"/>
                  <a:gd name="T84" fmla="*/ 120 w 632"/>
                  <a:gd name="T85" fmla="*/ 220 h 624"/>
                  <a:gd name="T86" fmla="*/ 96 w 632"/>
                  <a:gd name="T87" fmla="*/ 252 h 624"/>
                  <a:gd name="T88" fmla="*/ 74 w 632"/>
                  <a:gd name="T89" fmla="*/ 288 h 624"/>
                  <a:gd name="T90" fmla="*/ 56 w 632"/>
                  <a:gd name="T91" fmla="*/ 326 h 624"/>
                  <a:gd name="T92" fmla="*/ 40 w 632"/>
                  <a:gd name="T93" fmla="*/ 366 h 624"/>
                  <a:gd name="T94" fmla="*/ 26 w 632"/>
                  <a:gd name="T95" fmla="*/ 412 h 624"/>
                  <a:gd name="T96" fmla="*/ 14 w 632"/>
                  <a:gd name="T97" fmla="*/ 458 h 624"/>
                  <a:gd name="T98" fmla="*/ 6 w 632"/>
                  <a:gd name="T99" fmla="*/ 510 h 624"/>
                  <a:gd name="T100" fmla="*/ 0 w 632"/>
                  <a:gd name="T101" fmla="*/ 566 h 624"/>
                  <a:gd name="T102" fmla="*/ 0 w 632"/>
                  <a:gd name="T103" fmla="*/ 624 h 624"/>
                  <a:gd name="T104" fmla="*/ 0 w 632"/>
                  <a:gd name="T105"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624">
                    <a:moveTo>
                      <a:pt x="0" y="624"/>
                    </a:moveTo>
                    <a:lnTo>
                      <a:pt x="248" y="624"/>
                    </a:lnTo>
                    <a:lnTo>
                      <a:pt x="248" y="624"/>
                    </a:lnTo>
                    <a:lnTo>
                      <a:pt x="248" y="610"/>
                    </a:lnTo>
                    <a:lnTo>
                      <a:pt x="250" y="594"/>
                    </a:lnTo>
                    <a:lnTo>
                      <a:pt x="254" y="572"/>
                    </a:lnTo>
                    <a:lnTo>
                      <a:pt x="258" y="548"/>
                    </a:lnTo>
                    <a:lnTo>
                      <a:pt x="268" y="518"/>
                    </a:lnTo>
                    <a:lnTo>
                      <a:pt x="280" y="488"/>
                    </a:lnTo>
                    <a:lnTo>
                      <a:pt x="296" y="454"/>
                    </a:lnTo>
                    <a:lnTo>
                      <a:pt x="316" y="420"/>
                    </a:lnTo>
                    <a:lnTo>
                      <a:pt x="340" y="388"/>
                    </a:lnTo>
                    <a:lnTo>
                      <a:pt x="356" y="370"/>
                    </a:lnTo>
                    <a:lnTo>
                      <a:pt x="372" y="354"/>
                    </a:lnTo>
                    <a:lnTo>
                      <a:pt x="390" y="340"/>
                    </a:lnTo>
                    <a:lnTo>
                      <a:pt x="410" y="324"/>
                    </a:lnTo>
                    <a:lnTo>
                      <a:pt x="430" y="310"/>
                    </a:lnTo>
                    <a:lnTo>
                      <a:pt x="454" y="296"/>
                    </a:lnTo>
                    <a:lnTo>
                      <a:pt x="478" y="284"/>
                    </a:lnTo>
                    <a:lnTo>
                      <a:pt x="504" y="272"/>
                    </a:lnTo>
                    <a:lnTo>
                      <a:pt x="532" y="262"/>
                    </a:lnTo>
                    <a:lnTo>
                      <a:pt x="564" y="252"/>
                    </a:lnTo>
                    <a:lnTo>
                      <a:pt x="596" y="244"/>
                    </a:lnTo>
                    <a:lnTo>
                      <a:pt x="632" y="238"/>
                    </a:lnTo>
                    <a:lnTo>
                      <a:pt x="632" y="238"/>
                    </a:lnTo>
                    <a:lnTo>
                      <a:pt x="632" y="0"/>
                    </a:lnTo>
                    <a:lnTo>
                      <a:pt x="632" y="0"/>
                    </a:lnTo>
                    <a:lnTo>
                      <a:pt x="604" y="0"/>
                    </a:lnTo>
                    <a:lnTo>
                      <a:pt x="572" y="2"/>
                    </a:lnTo>
                    <a:lnTo>
                      <a:pt x="532" y="6"/>
                    </a:lnTo>
                    <a:lnTo>
                      <a:pt x="484" y="14"/>
                    </a:lnTo>
                    <a:lnTo>
                      <a:pt x="430" y="26"/>
                    </a:lnTo>
                    <a:lnTo>
                      <a:pt x="402" y="34"/>
                    </a:lnTo>
                    <a:lnTo>
                      <a:pt x="372" y="44"/>
                    </a:lnTo>
                    <a:lnTo>
                      <a:pt x="344" y="56"/>
                    </a:lnTo>
                    <a:lnTo>
                      <a:pt x="314" y="68"/>
                    </a:lnTo>
                    <a:lnTo>
                      <a:pt x="284" y="84"/>
                    </a:lnTo>
                    <a:lnTo>
                      <a:pt x="254" y="100"/>
                    </a:lnTo>
                    <a:lnTo>
                      <a:pt x="226" y="120"/>
                    </a:lnTo>
                    <a:lnTo>
                      <a:pt x="198" y="142"/>
                    </a:lnTo>
                    <a:lnTo>
                      <a:pt x="170" y="166"/>
                    </a:lnTo>
                    <a:lnTo>
                      <a:pt x="144" y="192"/>
                    </a:lnTo>
                    <a:lnTo>
                      <a:pt x="120" y="220"/>
                    </a:lnTo>
                    <a:lnTo>
                      <a:pt x="96" y="252"/>
                    </a:lnTo>
                    <a:lnTo>
                      <a:pt x="74" y="288"/>
                    </a:lnTo>
                    <a:lnTo>
                      <a:pt x="56" y="326"/>
                    </a:lnTo>
                    <a:lnTo>
                      <a:pt x="40" y="366"/>
                    </a:lnTo>
                    <a:lnTo>
                      <a:pt x="26" y="412"/>
                    </a:lnTo>
                    <a:lnTo>
                      <a:pt x="14" y="458"/>
                    </a:lnTo>
                    <a:lnTo>
                      <a:pt x="6" y="510"/>
                    </a:lnTo>
                    <a:lnTo>
                      <a:pt x="0" y="566"/>
                    </a:lnTo>
                    <a:lnTo>
                      <a:pt x="0" y="624"/>
                    </a:lnTo>
                    <a:lnTo>
                      <a:pt x="0" y="624"/>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4" name="Freeform 10"/>
              <p:cNvSpPr/>
              <p:nvPr/>
            </p:nvSpPr>
            <p:spPr bwMode="auto">
              <a:xfrm flipH="1">
                <a:off x="8712358" y="5280354"/>
                <a:ext cx="984208" cy="976131"/>
              </a:xfrm>
              <a:custGeom>
                <a:avLst/>
                <a:gdLst>
                  <a:gd name="T0" fmla="*/ 0 w 624"/>
                  <a:gd name="T1" fmla="*/ 0 h 620"/>
                  <a:gd name="T2" fmla="*/ 0 w 624"/>
                  <a:gd name="T3" fmla="*/ 228 h 620"/>
                  <a:gd name="T4" fmla="*/ 0 w 624"/>
                  <a:gd name="T5" fmla="*/ 228 h 620"/>
                  <a:gd name="T6" fmla="*/ 16 w 624"/>
                  <a:gd name="T7" fmla="*/ 230 h 620"/>
                  <a:gd name="T8" fmla="*/ 60 w 624"/>
                  <a:gd name="T9" fmla="*/ 242 h 620"/>
                  <a:gd name="T10" fmla="*/ 90 w 624"/>
                  <a:gd name="T11" fmla="*/ 250 h 620"/>
                  <a:gd name="T12" fmla="*/ 122 w 624"/>
                  <a:gd name="T13" fmla="*/ 262 h 620"/>
                  <a:gd name="T14" fmla="*/ 156 w 624"/>
                  <a:gd name="T15" fmla="*/ 278 h 620"/>
                  <a:gd name="T16" fmla="*/ 192 w 624"/>
                  <a:gd name="T17" fmla="*/ 298 h 620"/>
                  <a:gd name="T18" fmla="*/ 228 w 624"/>
                  <a:gd name="T19" fmla="*/ 320 h 620"/>
                  <a:gd name="T20" fmla="*/ 264 w 624"/>
                  <a:gd name="T21" fmla="*/ 348 h 620"/>
                  <a:gd name="T22" fmla="*/ 280 w 624"/>
                  <a:gd name="T23" fmla="*/ 364 h 620"/>
                  <a:gd name="T24" fmla="*/ 296 w 624"/>
                  <a:gd name="T25" fmla="*/ 380 h 620"/>
                  <a:gd name="T26" fmla="*/ 312 w 624"/>
                  <a:gd name="T27" fmla="*/ 398 h 620"/>
                  <a:gd name="T28" fmla="*/ 326 w 624"/>
                  <a:gd name="T29" fmla="*/ 416 h 620"/>
                  <a:gd name="T30" fmla="*/ 338 w 624"/>
                  <a:gd name="T31" fmla="*/ 438 h 620"/>
                  <a:gd name="T32" fmla="*/ 350 w 624"/>
                  <a:gd name="T33" fmla="*/ 458 h 620"/>
                  <a:gd name="T34" fmla="*/ 360 w 624"/>
                  <a:gd name="T35" fmla="*/ 482 h 620"/>
                  <a:gd name="T36" fmla="*/ 368 w 624"/>
                  <a:gd name="T37" fmla="*/ 506 h 620"/>
                  <a:gd name="T38" fmla="*/ 376 w 624"/>
                  <a:gd name="T39" fmla="*/ 532 h 620"/>
                  <a:gd name="T40" fmla="*/ 380 w 624"/>
                  <a:gd name="T41" fmla="*/ 560 h 620"/>
                  <a:gd name="T42" fmla="*/ 384 w 624"/>
                  <a:gd name="T43" fmla="*/ 590 h 620"/>
                  <a:gd name="T44" fmla="*/ 384 w 624"/>
                  <a:gd name="T45" fmla="*/ 620 h 620"/>
                  <a:gd name="T46" fmla="*/ 384 w 624"/>
                  <a:gd name="T47" fmla="*/ 620 h 620"/>
                  <a:gd name="T48" fmla="*/ 624 w 624"/>
                  <a:gd name="T49" fmla="*/ 620 h 620"/>
                  <a:gd name="T50" fmla="*/ 624 w 624"/>
                  <a:gd name="T51" fmla="*/ 620 h 620"/>
                  <a:gd name="T52" fmla="*/ 624 w 624"/>
                  <a:gd name="T53" fmla="*/ 592 h 620"/>
                  <a:gd name="T54" fmla="*/ 622 w 624"/>
                  <a:gd name="T55" fmla="*/ 560 h 620"/>
                  <a:gd name="T56" fmla="*/ 618 w 624"/>
                  <a:gd name="T57" fmla="*/ 520 h 620"/>
                  <a:gd name="T58" fmla="*/ 610 w 624"/>
                  <a:gd name="T59" fmla="*/ 470 h 620"/>
                  <a:gd name="T60" fmla="*/ 596 w 624"/>
                  <a:gd name="T61" fmla="*/ 416 h 620"/>
                  <a:gd name="T62" fmla="*/ 588 w 624"/>
                  <a:gd name="T63" fmla="*/ 388 h 620"/>
                  <a:gd name="T64" fmla="*/ 578 w 624"/>
                  <a:gd name="T65" fmla="*/ 360 h 620"/>
                  <a:gd name="T66" fmla="*/ 568 w 624"/>
                  <a:gd name="T67" fmla="*/ 330 h 620"/>
                  <a:gd name="T68" fmla="*/ 554 w 624"/>
                  <a:gd name="T69" fmla="*/ 300 h 620"/>
                  <a:gd name="T70" fmla="*/ 538 w 624"/>
                  <a:gd name="T71" fmla="*/ 270 h 620"/>
                  <a:gd name="T72" fmla="*/ 522 w 624"/>
                  <a:gd name="T73" fmla="*/ 240 h 620"/>
                  <a:gd name="T74" fmla="*/ 502 w 624"/>
                  <a:gd name="T75" fmla="*/ 212 h 620"/>
                  <a:gd name="T76" fmla="*/ 480 w 624"/>
                  <a:gd name="T77" fmla="*/ 184 h 620"/>
                  <a:gd name="T78" fmla="*/ 458 w 624"/>
                  <a:gd name="T79" fmla="*/ 158 h 620"/>
                  <a:gd name="T80" fmla="*/ 430 w 624"/>
                  <a:gd name="T81" fmla="*/ 132 h 620"/>
                  <a:gd name="T82" fmla="*/ 402 w 624"/>
                  <a:gd name="T83" fmla="*/ 108 h 620"/>
                  <a:gd name="T84" fmla="*/ 370 w 624"/>
                  <a:gd name="T85" fmla="*/ 86 h 620"/>
                  <a:gd name="T86" fmla="*/ 334 w 624"/>
                  <a:gd name="T87" fmla="*/ 66 h 620"/>
                  <a:gd name="T88" fmla="*/ 298 w 624"/>
                  <a:gd name="T89" fmla="*/ 48 h 620"/>
                  <a:gd name="T90" fmla="*/ 256 w 624"/>
                  <a:gd name="T91" fmla="*/ 32 h 620"/>
                  <a:gd name="T92" fmla="*/ 212 w 624"/>
                  <a:gd name="T93" fmla="*/ 20 h 620"/>
                  <a:gd name="T94" fmla="*/ 164 w 624"/>
                  <a:gd name="T95" fmla="*/ 10 h 620"/>
                  <a:gd name="T96" fmla="*/ 114 w 624"/>
                  <a:gd name="T97" fmla="*/ 4 h 620"/>
                  <a:gd name="T98" fmla="*/ 58 w 624"/>
                  <a:gd name="T99" fmla="*/ 0 h 620"/>
                  <a:gd name="T100" fmla="*/ 0 w 624"/>
                  <a:gd name="T101" fmla="*/ 0 h 620"/>
                  <a:gd name="T102" fmla="*/ 0 w 624"/>
                  <a:gd name="T103"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4" h="620">
                    <a:moveTo>
                      <a:pt x="0" y="0"/>
                    </a:moveTo>
                    <a:lnTo>
                      <a:pt x="0" y="228"/>
                    </a:lnTo>
                    <a:lnTo>
                      <a:pt x="0" y="228"/>
                    </a:lnTo>
                    <a:lnTo>
                      <a:pt x="16" y="230"/>
                    </a:lnTo>
                    <a:lnTo>
                      <a:pt x="60" y="242"/>
                    </a:lnTo>
                    <a:lnTo>
                      <a:pt x="90" y="250"/>
                    </a:lnTo>
                    <a:lnTo>
                      <a:pt x="122" y="262"/>
                    </a:lnTo>
                    <a:lnTo>
                      <a:pt x="156" y="278"/>
                    </a:lnTo>
                    <a:lnTo>
                      <a:pt x="192" y="298"/>
                    </a:lnTo>
                    <a:lnTo>
                      <a:pt x="228" y="320"/>
                    </a:lnTo>
                    <a:lnTo>
                      <a:pt x="264" y="348"/>
                    </a:lnTo>
                    <a:lnTo>
                      <a:pt x="280" y="364"/>
                    </a:lnTo>
                    <a:lnTo>
                      <a:pt x="296" y="380"/>
                    </a:lnTo>
                    <a:lnTo>
                      <a:pt x="312" y="398"/>
                    </a:lnTo>
                    <a:lnTo>
                      <a:pt x="326" y="416"/>
                    </a:lnTo>
                    <a:lnTo>
                      <a:pt x="338" y="438"/>
                    </a:lnTo>
                    <a:lnTo>
                      <a:pt x="350" y="458"/>
                    </a:lnTo>
                    <a:lnTo>
                      <a:pt x="360" y="482"/>
                    </a:lnTo>
                    <a:lnTo>
                      <a:pt x="368" y="506"/>
                    </a:lnTo>
                    <a:lnTo>
                      <a:pt x="376" y="532"/>
                    </a:lnTo>
                    <a:lnTo>
                      <a:pt x="380" y="560"/>
                    </a:lnTo>
                    <a:lnTo>
                      <a:pt x="384" y="590"/>
                    </a:lnTo>
                    <a:lnTo>
                      <a:pt x="384" y="620"/>
                    </a:lnTo>
                    <a:lnTo>
                      <a:pt x="384" y="620"/>
                    </a:lnTo>
                    <a:lnTo>
                      <a:pt x="624" y="620"/>
                    </a:lnTo>
                    <a:lnTo>
                      <a:pt x="624" y="620"/>
                    </a:lnTo>
                    <a:lnTo>
                      <a:pt x="624" y="592"/>
                    </a:lnTo>
                    <a:lnTo>
                      <a:pt x="622" y="560"/>
                    </a:lnTo>
                    <a:lnTo>
                      <a:pt x="618" y="520"/>
                    </a:lnTo>
                    <a:lnTo>
                      <a:pt x="610" y="470"/>
                    </a:lnTo>
                    <a:lnTo>
                      <a:pt x="596" y="416"/>
                    </a:lnTo>
                    <a:lnTo>
                      <a:pt x="588" y="388"/>
                    </a:lnTo>
                    <a:lnTo>
                      <a:pt x="578" y="360"/>
                    </a:lnTo>
                    <a:lnTo>
                      <a:pt x="568" y="330"/>
                    </a:lnTo>
                    <a:lnTo>
                      <a:pt x="554" y="300"/>
                    </a:lnTo>
                    <a:lnTo>
                      <a:pt x="538" y="270"/>
                    </a:lnTo>
                    <a:lnTo>
                      <a:pt x="522" y="240"/>
                    </a:lnTo>
                    <a:lnTo>
                      <a:pt x="502" y="212"/>
                    </a:lnTo>
                    <a:lnTo>
                      <a:pt x="480" y="184"/>
                    </a:lnTo>
                    <a:lnTo>
                      <a:pt x="458" y="158"/>
                    </a:lnTo>
                    <a:lnTo>
                      <a:pt x="430" y="132"/>
                    </a:lnTo>
                    <a:lnTo>
                      <a:pt x="402" y="108"/>
                    </a:lnTo>
                    <a:lnTo>
                      <a:pt x="370" y="86"/>
                    </a:lnTo>
                    <a:lnTo>
                      <a:pt x="334" y="66"/>
                    </a:lnTo>
                    <a:lnTo>
                      <a:pt x="298" y="48"/>
                    </a:lnTo>
                    <a:lnTo>
                      <a:pt x="256" y="32"/>
                    </a:lnTo>
                    <a:lnTo>
                      <a:pt x="212" y="20"/>
                    </a:lnTo>
                    <a:lnTo>
                      <a:pt x="164" y="10"/>
                    </a:lnTo>
                    <a:lnTo>
                      <a:pt x="114" y="4"/>
                    </a:lnTo>
                    <a:lnTo>
                      <a:pt x="58" y="0"/>
                    </a:lnTo>
                    <a:lnTo>
                      <a:pt x="0" y="0"/>
                    </a:lnTo>
                    <a:lnTo>
                      <a:pt x="0" y="0"/>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5" name="Freeform 9"/>
              <p:cNvSpPr/>
              <p:nvPr/>
            </p:nvSpPr>
            <p:spPr bwMode="auto">
              <a:xfrm flipH="1">
                <a:off x="9806099" y="6348543"/>
                <a:ext cx="990558" cy="988828"/>
              </a:xfrm>
              <a:custGeom>
                <a:avLst/>
                <a:gdLst>
                  <a:gd name="T0" fmla="*/ 628 w 628"/>
                  <a:gd name="T1" fmla="*/ 628 h 628"/>
                  <a:gd name="T2" fmla="*/ 628 w 628"/>
                  <a:gd name="T3" fmla="*/ 384 h 628"/>
                  <a:gd name="T4" fmla="*/ 628 w 628"/>
                  <a:gd name="T5" fmla="*/ 384 h 628"/>
                  <a:gd name="T6" fmla="*/ 614 w 628"/>
                  <a:gd name="T7" fmla="*/ 382 h 628"/>
                  <a:gd name="T8" fmla="*/ 576 w 628"/>
                  <a:gd name="T9" fmla="*/ 374 h 628"/>
                  <a:gd name="T10" fmla="*/ 550 w 628"/>
                  <a:gd name="T11" fmla="*/ 366 h 628"/>
                  <a:gd name="T12" fmla="*/ 522 w 628"/>
                  <a:gd name="T13" fmla="*/ 358 h 628"/>
                  <a:gd name="T14" fmla="*/ 490 w 628"/>
                  <a:gd name="T15" fmla="*/ 344 h 628"/>
                  <a:gd name="T16" fmla="*/ 458 w 628"/>
                  <a:gd name="T17" fmla="*/ 326 h 628"/>
                  <a:gd name="T18" fmla="*/ 426 w 628"/>
                  <a:gd name="T19" fmla="*/ 306 h 628"/>
                  <a:gd name="T20" fmla="*/ 392 w 628"/>
                  <a:gd name="T21" fmla="*/ 280 h 628"/>
                  <a:gd name="T22" fmla="*/ 376 w 628"/>
                  <a:gd name="T23" fmla="*/ 264 h 628"/>
                  <a:gd name="T24" fmla="*/ 362 w 628"/>
                  <a:gd name="T25" fmla="*/ 248 h 628"/>
                  <a:gd name="T26" fmla="*/ 346 w 628"/>
                  <a:gd name="T27" fmla="*/ 232 h 628"/>
                  <a:gd name="T28" fmla="*/ 332 w 628"/>
                  <a:gd name="T29" fmla="*/ 212 h 628"/>
                  <a:gd name="T30" fmla="*/ 318 w 628"/>
                  <a:gd name="T31" fmla="*/ 192 h 628"/>
                  <a:gd name="T32" fmla="*/ 306 w 628"/>
                  <a:gd name="T33" fmla="*/ 170 h 628"/>
                  <a:gd name="T34" fmla="*/ 294 w 628"/>
                  <a:gd name="T35" fmla="*/ 146 h 628"/>
                  <a:gd name="T36" fmla="*/ 284 w 628"/>
                  <a:gd name="T37" fmla="*/ 120 h 628"/>
                  <a:gd name="T38" fmla="*/ 276 w 628"/>
                  <a:gd name="T39" fmla="*/ 92 h 628"/>
                  <a:gd name="T40" fmla="*/ 268 w 628"/>
                  <a:gd name="T41" fmla="*/ 64 h 628"/>
                  <a:gd name="T42" fmla="*/ 262 w 628"/>
                  <a:gd name="T43" fmla="*/ 32 h 628"/>
                  <a:gd name="T44" fmla="*/ 258 w 628"/>
                  <a:gd name="T45" fmla="*/ 0 h 628"/>
                  <a:gd name="T46" fmla="*/ 258 w 628"/>
                  <a:gd name="T47" fmla="*/ 0 h 628"/>
                  <a:gd name="T48" fmla="*/ 2 w 628"/>
                  <a:gd name="T49" fmla="*/ 0 h 628"/>
                  <a:gd name="T50" fmla="*/ 2 w 628"/>
                  <a:gd name="T51" fmla="*/ 0 h 628"/>
                  <a:gd name="T52" fmla="*/ 0 w 628"/>
                  <a:gd name="T53" fmla="*/ 26 h 628"/>
                  <a:gd name="T54" fmla="*/ 2 w 628"/>
                  <a:gd name="T55" fmla="*/ 58 h 628"/>
                  <a:gd name="T56" fmla="*/ 4 w 628"/>
                  <a:gd name="T57" fmla="*/ 98 h 628"/>
                  <a:gd name="T58" fmla="*/ 12 w 628"/>
                  <a:gd name="T59" fmla="*/ 146 h 628"/>
                  <a:gd name="T60" fmla="*/ 22 w 628"/>
                  <a:gd name="T61" fmla="*/ 198 h 628"/>
                  <a:gd name="T62" fmla="*/ 30 w 628"/>
                  <a:gd name="T63" fmla="*/ 226 h 628"/>
                  <a:gd name="T64" fmla="*/ 38 w 628"/>
                  <a:gd name="T65" fmla="*/ 254 h 628"/>
                  <a:gd name="T66" fmla="*/ 50 w 628"/>
                  <a:gd name="T67" fmla="*/ 284 h 628"/>
                  <a:gd name="T68" fmla="*/ 62 w 628"/>
                  <a:gd name="T69" fmla="*/ 314 h 628"/>
                  <a:gd name="T70" fmla="*/ 76 w 628"/>
                  <a:gd name="T71" fmla="*/ 342 h 628"/>
                  <a:gd name="T72" fmla="*/ 94 w 628"/>
                  <a:gd name="T73" fmla="*/ 372 h 628"/>
                  <a:gd name="T74" fmla="*/ 112 w 628"/>
                  <a:gd name="T75" fmla="*/ 400 h 628"/>
                  <a:gd name="T76" fmla="*/ 134 w 628"/>
                  <a:gd name="T77" fmla="*/ 428 h 628"/>
                  <a:gd name="T78" fmla="*/ 158 w 628"/>
                  <a:gd name="T79" fmla="*/ 456 h 628"/>
                  <a:gd name="T80" fmla="*/ 184 w 628"/>
                  <a:gd name="T81" fmla="*/ 482 h 628"/>
                  <a:gd name="T82" fmla="*/ 214 w 628"/>
                  <a:gd name="T83" fmla="*/ 506 h 628"/>
                  <a:gd name="T84" fmla="*/ 246 w 628"/>
                  <a:gd name="T85" fmla="*/ 530 h 628"/>
                  <a:gd name="T86" fmla="*/ 282 w 628"/>
                  <a:gd name="T87" fmla="*/ 550 h 628"/>
                  <a:gd name="T88" fmla="*/ 320 w 628"/>
                  <a:gd name="T89" fmla="*/ 570 h 628"/>
                  <a:gd name="T90" fmla="*/ 362 w 628"/>
                  <a:gd name="T91" fmla="*/ 586 h 628"/>
                  <a:gd name="T92" fmla="*/ 408 w 628"/>
                  <a:gd name="T93" fmla="*/ 600 h 628"/>
                  <a:gd name="T94" fmla="*/ 458 w 628"/>
                  <a:gd name="T95" fmla="*/ 612 h 628"/>
                  <a:gd name="T96" fmla="*/ 510 w 628"/>
                  <a:gd name="T97" fmla="*/ 622 h 628"/>
                  <a:gd name="T98" fmla="*/ 568 w 628"/>
                  <a:gd name="T99" fmla="*/ 626 h 628"/>
                  <a:gd name="T100" fmla="*/ 628 w 628"/>
                  <a:gd name="T101" fmla="*/ 628 h 628"/>
                  <a:gd name="T102" fmla="*/ 628 w 628"/>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8" h="628">
                    <a:moveTo>
                      <a:pt x="628" y="628"/>
                    </a:moveTo>
                    <a:lnTo>
                      <a:pt x="628" y="384"/>
                    </a:lnTo>
                    <a:lnTo>
                      <a:pt x="628" y="384"/>
                    </a:lnTo>
                    <a:lnTo>
                      <a:pt x="614" y="382"/>
                    </a:lnTo>
                    <a:lnTo>
                      <a:pt x="576" y="374"/>
                    </a:lnTo>
                    <a:lnTo>
                      <a:pt x="550" y="366"/>
                    </a:lnTo>
                    <a:lnTo>
                      <a:pt x="522" y="358"/>
                    </a:lnTo>
                    <a:lnTo>
                      <a:pt x="490" y="344"/>
                    </a:lnTo>
                    <a:lnTo>
                      <a:pt x="458" y="326"/>
                    </a:lnTo>
                    <a:lnTo>
                      <a:pt x="426" y="306"/>
                    </a:lnTo>
                    <a:lnTo>
                      <a:pt x="392" y="280"/>
                    </a:lnTo>
                    <a:lnTo>
                      <a:pt x="376" y="264"/>
                    </a:lnTo>
                    <a:lnTo>
                      <a:pt x="362" y="248"/>
                    </a:lnTo>
                    <a:lnTo>
                      <a:pt x="346" y="232"/>
                    </a:lnTo>
                    <a:lnTo>
                      <a:pt x="332" y="212"/>
                    </a:lnTo>
                    <a:lnTo>
                      <a:pt x="318" y="192"/>
                    </a:lnTo>
                    <a:lnTo>
                      <a:pt x="306" y="170"/>
                    </a:lnTo>
                    <a:lnTo>
                      <a:pt x="294" y="146"/>
                    </a:lnTo>
                    <a:lnTo>
                      <a:pt x="284" y="120"/>
                    </a:lnTo>
                    <a:lnTo>
                      <a:pt x="276" y="92"/>
                    </a:lnTo>
                    <a:lnTo>
                      <a:pt x="268" y="64"/>
                    </a:lnTo>
                    <a:lnTo>
                      <a:pt x="262" y="32"/>
                    </a:lnTo>
                    <a:lnTo>
                      <a:pt x="258" y="0"/>
                    </a:lnTo>
                    <a:lnTo>
                      <a:pt x="258" y="0"/>
                    </a:lnTo>
                    <a:lnTo>
                      <a:pt x="2" y="0"/>
                    </a:lnTo>
                    <a:lnTo>
                      <a:pt x="2" y="0"/>
                    </a:lnTo>
                    <a:lnTo>
                      <a:pt x="0" y="26"/>
                    </a:lnTo>
                    <a:lnTo>
                      <a:pt x="2" y="58"/>
                    </a:lnTo>
                    <a:lnTo>
                      <a:pt x="4" y="98"/>
                    </a:lnTo>
                    <a:lnTo>
                      <a:pt x="12" y="146"/>
                    </a:lnTo>
                    <a:lnTo>
                      <a:pt x="22" y="198"/>
                    </a:lnTo>
                    <a:lnTo>
                      <a:pt x="30" y="226"/>
                    </a:lnTo>
                    <a:lnTo>
                      <a:pt x="38" y="254"/>
                    </a:lnTo>
                    <a:lnTo>
                      <a:pt x="50" y="284"/>
                    </a:lnTo>
                    <a:lnTo>
                      <a:pt x="62" y="314"/>
                    </a:lnTo>
                    <a:lnTo>
                      <a:pt x="76" y="342"/>
                    </a:lnTo>
                    <a:lnTo>
                      <a:pt x="94" y="372"/>
                    </a:lnTo>
                    <a:lnTo>
                      <a:pt x="112" y="400"/>
                    </a:lnTo>
                    <a:lnTo>
                      <a:pt x="134" y="428"/>
                    </a:lnTo>
                    <a:lnTo>
                      <a:pt x="158" y="456"/>
                    </a:lnTo>
                    <a:lnTo>
                      <a:pt x="184" y="482"/>
                    </a:lnTo>
                    <a:lnTo>
                      <a:pt x="214" y="506"/>
                    </a:lnTo>
                    <a:lnTo>
                      <a:pt x="246" y="530"/>
                    </a:lnTo>
                    <a:lnTo>
                      <a:pt x="282" y="550"/>
                    </a:lnTo>
                    <a:lnTo>
                      <a:pt x="320" y="570"/>
                    </a:lnTo>
                    <a:lnTo>
                      <a:pt x="362" y="586"/>
                    </a:lnTo>
                    <a:lnTo>
                      <a:pt x="408" y="600"/>
                    </a:lnTo>
                    <a:lnTo>
                      <a:pt x="458" y="612"/>
                    </a:lnTo>
                    <a:lnTo>
                      <a:pt x="510" y="622"/>
                    </a:lnTo>
                    <a:lnTo>
                      <a:pt x="568" y="626"/>
                    </a:lnTo>
                    <a:lnTo>
                      <a:pt x="628" y="628"/>
                    </a:lnTo>
                    <a:lnTo>
                      <a:pt x="628" y="628"/>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6" name="Freeform 10"/>
              <p:cNvSpPr/>
              <p:nvPr/>
            </p:nvSpPr>
            <p:spPr bwMode="auto">
              <a:xfrm flipH="1">
                <a:off x="8717121" y="6359653"/>
                <a:ext cx="984208" cy="1003113"/>
              </a:xfrm>
              <a:custGeom>
                <a:avLst/>
                <a:gdLst>
                  <a:gd name="T0" fmla="*/ 624 w 624"/>
                  <a:gd name="T1" fmla="*/ 0 h 636"/>
                  <a:gd name="T2" fmla="*/ 382 w 624"/>
                  <a:gd name="T3" fmla="*/ 0 h 636"/>
                  <a:gd name="T4" fmla="*/ 382 w 624"/>
                  <a:gd name="T5" fmla="*/ 0 h 636"/>
                  <a:gd name="T6" fmla="*/ 382 w 624"/>
                  <a:gd name="T7" fmla="*/ 16 h 636"/>
                  <a:gd name="T8" fmla="*/ 376 w 624"/>
                  <a:gd name="T9" fmla="*/ 54 h 636"/>
                  <a:gd name="T10" fmla="*/ 370 w 624"/>
                  <a:gd name="T11" fmla="*/ 82 h 636"/>
                  <a:gd name="T12" fmla="*/ 362 w 624"/>
                  <a:gd name="T13" fmla="*/ 112 h 636"/>
                  <a:gd name="T14" fmla="*/ 350 w 624"/>
                  <a:gd name="T15" fmla="*/ 144 h 636"/>
                  <a:gd name="T16" fmla="*/ 334 w 624"/>
                  <a:gd name="T17" fmla="*/ 178 h 636"/>
                  <a:gd name="T18" fmla="*/ 314 w 624"/>
                  <a:gd name="T19" fmla="*/ 212 h 636"/>
                  <a:gd name="T20" fmla="*/ 302 w 624"/>
                  <a:gd name="T21" fmla="*/ 230 h 636"/>
                  <a:gd name="T22" fmla="*/ 288 w 624"/>
                  <a:gd name="T23" fmla="*/ 246 h 636"/>
                  <a:gd name="T24" fmla="*/ 272 w 624"/>
                  <a:gd name="T25" fmla="*/ 262 h 636"/>
                  <a:gd name="T26" fmla="*/ 256 w 624"/>
                  <a:gd name="T27" fmla="*/ 280 h 636"/>
                  <a:gd name="T28" fmla="*/ 238 w 624"/>
                  <a:gd name="T29" fmla="*/ 294 h 636"/>
                  <a:gd name="T30" fmla="*/ 220 w 624"/>
                  <a:gd name="T31" fmla="*/ 310 h 636"/>
                  <a:gd name="T32" fmla="*/ 198 w 624"/>
                  <a:gd name="T33" fmla="*/ 324 h 636"/>
                  <a:gd name="T34" fmla="*/ 176 w 624"/>
                  <a:gd name="T35" fmla="*/ 338 h 636"/>
                  <a:gd name="T36" fmla="*/ 152 w 624"/>
                  <a:gd name="T37" fmla="*/ 350 h 636"/>
                  <a:gd name="T38" fmla="*/ 124 w 624"/>
                  <a:gd name="T39" fmla="*/ 360 h 636"/>
                  <a:gd name="T40" fmla="*/ 96 w 624"/>
                  <a:gd name="T41" fmla="*/ 370 h 636"/>
                  <a:gd name="T42" fmla="*/ 66 w 624"/>
                  <a:gd name="T43" fmla="*/ 380 h 636"/>
                  <a:gd name="T44" fmla="*/ 34 w 624"/>
                  <a:gd name="T45" fmla="*/ 386 h 636"/>
                  <a:gd name="T46" fmla="*/ 0 w 624"/>
                  <a:gd name="T47" fmla="*/ 392 h 636"/>
                  <a:gd name="T48" fmla="*/ 0 w 624"/>
                  <a:gd name="T49" fmla="*/ 392 h 636"/>
                  <a:gd name="T50" fmla="*/ 0 w 624"/>
                  <a:gd name="T51" fmla="*/ 636 h 636"/>
                  <a:gd name="T52" fmla="*/ 0 w 624"/>
                  <a:gd name="T53" fmla="*/ 636 h 636"/>
                  <a:gd name="T54" fmla="*/ 26 w 624"/>
                  <a:gd name="T55" fmla="*/ 636 h 636"/>
                  <a:gd name="T56" fmla="*/ 56 w 624"/>
                  <a:gd name="T57" fmla="*/ 634 h 636"/>
                  <a:gd name="T58" fmla="*/ 94 w 624"/>
                  <a:gd name="T59" fmla="*/ 628 h 636"/>
                  <a:gd name="T60" fmla="*/ 140 w 624"/>
                  <a:gd name="T61" fmla="*/ 620 h 636"/>
                  <a:gd name="T62" fmla="*/ 192 w 624"/>
                  <a:gd name="T63" fmla="*/ 608 h 636"/>
                  <a:gd name="T64" fmla="*/ 220 w 624"/>
                  <a:gd name="T65" fmla="*/ 600 h 636"/>
                  <a:gd name="T66" fmla="*/ 248 w 624"/>
                  <a:gd name="T67" fmla="*/ 590 h 636"/>
                  <a:gd name="T68" fmla="*/ 276 w 624"/>
                  <a:gd name="T69" fmla="*/ 578 h 636"/>
                  <a:gd name="T70" fmla="*/ 306 w 624"/>
                  <a:gd name="T71" fmla="*/ 564 h 636"/>
                  <a:gd name="T72" fmla="*/ 334 w 624"/>
                  <a:gd name="T73" fmla="*/ 550 h 636"/>
                  <a:gd name="T74" fmla="*/ 362 w 624"/>
                  <a:gd name="T75" fmla="*/ 532 h 636"/>
                  <a:gd name="T76" fmla="*/ 392 w 624"/>
                  <a:gd name="T77" fmla="*/ 512 h 636"/>
                  <a:gd name="T78" fmla="*/ 418 w 624"/>
                  <a:gd name="T79" fmla="*/ 490 h 636"/>
                  <a:gd name="T80" fmla="*/ 446 w 624"/>
                  <a:gd name="T81" fmla="*/ 466 h 636"/>
                  <a:gd name="T82" fmla="*/ 472 w 624"/>
                  <a:gd name="T83" fmla="*/ 440 h 636"/>
                  <a:gd name="T84" fmla="*/ 496 w 624"/>
                  <a:gd name="T85" fmla="*/ 410 h 636"/>
                  <a:gd name="T86" fmla="*/ 518 w 624"/>
                  <a:gd name="T87" fmla="*/ 378 h 636"/>
                  <a:gd name="T88" fmla="*/ 540 w 624"/>
                  <a:gd name="T89" fmla="*/ 342 h 636"/>
                  <a:gd name="T90" fmla="*/ 560 w 624"/>
                  <a:gd name="T91" fmla="*/ 304 h 636"/>
                  <a:gd name="T92" fmla="*/ 576 w 624"/>
                  <a:gd name="T93" fmla="*/ 262 h 636"/>
                  <a:gd name="T94" fmla="*/ 592 w 624"/>
                  <a:gd name="T95" fmla="*/ 216 h 636"/>
                  <a:gd name="T96" fmla="*/ 604 w 624"/>
                  <a:gd name="T97" fmla="*/ 168 h 636"/>
                  <a:gd name="T98" fmla="*/ 614 w 624"/>
                  <a:gd name="T99" fmla="*/ 116 h 636"/>
                  <a:gd name="T100" fmla="*/ 620 w 624"/>
                  <a:gd name="T101" fmla="*/ 60 h 636"/>
                  <a:gd name="T102" fmla="*/ 624 w 624"/>
                  <a:gd name="T103" fmla="*/ 0 h 636"/>
                  <a:gd name="T104" fmla="*/ 624 w 624"/>
                  <a:gd name="T10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36">
                    <a:moveTo>
                      <a:pt x="624" y="0"/>
                    </a:moveTo>
                    <a:lnTo>
                      <a:pt x="382" y="0"/>
                    </a:lnTo>
                    <a:lnTo>
                      <a:pt x="382" y="0"/>
                    </a:lnTo>
                    <a:lnTo>
                      <a:pt x="382" y="16"/>
                    </a:lnTo>
                    <a:lnTo>
                      <a:pt x="376" y="54"/>
                    </a:lnTo>
                    <a:lnTo>
                      <a:pt x="370" y="82"/>
                    </a:lnTo>
                    <a:lnTo>
                      <a:pt x="362" y="112"/>
                    </a:lnTo>
                    <a:lnTo>
                      <a:pt x="350" y="144"/>
                    </a:lnTo>
                    <a:lnTo>
                      <a:pt x="334" y="178"/>
                    </a:lnTo>
                    <a:lnTo>
                      <a:pt x="314" y="212"/>
                    </a:lnTo>
                    <a:lnTo>
                      <a:pt x="302" y="230"/>
                    </a:lnTo>
                    <a:lnTo>
                      <a:pt x="288" y="246"/>
                    </a:lnTo>
                    <a:lnTo>
                      <a:pt x="272" y="262"/>
                    </a:lnTo>
                    <a:lnTo>
                      <a:pt x="256" y="280"/>
                    </a:lnTo>
                    <a:lnTo>
                      <a:pt x="238" y="294"/>
                    </a:lnTo>
                    <a:lnTo>
                      <a:pt x="220" y="310"/>
                    </a:lnTo>
                    <a:lnTo>
                      <a:pt x="198" y="324"/>
                    </a:lnTo>
                    <a:lnTo>
                      <a:pt x="176" y="338"/>
                    </a:lnTo>
                    <a:lnTo>
                      <a:pt x="152" y="350"/>
                    </a:lnTo>
                    <a:lnTo>
                      <a:pt x="124" y="360"/>
                    </a:lnTo>
                    <a:lnTo>
                      <a:pt x="96" y="370"/>
                    </a:lnTo>
                    <a:lnTo>
                      <a:pt x="66" y="380"/>
                    </a:lnTo>
                    <a:lnTo>
                      <a:pt x="34" y="386"/>
                    </a:lnTo>
                    <a:lnTo>
                      <a:pt x="0" y="392"/>
                    </a:lnTo>
                    <a:lnTo>
                      <a:pt x="0" y="392"/>
                    </a:lnTo>
                    <a:lnTo>
                      <a:pt x="0" y="636"/>
                    </a:lnTo>
                    <a:lnTo>
                      <a:pt x="0" y="636"/>
                    </a:lnTo>
                    <a:lnTo>
                      <a:pt x="26" y="636"/>
                    </a:lnTo>
                    <a:lnTo>
                      <a:pt x="56" y="634"/>
                    </a:lnTo>
                    <a:lnTo>
                      <a:pt x="94" y="628"/>
                    </a:lnTo>
                    <a:lnTo>
                      <a:pt x="140" y="620"/>
                    </a:lnTo>
                    <a:lnTo>
                      <a:pt x="192" y="608"/>
                    </a:lnTo>
                    <a:lnTo>
                      <a:pt x="220" y="600"/>
                    </a:lnTo>
                    <a:lnTo>
                      <a:pt x="248" y="590"/>
                    </a:lnTo>
                    <a:lnTo>
                      <a:pt x="276" y="578"/>
                    </a:lnTo>
                    <a:lnTo>
                      <a:pt x="306" y="564"/>
                    </a:lnTo>
                    <a:lnTo>
                      <a:pt x="334" y="550"/>
                    </a:lnTo>
                    <a:lnTo>
                      <a:pt x="362" y="532"/>
                    </a:lnTo>
                    <a:lnTo>
                      <a:pt x="392" y="512"/>
                    </a:lnTo>
                    <a:lnTo>
                      <a:pt x="418" y="490"/>
                    </a:lnTo>
                    <a:lnTo>
                      <a:pt x="446" y="466"/>
                    </a:lnTo>
                    <a:lnTo>
                      <a:pt x="472" y="440"/>
                    </a:lnTo>
                    <a:lnTo>
                      <a:pt x="496" y="410"/>
                    </a:lnTo>
                    <a:lnTo>
                      <a:pt x="518" y="378"/>
                    </a:lnTo>
                    <a:lnTo>
                      <a:pt x="540" y="342"/>
                    </a:lnTo>
                    <a:lnTo>
                      <a:pt x="560" y="304"/>
                    </a:lnTo>
                    <a:lnTo>
                      <a:pt x="576" y="262"/>
                    </a:lnTo>
                    <a:lnTo>
                      <a:pt x="592" y="216"/>
                    </a:lnTo>
                    <a:lnTo>
                      <a:pt x="604" y="168"/>
                    </a:lnTo>
                    <a:lnTo>
                      <a:pt x="614" y="116"/>
                    </a:lnTo>
                    <a:lnTo>
                      <a:pt x="620" y="60"/>
                    </a:lnTo>
                    <a:lnTo>
                      <a:pt x="624" y="0"/>
                    </a:lnTo>
                    <a:lnTo>
                      <a:pt x="624" y="0"/>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7" name="Freeform 13"/>
              <p:cNvSpPr/>
              <p:nvPr/>
            </p:nvSpPr>
            <p:spPr bwMode="auto">
              <a:xfrm flipH="1">
                <a:off x="7010630" y="3396343"/>
                <a:ext cx="3233601" cy="2860142"/>
              </a:xfrm>
              <a:custGeom>
                <a:avLst/>
                <a:gdLst>
                  <a:gd name="T0" fmla="*/ 1192 w 2052"/>
                  <a:gd name="T1" fmla="*/ 1815 h 1815"/>
                  <a:gd name="T2" fmla="*/ 1158 w 2052"/>
                  <a:gd name="T3" fmla="*/ 1733 h 1815"/>
                  <a:gd name="T4" fmla="*/ 1170 w 2052"/>
                  <a:gd name="T5" fmla="*/ 1643 h 1815"/>
                  <a:gd name="T6" fmla="*/ 1228 w 2052"/>
                  <a:gd name="T7" fmla="*/ 1573 h 1815"/>
                  <a:gd name="T8" fmla="*/ 1340 w 2052"/>
                  <a:gd name="T9" fmla="*/ 1545 h 1815"/>
                  <a:gd name="T10" fmla="*/ 1422 w 2052"/>
                  <a:gd name="T11" fmla="*/ 1561 h 1815"/>
                  <a:gd name="T12" fmla="*/ 1490 w 2052"/>
                  <a:gd name="T13" fmla="*/ 1623 h 1815"/>
                  <a:gd name="T14" fmla="*/ 1512 w 2052"/>
                  <a:gd name="T15" fmla="*/ 1711 h 1815"/>
                  <a:gd name="T16" fmla="*/ 1492 w 2052"/>
                  <a:gd name="T17" fmla="*/ 1797 h 1815"/>
                  <a:gd name="T18" fmla="*/ 1704 w 2052"/>
                  <a:gd name="T19" fmla="*/ 1725 h 1815"/>
                  <a:gd name="T20" fmla="*/ 1696 w 2052"/>
                  <a:gd name="T21" fmla="*/ 1623 h 1815"/>
                  <a:gd name="T22" fmla="*/ 1658 w 2052"/>
                  <a:gd name="T23" fmla="*/ 1465 h 1815"/>
                  <a:gd name="T24" fmla="*/ 1748 w 2052"/>
                  <a:gd name="T25" fmla="*/ 1375 h 1815"/>
                  <a:gd name="T26" fmla="*/ 2038 w 2052"/>
                  <a:gd name="T27" fmla="*/ 1153 h 1815"/>
                  <a:gd name="T28" fmla="*/ 2050 w 2052"/>
                  <a:gd name="T29" fmla="*/ 1131 h 1815"/>
                  <a:gd name="T30" fmla="*/ 2038 w 2052"/>
                  <a:gd name="T31" fmla="*/ 1067 h 1815"/>
                  <a:gd name="T32" fmla="*/ 1916 w 2052"/>
                  <a:gd name="T33" fmla="*/ 848 h 1815"/>
                  <a:gd name="T34" fmla="*/ 1822 w 2052"/>
                  <a:gd name="T35" fmla="*/ 694 h 1815"/>
                  <a:gd name="T36" fmla="*/ 1756 w 2052"/>
                  <a:gd name="T37" fmla="*/ 680 h 1815"/>
                  <a:gd name="T38" fmla="*/ 1654 w 2052"/>
                  <a:gd name="T39" fmla="*/ 712 h 1815"/>
                  <a:gd name="T40" fmla="*/ 1310 w 2052"/>
                  <a:gd name="T41" fmla="*/ 868 h 1815"/>
                  <a:gd name="T42" fmla="*/ 1208 w 2052"/>
                  <a:gd name="T43" fmla="*/ 768 h 1815"/>
                  <a:gd name="T44" fmla="*/ 1100 w 2052"/>
                  <a:gd name="T45" fmla="*/ 692 h 1815"/>
                  <a:gd name="T46" fmla="*/ 1146 w 2052"/>
                  <a:gd name="T47" fmla="*/ 454 h 1815"/>
                  <a:gd name="T48" fmla="*/ 1196 w 2052"/>
                  <a:gd name="T49" fmla="*/ 210 h 1815"/>
                  <a:gd name="T50" fmla="*/ 1182 w 2052"/>
                  <a:gd name="T51" fmla="*/ 172 h 1815"/>
                  <a:gd name="T52" fmla="*/ 1104 w 2052"/>
                  <a:gd name="T53" fmla="*/ 116 h 1815"/>
                  <a:gd name="T54" fmla="*/ 908 w 2052"/>
                  <a:gd name="T55" fmla="*/ 52 h 1815"/>
                  <a:gd name="T56" fmla="*/ 748 w 2052"/>
                  <a:gd name="T57" fmla="*/ 2 h 1815"/>
                  <a:gd name="T58" fmla="*/ 704 w 2052"/>
                  <a:gd name="T59" fmla="*/ 10 h 1815"/>
                  <a:gd name="T60" fmla="*/ 648 w 2052"/>
                  <a:gd name="T61" fmla="*/ 72 h 1815"/>
                  <a:gd name="T62" fmla="*/ 538 w 2052"/>
                  <a:gd name="T63" fmla="*/ 296 h 1815"/>
                  <a:gd name="T64" fmla="*/ 348 w 2052"/>
                  <a:gd name="T65" fmla="*/ 774 h 1815"/>
                  <a:gd name="T66" fmla="*/ 330 w 2052"/>
                  <a:gd name="T67" fmla="*/ 728 h 1815"/>
                  <a:gd name="T68" fmla="*/ 288 w 2052"/>
                  <a:gd name="T69" fmla="*/ 684 h 1815"/>
                  <a:gd name="T70" fmla="*/ 220 w 2052"/>
                  <a:gd name="T71" fmla="*/ 654 h 1815"/>
                  <a:gd name="T72" fmla="*/ 114 w 2052"/>
                  <a:gd name="T73" fmla="*/ 658 h 1815"/>
                  <a:gd name="T74" fmla="*/ 60 w 2052"/>
                  <a:gd name="T75" fmla="*/ 684 h 1815"/>
                  <a:gd name="T76" fmla="*/ 20 w 2052"/>
                  <a:gd name="T77" fmla="*/ 730 h 1815"/>
                  <a:gd name="T78" fmla="*/ 0 w 2052"/>
                  <a:gd name="T79" fmla="*/ 792 h 1815"/>
                  <a:gd name="T80" fmla="*/ 2 w 2052"/>
                  <a:gd name="T81" fmla="*/ 850 h 1815"/>
                  <a:gd name="T82" fmla="*/ 24 w 2052"/>
                  <a:gd name="T83" fmla="*/ 914 h 1815"/>
                  <a:gd name="T84" fmla="*/ 60 w 2052"/>
                  <a:gd name="T85" fmla="*/ 963 h 1815"/>
                  <a:gd name="T86" fmla="*/ 108 w 2052"/>
                  <a:gd name="T87" fmla="*/ 993 h 1815"/>
                  <a:gd name="T88" fmla="*/ 164 w 2052"/>
                  <a:gd name="T89" fmla="*/ 1003 h 1815"/>
                  <a:gd name="T90" fmla="*/ 222 w 2052"/>
                  <a:gd name="T91" fmla="*/ 995 h 1815"/>
                  <a:gd name="T92" fmla="*/ 278 w 2052"/>
                  <a:gd name="T93" fmla="*/ 965 h 1815"/>
                  <a:gd name="T94" fmla="*/ 328 w 2052"/>
                  <a:gd name="T95" fmla="*/ 914 h 1815"/>
                  <a:gd name="T96" fmla="*/ 348 w 2052"/>
                  <a:gd name="T97" fmla="*/ 1195 h 1815"/>
                  <a:gd name="T98" fmla="*/ 438 w 2052"/>
                  <a:gd name="T99" fmla="*/ 1205 h 1815"/>
                  <a:gd name="T100" fmla="*/ 586 w 2052"/>
                  <a:gd name="T101" fmla="*/ 1245 h 1815"/>
                  <a:gd name="T102" fmla="*/ 698 w 2052"/>
                  <a:gd name="T103" fmla="*/ 1301 h 1815"/>
                  <a:gd name="T104" fmla="*/ 806 w 2052"/>
                  <a:gd name="T105" fmla="*/ 1393 h 1815"/>
                  <a:gd name="T106" fmla="*/ 896 w 2052"/>
                  <a:gd name="T107" fmla="*/ 1525 h 1815"/>
                  <a:gd name="T108" fmla="*/ 958 w 2052"/>
                  <a:gd name="T109" fmla="*/ 170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2" h="1815">
                    <a:moveTo>
                      <a:pt x="972" y="1815"/>
                    </a:moveTo>
                    <a:lnTo>
                      <a:pt x="972" y="1815"/>
                    </a:lnTo>
                    <a:lnTo>
                      <a:pt x="1192" y="1815"/>
                    </a:lnTo>
                    <a:lnTo>
                      <a:pt x="1192" y="1815"/>
                    </a:lnTo>
                    <a:lnTo>
                      <a:pt x="1180" y="1797"/>
                    </a:lnTo>
                    <a:lnTo>
                      <a:pt x="1170" y="1777"/>
                    </a:lnTo>
                    <a:lnTo>
                      <a:pt x="1164" y="1755"/>
                    </a:lnTo>
                    <a:lnTo>
                      <a:pt x="1158" y="1733"/>
                    </a:lnTo>
                    <a:lnTo>
                      <a:pt x="1158" y="1711"/>
                    </a:lnTo>
                    <a:lnTo>
                      <a:pt x="1158" y="1687"/>
                    </a:lnTo>
                    <a:lnTo>
                      <a:pt x="1162" y="1665"/>
                    </a:lnTo>
                    <a:lnTo>
                      <a:pt x="1170" y="1643"/>
                    </a:lnTo>
                    <a:lnTo>
                      <a:pt x="1180" y="1623"/>
                    </a:lnTo>
                    <a:lnTo>
                      <a:pt x="1192" y="1605"/>
                    </a:lnTo>
                    <a:lnTo>
                      <a:pt x="1208" y="1587"/>
                    </a:lnTo>
                    <a:lnTo>
                      <a:pt x="1228" y="1573"/>
                    </a:lnTo>
                    <a:lnTo>
                      <a:pt x="1252" y="1561"/>
                    </a:lnTo>
                    <a:lnTo>
                      <a:pt x="1278" y="1551"/>
                    </a:lnTo>
                    <a:lnTo>
                      <a:pt x="1308" y="1547"/>
                    </a:lnTo>
                    <a:lnTo>
                      <a:pt x="1340" y="1545"/>
                    </a:lnTo>
                    <a:lnTo>
                      <a:pt x="1340" y="1545"/>
                    </a:lnTo>
                    <a:lnTo>
                      <a:pt x="1370" y="1547"/>
                    </a:lnTo>
                    <a:lnTo>
                      <a:pt x="1398" y="1551"/>
                    </a:lnTo>
                    <a:lnTo>
                      <a:pt x="1422" y="1561"/>
                    </a:lnTo>
                    <a:lnTo>
                      <a:pt x="1444" y="1573"/>
                    </a:lnTo>
                    <a:lnTo>
                      <a:pt x="1462" y="1587"/>
                    </a:lnTo>
                    <a:lnTo>
                      <a:pt x="1478" y="1605"/>
                    </a:lnTo>
                    <a:lnTo>
                      <a:pt x="1490" y="1623"/>
                    </a:lnTo>
                    <a:lnTo>
                      <a:pt x="1500" y="1643"/>
                    </a:lnTo>
                    <a:lnTo>
                      <a:pt x="1508" y="1665"/>
                    </a:lnTo>
                    <a:lnTo>
                      <a:pt x="1512" y="1687"/>
                    </a:lnTo>
                    <a:lnTo>
                      <a:pt x="1512" y="1711"/>
                    </a:lnTo>
                    <a:lnTo>
                      <a:pt x="1512" y="1733"/>
                    </a:lnTo>
                    <a:lnTo>
                      <a:pt x="1508" y="1755"/>
                    </a:lnTo>
                    <a:lnTo>
                      <a:pt x="1502" y="1777"/>
                    </a:lnTo>
                    <a:lnTo>
                      <a:pt x="1492" y="1797"/>
                    </a:lnTo>
                    <a:lnTo>
                      <a:pt x="1480" y="1815"/>
                    </a:lnTo>
                    <a:lnTo>
                      <a:pt x="1480" y="1815"/>
                    </a:lnTo>
                    <a:lnTo>
                      <a:pt x="2038" y="1815"/>
                    </a:lnTo>
                    <a:lnTo>
                      <a:pt x="1704" y="1725"/>
                    </a:lnTo>
                    <a:lnTo>
                      <a:pt x="1704" y="1725"/>
                    </a:lnTo>
                    <a:lnTo>
                      <a:pt x="1704" y="1701"/>
                    </a:lnTo>
                    <a:lnTo>
                      <a:pt x="1702" y="1665"/>
                    </a:lnTo>
                    <a:lnTo>
                      <a:pt x="1696" y="1623"/>
                    </a:lnTo>
                    <a:lnTo>
                      <a:pt x="1690" y="1579"/>
                    </a:lnTo>
                    <a:lnTo>
                      <a:pt x="1680" y="1535"/>
                    </a:lnTo>
                    <a:lnTo>
                      <a:pt x="1670" y="1495"/>
                    </a:lnTo>
                    <a:lnTo>
                      <a:pt x="1658" y="1465"/>
                    </a:lnTo>
                    <a:lnTo>
                      <a:pt x="1654" y="1453"/>
                    </a:lnTo>
                    <a:lnTo>
                      <a:pt x="1648" y="1445"/>
                    </a:lnTo>
                    <a:lnTo>
                      <a:pt x="1648" y="1445"/>
                    </a:lnTo>
                    <a:lnTo>
                      <a:pt x="1748" y="1375"/>
                    </a:lnTo>
                    <a:lnTo>
                      <a:pt x="1868" y="1287"/>
                    </a:lnTo>
                    <a:lnTo>
                      <a:pt x="1976" y="1203"/>
                    </a:lnTo>
                    <a:lnTo>
                      <a:pt x="2014" y="1173"/>
                    </a:lnTo>
                    <a:lnTo>
                      <a:pt x="2038" y="1153"/>
                    </a:lnTo>
                    <a:lnTo>
                      <a:pt x="2038" y="1153"/>
                    </a:lnTo>
                    <a:lnTo>
                      <a:pt x="2042" y="1145"/>
                    </a:lnTo>
                    <a:lnTo>
                      <a:pt x="2046" y="1139"/>
                    </a:lnTo>
                    <a:lnTo>
                      <a:pt x="2050" y="1131"/>
                    </a:lnTo>
                    <a:lnTo>
                      <a:pt x="2052" y="1123"/>
                    </a:lnTo>
                    <a:lnTo>
                      <a:pt x="2050" y="1105"/>
                    </a:lnTo>
                    <a:lnTo>
                      <a:pt x="2046" y="1087"/>
                    </a:lnTo>
                    <a:lnTo>
                      <a:pt x="2038" y="1067"/>
                    </a:lnTo>
                    <a:lnTo>
                      <a:pt x="2030" y="1049"/>
                    </a:lnTo>
                    <a:lnTo>
                      <a:pt x="2008" y="1009"/>
                    </a:lnTo>
                    <a:lnTo>
                      <a:pt x="2008" y="1009"/>
                    </a:lnTo>
                    <a:lnTo>
                      <a:pt x="1916" y="848"/>
                    </a:lnTo>
                    <a:lnTo>
                      <a:pt x="1864" y="758"/>
                    </a:lnTo>
                    <a:lnTo>
                      <a:pt x="1832" y="704"/>
                    </a:lnTo>
                    <a:lnTo>
                      <a:pt x="1832" y="704"/>
                    </a:lnTo>
                    <a:lnTo>
                      <a:pt x="1822" y="694"/>
                    </a:lnTo>
                    <a:lnTo>
                      <a:pt x="1812" y="686"/>
                    </a:lnTo>
                    <a:lnTo>
                      <a:pt x="1796" y="682"/>
                    </a:lnTo>
                    <a:lnTo>
                      <a:pt x="1778" y="680"/>
                    </a:lnTo>
                    <a:lnTo>
                      <a:pt x="1756" y="680"/>
                    </a:lnTo>
                    <a:lnTo>
                      <a:pt x="1728" y="686"/>
                    </a:lnTo>
                    <a:lnTo>
                      <a:pt x="1694" y="696"/>
                    </a:lnTo>
                    <a:lnTo>
                      <a:pt x="1654" y="712"/>
                    </a:lnTo>
                    <a:lnTo>
                      <a:pt x="1654" y="712"/>
                    </a:lnTo>
                    <a:lnTo>
                      <a:pt x="1552" y="756"/>
                    </a:lnTo>
                    <a:lnTo>
                      <a:pt x="1438" y="806"/>
                    </a:lnTo>
                    <a:lnTo>
                      <a:pt x="1310" y="868"/>
                    </a:lnTo>
                    <a:lnTo>
                      <a:pt x="1310" y="868"/>
                    </a:lnTo>
                    <a:lnTo>
                      <a:pt x="1294" y="848"/>
                    </a:lnTo>
                    <a:lnTo>
                      <a:pt x="1270" y="822"/>
                    </a:lnTo>
                    <a:lnTo>
                      <a:pt x="1240" y="796"/>
                    </a:lnTo>
                    <a:lnTo>
                      <a:pt x="1208" y="768"/>
                    </a:lnTo>
                    <a:lnTo>
                      <a:pt x="1176" y="742"/>
                    </a:lnTo>
                    <a:lnTo>
                      <a:pt x="1146" y="720"/>
                    </a:lnTo>
                    <a:lnTo>
                      <a:pt x="1120" y="702"/>
                    </a:lnTo>
                    <a:lnTo>
                      <a:pt x="1100" y="692"/>
                    </a:lnTo>
                    <a:lnTo>
                      <a:pt x="1100" y="692"/>
                    </a:lnTo>
                    <a:lnTo>
                      <a:pt x="1106" y="650"/>
                    </a:lnTo>
                    <a:lnTo>
                      <a:pt x="1116" y="592"/>
                    </a:lnTo>
                    <a:lnTo>
                      <a:pt x="1146" y="454"/>
                    </a:lnTo>
                    <a:lnTo>
                      <a:pt x="1194" y="232"/>
                    </a:lnTo>
                    <a:lnTo>
                      <a:pt x="1194" y="232"/>
                    </a:lnTo>
                    <a:lnTo>
                      <a:pt x="1196" y="220"/>
                    </a:lnTo>
                    <a:lnTo>
                      <a:pt x="1196" y="210"/>
                    </a:lnTo>
                    <a:lnTo>
                      <a:pt x="1194" y="200"/>
                    </a:lnTo>
                    <a:lnTo>
                      <a:pt x="1192" y="190"/>
                    </a:lnTo>
                    <a:lnTo>
                      <a:pt x="1188" y="180"/>
                    </a:lnTo>
                    <a:lnTo>
                      <a:pt x="1182" y="172"/>
                    </a:lnTo>
                    <a:lnTo>
                      <a:pt x="1168" y="156"/>
                    </a:lnTo>
                    <a:lnTo>
                      <a:pt x="1150" y="140"/>
                    </a:lnTo>
                    <a:lnTo>
                      <a:pt x="1128" y="128"/>
                    </a:lnTo>
                    <a:lnTo>
                      <a:pt x="1104" y="116"/>
                    </a:lnTo>
                    <a:lnTo>
                      <a:pt x="1076" y="106"/>
                    </a:lnTo>
                    <a:lnTo>
                      <a:pt x="1076" y="106"/>
                    </a:lnTo>
                    <a:lnTo>
                      <a:pt x="1002" y="82"/>
                    </a:lnTo>
                    <a:lnTo>
                      <a:pt x="908" y="52"/>
                    </a:lnTo>
                    <a:lnTo>
                      <a:pt x="820" y="24"/>
                    </a:lnTo>
                    <a:lnTo>
                      <a:pt x="758" y="4"/>
                    </a:lnTo>
                    <a:lnTo>
                      <a:pt x="758" y="4"/>
                    </a:lnTo>
                    <a:lnTo>
                      <a:pt x="748" y="2"/>
                    </a:lnTo>
                    <a:lnTo>
                      <a:pt x="740" y="0"/>
                    </a:lnTo>
                    <a:lnTo>
                      <a:pt x="730" y="0"/>
                    </a:lnTo>
                    <a:lnTo>
                      <a:pt x="722" y="2"/>
                    </a:lnTo>
                    <a:lnTo>
                      <a:pt x="704" y="10"/>
                    </a:lnTo>
                    <a:lnTo>
                      <a:pt x="690" y="22"/>
                    </a:lnTo>
                    <a:lnTo>
                      <a:pt x="674" y="36"/>
                    </a:lnTo>
                    <a:lnTo>
                      <a:pt x="660" y="54"/>
                    </a:lnTo>
                    <a:lnTo>
                      <a:pt x="648" y="72"/>
                    </a:lnTo>
                    <a:lnTo>
                      <a:pt x="636" y="94"/>
                    </a:lnTo>
                    <a:lnTo>
                      <a:pt x="636" y="94"/>
                    </a:lnTo>
                    <a:lnTo>
                      <a:pt x="596" y="174"/>
                    </a:lnTo>
                    <a:lnTo>
                      <a:pt x="538" y="296"/>
                    </a:lnTo>
                    <a:lnTo>
                      <a:pt x="464" y="456"/>
                    </a:lnTo>
                    <a:lnTo>
                      <a:pt x="348" y="454"/>
                    </a:lnTo>
                    <a:lnTo>
                      <a:pt x="348" y="454"/>
                    </a:lnTo>
                    <a:lnTo>
                      <a:pt x="348" y="774"/>
                    </a:lnTo>
                    <a:lnTo>
                      <a:pt x="348" y="774"/>
                    </a:lnTo>
                    <a:lnTo>
                      <a:pt x="344" y="758"/>
                    </a:lnTo>
                    <a:lnTo>
                      <a:pt x="336" y="742"/>
                    </a:lnTo>
                    <a:lnTo>
                      <a:pt x="330" y="728"/>
                    </a:lnTo>
                    <a:lnTo>
                      <a:pt x="320" y="716"/>
                    </a:lnTo>
                    <a:lnTo>
                      <a:pt x="312" y="704"/>
                    </a:lnTo>
                    <a:lnTo>
                      <a:pt x="300" y="694"/>
                    </a:lnTo>
                    <a:lnTo>
                      <a:pt x="288" y="684"/>
                    </a:lnTo>
                    <a:lnTo>
                      <a:pt x="276" y="676"/>
                    </a:lnTo>
                    <a:lnTo>
                      <a:pt x="262" y="668"/>
                    </a:lnTo>
                    <a:lnTo>
                      <a:pt x="248" y="662"/>
                    </a:lnTo>
                    <a:lnTo>
                      <a:pt x="220" y="654"/>
                    </a:lnTo>
                    <a:lnTo>
                      <a:pt x="190" y="648"/>
                    </a:lnTo>
                    <a:lnTo>
                      <a:pt x="158" y="648"/>
                    </a:lnTo>
                    <a:lnTo>
                      <a:pt x="128" y="654"/>
                    </a:lnTo>
                    <a:lnTo>
                      <a:pt x="114" y="658"/>
                    </a:lnTo>
                    <a:lnTo>
                      <a:pt x="98" y="662"/>
                    </a:lnTo>
                    <a:lnTo>
                      <a:pt x="86" y="668"/>
                    </a:lnTo>
                    <a:lnTo>
                      <a:pt x="72" y="676"/>
                    </a:lnTo>
                    <a:lnTo>
                      <a:pt x="60" y="684"/>
                    </a:lnTo>
                    <a:lnTo>
                      <a:pt x="48" y="694"/>
                    </a:lnTo>
                    <a:lnTo>
                      <a:pt x="38" y="704"/>
                    </a:lnTo>
                    <a:lnTo>
                      <a:pt x="28" y="716"/>
                    </a:lnTo>
                    <a:lnTo>
                      <a:pt x="20" y="730"/>
                    </a:lnTo>
                    <a:lnTo>
                      <a:pt x="12" y="744"/>
                    </a:lnTo>
                    <a:lnTo>
                      <a:pt x="8" y="760"/>
                    </a:lnTo>
                    <a:lnTo>
                      <a:pt x="2" y="776"/>
                    </a:lnTo>
                    <a:lnTo>
                      <a:pt x="0" y="792"/>
                    </a:lnTo>
                    <a:lnTo>
                      <a:pt x="0" y="812"/>
                    </a:lnTo>
                    <a:lnTo>
                      <a:pt x="0" y="812"/>
                    </a:lnTo>
                    <a:lnTo>
                      <a:pt x="0" y="832"/>
                    </a:lnTo>
                    <a:lnTo>
                      <a:pt x="2" y="850"/>
                    </a:lnTo>
                    <a:lnTo>
                      <a:pt x="6" y="868"/>
                    </a:lnTo>
                    <a:lnTo>
                      <a:pt x="10" y="884"/>
                    </a:lnTo>
                    <a:lnTo>
                      <a:pt x="16" y="900"/>
                    </a:lnTo>
                    <a:lnTo>
                      <a:pt x="24" y="914"/>
                    </a:lnTo>
                    <a:lnTo>
                      <a:pt x="30" y="929"/>
                    </a:lnTo>
                    <a:lnTo>
                      <a:pt x="40" y="941"/>
                    </a:lnTo>
                    <a:lnTo>
                      <a:pt x="50" y="953"/>
                    </a:lnTo>
                    <a:lnTo>
                      <a:pt x="60" y="963"/>
                    </a:lnTo>
                    <a:lnTo>
                      <a:pt x="72" y="971"/>
                    </a:lnTo>
                    <a:lnTo>
                      <a:pt x="84" y="979"/>
                    </a:lnTo>
                    <a:lnTo>
                      <a:pt x="96" y="987"/>
                    </a:lnTo>
                    <a:lnTo>
                      <a:pt x="108" y="993"/>
                    </a:lnTo>
                    <a:lnTo>
                      <a:pt x="122" y="997"/>
                    </a:lnTo>
                    <a:lnTo>
                      <a:pt x="136" y="1001"/>
                    </a:lnTo>
                    <a:lnTo>
                      <a:pt x="150" y="1003"/>
                    </a:lnTo>
                    <a:lnTo>
                      <a:pt x="164" y="1003"/>
                    </a:lnTo>
                    <a:lnTo>
                      <a:pt x="178" y="1003"/>
                    </a:lnTo>
                    <a:lnTo>
                      <a:pt x="194" y="1001"/>
                    </a:lnTo>
                    <a:lnTo>
                      <a:pt x="208" y="999"/>
                    </a:lnTo>
                    <a:lnTo>
                      <a:pt x="222" y="995"/>
                    </a:lnTo>
                    <a:lnTo>
                      <a:pt x="236" y="989"/>
                    </a:lnTo>
                    <a:lnTo>
                      <a:pt x="250" y="983"/>
                    </a:lnTo>
                    <a:lnTo>
                      <a:pt x="264" y="975"/>
                    </a:lnTo>
                    <a:lnTo>
                      <a:pt x="278" y="965"/>
                    </a:lnTo>
                    <a:lnTo>
                      <a:pt x="292" y="955"/>
                    </a:lnTo>
                    <a:lnTo>
                      <a:pt x="304" y="943"/>
                    </a:lnTo>
                    <a:lnTo>
                      <a:pt x="316" y="929"/>
                    </a:lnTo>
                    <a:lnTo>
                      <a:pt x="328" y="914"/>
                    </a:lnTo>
                    <a:lnTo>
                      <a:pt x="338" y="898"/>
                    </a:lnTo>
                    <a:lnTo>
                      <a:pt x="348" y="880"/>
                    </a:lnTo>
                    <a:lnTo>
                      <a:pt x="348" y="880"/>
                    </a:lnTo>
                    <a:lnTo>
                      <a:pt x="348" y="1195"/>
                    </a:lnTo>
                    <a:lnTo>
                      <a:pt x="348" y="1195"/>
                    </a:lnTo>
                    <a:lnTo>
                      <a:pt x="372" y="1197"/>
                    </a:lnTo>
                    <a:lnTo>
                      <a:pt x="402" y="1199"/>
                    </a:lnTo>
                    <a:lnTo>
                      <a:pt x="438" y="1205"/>
                    </a:lnTo>
                    <a:lnTo>
                      <a:pt x="482" y="1213"/>
                    </a:lnTo>
                    <a:lnTo>
                      <a:pt x="532" y="1225"/>
                    </a:lnTo>
                    <a:lnTo>
                      <a:pt x="560" y="1235"/>
                    </a:lnTo>
                    <a:lnTo>
                      <a:pt x="586" y="1245"/>
                    </a:lnTo>
                    <a:lnTo>
                      <a:pt x="614" y="1255"/>
                    </a:lnTo>
                    <a:lnTo>
                      <a:pt x="642" y="1269"/>
                    </a:lnTo>
                    <a:lnTo>
                      <a:pt x="670" y="1285"/>
                    </a:lnTo>
                    <a:lnTo>
                      <a:pt x="698" y="1301"/>
                    </a:lnTo>
                    <a:lnTo>
                      <a:pt x="726" y="1321"/>
                    </a:lnTo>
                    <a:lnTo>
                      <a:pt x="754" y="1343"/>
                    </a:lnTo>
                    <a:lnTo>
                      <a:pt x="780" y="1367"/>
                    </a:lnTo>
                    <a:lnTo>
                      <a:pt x="806" y="1393"/>
                    </a:lnTo>
                    <a:lnTo>
                      <a:pt x="832" y="1421"/>
                    </a:lnTo>
                    <a:lnTo>
                      <a:pt x="854" y="1453"/>
                    </a:lnTo>
                    <a:lnTo>
                      <a:pt x="876" y="1487"/>
                    </a:lnTo>
                    <a:lnTo>
                      <a:pt x="896" y="1525"/>
                    </a:lnTo>
                    <a:lnTo>
                      <a:pt x="916" y="1565"/>
                    </a:lnTo>
                    <a:lnTo>
                      <a:pt x="932" y="1607"/>
                    </a:lnTo>
                    <a:lnTo>
                      <a:pt x="946" y="1655"/>
                    </a:lnTo>
                    <a:lnTo>
                      <a:pt x="958" y="1705"/>
                    </a:lnTo>
                    <a:lnTo>
                      <a:pt x="966" y="1759"/>
                    </a:lnTo>
                    <a:lnTo>
                      <a:pt x="972" y="1815"/>
                    </a:lnTo>
                    <a:lnTo>
                      <a:pt x="972" y="1815"/>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8" name="Freeform 14"/>
              <p:cNvSpPr/>
              <p:nvPr/>
            </p:nvSpPr>
            <p:spPr bwMode="auto">
              <a:xfrm flipH="1">
                <a:off x="6801089" y="5831114"/>
                <a:ext cx="2900240" cy="3396617"/>
              </a:xfrm>
              <a:custGeom>
                <a:avLst/>
                <a:gdLst>
                  <a:gd name="T0" fmla="*/ 1058 w 1840"/>
                  <a:gd name="T1" fmla="*/ 324 h 2155"/>
                  <a:gd name="T2" fmla="*/ 1108 w 1840"/>
                  <a:gd name="T3" fmla="*/ 294 h 2155"/>
                  <a:gd name="T4" fmla="*/ 1142 w 1840"/>
                  <a:gd name="T5" fmla="*/ 250 h 2155"/>
                  <a:gd name="T6" fmla="*/ 1160 w 1840"/>
                  <a:gd name="T7" fmla="*/ 142 h 2155"/>
                  <a:gd name="T8" fmla="*/ 1130 w 1840"/>
                  <a:gd name="T9" fmla="*/ 64 h 2155"/>
                  <a:gd name="T10" fmla="*/ 1086 w 1840"/>
                  <a:gd name="T11" fmla="*/ 24 h 2155"/>
                  <a:gd name="T12" fmla="*/ 1026 w 1840"/>
                  <a:gd name="T13" fmla="*/ 2 h 2155"/>
                  <a:gd name="T14" fmla="*/ 968 w 1840"/>
                  <a:gd name="T15" fmla="*/ 0 h 2155"/>
                  <a:gd name="T16" fmla="*/ 896 w 1840"/>
                  <a:gd name="T17" fmla="*/ 18 h 2155"/>
                  <a:gd name="T18" fmla="*/ 846 w 1840"/>
                  <a:gd name="T19" fmla="*/ 54 h 2155"/>
                  <a:gd name="T20" fmla="*/ 816 w 1840"/>
                  <a:gd name="T21" fmla="*/ 104 h 2155"/>
                  <a:gd name="T22" fmla="*/ 806 w 1840"/>
                  <a:gd name="T23" fmla="*/ 176 h 2155"/>
                  <a:gd name="T24" fmla="*/ 838 w 1840"/>
                  <a:gd name="T25" fmla="*/ 268 h 2155"/>
                  <a:gd name="T26" fmla="*/ 880 w 1840"/>
                  <a:gd name="T27" fmla="*/ 308 h 2155"/>
                  <a:gd name="T28" fmla="*/ 920 w 1840"/>
                  <a:gd name="T29" fmla="*/ 326 h 2155"/>
                  <a:gd name="T30" fmla="*/ 620 w 1840"/>
                  <a:gd name="T31" fmla="*/ 378 h 2155"/>
                  <a:gd name="T32" fmla="*/ 588 w 1840"/>
                  <a:gd name="T33" fmla="*/ 532 h 2155"/>
                  <a:gd name="T34" fmla="*/ 538 w 1840"/>
                  <a:gd name="T35" fmla="*/ 642 h 2155"/>
                  <a:gd name="T36" fmla="*/ 456 w 1840"/>
                  <a:gd name="T37" fmla="*/ 752 h 2155"/>
                  <a:gd name="T38" fmla="*/ 334 w 1840"/>
                  <a:gd name="T39" fmla="*/ 852 h 2155"/>
                  <a:gd name="T40" fmla="*/ 164 w 1840"/>
                  <a:gd name="T41" fmla="*/ 928 h 2155"/>
                  <a:gd name="T42" fmla="*/ 0 w 1840"/>
                  <a:gd name="T43" fmla="*/ 1166 h 2155"/>
                  <a:gd name="T44" fmla="*/ 64 w 1840"/>
                  <a:gd name="T45" fmla="*/ 1140 h 2155"/>
                  <a:gd name="T46" fmla="*/ 154 w 1840"/>
                  <a:gd name="T47" fmla="*/ 1152 h 2155"/>
                  <a:gd name="T48" fmla="*/ 228 w 1840"/>
                  <a:gd name="T49" fmla="*/ 1206 h 2155"/>
                  <a:gd name="T50" fmla="*/ 268 w 1840"/>
                  <a:gd name="T51" fmla="*/ 1297 h 2155"/>
                  <a:gd name="T52" fmla="*/ 262 w 1840"/>
                  <a:gd name="T53" fmla="*/ 1379 h 2155"/>
                  <a:gd name="T54" fmla="*/ 210 w 1840"/>
                  <a:gd name="T55" fmla="*/ 1459 h 2155"/>
                  <a:gd name="T56" fmla="*/ 130 w 1840"/>
                  <a:gd name="T57" fmla="*/ 1495 h 2155"/>
                  <a:gd name="T58" fmla="*/ 40 w 1840"/>
                  <a:gd name="T59" fmla="*/ 1487 h 2155"/>
                  <a:gd name="T60" fmla="*/ 0 w 1840"/>
                  <a:gd name="T61" fmla="*/ 2155 h 2155"/>
                  <a:gd name="T62" fmla="*/ 212 w 1840"/>
                  <a:gd name="T63" fmla="*/ 2147 h 2155"/>
                  <a:gd name="T64" fmla="*/ 252 w 1840"/>
                  <a:gd name="T65" fmla="*/ 2093 h 2155"/>
                  <a:gd name="T66" fmla="*/ 280 w 1840"/>
                  <a:gd name="T67" fmla="*/ 1839 h 2155"/>
                  <a:gd name="T68" fmla="*/ 310 w 1840"/>
                  <a:gd name="T69" fmla="*/ 1657 h 2155"/>
                  <a:gd name="T70" fmla="*/ 460 w 1840"/>
                  <a:gd name="T71" fmla="*/ 1611 h 2155"/>
                  <a:gd name="T72" fmla="*/ 588 w 1840"/>
                  <a:gd name="T73" fmla="*/ 1547 h 2155"/>
                  <a:gd name="T74" fmla="*/ 842 w 1840"/>
                  <a:gd name="T75" fmla="*/ 1785 h 2155"/>
                  <a:gd name="T76" fmla="*/ 916 w 1840"/>
                  <a:gd name="T77" fmla="*/ 1849 h 2155"/>
                  <a:gd name="T78" fmla="*/ 956 w 1840"/>
                  <a:gd name="T79" fmla="*/ 1859 h 2155"/>
                  <a:gd name="T80" fmla="*/ 1042 w 1840"/>
                  <a:gd name="T81" fmla="*/ 1823 h 2155"/>
                  <a:gd name="T82" fmla="*/ 1128 w 1840"/>
                  <a:gd name="T83" fmla="*/ 1747 h 2155"/>
                  <a:gd name="T84" fmla="*/ 1350 w 1840"/>
                  <a:gd name="T85" fmla="*/ 1559 h 2155"/>
                  <a:gd name="T86" fmla="*/ 1360 w 1840"/>
                  <a:gd name="T87" fmla="*/ 1533 h 2155"/>
                  <a:gd name="T88" fmla="*/ 1342 w 1840"/>
                  <a:gd name="T89" fmla="*/ 1469 h 2155"/>
                  <a:gd name="T90" fmla="*/ 1210 w 1840"/>
                  <a:gd name="T91" fmla="*/ 1273 h 2155"/>
                  <a:gd name="T92" fmla="*/ 1112 w 1840"/>
                  <a:gd name="T93" fmla="*/ 1094 h 2155"/>
                  <a:gd name="T94" fmla="*/ 1206 w 1840"/>
                  <a:gd name="T95" fmla="*/ 944 h 2155"/>
                  <a:gd name="T96" fmla="*/ 1248 w 1840"/>
                  <a:gd name="T97" fmla="*/ 848 h 2155"/>
                  <a:gd name="T98" fmla="*/ 1500 w 1840"/>
                  <a:gd name="T99" fmla="*/ 866 h 2155"/>
                  <a:gd name="T100" fmla="*/ 1708 w 1840"/>
                  <a:gd name="T101" fmla="*/ 872 h 2155"/>
                  <a:gd name="T102" fmla="*/ 1762 w 1840"/>
                  <a:gd name="T103" fmla="*/ 824 h 2155"/>
                  <a:gd name="T104" fmla="*/ 1786 w 1840"/>
                  <a:gd name="T105" fmla="*/ 746 h 2155"/>
                  <a:gd name="T106" fmla="*/ 1836 w 1840"/>
                  <a:gd name="T107" fmla="*/ 418 h 2155"/>
                  <a:gd name="T108" fmla="*/ 1838 w 1840"/>
                  <a:gd name="T109" fmla="*/ 348 h 2155"/>
                  <a:gd name="T110" fmla="*/ 1770 w 1840"/>
                  <a:gd name="T111" fmla="*/ 328 h 2155"/>
                  <a:gd name="T112" fmla="*/ 1588 w 1840"/>
                  <a:gd name="T113" fmla="*/ 32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0" h="2155">
                    <a:moveTo>
                      <a:pt x="1588" y="324"/>
                    </a:moveTo>
                    <a:lnTo>
                      <a:pt x="1588" y="324"/>
                    </a:lnTo>
                    <a:lnTo>
                      <a:pt x="1058" y="324"/>
                    </a:lnTo>
                    <a:lnTo>
                      <a:pt x="1058" y="324"/>
                    </a:lnTo>
                    <a:lnTo>
                      <a:pt x="1072" y="318"/>
                    </a:lnTo>
                    <a:lnTo>
                      <a:pt x="1084" y="310"/>
                    </a:lnTo>
                    <a:lnTo>
                      <a:pt x="1096" y="302"/>
                    </a:lnTo>
                    <a:lnTo>
                      <a:pt x="1108" y="294"/>
                    </a:lnTo>
                    <a:lnTo>
                      <a:pt x="1118" y="284"/>
                    </a:lnTo>
                    <a:lnTo>
                      <a:pt x="1126" y="274"/>
                    </a:lnTo>
                    <a:lnTo>
                      <a:pt x="1134" y="262"/>
                    </a:lnTo>
                    <a:lnTo>
                      <a:pt x="1142" y="250"/>
                    </a:lnTo>
                    <a:lnTo>
                      <a:pt x="1152" y="224"/>
                    </a:lnTo>
                    <a:lnTo>
                      <a:pt x="1158" y="198"/>
                    </a:lnTo>
                    <a:lnTo>
                      <a:pt x="1162" y="170"/>
                    </a:lnTo>
                    <a:lnTo>
                      <a:pt x="1160" y="142"/>
                    </a:lnTo>
                    <a:lnTo>
                      <a:pt x="1154" y="114"/>
                    </a:lnTo>
                    <a:lnTo>
                      <a:pt x="1144" y="88"/>
                    </a:lnTo>
                    <a:lnTo>
                      <a:pt x="1138" y="76"/>
                    </a:lnTo>
                    <a:lnTo>
                      <a:pt x="1130" y="64"/>
                    </a:lnTo>
                    <a:lnTo>
                      <a:pt x="1120" y="52"/>
                    </a:lnTo>
                    <a:lnTo>
                      <a:pt x="1110" y="42"/>
                    </a:lnTo>
                    <a:lnTo>
                      <a:pt x="1100" y="32"/>
                    </a:lnTo>
                    <a:lnTo>
                      <a:pt x="1086" y="24"/>
                    </a:lnTo>
                    <a:lnTo>
                      <a:pt x="1074" y="18"/>
                    </a:lnTo>
                    <a:lnTo>
                      <a:pt x="1058" y="10"/>
                    </a:lnTo>
                    <a:lnTo>
                      <a:pt x="1044" y="6"/>
                    </a:lnTo>
                    <a:lnTo>
                      <a:pt x="1026" y="2"/>
                    </a:lnTo>
                    <a:lnTo>
                      <a:pt x="1008" y="0"/>
                    </a:lnTo>
                    <a:lnTo>
                      <a:pt x="988" y="0"/>
                    </a:lnTo>
                    <a:lnTo>
                      <a:pt x="988" y="0"/>
                    </a:lnTo>
                    <a:lnTo>
                      <a:pt x="968" y="0"/>
                    </a:lnTo>
                    <a:lnTo>
                      <a:pt x="948" y="2"/>
                    </a:lnTo>
                    <a:lnTo>
                      <a:pt x="928" y="6"/>
                    </a:lnTo>
                    <a:lnTo>
                      <a:pt x="912" y="12"/>
                    </a:lnTo>
                    <a:lnTo>
                      <a:pt x="896" y="18"/>
                    </a:lnTo>
                    <a:lnTo>
                      <a:pt x="880" y="26"/>
                    </a:lnTo>
                    <a:lnTo>
                      <a:pt x="868" y="34"/>
                    </a:lnTo>
                    <a:lnTo>
                      <a:pt x="856" y="44"/>
                    </a:lnTo>
                    <a:lnTo>
                      <a:pt x="846" y="54"/>
                    </a:lnTo>
                    <a:lnTo>
                      <a:pt x="836" y="66"/>
                    </a:lnTo>
                    <a:lnTo>
                      <a:pt x="828" y="78"/>
                    </a:lnTo>
                    <a:lnTo>
                      <a:pt x="822" y="92"/>
                    </a:lnTo>
                    <a:lnTo>
                      <a:pt x="816" y="104"/>
                    </a:lnTo>
                    <a:lnTo>
                      <a:pt x="812" y="118"/>
                    </a:lnTo>
                    <a:lnTo>
                      <a:pt x="808" y="132"/>
                    </a:lnTo>
                    <a:lnTo>
                      <a:pt x="806" y="146"/>
                    </a:lnTo>
                    <a:lnTo>
                      <a:pt x="806" y="176"/>
                    </a:lnTo>
                    <a:lnTo>
                      <a:pt x="810" y="204"/>
                    </a:lnTo>
                    <a:lnTo>
                      <a:pt x="818" y="232"/>
                    </a:lnTo>
                    <a:lnTo>
                      <a:pt x="832" y="256"/>
                    </a:lnTo>
                    <a:lnTo>
                      <a:pt x="838" y="268"/>
                    </a:lnTo>
                    <a:lnTo>
                      <a:pt x="848" y="280"/>
                    </a:lnTo>
                    <a:lnTo>
                      <a:pt x="858" y="290"/>
                    </a:lnTo>
                    <a:lnTo>
                      <a:pt x="868" y="300"/>
                    </a:lnTo>
                    <a:lnTo>
                      <a:pt x="880" y="308"/>
                    </a:lnTo>
                    <a:lnTo>
                      <a:pt x="892" y="316"/>
                    </a:lnTo>
                    <a:lnTo>
                      <a:pt x="906" y="322"/>
                    </a:lnTo>
                    <a:lnTo>
                      <a:pt x="920" y="326"/>
                    </a:lnTo>
                    <a:lnTo>
                      <a:pt x="920" y="326"/>
                    </a:lnTo>
                    <a:lnTo>
                      <a:pt x="624" y="326"/>
                    </a:lnTo>
                    <a:lnTo>
                      <a:pt x="624" y="326"/>
                    </a:lnTo>
                    <a:lnTo>
                      <a:pt x="622" y="350"/>
                    </a:lnTo>
                    <a:lnTo>
                      <a:pt x="620" y="378"/>
                    </a:lnTo>
                    <a:lnTo>
                      <a:pt x="616" y="414"/>
                    </a:lnTo>
                    <a:lnTo>
                      <a:pt x="608" y="458"/>
                    </a:lnTo>
                    <a:lnTo>
                      <a:pt x="596" y="506"/>
                    </a:lnTo>
                    <a:lnTo>
                      <a:pt x="588" y="532"/>
                    </a:lnTo>
                    <a:lnTo>
                      <a:pt x="578" y="558"/>
                    </a:lnTo>
                    <a:lnTo>
                      <a:pt x="566" y="586"/>
                    </a:lnTo>
                    <a:lnTo>
                      <a:pt x="552" y="614"/>
                    </a:lnTo>
                    <a:lnTo>
                      <a:pt x="538" y="642"/>
                    </a:lnTo>
                    <a:lnTo>
                      <a:pt x="520" y="670"/>
                    </a:lnTo>
                    <a:lnTo>
                      <a:pt x="500" y="698"/>
                    </a:lnTo>
                    <a:lnTo>
                      <a:pt x="480" y="726"/>
                    </a:lnTo>
                    <a:lnTo>
                      <a:pt x="456" y="752"/>
                    </a:lnTo>
                    <a:lnTo>
                      <a:pt x="430" y="778"/>
                    </a:lnTo>
                    <a:lnTo>
                      <a:pt x="400" y="804"/>
                    </a:lnTo>
                    <a:lnTo>
                      <a:pt x="368" y="828"/>
                    </a:lnTo>
                    <a:lnTo>
                      <a:pt x="334" y="852"/>
                    </a:lnTo>
                    <a:lnTo>
                      <a:pt x="296" y="874"/>
                    </a:lnTo>
                    <a:lnTo>
                      <a:pt x="254" y="892"/>
                    </a:lnTo>
                    <a:lnTo>
                      <a:pt x="210" y="912"/>
                    </a:lnTo>
                    <a:lnTo>
                      <a:pt x="164" y="928"/>
                    </a:lnTo>
                    <a:lnTo>
                      <a:pt x="112" y="942"/>
                    </a:lnTo>
                    <a:lnTo>
                      <a:pt x="58" y="952"/>
                    </a:lnTo>
                    <a:lnTo>
                      <a:pt x="0" y="962"/>
                    </a:lnTo>
                    <a:lnTo>
                      <a:pt x="0" y="1166"/>
                    </a:lnTo>
                    <a:lnTo>
                      <a:pt x="0" y="1166"/>
                    </a:lnTo>
                    <a:lnTo>
                      <a:pt x="20" y="1154"/>
                    </a:lnTo>
                    <a:lnTo>
                      <a:pt x="42" y="1146"/>
                    </a:lnTo>
                    <a:lnTo>
                      <a:pt x="64" y="1140"/>
                    </a:lnTo>
                    <a:lnTo>
                      <a:pt x="86" y="1138"/>
                    </a:lnTo>
                    <a:lnTo>
                      <a:pt x="110" y="1140"/>
                    </a:lnTo>
                    <a:lnTo>
                      <a:pt x="132" y="1144"/>
                    </a:lnTo>
                    <a:lnTo>
                      <a:pt x="154" y="1152"/>
                    </a:lnTo>
                    <a:lnTo>
                      <a:pt x="174" y="1160"/>
                    </a:lnTo>
                    <a:lnTo>
                      <a:pt x="194" y="1174"/>
                    </a:lnTo>
                    <a:lnTo>
                      <a:pt x="212" y="1188"/>
                    </a:lnTo>
                    <a:lnTo>
                      <a:pt x="228" y="1206"/>
                    </a:lnTo>
                    <a:lnTo>
                      <a:pt x="242" y="1224"/>
                    </a:lnTo>
                    <a:lnTo>
                      <a:pt x="254" y="1247"/>
                    </a:lnTo>
                    <a:lnTo>
                      <a:pt x="262" y="1271"/>
                    </a:lnTo>
                    <a:lnTo>
                      <a:pt x="268" y="1297"/>
                    </a:lnTo>
                    <a:lnTo>
                      <a:pt x="270" y="1323"/>
                    </a:lnTo>
                    <a:lnTo>
                      <a:pt x="270" y="1323"/>
                    </a:lnTo>
                    <a:lnTo>
                      <a:pt x="268" y="1353"/>
                    </a:lnTo>
                    <a:lnTo>
                      <a:pt x="262" y="1379"/>
                    </a:lnTo>
                    <a:lnTo>
                      <a:pt x="254" y="1403"/>
                    </a:lnTo>
                    <a:lnTo>
                      <a:pt x="242" y="1425"/>
                    </a:lnTo>
                    <a:lnTo>
                      <a:pt x="228" y="1443"/>
                    </a:lnTo>
                    <a:lnTo>
                      <a:pt x="210" y="1459"/>
                    </a:lnTo>
                    <a:lnTo>
                      <a:pt x="192" y="1473"/>
                    </a:lnTo>
                    <a:lnTo>
                      <a:pt x="172" y="1483"/>
                    </a:lnTo>
                    <a:lnTo>
                      <a:pt x="152" y="1491"/>
                    </a:lnTo>
                    <a:lnTo>
                      <a:pt x="130" y="1495"/>
                    </a:lnTo>
                    <a:lnTo>
                      <a:pt x="108" y="1497"/>
                    </a:lnTo>
                    <a:lnTo>
                      <a:pt x="84" y="1497"/>
                    </a:lnTo>
                    <a:lnTo>
                      <a:pt x="62" y="1493"/>
                    </a:lnTo>
                    <a:lnTo>
                      <a:pt x="40" y="1487"/>
                    </a:lnTo>
                    <a:lnTo>
                      <a:pt x="20" y="1479"/>
                    </a:lnTo>
                    <a:lnTo>
                      <a:pt x="0" y="1469"/>
                    </a:lnTo>
                    <a:lnTo>
                      <a:pt x="0" y="2155"/>
                    </a:lnTo>
                    <a:lnTo>
                      <a:pt x="0" y="2155"/>
                    </a:lnTo>
                    <a:lnTo>
                      <a:pt x="176" y="2155"/>
                    </a:lnTo>
                    <a:lnTo>
                      <a:pt x="176" y="2155"/>
                    </a:lnTo>
                    <a:lnTo>
                      <a:pt x="194" y="2153"/>
                    </a:lnTo>
                    <a:lnTo>
                      <a:pt x="212" y="2147"/>
                    </a:lnTo>
                    <a:lnTo>
                      <a:pt x="224" y="2139"/>
                    </a:lnTo>
                    <a:lnTo>
                      <a:pt x="236" y="2127"/>
                    </a:lnTo>
                    <a:lnTo>
                      <a:pt x="246" y="2113"/>
                    </a:lnTo>
                    <a:lnTo>
                      <a:pt x="252" y="2093"/>
                    </a:lnTo>
                    <a:lnTo>
                      <a:pt x="258" y="2071"/>
                    </a:lnTo>
                    <a:lnTo>
                      <a:pt x="260" y="2045"/>
                    </a:lnTo>
                    <a:lnTo>
                      <a:pt x="260" y="2045"/>
                    </a:lnTo>
                    <a:lnTo>
                      <a:pt x="280" y="1839"/>
                    </a:lnTo>
                    <a:lnTo>
                      <a:pt x="290" y="1727"/>
                    </a:lnTo>
                    <a:lnTo>
                      <a:pt x="294" y="1659"/>
                    </a:lnTo>
                    <a:lnTo>
                      <a:pt x="294" y="1659"/>
                    </a:lnTo>
                    <a:lnTo>
                      <a:pt x="310" y="1657"/>
                    </a:lnTo>
                    <a:lnTo>
                      <a:pt x="338" y="1651"/>
                    </a:lnTo>
                    <a:lnTo>
                      <a:pt x="374" y="1641"/>
                    </a:lnTo>
                    <a:lnTo>
                      <a:pt x="416" y="1627"/>
                    </a:lnTo>
                    <a:lnTo>
                      <a:pt x="460" y="1611"/>
                    </a:lnTo>
                    <a:lnTo>
                      <a:pt x="506" y="1591"/>
                    </a:lnTo>
                    <a:lnTo>
                      <a:pt x="550" y="1569"/>
                    </a:lnTo>
                    <a:lnTo>
                      <a:pt x="588" y="1547"/>
                    </a:lnTo>
                    <a:lnTo>
                      <a:pt x="588" y="1547"/>
                    </a:lnTo>
                    <a:lnTo>
                      <a:pt x="624" y="1577"/>
                    </a:lnTo>
                    <a:lnTo>
                      <a:pt x="666" y="1617"/>
                    </a:lnTo>
                    <a:lnTo>
                      <a:pt x="758" y="1703"/>
                    </a:lnTo>
                    <a:lnTo>
                      <a:pt x="842" y="1785"/>
                    </a:lnTo>
                    <a:lnTo>
                      <a:pt x="898" y="1837"/>
                    </a:lnTo>
                    <a:lnTo>
                      <a:pt x="898" y="1837"/>
                    </a:lnTo>
                    <a:lnTo>
                      <a:pt x="906" y="1843"/>
                    </a:lnTo>
                    <a:lnTo>
                      <a:pt x="916" y="1849"/>
                    </a:lnTo>
                    <a:lnTo>
                      <a:pt x="926" y="1853"/>
                    </a:lnTo>
                    <a:lnTo>
                      <a:pt x="936" y="1857"/>
                    </a:lnTo>
                    <a:lnTo>
                      <a:pt x="946" y="1859"/>
                    </a:lnTo>
                    <a:lnTo>
                      <a:pt x="956" y="1859"/>
                    </a:lnTo>
                    <a:lnTo>
                      <a:pt x="976" y="1857"/>
                    </a:lnTo>
                    <a:lnTo>
                      <a:pt x="998" y="1849"/>
                    </a:lnTo>
                    <a:lnTo>
                      <a:pt x="1020" y="1839"/>
                    </a:lnTo>
                    <a:lnTo>
                      <a:pt x="1042" y="1823"/>
                    </a:lnTo>
                    <a:lnTo>
                      <a:pt x="1062" y="1805"/>
                    </a:lnTo>
                    <a:lnTo>
                      <a:pt x="1062" y="1805"/>
                    </a:lnTo>
                    <a:lnTo>
                      <a:pt x="1090" y="1779"/>
                    </a:lnTo>
                    <a:lnTo>
                      <a:pt x="1128" y="1747"/>
                    </a:lnTo>
                    <a:lnTo>
                      <a:pt x="1218" y="1671"/>
                    </a:lnTo>
                    <a:lnTo>
                      <a:pt x="1302" y="1601"/>
                    </a:lnTo>
                    <a:lnTo>
                      <a:pt x="1332" y="1575"/>
                    </a:lnTo>
                    <a:lnTo>
                      <a:pt x="1350" y="1559"/>
                    </a:lnTo>
                    <a:lnTo>
                      <a:pt x="1350" y="1559"/>
                    </a:lnTo>
                    <a:lnTo>
                      <a:pt x="1354" y="1553"/>
                    </a:lnTo>
                    <a:lnTo>
                      <a:pt x="1358" y="1547"/>
                    </a:lnTo>
                    <a:lnTo>
                      <a:pt x="1360" y="1533"/>
                    </a:lnTo>
                    <a:lnTo>
                      <a:pt x="1360" y="1519"/>
                    </a:lnTo>
                    <a:lnTo>
                      <a:pt x="1356" y="1503"/>
                    </a:lnTo>
                    <a:lnTo>
                      <a:pt x="1350" y="1487"/>
                    </a:lnTo>
                    <a:lnTo>
                      <a:pt x="1342" y="1469"/>
                    </a:lnTo>
                    <a:lnTo>
                      <a:pt x="1326" y="1439"/>
                    </a:lnTo>
                    <a:lnTo>
                      <a:pt x="1326" y="1439"/>
                    </a:lnTo>
                    <a:lnTo>
                      <a:pt x="1284" y="1375"/>
                    </a:lnTo>
                    <a:lnTo>
                      <a:pt x="1210" y="1273"/>
                    </a:lnTo>
                    <a:lnTo>
                      <a:pt x="1138" y="1170"/>
                    </a:lnTo>
                    <a:lnTo>
                      <a:pt x="1098" y="1110"/>
                    </a:lnTo>
                    <a:lnTo>
                      <a:pt x="1098" y="1110"/>
                    </a:lnTo>
                    <a:lnTo>
                      <a:pt x="1112" y="1094"/>
                    </a:lnTo>
                    <a:lnTo>
                      <a:pt x="1134" y="1066"/>
                    </a:lnTo>
                    <a:lnTo>
                      <a:pt x="1158" y="1028"/>
                    </a:lnTo>
                    <a:lnTo>
                      <a:pt x="1182" y="986"/>
                    </a:lnTo>
                    <a:lnTo>
                      <a:pt x="1206" y="944"/>
                    </a:lnTo>
                    <a:lnTo>
                      <a:pt x="1228" y="904"/>
                    </a:lnTo>
                    <a:lnTo>
                      <a:pt x="1242" y="870"/>
                    </a:lnTo>
                    <a:lnTo>
                      <a:pt x="1246" y="858"/>
                    </a:lnTo>
                    <a:lnTo>
                      <a:pt x="1248" y="848"/>
                    </a:lnTo>
                    <a:lnTo>
                      <a:pt x="1248" y="848"/>
                    </a:lnTo>
                    <a:lnTo>
                      <a:pt x="1306" y="854"/>
                    </a:lnTo>
                    <a:lnTo>
                      <a:pt x="1370" y="858"/>
                    </a:lnTo>
                    <a:lnTo>
                      <a:pt x="1500" y="866"/>
                    </a:lnTo>
                    <a:lnTo>
                      <a:pt x="1614" y="872"/>
                    </a:lnTo>
                    <a:lnTo>
                      <a:pt x="1686" y="874"/>
                    </a:lnTo>
                    <a:lnTo>
                      <a:pt x="1686" y="874"/>
                    </a:lnTo>
                    <a:lnTo>
                      <a:pt x="1708" y="872"/>
                    </a:lnTo>
                    <a:lnTo>
                      <a:pt x="1724" y="866"/>
                    </a:lnTo>
                    <a:lnTo>
                      <a:pt x="1738" y="856"/>
                    </a:lnTo>
                    <a:lnTo>
                      <a:pt x="1750" y="842"/>
                    </a:lnTo>
                    <a:lnTo>
                      <a:pt x="1762" y="824"/>
                    </a:lnTo>
                    <a:lnTo>
                      <a:pt x="1770" y="802"/>
                    </a:lnTo>
                    <a:lnTo>
                      <a:pt x="1778" y="776"/>
                    </a:lnTo>
                    <a:lnTo>
                      <a:pt x="1786" y="746"/>
                    </a:lnTo>
                    <a:lnTo>
                      <a:pt x="1786" y="746"/>
                    </a:lnTo>
                    <a:lnTo>
                      <a:pt x="1794" y="706"/>
                    </a:lnTo>
                    <a:lnTo>
                      <a:pt x="1804" y="652"/>
                    </a:lnTo>
                    <a:lnTo>
                      <a:pt x="1822" y="530"/>
                    </a:lnTo>
                    <a:lnTo>
                      <a:pt x="1836" y="418"/>
                    </a:lnTo>
                    <a:lnTo>
                      <a:pt x="1840" y="360"/>
                    </a:lnTo>
                    <a:lnTo>
                      <a:pt x="1840" y="360"/>
                    </a:lnTo>
                    <a:lnTo>
                      <a:pt x="1840" y="352"/>
                    </a:lnTo>
                    <a:lnTo>
                      <a:pt x="1838" y="348"/>
                    </a:lnTo>
                    <a:lnTo>
                      <a:pt x="1834" y="344"/>
                    </a:lnTo>
                    <a:lnTo>
                      <a:pt x="1822" y="338"/>
                    </a:lnTo>
                    <a:lnTo>
                      <a:pt x="1800" y="332"/>
                    </a:lnTo>
                    <a:lnTo>
                      <a:pt x="1770" y="328"/>
                    </a:lnTo>
                    <a:lnTo>
                      <a:pt x="1724" y="326"/>
                    </a:lnTo>
                    <a:lnTo>
                      <a:pt x="1666" y="324"/>
                    </a:lnTo>
                    <a:lnTo>
                      <a:pt x="1588" y="324"/>
                    </a:lnTo>
                    <a:lnTo>
                      <a:pt x="1588" y="324"/>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9" name="Freeform 15"/>
              <p:cNvSpPr/>
              <p:nvPr/>
            </p:nvSpPr>
            <p:spPr bwMode="auto">
              <a:xfrm flipH="1">
                <a:off x="9271134" y="6348543"/>
                <a:ext cx="3419330" cy="2879188"/>
              </a:xfrm>
              <a:custGeom>
                <a:avLst/>
                <a:gdLst>
                  <a:gd name="T0" fmla="*/ 1830 w 2170"/>
                  <a:gd name="T1" fmla="*/ 628 h 1827"/>
                  <a:gd name="T2" fmla="*/ 1696 w 2170"/>
                  <a:gd name="T3" fmla="*/ 602 h 1827"/>
                  <a:gd name="T4" fmla="*/ 1538 w 2170"/>
                  <a:gd name="T5" fmla="*/ 536 h 1827"/>
                  <a:gd name="T6" fmla="*/ 1426 w 2170"/>
                  <a:gd name="T7" fmla="*/ 458 h 1827"/>
                  <a:gd name="T8" fmla="*/ 1326 w 2170"/>
                  <a:gd name="T9" fmla="*/ 348 h 1827"/>
                  <a:gd name="T10" fmla="*/ 1246 w 2170"/>
                  <a:gd name="T11" fmla="*/ 196 h 1827"/>
                  <a:gd name="T12" fmla="*/ 1204 w 2170"/>
                  <a:gd name="T13" fmla="*/ 0 h 1827"/>
                  <a:gd name="T14" fmla="*/ 1014 w 2170"/>
                  <a:gd name="T15" fmla="*/ 24 h 1827"/>
                  <a:gd name="T16" fmla="*/ 1032 w 2170"/>
                  <a:gd name="T17" fmla="*/ 122 h 1827"/>
                  <a:gd name="T18" fmla="*/ 994 w 2170"/>
                  <a:gd name="T19" fmla="*/ 206 h 1827"/>
                  <a:gd name="T20" fmla="*/ 914 w 2170"/>
                  <a:gd name="T21" fmla="*/ 262 h 1827"/>
                  <a:gd name="T22" fmla="*/ 840 w 2170"/>
                  <a:gd name="T23" fmla="*/ 278 h 1827"/>
                  <a:gd name="T24" fmla="*/ 754 w 2170"/>
                  <a:gd name="T25" fmla="*/ 252 h 1827"/>
                  <a:gd name="T26" fmla="*/ 686 w 2170"/>
                  <a:gd name="T27" fmla="*/ 188 h 1827"/>
                  <a:gd name="T28" fmla="*/ 662 w 2170"/>
                  <a:gd name="T29" fmla="*/ 98 h 1827"/>
                  <a:gd name="T30" fmla="*/ 704 w 2170"/>
                  <a:gd name="T31" fmla="*/ 0 h 1827"/>
                  <a:gd name="T32" fmla="*/ 28 w 2170"/>
                  <a:gd name="T33" fmla="*/ 2 h 1827"/>
                  <a:gd name="T34" fmla="*/ 2 w 2170"/>
                  <a:gd name="T35" fmla="*/ 34 h 1827"/>
                  <a:gd name="T36" fmla="*/ 2 w 2170"/>
                  <a:gd name="T37" fmla="*/ 100 h 1827"/>
                  <a:gd name="T38" fmla="*/ 62 w 2170"/>
                  <a:gd name="T39" fmla="*/ 464 h 1827"/>
                  <a:gd name="T40" fmla="*/ 80 w 2170"/>
                  <a:gd name="T41" fmla="*/ 514 h 1827"/>
                  <a:gd name="T42" fmla="*/ 110 w 2170"/>
                  <a:gd name="T43" fmla="*/ 534 h 1827"/>
                  <a:gd name="T44" fmla="*/ 210 w 2170"/>
                  <a:gd name="T45" fmla="*/ 546 h 1827"/>
                  <a:gd name="T46" fmla="*/ 582 w 2170"/>
                  <a:gd name="T47" fmla="*/ 534 h 1827"/>
                  <a:gd name="T48" fmla="*/ 628 w 2170"/>
                  <a:gd name="T49" fmla="*/ 626 h 1827"/>
                  <a:gd name="T50" fmla="*/ 702 w 2170"/>
                  <a:gd name="T51" fmla="*/ 744 h 1827"/>
                  <a:gd name="T52" fmla="*/ 678 w 2170"/>
                  <a:gd name="T53" fmla="*/ 866 h 1827"/>
                  <a:gd name="T54" fmla="*/ 500 w 2170"/>
                  <a:gd name="T55" fmla="*/ 1133 h 1827"/>
                  <a:gd name="T56" fmla="*/ 488 w 2170"/>
                  <a:gd name="T57" fmla="*/ 1197 h 1827"/>
                  <a:gd name="T58" fmla="*/ 548 w 2170"/>
                  <a:gd name="T59" fmla="*/ 1283 h 1827"/>
                  <a:gd name="T60" fmla="*/ 826 w 2170"/>
                  <a:gd name="T61" fmla="*/ 1519 h 1827"/>
                  <a:gd name="T62" fmla="*/ 866 w 2170"/>
                  <a:gd name="T63" fmla="*/ 1531 h 1827"/>
                  <a:gd name="T64" fmla="*/ 950 w 2170"/>
                  <a:gd name="T65" fmla="*/ 1497 h 1827"/>
                  <a:gd name="T66" fmla="*/ 1126 w 2170"/>
                  <a:gd name="T67" fmla="*/ 1325 h 1827"/>
                  <a:gd name="T68" fmla="*/ 1250 w 2170"/>
                  <a:gd name="T69" fmla="*/ 1227 h 1827"/>
                  <a:gd name="T70" fmla="*/ 1412 w 2170"/>
                  <a:gd name="T71" fmla="*/ 1305 h 1827"/>
                  <a:gd name="T72" fmla="*/ 1500 w 2170"/>
                  <a:gd name="T73" fmla="*/ 1325 h 1827"/>
                  <a:gd name="T74" fmla="*/ 1562 w 2170"/>
                  <a:gd name="T75" fmla="*/ 1579 h 1827"/>
                  <a:gd name="T76" fmla="*/ 1592 w 2170"/>
                  <a:gd name="T77" fmla="*/ 1777 h 1827"/>
                  <a:gd name="T78" fmla="*/ 1646 w 2170"/>
                  <a:gd name="T79" fmla="*/ 1821 h 1827"/>
                  <a:gd name="T80" fmla="*/ 1800 w 2170"/>
                  <a:gd name="T81" fmla="*/ 1825 h 1827"/>
                  <a:gd name="T82" fmla="*/ 1832 w 2170"/>
                  <a:gd name="T83" fmla="*/ 1055 h 1827"/>
                  <a:gd name="T84" fmla="*/ 1862 w 2170"/>
                  <a:gd name="T85" fmla="*/ 1109 h 1827"/>
                  <a:gd name="T86" fmla="*/ 1908 w 2170"/>
                  <a:gd name="T87" fmla="*/ 1145 h 1827"/>
                  <a:gd name="T88" fmla="*/ 1992 w 2170"/>
                  <a:gd name="T89" fmla="*/ 1169 h 1827"/>
                  <a:gd name="T90" fmla="*/ 2076 w 2170"/>
                  <a:gd name="T91" fmla="*/ 1153 h 1827"/>
                  <a:gd name="T92" fmla="*/ 2124 w 2170"/>
                  <a:gd name="T93" fmla="*/ 1119 h 1827"/>
                  <a:gd name="T94" fmla="*/ 2156 w 2170"/>
                  <a:gd name="T95" fmla="*/ 1067 h 1827"/>
                  <a:gd name="T96" fmla="*/ 2170 w 2170"/>
                  <a:gd name="T97" fmla="*/ 995 h 1827"/>
                  <a:gd name="T98" fmla="*/ 2162 w 2170"/>
                  <a:gd name="T99" fmla="*/ 945 h 1827"/>
                  <a:gd name="T100" fmla="*/ 2136 w 2170"/>
                  <a:gd name="T101" fmla="*/ 888 h 1827"/>
                  <a:gd name="T102" fmla="*/ 2084 w 2170"/>
                  <a:gd name="T103" fmla="*/ 838 h 1827"/>
                  <a:gd name="T104" fmla="*/ 1988 w 2170"/>
                  <a:gd name="T105" fmla="*/ 810 h 1827"/>
                  <a:gd name="T106" fmla="*/ 1930 w 2170"/>
                  <a:gd name="T107" fmla="*/ 822 h 1827"/>
                  <a:gd name="T108" fmla="*/ 1880 w 2170"/>
                  <a:gd name="T109" fmla="*/ 854 h 1827"/>
                  <a:gd name="T110" fmla="*/ 1838 w 2170"/>
                  <a:gd name="T111" fmla="*/ 911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70" h="1827">
                    <a:moveTo>
                      <a:pt x="1830" y="927"/>
                    </a:moveTo>
                    <a:lnTo>
                      <a:pt x="1830" y="927"/>
                    </a:lnTo>
                    <a:lnTo>
                      <a:pt x="1830" y="628"/>
                    </a:lnTo>
                    <a:lnTo>
                      <a:pt x="1830" y="628"/>
                    </a:lnTo>
                    <a:lnTo>
                      <a:pt x="1806" y="626"/>
                    </a:lnTo>
                    <a:lnTo>
                      <a:pt x="1778" y="622"/>
                    </a:lnTo>
                    <a:lnTo>
                      <a:pt x="1740" y="614"/>
                    </a:lnTo>
                    <a:lnTo>
                      <a:pt x="1696" y="602"/>
                    </a:lnTo>
                    <a:lnTo>
                      <a:pt x="1646" y="586"/>
                    </a:lnTo>
                    <a:lnTo>
                      <a:pt x="1594" y="564"/>
                    </a:lnTo>
                    <a:lnTo>
                      <a:pt x="1566" y="550"/>
                    </a:lnTo>
                    <a:lnTo>
                      <a:pt x="1538" y="536"/>
                    </a:lnTo>
                    <a:lnTo>
                      <a:pt x="1510" y="520"/>
                    </a:lnTo>
                    <a:lnTo>
                      <a:pt x="1482" y="500"/>
                    </a:lnTo>
                    <a:lnTo>
                      <a:pt x="1454" y="480"/>
                    </a:lnTo>
                    <a:lnTo>
                      <a:pt x="1426" y="458"/>
                    </a:lnTo>
                    <a:lnTo>
                      <a:pt x="1400" y="434"/>
                    </a:lnTo>
                    <a:lnTo>
                      <a:pt x="1374" y="408"/>
                    </a:lnTo>
                    <a:lnTo>
                      <a:pt x="1348" y="378"/>
                    </a:lnTo>
                    <a:lnTo>
                      <a:pt x="1326" y="348"/>
                    </a:lnTo>
                    <a:lnTo>
                      <a:pt x="1302" y="314"/>
                    </a:lnTo>
                    <a:lnTo>
                      <a:pt x="1282" y="278"/>
                    </a:lnTo>
                    <a:lnTo>
                      <a:pt x="1264" y="238"/>
                    </a:lnTo>
                    <a:lnTo>
                      <a:pt x="1246" y="196"/>
                    </a:lnTo>
                    <a:lnTo>
                      <a:pt x="1232" y="152"/>
                    </a:lnTo>
                    <a:lnTo>
                      <a:pt x="1220" y="104"/>
                    </a:lnTo>
                    <a:lnTo>
                      <a:pt x="1210" y="54"/>
                    </a:lnTo>
                    <a:lnTo>
                      <a:pt x="1204" y="0"/>
                    </a:lnTo>
                    <a:lnTo>
                      <a:pt x="1204" y="0"/>
                    </a:lnTo>
                    <a:lnTo>
                      <a:pt x="1000" y="0"/>
                    </a:lnTo>
                    <a:lnTo>
                      <a:pt x="1000" y="0"/>
                    </a:lnTo>
                    <a:lnTo>
                      <a:pt x="1014" y="24"/>
                    </a:lnTo>
                    <a:lnTo>
                      <a:pt x="1026" y="50"/>
                    </a:lnTo>
                    <a:lnTo>
                      <a:pt x="1032" y="74"/>
                    </a:lnTo>
                    <a:lnTo>
                      <a:pt x="1034" y="98"/>
                    </a:lnTo>
                    <a:lnTo>
                      <a:pt x="1032" y="122"/>
                    </a:lnTo>
                    <a:lnTo>
                      <a:pt x="1028" y="146"/>
                    </a:lnTo>
                    <a:lnTo>
                      <a:pt x="1018" y="168"/>
                    </a:lnTo>
                    <a:lnTo>
                      <a:pt x="1008" y="188"/>
                    </a:lnTo>
                    <a:lnTo>
                      <a:pt x="994" y="206"/>
                    </a:lnTo>
                    <a:lnTo>
                      <a:pt x="976" y="224"/>
                    </a:lnTo>
                    <a:lnTo>
                      <a:pt x="958" y="240"/>
                    </a:lnTo>
                    <a:lnTo>
                      <a:pt x="938" y="252"/>
                    </a:lnTo>
                    <a:lnTo>
                      <a:pt x="914" y="262"/>
                    </a:lnTo>
                    <a:lnTo>
                      <a:pt x="892" y="270"/>
                    </a:lnTo>
                    <a:lnTo>
                      <a:pt x="866" y="276"/>
                    </a:lnTo>
                    <a:lnTo>
                      <a:pt x="840" y="278"/>
                    </a:lnTo>
                    <a:lnTo>
                      <a:pt x="840" y="278"/>
                    </a:lnTo>
                    <a:lnTo>
                      <a:pt x="818" y="276"/>
                    </a:lnTo>
                    <a:lnTo>
                      <a:pt x="796" y="270"/>
                    </a:lnTo>
                    <a:lnTo>
                      <a:pt x="774" y="262"/>
                    </a:lnTo>
                    <a:lnTo>
                      <a:pt x="754" y="252"/>
                    </a:lnTo>
                    <a:lnTo>
                      <a:pt x="734" y="240"/>
                    </a:lnTo>
                    <a:lnTo>
                      <a:pt x="716" y="224"/>
                    </a:lnTo>
                    <a:lnTo>
                      <a:pt x="700" y="206"/>
                    </a:lnTo>
                    <a:lnTo>
                      <a:pt x="686" y="188"/>
                    </a:lnTo>
                    <a:lnTo>
                      <a:pt x="674" y="166"/>
                    </a:lnTo>
                    <a:lnTo>
                      <a:pt x="666" y="144"/>
                    </a:lnTo>
                    <a:lnTo>
                      <a:pt x="662" y="122"/>
                    </a:lnTo>
                    <a:lnTo>
                      <a:pt x="662" y="98"/>
                    </a:lnTo>
                    <a:lnTo>
                      <a:pt x="666" y="74"/>
                    </a:lnTo>
                    <a:lnTo>
                      <a:pt x="674" y="50"/>
                    </a:lnTo>
                    <a:lnTo>
                      <a:pt x="686" y="24"/>
                    </a:lnTo>
                    <a:lnTo>
                      <a:pt x="704" y="0"/>
                    </a:lnTo>
                    <a:lnTo>
                      <a:pt x="704" y="0"/>
                    </a:lnTo>
                    <a:lnTo>
                      <a:pt x="38" y="0"/>
                    </a:lnTo>
                    <a:lnTo>
                      <a:pt x="38" y="0"/>
                    </a:lnTo>
                    <a:lnTo>
                      <a:pt x="28" y="2"/>
                    </a:lnTo>
                    <a:lnTo>
                      <a:pt x="18" y="4"/>
                    </a:lnTo>
                    <a:lnTo>
                      <a:pt x="12" y="12"/>
                    </a:lnTo>
                    <a:lnTo>
                      <a:pt x="6" y="22"/>
                    </a:lnTo>
                    <a:lnTo>
                      <a:pt x="2" y="34"/>
                    </a:lnTo>
                    <a:lnTo>
                      <a:pt x="0" y="52"/>
                    </a:lnTo>
                    <a:lnTo>
                      <a:pt x="0" y="74"/>
                    </a:lnTo>
                    <a:lnTo>
                      <a:pt x="2" y="100"/>
                    </a:lnTo>
                    <a:lnTo>
                      <a:pt x="2" y="100"/>
                    </a:lnTo>
                    <a:lnTo>
                      <a:pt x="6" y="134"/>
                    </a:lnTo>
                    <a:lnTo>
                      <a:pt x="12" y="180"/>
                    </a:lnTo>
                    <a:lnTo>
                      <a:pt x="30" y="288"/>
                    </a:lnTo>
                    <a:lnTo>
                      <a:pt x="62" y="464"/>
                    </a:lnTo>
                    <a:lnTo>
                      <a:pt x="62" y="464"/>
                    </a:lnTo>
                    <a:lnTo>
                      <a:pt x="66" y="484"/>
                    </a:lnTo>
                    <a:lnTo>
                      <a:pt x="72" y="500"/>
                    </a:lnTo>
                    <a:lnTo>
                      <a:pt x="80" y="514"/>
                    </a:lnTo>
                    <a:lnTo>
                      <a:pt x="86" y="520"/>
                    </a:lnTo>
                    <a:lnTo>
                      <a:pt x="92" y="526"/>
                    </a:lnTo>
                    <a:lnTo>
                      <a:pt x="100" y="530"/>
                    </a:lnTo>
                    <a:lnTo>
                      <a:pt x="110" y="534"/>
                    </a:lnTo>
                    <a:lnTo>
                      <a:pt x="136" y="540"/>
                    </a:lnTo>
                    <a:lnTo>
                      <a:pt x="168" y="544"/>
                    </a:lnTo>
                    <a:lnTo>
                      <a:pt x="210" y="546"/>
                    </a:lnTo>
                    <a:lnTo>
                      <a:pt x="210" y="546"/>
                    </a:lnTo>
                    <a:lnTo>
                      <a:pt x="320" y="544"/>
                    </a:lnTo>
                    <a:lnTo>
                      <a:pt x="440" y="540"/>
                    </a:lnTo>
                    <a:lnTo>
                      <a:pt x="582" y="534"/>
                    </a:lnTo>
                    <a:lnTo>
                      <a:pt x="582" y="534"/>
                    </a:lnTo>
                    <a:lnTo>
                      <a:pt x="584" y="536"/>
                    </a:lnTo>
                    <a:lnTo>
                      <a:pt x="588" y="540"/>
                    </a:lnTo>
                    <a:lnTo>
                      <a:pt x="598" y="560"/>
                    </a:lnTo>
                    <a:lnTo>
                      <a:pt x="628" y="626"/>
                    </a:lnTo>
                    <a:lnTo>
                      <a:pt x="650" y="666"/>
                    </a:lnTo>
                    <a:lnTo>
                      <a:pt x="674" y="706"/>
                    </a:lnTo>
                    <a:lnTo>
                      <a:pt x="688" y="726"/>
                    </a:lnTo>
                    <a:lnTo>
                      <a:pt x="702" y="744"/>
                    </a:lnTo>
                    <a:lnTo>
                      <a:pt x="718" y="760"/>
                    </a:lnTo>
                    <a:lnTo>
                      <a:pt x="736" y="776"/>
                    </a:lnTo>
                    <a:lnTo>
                      <a:pt x="736" y="776"/>
                    </a:lnTo>
                    <a:lnTo>
                      <a:pt x="678" y="866"/>
                    </a:lnTo>
                    <a:lnTo>
                      <a:pt x="604" y="977"/>
                    </a:lnTo>
                    <a:lnTo>
                      <a:pt x="538" y="1075"/>
                    </a:lnTo>
                    <a:lnTo>
                      <a:pt x="500" y="1133"/>
                    </a:lnTo>
                    <a:lnTo>
                      <a:pt x="500" y="1133"/>
                    </a:lnTo>
                    <a:lnTo>
                      <a:pt x="494" y="1147"/>
                    </a:lnTo>
                    <a:lnTo>
                      <a:pt x="488" y="1163"/>
                    </a:lnTo>
                    <a:lnTo>
                      <a:pt x="486" y="1179"/>
                    </a:lnTo>
                    <a:lnTo>
                      <a:pt x="488" y="1197"/>
                    </a:lnTo>
                    <a:lnTo>
                      <a:pt x="494" y="1217"/>
                    </a:lnTo>
                    <a:lnTo>
                      <a:pt x="506" y="1237"/>
                    </a:lnTo>
                    <a:lnTo>
                      <a:pt x="522" y="1259"/>
                    </a:lnTo>
                    <a:lnTo>
                      <a:pt x="548" y="1283"/>
                    </a:lnTo>
                    <a:lnTo>
                      <a:pt x="548" y="1283"/>
                    </a:lnTo>
                    <a:lnTo>
                      <a:pt x="706" y="1417"/>
                    </a:lnTo>
                    <a:lnTo>
                      <a:pt x="784" y="1483"/>
                    </a:lnTo>
                    <a:lnTo>
                      <a:pt x="826" y="1519"/>
                    </a:lnTo>
                    <a:lnTo>
                      <a:pt x="826" y="1519"/>
                    </a:lnTo>
                    <a:lnTo>
                      <a:pt x="838" y="1525"/>
                    </a:lnTo>
                    <a:lnTo>
                      <a:pt x="850" y="1529"/>
                    </a:lnTo>
                    <a:lnTo>
                      <a:pt x="866" y="1531"/>
                    </a:lnTo>
                    <a:lnTo>
                      <a:pt x="884" y="1529"/>
                    </a:lnTo>
                    <a:lnTo>
                      <a:pt x="904" y="1523"/>
                    </a:lnTo>
                    <a:lnTo>
                      <a:pt x="926" y="1513"/>
                    </a:lnTo>
                    <a:lnTo>
                      <a:pt x="950" y="1497"/>
                    </a:lnTo>
                    <a:lnTo>
                      <a:pt x="974" y="1475"/>
                    </a:lnTo>
                    <a:lnTo>
                      <a:pt x="974" y="1475"/>
                    </a:lnTo>
                    <a:lnTo>
                      <a:pt x="1042" y="1407"/>
                    </a:lnTo>
                    <a:lnTo>
                      <a:pt x="1126" y="1325"/>
                    </a:lnTo>
                    <a:lnTo>
                      <a:pt x="1200" y="1253"/>
                    </a:lnTo>
                    <a:lnTo>
                      <a:pt x="1236" y="1217"/>
                    </a:lnTo>
                    <a:lnTo>
                      <a:pt x="1236" y="1217"/>
                    </a:lnTo>
                    <a:lnTo>
                      <a:pt x="1250" y="1227"/>
                    </a:lnTo>
                    <a:lnTo>
                      <a:pt x="1280" y="1245"/>
                    </a:lnTo>
                    <a:lnTo>
                      <a:pt x="1318" y="1265"/>
                    </a:lnTo>
                    <a:lnTo>
                      <a:pt x="1364" y="1285"/>
                    </a:lnTo>
                    <a:lnTo>
                      <a:pt x="1412" y="1305"/>
                    </a:lnTo>
                    <a:lnTo>
                      <a:pt x="1436" y="1313"/>
                    </a:lnTo>
                    <a:lnTo>
                      <a:pt x="1460" y="1319"/>
                    </a:lnTo>
                    <a:lnTo>
                      <a:pt x="1480" y="1323"/>
                    </a:lnTo>
                    <a:lnTo>
                      <a:pt x="1500" y="1325"/>
                    </a:lnTo>
                    <a:lnTo>
                      <a:pt x="1516" y="1325"/>
                    </a:lnTo>
                    <a:lnTo>
                      <a:pt x="1530" y="1323"/>
                    </a:lnTo>
                    <a:lnTo>
                      <a:pt x="1530" y="1323"/>
                    </a:lnTo>
                    <a:lnTo>
                      <a:pt x="1562" y="1579"/>
                    </a:lnTo>
                    <a:lnTo>
                      <a:pt x="1584" y="1745"/>
                    </a:lnTo>
                    <a:lnTo>
                      <a:pt x="1584" y="1745"/>
                    </a:lnTo>
                    <a:lnTo>
                      <a:pt x="1586" y="1761"/>
                    </a:lnTo>
                    <a:lnTo>
                      <a:pt x="1592" y="1777"/>
                    </a:lnTo>
                    <a:lnTo>
                      <a:pt x="1600" y="1791"/>
                    </a:lnTo>
                    <a:lnTo>
                      <a:pt x="1612" y="1803"/>
                    </a:lnTo>
                    <a:lnTo>
                      <a:pt x="1626" y="1813"/>
                    </a:lnTo>
                    <a:lnTo>
                      <a:pt x="1646" y="1821"/>
                    </a:lnTo>
                    <a:lnTo>
                      <a:pt x="1670" y="1825"/>
                    </a:lnTo>
                    <a:lnTo>
                      <a:pt x="1700" y="1827"/>
                    </a:lnTo>
                    <a:lnTo>
                      <a:pt x="1700" y="1827"/>
                    </a:lnTo>
                    <a:lnTo>
                      <a:pt x="1800" y="1825"/>
                    </a:lnTo>
                    <a:lnTo>
                      <a:pt x="1832" y="1827"/>
                    </a:lnTo>
                    <a:lnTo>
                      <a:pt x="1832" y="1827"/>
                    </a:lnTo>
                    <a:lnTo>
                      <a:pt x="1832" y="1055"/>
                    </a:lnTo>
                    <a:lnTo>
                      <a:pt x="1832" y="1055"/>
                    </a:lnTo>
                    <a:lnTo>
                      <a:pt x="1838" y="1069"/>
                    </a:lnTo>
                    <a:lnTo>
                      <a:pt x="1844" y="1083"/>
                    </a:lnTo>
                    <a:lnTo>
                      <a:pt x="1854" y="1097"/>
                    </a:lnTo>
                    <a:lnTo>
                      <a:pt x="1862" y="1109"/>
                    </a:lnTo>
                    <a:lnTo>
                      <a:pt x="1872" y="1119"/>
                    </a:lnTo>
                    <a:lnTo>
                      <a:pt x="1884" y="1129"/>
                    </a:lnTo>
                    <a:lnTo>
                      <a:pt x="1896" y="1139"/>
                    </a:lnTo>
                    <a:lnTo>
                      <a:pt x="1908" y="1145"/>
                    </a:lnTo>
                    <a:lnTo>
                      <a:pt x="1920" y="1153"/>
                    </a:lnTo>
                    <a:lnTo>
                      <a:pt x="1934" y="1159"/>
                    </a:lnTo>
                    <a:lnTo>
                      <a:pt x="1962" y="1165"/>
                    </a:lnTo>
                    <a:lnTo>
                      <a:pt x="1992" y="1169"/>
                    </a:lnTo>
                    <a:lnTo>
                      <a:pt x="2022" y="1169"/>
                    </a:lnTo>
                    <a:lnTo>
                      <a:pt x="2050" y="1163"/>
                    </a:lnTo>
                    <a:lnTo>
                      <a:pt x="2064" y="1159"/>
                    </a:lnTo>
                    <a:lnTo>
                      <a:pt x="2076" y="1153"/>
                    </a:lnTo>
                    <a:lnTo>
                      <a:pt x="2090" y="1145"/>
                    </a:lnTo>
                    <a:lnTo>
                      <a:pt x="2102" y="1137"/>
                    </a:lnTo>
                    <a:lnTo>
                      <a:pt x="2114" y="1129"/>
                    </a:lnTo>
                    <a:lnTo>
                      <a:pt x="2124" y="1119"/>
                    </a:lnTo>
                    <a:lnTo>
                      <a:pt x="2134" y="1107"/>
                    </a:lnTo>
                    <a:lnTo>
                      <a:pt x="2142" y="1095"/>
                    </a:lnTo>
                    <a:lnTo>
                      <a:pt x="2150" y="1081"/>
                    </a:lnTo>
                    <a:lnTo>
                      <a:pt x="2156" y="1067"/>
                    </a:lnTo>
                    <a:lnTo>
                      <a:pt x="2162" y="1051"/>
                    </a:lnTo>
                    <a:lnTo>
                      <a:pt x="2166" y="1033"/>
                    </a:lnTo>
                    <a:lnTo>
                      <a:pt x="2168" y="1015"/>
                    </a:lnTo>
                    <a:lnTo>
                      <a:pt x="2170" y="995"/>
                    </a:lnTo>
                    <a:lnTo>
                      <a:pt x="2170" y="995"/>
                    </a:lnTo>
                    <a:lnTo>
                      <a:pt x="2168" y="979"/>
                    </a:lnTo>
                    <a:lnTo>
                      <a:pt x="2166" y="961"/>
                    </a:lnTo>
                    <a:lnTo>
                      <a:pt x="2162" y="945"/>
                    </a:lnTo>
                    <a:lnTo>
                      <a:pt x="2158" y="931"/>
                    </a:lnTo>
                    <a:lnTo>
                      <a:pt x="2152" y="915"/>
                    </a:lnTo>
                    <a:lnTo>
                      <a:pt x="2144" y="902"/>
                    </a:lnTo>
                    <a:lnTo>
                      <a:pt x="2136" y="888"/>
                    </a:lnTo>
                    <a:lnTo>
                      <a:pt x="2128" y="876"/>
                    </a:lnTo>
                    <a:lnTo>
                      <a:pt x="2118" y="866"/>
                    </a:lnTo>
                    <a:lnTo>
                      <a:pt x="2106" y="856"/>
                    </a:lnTo>
                    <a:lnTo>
                      <a:pt x="2084" y="838"/>
                    </a:lnTo>
                    <a:lnTo>
                      <a:pt x="2058" y="824"/>
                    </a:lnTo>
                    <a:lnTo>
                      <a:pt x="2030" y="816"/>
                    </a:lnTo>
                    <a:lnTo>
                      <a:pt x="2002" y="812"/>
                    </a:lnTo>
                    <a:lnTo>
                      <a:pt x="1988" y="810"/>
                    </a:lnTo>
                    <a:lnTo>
                      <a:pt x="1972" y="812"/>
                    </a:lnTo>
                    <a:lnTo>
                      <a:pt x="1958" y="814"/>
                    </a:lnTo>
                    <a:lnTo>
                      <a:pt x="1944" y="816"/>
                    </a:lnTo>
                    <a:lnTo>
                      <a:pt x="1930" y="822"/>
                    </a:lnTo>
                    <a:lnTo>
                      <a:pt x="1918" y="828"/>
                    </a:lnTo>
                    <a:lnTo>
                      <a:pt x="1904" y="834"/>
                    </a:lnTo>
                    <a:lnTo>
                      <a:pt x="1892" y="844"/>
                    </a:lnTo>
                    <a:lnTo>
                      <a:pt x="1880" y="854"/>
                    </a:lnTo>
                    <a:lnTo>
                      <a:pt x="1868" y="866"/>
                    </a:lnTo>
                    <a:lnTo>
                      <a:pt x="1858" y="878"/>
                    </a:lnTo>
                    <a:lnTo>
                      <a:pt x="1848" y="892"/>
                    </a:lnTo>
                    <a:lnTo>
                      <a:pt x="1838" y="911"/>
                    </a:lnTo>
                    <a:lnTo>
                      <a:pt x="1830" y="927"/>
                    </a:lnTo>
                    <a:lnTo>
                      <a:pt x="1830" y="927"/>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30" name="Freeform 16"/>
              <p:cNvSpPr/>
              <p:nvPr/>
            </p:nvSpPr>
            <p:spPr bwMode="auto">
              <a:xfrm flipH="1">
                <a:off x="9780701" y="3402692"/>
                <a:ext cx="2663712" cy="3383919"/>
              </a:xfrm>
              <a:custGeom>
                <a:avLst/>
                <a:gdLst>
                  <a:gd name="T0" fmla="*/ 1404 w 1690"/>
                  <a:gd name="T1" fmla="*/ 752 h 2147"/>
                  <a:gd name="T2" fmla="*/ 1462 w 1690"/>
                  <a:gd name="T3" fmla="*/ 676 h 2147"/>
                  <a:gd name="T4" fmla="*/ 1552 w 1690"/>
                  <a:gd name="T5" fmla="*/ 646 h 2147"/>
                  <a:gd name="T6" fmla="*/ 1648 w 1690"/>
                  <a:gd name="T7" fmla="*/ 660 h 2147"/>
                  <a:gd name="T8" fmla="*/ 1578 w 1690"/>
                  <a:gd name="T9" fmla="*/ 454 h 2147"/>
                  <a:gd name="T10" fmla="*/ 1388 w 1690"/>
                  <a:gd name="T11" fmla="*/ 76 h 2147"/>
                  <a:gd name="T12" fmla="*/ 1342 w 1690"/>
                  <a:gd name="T13" fmla="*/ 14 h 2147"/>
                  <a:gd name="T14" fmla="*/ 1286 w 1690"/>
                  <a:gd name="T15" fmla="*/ 2 h 2147"/>
                  <a:gd name="T16" fmla="*/ 1046 w 1690"/>
                  <a:gd name="T17" fmla="*/ 88 h 2147"/>
                  <a:gd name="T18" fmla="*/ 872 w 1690"/>
                  <a:gd name="T19" fmla="*/ 158 h 2147"/>
                  <a:gd name="T20" fmla="*/ 834 w 1690"/>
                  <a:gd name="T21" fmla="*/ 198 h 2147"/>
                  <a:gd name="T22" fmla="*/ 846 w 1690"/>
                  <a:gd name="T23" fmla="*/ 286 h 2147"/>
                  <a:gd name="T24" fmla="*/ 950 w 1690"/>
                  <a:gd name="T25" fmla="*/ 680 h 2147"/>
                  <a:gd name="T26" fmla="*/ 836 w 1690"/>
                  <a:gd name="T27" fmla="*/ 764 h 2147"/>
                  <a:gd name="T28" fmla="*/ 728 w 1690"/>
                  <a:gd name="T29" fmla="*/ 872 h 2147"/>
                  <a:gd name="T30" fmla="*/ 416 w 1690"/>
                  <a:gd name="T31" fmla="*/ 732 h 2147"/>
                  <a:gd name="T32" fmla="*/ 266 w 1690"/>
                  <a:gd name="T33" fmla="*/ 680 h 2147"/>
                  <a:gd name="T34" fmla="*/ 230 w 1690"/>
                  <a:gd name="T35" fmla="*/ 690 h 2147"/>
                  <a:gd name="T36" fmla="*/ 134 w 1690"/>
                  <a:gd name="T37" fmla="*/ 838 h 2147"/>
                  <a:gd name="T38" fmla="*/ 18 w 1690"/>
                  <a:gd name="T39" fmla="*/ 1057 h 2147"/>
                  <a:gd name="T40" fmla="*/ 0 w 1690"/>
                  <a:gd name="T41" fmla="*/ 1127 h 2147"/>
                  <a:gd name="T42" fmla="*/ 30 w 1690"/>
                  <a:gd name="T43" fmla="*/ 1161 h 2147"/>
                  <a:gd name="T44" fmla="*/ 392 w 1690"/>
                  <a:gd name="T45" fmla="*/ 1445 h 2147"/>
                  <a:gd name="T46" fmla="*/ 366 w 1690"/>
                  <a:gd name="T47" fmla="*/ 1491 h 2147"/>
                  <a:gd name="T48" fmla="*/ 338 w 1690"/>
                  <a:gd name="T49" fmla="*/ 1641 h 2147"/>
                  <a:gd name="T50" fmla="*/ 4 w 1690"/>
                  <a:gd name="T51" fmla="*/ 1809 h 2147"/>
                  <a:gd name="T52" fmla="*/ 582 w 1690"/>
                  <a:gd name="T53" fmla="*/ 1837 h 2147"/>
                  <a:gd name="T54" fmla="*/ 530 w 1690"/>
                  <a:gd name="T55" fmla="*/ 1893 h 2147"/>
                  <a:gd name="T56" fmla="*/ 508 w 1690"/>
                  <a:gd name="T57" fmla="*/ 1949 h 2147"/>
                  <a:gd name="T58" fmla="*/ 508 w 1690"/>
                  <a:gd name="T59" fmla="*/ 2005 h 2147"/>
                  <a:gd name="T60" fmla="*/ 544 w 1690"/>
                  <a:gd name="T61" fmla="*/ 2077 h 2147"/>
                  <a:gd name="T62" fmla="*/ 634 w 1690"/>
                  <a:gd name="T63" fmla="*/ 2137 h 2147"/>
                  <a:gd name="T64" fmla="*/ 714 w 1690"/>
                  <a:gd name="T65" fmla="*/ 2145 h 2147"/>
                  <a:gd name="T66" fmla="*/ 816 w 1690"/>
                  <a:gd name="T67" fmla="*/ 2097 h 2147"/>
                  <a:gd name="T68" fmla="*/ 874 w 1690"/>
                  <a:gd name="T69" fmla="*/ 2005 h 2147"/>
                  <a:gd name="T70" fmla="*/ 876 w 1690"/>
                  <a:gd name="T71" fmla="*/ 1951 h 2147"/>
                  <a:gd name="T72" fmla="*/ 858 w 1690"/>
                  <a:gd name="T73" fmla="*/ 1893 h 2147"/>
                  <a:gd name="T74" fmla="*/ 814 w 1690"/>
                  <a:gd name="T75" fmla="*/ 1837 h 2147"/>
                  <a:gd name="T76" fmla="*/ 1058 w 1690"/>
                  <a:gd name="T77" fmla="*/ 1809 h 2147"/>
                  <a:gd name="T78" fmla="*/ 1090 w 1690"/>
                  <a:gd name="T79" fmla="*/ 1653 h 2147"/>
                  <a:gd name="T80" fmla="*/ 1164 w 1690"/>
                  <a:gd name="T81" fmla="*/ 1487 h 2147"/>
                  <a:gd name="T82" fmla="*/ 1264 w 1690"/>
                  <a:gd name="T83" fmla="*/ 1367 h 2147"/>
                  <a:gd name="T84" fmla="*/ 1374 w 1690"/>
                  <a:gd name="T85" fmla="*/ 1283 h 2147"/>
                  <a:gd name="T86" fmla="*/ 1508 w 1690"/>
                  <a:gd name="T87" fmla="*/ 1221 h 2147"/>
                  <a:gd name="T88" fmla="*/ 1664 w 1690"/>
                  <a:gd name="T89" fmla="*/ 1187 h 2147"/>
                  <a:gd name="T90" fmla="*/ 1666 w 1690"/>
                  <a:gd name="T91" fmla="*/ 967 h 2147"/>
                  <a:gd name="T92" fmla="*/ 1570 w 1690"/>
                  <a:gd name="T93" fmla="*/ 999 h 2147"/>
                  <a:gd name="T94" fmla="*/ 1478 w 1690"/>
                  <a:gd name="T95" fmla="*/ 975 h 2147"/>
                  <a:gd name="T96" fmla="*/ 1412 w 1690"/>
                  <a:gd name="T97" fmla="*/ 896 h 2147"/>
                  <a:gd name="T98" fmla="*/ 1396 w 1690"/>
                  <a:gd name="T99" fmla="*/ 808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0" h="2147">
                    <a:moveTo>
                      <a:pt x="1396" y="808"/>
                    </a:moveTo>
                    <a:lnTo>
                      <a:pt x="1396" y="808"/>
                    </a:lnTo>
                    <a:lnTo>
                      <a:pt x="1398" y="778"/>
                    </a:lnTo>
                    <a:lnTo>
                      <a:pt x="1404" y="752"/>
                    </a:lnTo>
                    <a:lnTo>
                      <a:pt x="1414" y="728"/>
                    </a:lnTo>
                    <a:lnTo>
                      <a:pt x="1428" y="708"/>
                    </a:lnTo>
                    <a:lnTo>
                      <a:pt x="1444" y="690"/>
                    </a:lnTo>
                    <a:lnTo>
                      <a:pt x="1462" y="676"/>
                    </a:lnTo>
                    <a:lnTo>
                      <a:pt x="1482" y="664"/>
                    </a:lnTo>
                    <a:lnTo>
                      <a:pt x="1504" y="654"/>
                    </a:lnTo>
                    <a:lnTo>
                      <a:pt x="1528" y="648"/>
                    </a:lnTo>
                    <a:lnTo>
                      <a:pt x="1552" y="646"/>
                    </a:lnTo>
                    <a:lnTo>
                      <a:pt x="1576" y="644"/>
                    </a:lnTo>
                    <a:lnTo>
                      <a:pt x="1600" y="646"/>
                    </a:lnTo>
                    <a:lnTo>
                      <a:pt x="1624" y="652"/>
                    </a:lnTo>
                    <a:lnTo>
                      <a:pt x="1648" y="660"/>
                    </a:lnTo>
                    <a:lnTo>
                      <a:pt x="1670" y="670"/>
                    </a:lnTo>
                    <a:lnTo>
                      <a:pt x="1690" y="684"/>
                    </a:lnTo>
                    <a:lnTo>
                      <a:pt x="1690" y="454"/>
                    </a:lnTo>
                    <a:lnTo>
                      <a:pt x="1578" y="454"/>
                    </a:lnTo>
                    <a:lnTo>
                      <a:pt x="1578" y="454"/>
                    </a:lnTo>
                    <a:lnTo>
                      <a:pt x="1500" y="296"/>
                    </a:lnTo>
                    <a:lnTo>
                      <a:pt x="1436" y="170"/>
                    </a:lnTo>
                    <a:lnTo>
                      <a:pt x="1388" y="76"/>
                    </a:lnTo>
                    <a:lnTo>
                      <a:pt x="1388" y="76"/>
                    </a:lnTo>
                    <a:lnTo>
                      <a:pt x="1372" y="50"/>
                    </a:lnTo>
                    <a:lnTo>
                      <a:pt x="1356" y="28"/>
                    </a:lnTo>
                    <a:lnTo>
                      <a:pt x="1342" y="14"/>
                    </a:lnTo>
                    <a:lnTo>
                      <a:pt x="1328" y="6"/>
                    </a:lnTo>
                    <a:lnTo>
                      <a:pt x="1314" y="2"/>
                    </a:lnTo>
                    <a:lnTo>
                      <a:pt x="1300" y="0"/>
                    </a:lnTo>
                    <a:lnTo>
                      <a:pt x="1286" y="2"/>
                    </a:lnTo>
                    <a:lnTo>
                      <a:pt x="1272" y="8"/>
                    </a:lnTo>
                    <a:lnTo>
                      <a:pt x="1272" y="8"/>
                    </a:lnTo>
                    <a:lnTo>
                      <a:pt x="1140" y="54"/>
                    </a:lnTo>
                    <a:lnTo>
                      <a:pt x="1046" y="88"/>
                    </a:lnTo>
                    <a:lnTo>
                      <a:pt x="958" y="122"/>
                    </a:lnTo>
                    <a:lnTo>
                      <a:pt x="958" y="122"/>
                    </a:lnTo>
                    <a:lnTo>
                      <a:pt x="894" y="148"/>
                    </a:lnTo>
                    <a:lnTo>
                      <a:pt x="872" y="158"/>
                    </a:lnTo>
                    <a:lnTo>
                      <a:pt x="856" y="168"/>
                    </a:lnTo>
                    <a:lnTo>
                      <a:pt x="844" y="178"/>
                    </a:lnTo>
                    <a:lnTo>
                      <a:pt x="838" y="188"/>
                    </a:lnTo>
                    <a:lnTo>
                      <a:pt x="834" y="198"/>
                    </a:lnTo>
                    <a:lnTo>
                      <a:pt x="832" y="212"/>
                    </a:lnTo>
                    <a:lnTo>
                      <a:pt x="832" y="212"/>
                    </a:lnTo>
                    <a:lnTo>
                      <a:pt x="836" y="240"/>
                    </a:lnTo>
                    <a:lnTo>
                      <a:pt x="846" y="286"/>
                    </a:lnTo>
                    <a:lnTo>
                      <a:pt x="876" y="416"/>
                    </a:lnTo>
                    <a:lnTo>
                      <a:pt x="916" y="562"/>
                    </a:lnTo>
                    <a:lnTo>
                      <a:pt x="950" y="680"/>
                    </a:lnTo>
                    <a:lnTo>
                      <a:pt x="950" y="680"/>
                    </a:lnTo>
                    <a:lnTo>
                      <a:pt x="926" y="696"/>
                    </a:lnTo>
                    <a:lnTo>
                      <a:pt x="898" y="716"/>
                    </a:lnTo>
                    <a:lnTo>
                      <a:pt x="868" y="738"/>
                    </a:lnTo>
                    <a:lnTo>
                      <a:pt x="836" y="764"/>
                    </a:lnTo>
                    <a:lnTo>
                      <a:pt x="806" y="792"/>
                    </a:lnTo>
                    <a:lnTo>
                      <a:pt x="776" y="820"/>
                    </a:lnTo>
                    <a:lnTo>
                      <a:pt x="750" y="846"/>
                    </a:lnTo>
                    <a:lnTo>
                      <a:pt x="728" y="872"/>
                    </a:lnTo>
                    <a:lnTo>
                      <a:pt x="728" y="872"/>
                    </a:lnTo>
                    <a:lnTo>
                      <a:pt x="612" y="820"/>
                    </a:lnTo>
                    <a:lnTo>
                      <a:pt x="416" y="732"/>
                    </a:lnTo>
                    <a:lnTo>
                      <a:pt x="416" y="732"/>
                    </a:lnTo>
                    <a:lnTo>
                      <a:pt x="342" y="702"/>
                    </a:lnTo>
                    <a:lnTo>
                      <a:pt x="314" y="692"/>
                    </a:lnTo>
                    <a:lnTo>
                      <a:pt x="288" y="684"/>
                    </a:lnTo>
                    <a:lnTo>
                      <a:pt x="266" y="680"/>
                    </a:lnTo>
                    <a:lnTo>
                      <a:pt x="248" y="682"/>
                    </a:lnTo>
                    <a:lnTo>
                      <a:pt x="242" y="682"/>
                    </a:lnTo>
                    <a:lnTo>
                      <a:pt x="234" y="686"/>
                    </a:lnTo>
                    <a:lnTo>
                      <a:pt x="230" y="690"/>
                    </a:lnTo>
                    <a:lnTo>
                      <a:pt x="224" y="696"/>
                    </a:lnTo>
                    <a:lnTo>
                      <a:pt x="224" y="696"/>
                    </a:lnTo>
                    <a:lnTo>
                      <a:pt x="174" y="772"/>
                    </a:lnTo>
                    <a:lnTo>
                      <a:pt x="134" y="838"/>
                    </a:lnTo>
                    <a:lnTo>
                      <a:pt x="90" y="914"/>
                    </a:lnTo>
                    <a:lnTo>
                      <a:pt x="50" y="989"/>
                    </a:lnTo>
                    <a:lnTo>
                      <a:pt x="32" y="1025"/>
                    </a:lnTo>
                    <a:lnTo>
                      <a:pt x="18" y="1057"/>
                    </a:lnTo>
                    <a:lnTo>
                      <a:pt x="8" y="1087"/>
                    </a:lnTo>
                    <a:lnTo>
                      <a:pt x="2" y="1109"/>
                    </a:lnTo>
                    <a:lnTo>
                      <a:pt x="0" y="1119"/>
                    </a:lnTo>
                    <a:lnTo>
                      <a:pt x="0" y="1127"/>
                    </a:lnTo>
                    <a:lnTo>
                      <a:pt x="2" y="1135"/>
                    </a:lnTo>
                    <a:lnTo>
                      <a:pt x="4" y="1139"/>
                    </a:lnTo>
                    <a:lnTo>
                      <a:pt x="4" y="1139"/>
                    </a:lnTo>
                    <a:lnTo>
                      <a:pt x="30" y="1161"/>
                    </a:lnTo>
                    <a:lnTo>
                      <a:pt x="72" y="1195"/>
                    </a:lnTo>
                    <a:lnTo>
                      <a:pt x="182" y="1285"/>
                    </a:lnTo>
                    <a:lnTo>
                      <a:pt x="302" y="1377"/>
                    </a:lnTo>
                    <a:lnTo>
                      <a:pt x="392" y="1445"/>
                    </a:lnTo>
                    <a:lnTo>
                      <a:pt x="392" y="1445"/>
                    </a:lnTo>
                    <a:lnTo>
                      <a:pt x="382" y="1459"/>
                    </a:lnTo>
                    <a:lnTo>
                      <a:pt x="374" y="1473"/>
                    </a:lnTo>
                    <a:lnTo>
                      <a:pt x="366" y="1491"/>
                    </a:lnTo>
                    <a:lnTo>
                      <a:pt x="360" y="1511"/>
                    </a:lnTo>
                    <a:lnTo>
                      <a:pt x="350" y="1553"/>
                    </a:lnTo>
                    <a:lnTo>
                      <a:pt x="342" y="1597"/>
                    </a:lnTo>
                    <a:lnTo>
                      <a:pt x="338" y="1641"/>
                    </a:lnTo>
                    <a:lnTo>
                      <a:pt x="334" y="1677"/>
                    </a:lnTo>
                    <a:lnTo>
                      <a:pt x="332" y="1725"/>
                    </a:lnTo>
                    <a:lnTo>
                      <a:pt x="4" y="1809"/>
                    </a:lnTo>
                    <a:lnTo>
                      <a:pt x="4" y="1809"/>
                    </a:lnTo>
                    <a:lnTo>
                      <a:pt x="620" y="1809"/>
                    </a:lnTo>
                    <a:lnTo>
                      <a:pt x="620" y="1809"/>
                    </a:lnTo>
                    <a:lnTo>
                      <a:pt x="600" y="1823"/>
                    </a:lnTo>
                    <a:lnTo>
                      <a:pt x="582" y="1837"/>
                    </a:lnTo>
                    <a:lnTo>
                      <a:pt x="566" y="1851"/>
                    </a:lnTo>
                    <a:lnTo>
                      <a:pt x="552" y="1865"/>
                    </a:lnTo>
                    <a:lnTo>
                      <a:pt x="542" y="1879"/>
                    </a:lnTo>
                    <a:lnTo>
                      <a:pt x="530" y="1893"/>
                    </a:lnTo>
                    <a:lnTo>
                      <a:pt x="522" y="1907"/>
                    </a:lnTo>
                    <a:lnTo>
                      <a:pt x="516" y="1921"/>
                    </a:lnTo>
                    <a:lnTo>
                      <a:pt x="512" y="1935"/>
                    </a:lnTo>
                    <a:lnTo>
                      <a:pt x="508" y="1949"/>
                    </a:lnTo>
                    <a:lnTo>
                      <a:pt x="506" y="1963"/>
                    </a:lnTo>
                    <a:lnTo>
                      <a:pt x="506" y="1977"/>
                    </a:lnTo>
                    <a:lnTo>
                      <a:pt x="506" y="1991"/>
                    </a:lnTo>
                    <a:lnTo>
                      <a:pt x="508" y="2005"/>
                    </a:lnTo>
                    <a:lnTo>
                      <a:pt x="512" y="2017"/>
                    </a:lnTo>
                    <a:lnTo>
                      <a:pt x="516" y="2031"/>
                    </a:lnTo>
                    <a:lnTo>
                      <a:pt x="528" y="2055"/>
                    </a:lnTo>
                    <a:lnTo>
                      <a:pt x="544" y="2077"/>
                    </a:lnTo>
                    <a:lnTo>
                      <a:pt x="564" y="2097"/>
                    </a:lnTo>
                    <a:lnTo>
                      <a:pt x="584" y="2113"/>
                    </a:lnTo>
                    <a:lnTo>
                      <a:pt x="608" y="2127"/>
                    </a:lnTo>
                    <a:lnTo>
                      <a:pt x="634" y="2137"/>
                    </a:lnTo>
                    <a:lnTo>
                      <a:pt x="660" y="2145"/>
                    </a:lnTo>
                    <a:lnTo>
                      <a:pt x="684" y="2147"/>
                    </a:lnTo>
                    <a:lnTo>
                      <a:pt x="684" y="2147"/>
                    </a:lnTo>
                    <a:lnTo>
                      <a:pt x="714" y="2145"/>
                    </a:lnTo>
                    <a:lnTo>
                      <a:pt x="742" y="2137"/>
                    </a:lnTo>
                    <a:lnTo>
                      <a:pt x="770" y="2127"/>
                    </a:lnTo>
                    <a:lnTo>
                      <a:pt x="794" y="2113"/>
                    </a:lnTo>
                    <a:lnTo>
                      <a:pt x="816" y="2097"/>
                    </a:lnTo>
                    <a:lnTo>
                      <a:pt x="836" y="2077"/>
                    </a:lnTo>
                    <a:lnTo>
                      <a:pt x="852" y="2055"/>
                    </a:lnTo>
                    <a:lnTo>
                      <a:pt x="866" y="2031"/>
                    </a:lnTo>
                    <a:lnTo>
                      <a:pt x="874" y="2005"/>
                    </a:lnTo>
                    <a:lnTo>
                      <a:pt x="876" y="1991"/>
                    </a:lnTo>
                    <a:lnTo>
                      <a:pt x="878" y="1979"/>
                    </a:lnTo>
                    <a:lnTo>
                      <a:pt x="878" y="1965"/>
                    </a:lnTo>
                    <a:lnTo>
                      <a:pt x="876" y="1951"/>
                    </a:lnTo>
                    <a:lnTo>
                      <a:pt x="874" y="1935"/>
                    </a:lnTo>
                    <a:lnTo>
                      <a:pt x="870" y="1921"/>
                    </a:lnTo>
                    <a:lnTo>
                      <a:pt x="866" y="1907"/>
                    </a:lnTo>
                    <a:lnTo>
                      <a:pt x="858" y="1893"/>
                    </a:lnTo>
                    <a:lnTo>
                      <a:pt x="850" y="1879"/>
                    </a:lnTo>
                    <a:lnTo>
                      <a:pt x="840" y="1865"/>
                    </a:lnTo>
                    <a:lnTo>
                      <a:pt x="828" y="1851"/>
                    </a:lnTo>
                    <a:lnTo>
                      <a:pt x="814" y="1837"/>
                    </a:lnTo>
                    <a:lnTo>
                      <a:pt x="800" y="1823"/>
                    </a:lnTo>
                    <a:lnTo>
                      <a:pt x="782" y="1809"/>
                    </a:lnTo>
                    <a:lnTo>
                      <a:pt x="782" y="1809"/>
                    </a:lnTo>
                    <a:lnTo>
                      <a:pt x="1058" y="1809"/>
                    </a:lnTo>
                    <a:lnTo>
                      <a:pt x="1058" y="1809"/>
                    </a:lnTo>
                    <a:lnTo>
                      <a:pt x="1066" y="1753"/>
                    </a:lnTo>
                    <a:lnTo>
                      <a:pt x="1076" y="1701"/>
                    </a:lnTo>
                    <a:lnTo>
                      <a:pt x="1090" y="1653"/>
                    </a:lnTo>
                    <a:lnTo>
                      <a:pt x="1106" y="1607"/>
                    </a:lnTo>
                    <a:lnTo>
                      <a:pt x="1124" y="1563"/>
                    </a:lnTo>
                    <a:lnTo>
                      <a:pt x="1144" y="1523"/>
                    </a:lnTo>
                    <a:lnTo>
                      <a:pt x="1164" y="1487"/>
                    </a:lnTo>
                    <a:lnTo>
                      <a:pt x="1188" y="1453"/>
                    </a:lnTo>
                    <a:lnTo>
                      <a:pt x="1212" y="1421"/>
                    </a:lnTo>
                    <a:lnTo>
                      <a:pt x="1236" y="1393"/>
                    </a:lnTo>
                    <a:lnTo>
                      <a:pt x="1264" y="1367"/>
                    </a:lnTo>
                    <a:lnTo>
                      <a:pt x="1290" y="1343"/>
                    </a:lnTo>
                    <a:lnTo>
                      <a:pt x="1318" y="1321"/>
                    </a:lnTo>
                    <a:lnTo>
                      <a:pt x="1346" y="1301"/>
                    </a:lnTo>
                    <a:lnTo>
                      <a:pt x="1374" y="1283"/>
                    </a:lnTo>
                    <a:lnTo>
                      <a:pt x="1402" y="1267"/>
                    </a:lnTo>
                    <a:lnTo>
                      <a:pt x="1428" y="1253"/>
                    </a:lnTo>
                    <a:lnTo>
                      <a:pt x="1456" y="1241"/>
                    </a:lnTo>
                    <a:lnTo>
                      <a:pt x="1508" y="1221"/>
                    </a:lnTo>
                    <a:lnTo>
                      <a:pt x="1558" y="1207"/>
                    </a:lnTo>
                    <a:lnTo>
                      <a:pt x="1600" y="1197"/>
                    </a:lnTo>
                    <a:lnTo>
                      <a:pt x="1638" y="1191"/>
                    </a:lnTo>
                    <a:lnTo>
                      <a:pt x="1664" y="1187"/>
                    </a:lnTo>
                    <a:lnTo>
                      <a:pt x="1690" y="1185"/>
                    </a:lnTo>
                    <a:lnTo>
                      <a:pt x="1690" y="949"/>
                    </a:lnTo>
                    <a:lnTo>
                      <a:pt x="1690" y="949"/>
                    </a:lnTo>
                    <a:lnTo>
                      <a:pt x="1666" y="967"/>
                    </a:lnTo>
                    <a:lnTo>
                      <a:pt x="1644" y="981"/>
                    </a:lnTo>
                    <a:lnTo>
                      <a:pt x="1620" y="991"/>
                    </a:lnTo>
                    <a:lnTo>
                      <a:pt x="1594" y="997"/>
                    </a:lnTo>
                    <a:lnTo>
                      <a:pt x="1570" y="999"/>
                    </a:lnTo>
                    <a:lnTo>
                      <a:pt x="1546" y="999"/>
                    </a:lnTo>
                    <a:lnTo>
                      <a:pt x="1522" y="993"/>
                    </a:lnTo>
                    <a:lnTo>
                      <a:pt x="1500" y="985"/>
                    </a:lnTo>
                    <a:lnTo>
                      <a:pt x="1478" y="975"/>
                    </a:lnTo>
                    <a:lnTo>
                      <a:pt x="1458" y="961"/>
                    </a:lnTo>
                    <a:lnTo>
                      <a:pt x="1440" y="943"/>
                    </a:lnTo>
                    <a:lnTo>
                      <a:pt x="1426" y="921"/>
                    </a:lnTo>
                    <a:lnTo>
                      <a:pt x="1412" y="896"/>
                    </a:lnTo>
                    <a:lnTo>
                      <a:pt x="1404" y="870"/>
                    </a:lnTo>
                    <a:lnTo>
                      <a:pt x="1398" y="840"/>
                    </a:lnTo>
                    <a:lnTo>
                      <a:pt x="1396" y="808"/>
                    </a:lnTo>
                    <a:lnTo>
                      <a:pt x="1396" y="808"/>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grpSp>
        <p:grpSp>
          <p:nvGrpSpPr>
            <p:cNvPr id="38" name="Group 525"/>
            <p:cNvGrpSpPr>
              <a:grpSpLocks noChangeAspect="1"/>
            </p:cNvGrpSpPr>
            <p:nvPr/>
          </p:nvGrpSpPr>
          <p:grpSpPr bwMode="auto">
            <a:xfrm>
              <a:off x="5277167" y="2835766"/>
              <a:ext cx="398208" cy="399377"/>
              <a:chOff x="243" y="1676"/>
              <a:chExt cx="2044" cy="2050"/>
            </a:xfrm>
            <a:solidFill>
              <a:schemeClr val="bg1"/>
            </a:solidFill>
          </p:grpSpPr>
          <p:sp>
            <p:nvSpPr>
              <p:cNvPr id="39" name="Freeform 527"/>
              <p:cNvSpPr>
                <a:spLocks noEditPoints="1"/>
              </p:cNvSpPr>
              <p:nvPr/>
            </p:nvSpPr>
            <p:spPr bwMode="auto">
              <a:xfrm>
                <a:off x="243" y="1676"/>
                <a:ext cx="1628" cy="1489"/>
              </a:xfrm>
              <a:custGeom>
                <a:avLst/>
                <a:gdLst>
                  <a:gd name="T0" fmla="*/ 1042 w 3255"/>
                  <a:gd name="T1" fmla="*/ 2158 h 2979"/>
                  <a:gd name="T2" fmla="*/ 1520 w 3255"/>
                  <a:gd name="T3" fmla="*/ 2307 h 2979"/>
                  <a:gd name="T4" fmla="*/ 286 w 3255"/>
                  <a:gd name="T5" fmla="*/ 1797 h 2979"/>
                  <a:gd name="T6" fmla="*/ 473 w 3255"/>
                  <a:gd name="T7" fmla="*/ 2013 h 2979"/>
                  <a:gd name="T8" fmla="*/ 825 w 3255"/>
                  <a:gd name="T9" fmla="*/ 2184 h 2979"/>
                  <a:gd name="T10" fmla="*/ 281 w 3255"/>
                  <a:gd name="T11" fmla="*/ 1753 h 2979"/>
                  <a:gd name="T12" fmla="*/ 528 w 3255"/>
                  <a:gd name="T13" fmla="*/ 1236 h 2979"/>
                  <a:gd name="T14" fmla="*/ 288 w 3255"/>
                  <a:gd name="T15" fmla="*/ 1452 h 2979"/>
                  <a:gd name="T16" fmla="*/ 806 w 3255"/>
                  <a:gd name="T17" fmla="*/ 1205 h 2979"/>
                  <a:gd name="T18" fmla="*/ 2259 w 3255"/>
                  <a:gd name="T19" fmla="*/ 1426 h 2979"/>
                  <a:gd name="T20" fmla="*/ 2089 w 3255"/>
                  <a:gd name="T21" fmla="*/ 1015 h 2979"/>
                  <a:gd name="T22" fmla="*/ 1402 w 3255"/>
                  <a:gd name="T23" fmla="*/ 986 h 2979"/>
                  <a:gd name="T24" fmla="*/ 1025 w 3255"/>
                  <a:gd name="T25" fmla="*/ 1223 h 2979"/>
                  <a:gd name="T26" fmla="*/ 1520 w 3255"/>
                  <a:gd name="T27" fmla="*/ 979 h 2979"/>
                  <a:gd name="T28" fmla="*/ 2308 w 3255"/>
                  <a:gd name="T29" fmla="*/ 673 h 2979"/>
                  <a:gd name="T30" fmla="*/ 2635 w 3255"/>
                  <a:gd name="T31" fmla="*/ 944 h 2979"/>
                  <a:gd name="T32" fmla="*/ 2768 w 3255"/>
                  <a:gd name="T33" fmla="*/ 896 h 2979"/>
                  <a:gd name="T34" fmla="*/ 2459 w 3255"/>
                  <a:gd name="T35" fmla="*/ 558 h 2979"/>
                  <a:gd name="T36" fmla="*/ 1122 w 3255"/>
                  <a:gd name="T37" fmla="*/ 374 h 2979"/>
                  <a:gd name="T38" fmla="*/ 731 w 3255"/>
                  <a:gd name="T39" fmla="*/ 617 h 2979"/>
                  <a:gd name="T40" fmla="*/ 444 w 3255"/>
                  <a:gd name="T41" fmla="*/ 976 h 2979"/>
                  <a:gd name="T42" fmla="*/ 709 w 3255"/>
                  <a:gd name="T43" fmla="*/ 910 h 2979"/>
                  <a:gd name="T44" fmla="*/ 991 w 3255"/>
                  <a:gd name="T45" fmla="*/ 591 h 2979"/>
                  <a:gd name="T46" fmla="*/ 1740 w 3255"/>
                  <a:gd name="T47" fmla="*/ 760 h 2979"/>
                  <a:gd name="T48" fmla="*/ 2088 w 3255"/>
                  <a:gd name="T49" fmla="*/ 717 h 2979"/>
                  <a:gd name="T50" fmla="*/ 1881 w 3255"/>
                  <a:gd name="T51" fmla="*/ 411 h 2979"/>
                  <a:gd name="T52" fmla="*/ 1473 w 3255"/>
                  <a:gd name="T53" fmla="*/ 340 h 2979"/>
                  <a:gd name="T54" fmla="*/ 1249 w 3255"/>
                  <a:gd name="T55" fmla="*/ 573 h 2979"/>
                  <a:gd name="T56" fmla="*/ 1325 w 3255"/>
                  <a:gd name="T57" fmla="*/ 773 h 2979"/>
                  <a:gd name="T58" fmla="*/ 1742 w 3255"/>
                  <a:gd name="T59" fmla="*/ 4 h 2979"/>
                  <a:gd name="T60" fmla="*/ 2265 w 3255"/>
                  <a:gd name="T61" fmla="*/ 129 h 2979"/>
                  <a:gd name="T62" fmla="*/ 2707 w 3255"/>
                  <a:gd name="T63" fmla="*/ 407 h 2979"/>
                  <a:gd name="T64" fmla="*/ 3037 w 3255"/>
                  <a:gd name="T65" fmla="*/ 810 h 2979"/>
                  <a:gd name="T66" fmla="*/ 3226 w 3255"/>
                  <a:gd name="T67" fmla="*/ 1306 h 2979"/>
                  <a:gd name="T68" fmla="*/ 2938 w 3255"/>
                  <a:gd name="T69" fmla="*/ 1406 h 2979"/>
                  <a:gd name="T70" fmla="*/ 2666 w 3255"/>
                  <a:gd name="T71" fmla="*/ 1200 h 2979"/>
                  <a:gd name="T72" fmla="*/ 2469 w 3255"/>
                  <a:gd name="T73" fmla="*/ 1312 h 2979"/>
                  <a:gd name="T74" fmla="*/ 2807 w 3255"/>
                  <a:gd name="T75" fmla="*/ 1569 h 2979"/>
                  <a:gd name="T76" fmla="*/ 2656 w 3255"/>
                  <a:gd name="T77" fmla="*/ 1753 h 2979"/>
                  <a:gd name="T78" fmla="*/ 2399 w 3255"/>
                  <a:gd name="T79" fmla="*/ 1817 h 2979"/>
                  <a:gd name="T80" fmla="*/ 2258 w 3255"/>
                  <a:gd name="T81" fmla="*/ 1852 h 2979"/>
                  <a:gd name="T82" fmla="*/ 1836 w 3255"/>
                  <a:gd name="T83" fmla="*/ 2300 h 2979"/>
                  <a:gd name="T84" fmla="*/ 1987 w 3255"/>
                  <a:gd name="T85" fmla="*/ 2420 h 2979"/>
                  <a:gd name="T86" fmla="*/ 1780 w 3255"/>
                  <a:gd name="T87" fmla="*/ 2340 h 2979"/>
                  <a:gd name="T88" fmla="*/ 1362 w 3255"/>
                  <a:gd name="T89" fmla="*/ 2385 h 2979"/>
                  <a:gd name="T90" fmla="*/ 1193 w 3255"/>
                  <a:gd name="T91" fmla="*/ 2496 h 2979"/>
                  <a:gd name="T92" fmla="*/ 1134 w 3255"/>
                  <a:gd name="T93" fmla="*/ 2564 h 2979"/>
                  <a:gd name="T94" fmla="*/ 957 w 3255"/>
                  <a:gd name="T95" fmla="*/ 2620 h 2979"/>
                  <a:gd name="T96" fmla="*/ 684 w 3255"/>
                  <a:gd name="T97" fmla="*/ 2365 h 2979"/>
                  <a:gd name="T98" fmla="*/ 519 w 3255"/>
                  <a:gd name="T99" fmla="*/ 2403 h 2979"/>
                  <a:gd name="T100" fmla="*/ 854 w 3255"/>
                  <a:gd name="T101" fmla="*/ 2738 h 2979"/>
                  <a:gd name="T102" fmla="*/ 553 w 3255"/>
                  <a:gd name="T103" fmla="*/ 2852 h 2979"/>
                  <a:gd name="T104" fmla="*/ 223 w 3255"/>
                  <a:gd name="T105" fmla="*/ 2450 h 2979"/>
                  <a:gd name="T106" fmla="*/ 33 w 3255"/>
                  <a:gd name="T107" fmla="*/ 1957 h 2979"/>
                  <a:gd name="T108" fmla="*/ 15 w 3255"/>
                  <a:gd name="T109" fmla="*/ 1409 h 2979"/>
                  <a:gd name="T110" fmla="*/ 173 w 3255"/>
                  <a:gd name="T111" fmla="*/ 900 h 2979"/>
                  <a:gd name="T112" fmla="*/ 478 w 3255"/>
                  <a:gd name="T113" fmla="*/ 477 h 2979"/>
                  <a:gd name="T114" fmla="*/ 901 w 3255"/>
                  <a:gd name="T115" fmla="*/ 173 h 2979"/>
                  <a:gd name="T116" fmla="*/ 1409 w 3255"/>
                  <a:gd name="T117" fmla="*/ 14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5" h="2979">
                    <a:moveTo>
                      <a:pt x="995" y="1753"/>
                    </a:moveTo>
                    <a:lnTo>
                      <a:pt x="1001" y="1860"/>
                    </a:lnTo>
                    <a:lnTo>
                      <a:pt x="1011" y="1963"/>
                    </a:lnTo>
                    <a:lnTo>
                      <a:pt x="1025" y="2063"/>
                    </a:lnTo>
                    <a:lnTo>
                      <a:pt x="1042" y="2158"/>
                    </a:lnTo>
                    <a:lnTo>
                      <a:pt x="1062" y="2249"/>
                    </a:lnTo>
                    <a:lnTo>
                      <a:pt x="1172" y="2270"/>
                    </a:lnTo>
                    <a:lnTo>
                      <a:pt x="1284" y="2287"/>
                    </a:lnTo>
                    <a:lnTo>
                      <a:pt x="1402" y="2299"/>
                    </a:lnTo>
                    <a:lnTo>
                      <a:pt x="1520" y="2307"/>
                    </a:lnTo>
                    <a:lnTo>
                      <a:pt x="1520" y="2307"/>
                    </a:lnTo>
                    <a:lnTo>
                      <a:pt x="1520" y="1753"/>
                    </a:lnTo>
                    <a:lnTo>
                      <a:pt x="995" y="1753"/>
                    </a:lnTo>
                    <a:close/>
                    <a:moveTo>
                      <a:pt x="281" y="1753"/>
                    </a:moveTo>
                    <a:lnTo>
                      <a:pt x="286" y="1797"/>
                    </a:lnTo>
                    <a:lnTo>
                      <a:pt x="293" y="1842"/>
                    </a:lnTo>
                    <a:lnTo>
                      <a:pt x="328" y="1887"/>
                    </a:lnTo>
                    <a:lnTo>
                      <a:pt x="369" y="1931"/>
                    </a:lnTo>
                    <a:lnTo>
                      <a:pt x="418" y="1973"/>
                    </a:lnTo>
                    <a:lnTo>
                      <a:pt x="473" y="2013"/>
                    </a:lnTo>
                    <a:lnTo>
                      <a:pt x="533" y="2052"/>
                    </a:lnTo>
                    <a:lnTo>
                      <a:pt x="598" y="2089"/>
                    </a:lnTo>
                    <a:lnTo>
                      <a:pt x="669" y="2123"/>
                    </a:lnTo>
                    <a:lnTo>
                      <a:pt x="744" y="2154"/>
                    </a:lnTo>
                    <a:lnTo>
                      <a:pt x="825" y="2184"/>
                    </a:lnTo>
                    <a:lnTo>
                      <a:pt x="806" y="2081"/>
                    </a:lnTo>
                    <a:lnTo>
                      <a:pt x="792" y="1975"/>
                    </a:lnTo>
                    <a:lnTo>
                      <a:pt x="782" y="1865"/>
                    </a:lnTo>
                    <a:lnTo>
                      <a:pt x="776" y="1753"/>
                    </a:lnTo>
                    <a:lnTo>
                      <a:pt x="281" y="1753"/>
                    </a:lnTo>
                    <a:close/>
                    <a:moveTo>
                      <a:pt x="825" y="1102"/>
                    </a:moveTo>
                    <a:lnTo>
                      <a:pt x="742" y="1132"/>
                    </a:lnTo>
                    <a:lnTo>
                      <a:pt x="666" y="1165"/>
                    </a:lnTo>
                    <a:lnTo>
                      <a:pt x="594" y="1200"/>
                    </a:lnTo>
                    <a:lnTo>
                      <a:pt x="528" y="1236"/>
                    </a:lnTo>
                    <a:lnTo>
                      <a:pt x="467" y="1276"/>
                    </a:lnTo>
                    <a:lnTo>
                      <a:pt x="412" y="1317"/>
                    </a:lnTo>
                    <a:lnTo>
                      <a:pt x="364" y="1361"/>
                    </a:lnTo>
                    <a:lnTo>
                      <a:pt x="322" y="1406"/>
                    </a:lnTo>
                    <a:lnTo>
                      <a:pt x="288" y="1452"/>
                    </a:lnTo>
                    <a:lnTo>
                      <a:pt x="279" y="1533"/>
                    </a:lnTo>
                    <a:lnTo>
                      <a:pt x="776" y="1533"/>
                    </a:lnTo>
                    <a:lnTo>
                      <a:pt x="782" y="1421"/>
                    </a:lnTo>
                    <a:lnTo>
                      <a:pt x="792" y="1312"/>
                    </a:lnTo>
                    <a:lnTo>
                      <a:pt x="806" y="1205"/>
                    </a:lnTo>
                    <a:lnTo>
                      <a:pt x="825" y="1102"/>
                    </a:lnTo>
                    <a:close/>
                    <a:moveTo>
                      <a:pt x="1740" y="979"/>
                    </a:moveTo>
                    <a:lnTo>
                      <a:pt x="1740" y="1533"/>
                    </a:lnTo>
                    <a:lnTo>
                      <a:pt x="2265" y="1533"/>
                    </a:lnTo>
                    <a:lnTo>
                      <a:pt x="2259" y="1426"/>
                    </a:lnTo>
                    <a:lnTo>
                      <a:pt x="2249" y="1322"/>
                    </a:lnTo>
                    <a:lnTo>
                      <a:pt x="2235" y="1223"/>
                    </a:lnTo>
                    <a:lnTo>
                      <a:pt x="2219" y="1127"/>
                    </a:lnTo>
                    <a:lnTo>
                      <a:pt x="2198" y="1036"/>
                    </a:lnTo>
                    <a:lnTo>
                      <a:pt x="2089" y="1015"/>
                    </a:lnTo>
                    <a:lnTo>
                      <a:pt x="1976" y="999"/>
                    </a:lnTo>
                    <a:lnTo>
                      <a:pt x="1860" y="986"/>
                    </a:lnTo>
                    <a:lnTo>
                      <a:pt x="1740" y="979"/>
                    </a:lnTo>
                    <a:close/>
                    <a:moveTo>
                      <a:pt x="1520" y="979"/>
                    </a:moveTo>
                    <a:lnTo>
                      <a:pt x="1402" y="986"/>
                    </a:lnTo>
                    <a:lnTo>
                      <a:pt x="1284" y="999"/>
                    </a:lnTo>
                    <a:lnTo>
                      <a:pt x="1171" y="1015"/>
                    </a:lnTo>
                    <a:lnTo>
                      <a:pt x="1062" y="1036"/>
                    </a:lnTo>
                    <a:lnTo>
                      <a:pt x="1042" y="1127"/>
                    </a:lnTo>
                    <a:lnTo>
                      <a:pt x="1025" y="1223"/>
                    </a:lnTo>
                    <a:lnTo>
                      <a:pt x="1011" y="1322"/>
                    </a:lnTo>
                    <a:lnTo>
                      <a:pt x="1001" y="1426"/>
                    </a:lnTo>
                    <a:lnTo>
                      <a:pt x="995" y="1533"/>
                    </a:lnTo>
                    <a:lnTo>
                      <a:pt x="1520" y="1533"/>
                    </a:lnTo>
                    <a:lnTo>
                      <a:pt x="1520" y="979"/>
                    </a:lnTo>
                    <a:close/>
                    <a:moveTo>
                      <a:pt x="2138" y="374"/>
                    </a:moveTo>
                    <a:lnTo>
                      <a:pt x="2185" y="440"/>
                    </a:lnTo>
                    <a:lnTo>
                      <a:pt x="2229" y="512"/>
                    </a:lnTo>
                    <a:lnTo>
                      <a:pt x="2270" y="591"/>
                    </a:lnTo>
                    <a:lnTo>
                      <a:pt x="2308" y="673"/>
                    </a:lnTo>
                    <a:lnTo>
                      <a:pt x="2343" y="760"/>
                    </a:lnTo>
                    <a:lnTo>
                      <a:pt x="2374" y="853"/>
                    </a:lnTo>
                    <a:lnTo>
                      <a:pt x="2465" y="880"/>
                    </a:lnTo>
                    <a:lnTo>
                      <a:pt x="2552" y="910"/>
                    </a:lnTo>
                    <a:lnTo>
                      <a:pt x="2635" y="944"/>
                    </a:lnTo>
                    <a:lnTo>
                      <a:pt x="2715" y="979"/>
                    </a:lnTo>
                    <a:lnTo>
                      <a:pt x="2788" y="1018"/>
                    </a:lnTo>
                    <a:lnTo>
                      <a:pt x="2858" y="1059"/>
                    </a:lnTo>
                    <a:lnTo>
                      <a:pt x="2816" y="976"/>
                    </a:lnTo>
                    <a:lnTo>
                      <a:pt x="2768" y="896"/>
                    </a:lnTo>
                    <a:lnTo>
                      <a:pt x="2716" y="820"/>
                    </a:lnTo>
                    <a:lnTo>
                      <a:pt x="2659" y="749"/>
                    </a:lnTo>
                    <a:lnTo>
                      <a:pt x="2596" y="681"/>
                    </a:lnTo>
                    <a:lnTo>
                      <a:pt x="2530" y="617"/>
                    </a:lnTo>
                    <a:lnTo>
                      <a:pt x="2459" y="558"/>
                    </a:lnTo>
                    <a:lnTo>
                      <a:pt x="2384" y="505"/>
                    </a:lnTo>
                    <a:lnTo>
                      <a:pt x="2305" y="456"/>
                    </a:lnTo>
                    <a:lnTo>
                      <a:pt x="2223" y="412"/>
                    </a:lnTo>
                    <a:lnTo>
                      <a:pt x="2138" y="374"/>
                    </a:lnTo>
                    <a:close/>
                    <a:moveTo>
                      <a:pt x="1122" y="374"/>
                    </a:moveTo>
                    <a:lnTo>
                      <a:pt x="1037" y="412"/>
                    </a:lnTo>
                    <a:lnTo>
                      <a:pt x="955" y="456"/>
                    </a:lnTo>
                    <a:lnTo>
                      <a:pt x="876" y="505"/>
                    </a:lnTo>
                    <a:lnTo>
                      <a:pt x="802" y="558"/>
                    </a:lnTo>
                    <a:lnTo>
                      <a:pt x="731" y="617"/>
                    </a:lnTo>
                    <a:lnTo>
                      <a:pt x="664" y="681"/>
                    </a:lnTo>
                    <a:lnTo>
                      <a:pt x="603" y="749"/>
                    </a:lnTo>
                    <a:lnTo>
                      <a:pt x="544" y="820"/>
                    </a:lnTo>
                    <a:lnTo>
                      <a:pt x="492" y="896"/>
                    </a:lnTo>
                    <a:lnTo>
                      <a:pt x="444" y="976"/>
                    </a:lnTo>
                    <a:lnTo>
                      <a:pt x="402" y="1059"/>
                    </a:lnTo>
                    <a:lnTo>
                      <a:pt x="472" y="1018"/>
                    </a:lnTo>
                    <a:lnTo>
                      <a:pt x="546" y="979"/>
                    </a:lnTo>
                    <a:lnTo>
                      <a:pt x="625" y="944"/>
                    </a:lnTo>
                    <a:lnTo>
                      <a:pt x="709" y="910"/>
                    </a:lnTo>
                    <a:lnTo>
                      <a:pt x="796" y="880"/>
                    </a:lnTo>
                    <a:lnTo>
                      <a:pt x="887" y="853"/>
                    </a:lnTo>
                    <a:lnTo>
                      <a:pt x="918" y="760"/>
                    </a:lnTo>
                    <a:lnTo>
                      <a:pt x="953" y="673"/>
                    </a:lnTo>
                    <a:lnTo>
                      <a:pt x="991" y="591"/>
                    </a:lnTo>
                    <a:lnTo>
                      <a:pt x="1032" y="512"/>
                    </a:lnTo>
                    <a:lnTo>
                      <a:pt x="1076" y="440"/>
                    </a:lnTo>
                    <a:lnTo>
                      <a:pt x="1122" y="374"/>
                    </a:lnTo>
                    <a:close/>
                    <a:moveTo>
                      <a:pt x="1740" y="316"/>
                    </a:moveTo>
                    <a:lnTo>
                      <a:pt x="1740" y="760"/>
                    </a:lnTo>
                    <a:lnTo>
                      <a:pt x="1838" y="765"/>
                    </a:lnTo>
                    <a:lnTo>
                      <a:pt x="1936" y="773"/>
                    </a:lnTo>
                    <a:lnTo>
                      <a:pt x="2031" y="784"/>
                    </a:lnTo>
                    <a:lnTo>
                      <a:pt x="2123" y="798"/>
                    </a:lnTo>
                    <a:lnTo>
                      <a:pt x="2088" y="717"/>
                    </a:lnTo>
                    <a:lnTo>
                      <a:pt x="2052" y="642"/>
                    </a:lnTo>
                    <a:lnTo>
                      <a:pt x="2012" y="573"/>
                    </a:lnTo>
                    <a:lnTo>
                      <a:pt x="1969" y="512"/>
                    </a:lnTo>
                    <a:lnTo>
                      <a:pt x="1927" y="458"/>
                    </a:lnTo>
                    <a:lnTo>
                      <a:pt x="1881" y="411"/>
                    </a:lnTo>
                    <a:lnTo>
                      <a:pt x="1835" y="371"/>
                    </a:lnTo>
                    <a:lnTo>
                      <a:pt x="1788" y="340"/>
                    </a:lnTo>
                    <a:lnTo>
                      <a:pt x="1740" y="316"/>
                    </a:lnTo>
                    <a:close/>
                    <a:moveTo>
                      <a:pt x="1520" y="316"/>
                    </a:moveTo>
                    <a:lnTo>
                      <a:pt x="1473" y="340"/>
                    </a:lnTo>
                    <a:lnTo>
                      <a:pt x="1425" y="371"/>
                    </a:lnTo>
                    <a:lnTo>
                      <a:pt x="1379" y="411"/>
                    </a:lnTo>
                    <a:lnTo>
                      <a:pt x="1334" y="458"/>
                    </a:lnTo>
                    <a:lnTo>
                      <a:pt x="1290" y="512"/>
                    </a:lnTo>
                    <a:lnTo>
                      <a:pt x="1249" y="573"/>
                    </a:lnTo>
                    <a:lnTo>
                      <a:pt x="1209" y="642"/>
                    </a:lnTo>
                    <a:lnTo>
                      <a:pt x="1172" y="717"/>
                    </a:lnTo>
                    <a:lnTo>
                      <a:pt x="1137" y="798"/>
                    </a:lnTo>
                    <a:lnTo>
                      <a:pt x="1231" y="784"/>
                    </a:lnTo>
                    <a:lnTo>
                      <a:pt x="1325" y="773"/>
                    </a:lnTo>
                    <a:lnTo>
                      <a:pt x="1422" y="765"/>
                    </a:lnTo>
                    <a:lnTo>
                      <a:pt x="1520" y="760"/>
                    </a:lnTo>
                    <a:lnTo>
                      <a:pt x="1520" y="316"/>
                    </a:lnTo>
                    <a:close/>
                    <a:moveTo>
                      <a:pt x="1630" y="0"/>
                    </a:moveTo>
                    <a:lnTo>
                      <a:pt x="1742" y="4"/>
                    </a:lnTo>
                    <a:lnTo>
                      <a:pt x="1851" y="14"/>
                    </a:lnTo>
                    <a:lnTo>
                      <a:pt x="1958" y="33"/>
                    </a:lnTo>
                    <a:lnTo>
                      <a:pt x="2063" y="58"/>
                    </a:lnTo>
                    <a:lnTo>
                      <a:pt x="2165" y="90"/>
                    </a:lnTo>
                    <a:lnTo>
                      <a:pt x="2265" y="129"/>
                    </a:lnTo>
                    <a:lnTo>
                      <a:pt x="2360" y="173"/>
                    </a:lnTo>
                    <a:lnTo>
                      <a:pt x="2453" y="224"/>
                    </a:lnTo>
                    <a:lnTo>
                      <a:pt x="2541" y="280"/>
                    </a:lnTo>
                    <a:lnTo>
                      <a:pt x="2626" y="341"/>
                    </a:lnTo>
                    <a:lnTo>
                      <a:pt x="2707" y="407"/>
                    </a:lnTo>
                    <a:lnTo>
                      <a:pt x="2783" y="480"/>
                    </a:lnTo>
                    <a:lnTo>
                      <a:pt x="2854" y="556"/>
                    </a:lnTo>
                    <a:lnTo>
                      <a:pt x="2921" y="637"/>
                    </a:lnTo>
                    <a:lnTo>
                      <a:pt x="2982" y="722"/>
                    </a:lnTo>
                    <a:lnTo>
                      <a:pt x="3037" y="810"/>
                    </a:lnTo>
                    <a:lnTo>
                      <a:pt x="3088" y="903"/>
                    </a:lnTo>
                    <a:lnTo>
                      <a:pt x="3132" y="999"/>
                    </a:lnTo>
                    <a:lnTo>
                      <a:pt x="3169" y="1099"/>
                    </a:lnTo>
                    <a:lnTo>
                      <a:pt x="3201" y="1201"/>
                    </a:lnTo>
                    <a:lnTo>
                      <a:pt x="3226" y="1306"/>
                    </a:lnTo>
                    <a:lnTo>
                      <a:pt x="3244" y="1413"/>
                    </a:lnTo>
                    <a:lnTo>
                      <a:pt x="3255" y="1523"/>
                    </a:lnTo>
                    <a:lnTo>
                      <a:pt x="2979" y="1523"/>
                    </a:lnTo>
                    <a:lnTo>
                      <a:pt x="2973" y="1452"/>
                    </a:lnTo>
                    <a:lnTo>
                      <a:pt x="2938" y="1406"/>
                    </a:lnTo>
                    <a:lnTo>
                      <a:pt x="2897" y="1361"/>
                    </a:lnTo>
                    <a:lnTo>
                      <a:pt x="2848" y="1317"/>
                    </a:lnTo>
                    <a:lnTo>
                      <a:pt x="2793" y="1276"/>
                    </a:lnTo>
                    <a:lnTo>
                      <a:pt x="2733" y="1236"/>
                    </a:lnTo>
                    <a:lnTo>
                      <a:pt x="2666" y="1200"/>
                    </a:lnTo>
                    <a:lnTo>
                      <a:pt x="2595" y="1165"/>
                    </a:lnTo>
                    <a:lnTo>
                      <a:pt x="2517" y="1132"/>
                    </a:lnTo>
                    <a:lnTo>
                      <a:pt x="2436" y="1102"/>
                    </a:lnTo>
                    <a:lnTo>
                      <a:pt x="2454" y="1205"/>
                    </a:lnTo>
                    <a:lnTo>
                      <a:pt x="2469" y="1312"/>
                    </a:lnTo>
                    <a:lnTo>
                      <a:pt x="2479" y="1421"/>
                    </a:lnTo>
                    <a:lnTo>
                      <a:pt x="2485" y="1533"/>
                    </a:lnTo>
                    <a:lnTo>
                      <a:pt x="2898" y="1533"/>
                    </a:lnTo>
                    <a:lnTo>
                      <a:pt x="2851" y="1548"/>
                    </a:lnTo>
                    <a:lnTo>
                      <a:pt x="2807" y="1569"/>
                    </a:lnTo>
                    <a:lnTo>
                      <a:pt x="2767" y="1597"/>
                    </a:lnTo>
                    <a:lnTo>
                      <a:pt x="2732" y="1629"/>
                    </a:lnTo>
                    <a:lnTo>
                      <a:pt x="2701" y="1666"/>
                    </a:lnTo>
                    <a:lnTo>
                      <a:pt x="2676" y="1708"/>
                    </a:lnTo>
                    <a:lnTo>
                      <a:pt x="2656" y="1753"/>
                    </a:lnTo>
                    <a:lnTo>
                      <a:pt x="2485" y="1753"/>
                    </a:lnTo>
                    <a:lnTo>
                      <a:pt x="2484" y="1780"/>
                    </a:lnTo>
                    <a:lnTo>
                      <a:pt x="2481" y="1806"/>
                    </a:lnTo>
                    <a:lnTo>
                      <a:pt x="2440" y="1809"/>
                    </a:lnTo>
                    <a:lnTo>
                      <a:pt x="2399" y="1817"/>
                    </a:lnTo>
                    <a:lnTo>
                      <a:pt x="2359" y="1831"/>
                    </a:lnTo>
                    <a:lnTo>
                      <a:pt x="2320" y="1850"/>
                    </a:lnTo>
                    <a:lnTo>
                      <a:pt x="2285" y="1874"/>
                    </a:lnTo>
                    <a:lnTo>
                      <a:pt x="2253" y="1901"/>
                    </a:lnTo>
                    <a:lnTo>
                      <a:pt x="2258" y="1852"/>
                    </a:lnTo>
                    <a:lnTo>
                      <a:pt x="2263" y="1804"/>
                    </a:lnTo>
                    <a:lnTo>
                      <a:pt x="2265" y="1753"/>
                    </a:lnTo>
                    <a:lnTo>
                      <a:pt x="1740" y="1753"/>
                    </a:lnTo>
                    <a:lnTo>
                      <a:pt x="1740" y="2307"/>
                    </a:lnTo>
                    <a:lnTo>
                      <a:pt x="1836" y="2300"/>
                    </a:lnTo>
                    <a:lnTo>
                      <a:pt x="1928" y="2292"/>
                    </a:lnTo>
                    <a:lnTo>
                      <a:pt x="2019" y="2280"/>
                    </a:lnTo>
                    <a:lnTo>
                      <a:pt x="2002" y="2325"/>
                    </a:lnTo>
                    <a:lnTo>
                      <a:pt x="1991" y="2373"/>
                    </a:lnTo>
                    <a:lnTo>
                      <a:pt x="1987" y="2420"/>
                    </a:lnTo>
                    <a:lnTo>
                      <a:pt x="1952" y="2393"/>
                    </a:lnTo>
                    <a:lnTo>
                      <a:pt x="1913" y="2370"/>
                    </a:lnTo>
                    <a:lnTo>
                      <a:pt x="1871" y="2354"/>
                    </a:lnTo>
                    <a:lnTo>
                      <a:pt x="1827" y="2344"/>
                    </a:lnTo>
                    <a:lnTo>
                      <a:pt x="1780" y="2340"/>
                    </a:lnTo>
                    <a:lnTo>
                      <a:pt x="1521" y="2340"/>
                    </a:lnTo>
                    <a:lnTo>
                      <a:pt x="1479" y="2343"/>
                    </a:lnTo>
                    <a:lnTo>
                      <a:pt x="1436" y="2351"/>
                    </a:lnTo>
                    <a:lnTo>
                      <a:pt x="1398" y="2366"/>
                    </a:lnTo>
                    <a:lnTo>
                      <a:pt x="1362" y="2385"/>
                    </a:lnTo>
                    <a:lnTo>
                      <a:pt x="1328" y="2409"/>
                    </a:lnTo>
                    <a:lnTo>
                      <a:pt x="1298" y="2436"/>
                    </a:lnTo>
                    <a:lnTo>
                      <a:pt x="1272" y="2469"/>
                    </a:lnTo>
                    <a:lnTo>
                      <a:pt x="1249" y="2502"/>
                    </a:lnTo>
                    <a:lnTo>
                      <a:pt x="1193" y="2496"/>
                    </a:lnTo>
                    <a:lnTo>
                      <a:pt x="1137" y="2489"/>
                    </a:lnTo>
                    <a:lnTo>
                      <a:pt x="1154" y="2530"/>
                    </a:lnTo>
                    <a:lnTo>
                      <a:pt x="1173" y="2570"/>
                    </a:lnTo>
                    <a:lnTo>
                      <a:pt x="1153" y="2566"/>
                    </a:lnTo>
                    <a:lnTo>
                      <a:pt x="1134" y="2564"/>
                    </a:lnTo>
                    <a:lnTo>
                      <a:pt x="1093" y="2566"/>
                    </a:lnTo>
                    <a:lnTo>
                      <a:pt x="1053" y="2575"/>
                    </a:lnTo>
                    <a:lnTo>
                      <a:pt x="1020" y="2586"/>
                    </a:lnTo>
                    <a:lnTo>
                      <a:pt x="987" y="2601"/>
                    </a:lnTo>
                    <a:lnTo>
                      <a:pt x="957" y="2620"/>
                    </a:lnTo>
                    <a:lnTo>
                      <a:pt x="932" y="2560"/>
                    </a:lnTo>
                    <a:lnTo>
                      <a:pt x="908" y="2497"/>
                    </a:lnTo>
                    <a:lnTo>
                      <a:pt x="887" y="2433"/>
                    </a:lnTo>
                    <a:lnTo>
                      <a:pt x="782" y="2401"/>
                    </a:lnTo>
                    <a:lnTo>
                      <a:pt x="684" y="2365"/>
                    </a:lnTo>
                    <a:lnTo>
                      <a:pt x="590" y="2327"/>
                    </a:lnTo>
                    <a:lnTo>
                      <a:pt x="503" y="2284"/>
                    </a:lnTo>
                    <a:lnTo>
                      <a:pt x="420" y="2238"/>
                    </a:lnTo>
                    <a:lnTo>
                      <a:pt x="467" y="2322"/>
                    </a:lnTo>
                    <a:lnTo>
                      <a:pt x="519" y="2403"/>
                    </a:lnTo>
                    <a:lnTo>
                      <a:pt x="576" y="2479"/>
                    </a:lnTo>
                    <a:lnTo>
                      <a:pt x="639" y="2550"/>
                    </a:lnTo>
                    <a:lnTo>
                      <a:pt x="706" y="2617"/>
                    </a:lnTo>
                    <a:lnTo>
                      <a:pt x="777" y="2680"/>
                    </a:lnTo>
                    <a:lnTo>
                      <a:pt x="854" y="2738"/>
                    </a:lnTo>
                    <a:lnTo>
                      <a:pt x="735" y="2943"/>
                    </a:lnTo>
                    <a:lnTo>
                      <a:pt x="726" y="2960"/>
                    </a:lnTo>
                    <a:lnTo>
                      <a:pt x="717" y="2979"/>
                    </a:lnTo>
                    <a:lnTo>
                      <a:pt x="634" y="2918"/>
                    </a:lnTo>
                    <a:lnTo>
                      <a:pt x="553" y="2852"/>
                    </a:lnTo>
                    <a:lnTo>
                      <a:pt x="478" y="2781"/>
                    </a:lnTo>
                    <a:lnTo>
                      <a:pt x="405" y="2705"/>
                    </a:lnTo>
                    <a:lnTo>
                      <a:pt x="339" y="2624"/>
                    </a:lnTo>
                    <a:lnTo>
                      <a:pt x="278" y="2539"/>
                    </a:lnTo>
                    <a:lnTo>
                      <a:pt x="223" y="2450"/>
                    </a:lnTo>
                    <a:lnTo>
                      <a:pt x="172" y="2358"/>
                    </a:lnTo>
                    <a:lnTo>
                      <a:pt x="128" y="2263"/>
                    </a:lnTo>
                    <a:lnTo>
                      <a:pt x="91" y="2163"/>
                    </a:lnTo>
                    <a:lnTo>
                      <a:pt x="58" y="2062"/>
                    </a:lnTo>
                    <a:lnTo>
                      <a:pt x="33" y="1957"/>
                    </a:lnTo>
                    <a:lnTo>
                      <a:pt x="15" y="1850"/>
                    </a:lnTo>
                    <a:lnTo>
                      <a:pt x="3" y="1741"/>
                    </a:lnTo>
                    <a:lnTo>
                      <a:pt x="0" y="1629"/>
                    </a:lnTo>
                    <a:lnTo>
                      <a:pt x="3" y="1518"/>
                    </a:lnTo>
                    <a:lnTo>
                      <a:pt x="15" y="1409"/>
                    </a:lnTo>
                    <a:lnTo>
                      <a:pt x="33" y="1302"/>
                    </a:lnTo>
                    <a:lnTo>
                      <a:pt x="58" y="1197"/>
                    </a:lnTo>
                    <a:lnTo>
                      <a:pt x="91" y="1095"/>
                    </a:lnTo>
                    <a:lnTo>
                      <a:pt x="128" y="996"/>
                    </a:lnTo>
                    <a:lnTo>
                      <a:pt x="173" y="900"/>
                    </a:lnTo>
                    <a:lnTo>
                      <a:pt x="223" y="808"/>
                    </a:lnTo>
                    <a:lnTo>
                      <a:pt x="279" y="719"/>
                    </a:lnTo>
                    <a:lnTo>
                      <a:pt x="341" y="634"/>
                    </a:lnTo>
                    <a:lnTo>
                      <a:pt x="407" y="553"/>
                    </a:lnTo>
                    <a:lnTo>
                      <a:pt x="478" y="477"/>
                    </a:lnTo>
                    <a:lnTo>
                      <a:pt x="554" y="406"/>
                    </a:lnTo>
                    <a:lnTo>
                      <a:pt x="635" y="340"/>
                    </a:lnTo>
                    <a:lnTo>
                      <a:pt x="720" y="279"/>
                    </a:lnTo>
                    <a:lnTo>
                      <a:pt x="809" y="223"/>
                    </a:lnTo>
                    <a:lnTo>
                      <a:pt x="901" y="173"/>
                    </a:lnTo>
                    <a:lnTo>
                      <a:pt x="997" y="128"/>
                    </a:lnTo>
                    <a:lnTo>
                      <a:pt x="1096" y="90"/>
                    </a:lnTo>
                    <a:lnTo>
                      <a:pt x="1198" y="58"/>
                    </a:lnTo>
                    <a:lnTo>
                      <a:pt x="1302" y="33"/>
                    </a:lnTo>
                    <a:lnTo>
                      <a:pt x="1409" y="14"/>
                    </a:lnTo>
                    <a:lnTo>
                      <a:pt x="1519" y="4"/>
                    </a:lnTo>
                    <a:lnTo>
                      <a:pt x="16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0" name="Freeform 528"/>
              <p:cNvSpPr>
                <a:spLocks noEditPoints="1"/>
              </p:cNvSpPr>
              <p:nvPr/>
            </p:nvSpPr>
            <p:spPr bwMode="auto">
              <a:xfrm>
                <a:off x="1339" y="2539"/>
                <a:ext cx="948" cy="980"/>
              </a:xfrm>
              <a:custGeom>
                <a:avLst/>
                <a:gdLst>
                  <a:gd name="T0" fmla="*/ 829 w 1897"/>
                  <a:gd name="T1" fmla="*/ 509 h 1960"/>
                  <a:gd name="T2" fmla="*/ 671 w 1897"/>
                  <a:gd name="T3" fmla="*/ 581 h 1960"/>
                  <a:gd name="T4" fmla="*/ 550 w 1897"/>
                  <a:gd name="T5" fmla="*/ 703 h 1960"/>
                  <a:gd name="T6" fmla="*/ 477 w 1897"/>
                  <a:gd name="T7" fmla="*/ 861 h 1960"/>
                  <a:gd name="T8" fmla="*/ 467 w 1897"/>
                  <a:gd name="T9" fmla="*/ 1040 h 1960"/>
                  <a:gd name="T10" fmla="*/ 520 w 1897"/>
                  <a:gd name="T11" fmla="*/ 1207 h 1960"/>
                  <a:gd name="T12" fmla="*/ 626 w 1897"/>
                  <a:gd name="T13" fmla="*/ 1342 h 1960"/>
                  <a:gd name="T14" fmla="*/ 773 w 1897"/>
                  <a:gd name="T15" fmla="*/ 1433 h 1960"/>
                  <a:gd name="T16" fmla="*/ 949 w 1897"/>
                  <a:gd name="T17" fmla="*/ 1466 h 1960"/>
                  <a:gd name="T18" fmla="*/ 1124 w 1897"/>
                  <a:gd name="T19" fmla="*/ 1433 h 1960"/>
                  <a:gd name="T20" fmla="*/ 1271 w 1897"/>
                  <a:gd name="T21" fmla="*/ 1342 h 1960"/>
                  <a:gd name="T22" fmla="*/ 1377 w 1897"/>
                  <a:gd name="T23" fmla="*/ 1207 h 1960"/>
                  <a:gd name="T24" fmla="*/ 1431 w 1897"/>
                  <a:gd name="T25" fmla="*/ 1040 h 1960"/>
                  <a:gd name="T26" fmla="*/ 1420 w 1897"/>
                  <a:gd name="T27" fmla="*/ 861 h 1960"/>
                  <a:gd name="T28" fmla="*/ 1347 w 1897"/>
                  <a:gd name="T29" fmla="*/ 703 h 1960"/>
                  <a:gd name="T30" fmla="*/ 1226 w 1897"/>
                  <a:gd name="T31" fmla="*/ 581 h 1960"/>
                  <a:gd name="T32" fmla="*/ 1068 w 1897"/>
                  <a:gd name="T33" fmla="*/ 509 h 1960"/>
                  <a:gd name="T34" fmla="*/ 786 w 1897"/>
                  <a:gd name="T35" fmla="*/ 0 h 1960"/>
                  <a:gd name="T36" fmla="*/ 1170 w 1897"/>
                  <a:gd name="T37" fmla="*/ 13 h 1960"/>
                  <a:gd name="T38" fmla="*/ 1231 w 1897"/>
                  <a:gd name="T39" fmla="*/ 76 h 1960"/>
                  <a:gd name="T40" fmla="*/ 1245 w 1897"/>
                  <a:gd name="T41" fmla="*/ 272 h 1960"/>
                  <a:gd name="T42" fmla="*/ 1372 w 1897"/>
                  <a:gd name="T43" fmla="*/ 343 h 1960"/>
                  <a:gd name="T44" fmla="*/ 1554 w 1897"/>
                  <a:gd name="T45" fmla="*/ 290 h 1960"/>
                  <a:gd name="T46" fmla="*/ 1627 w 1897"/>
                  <a:gd name="T47" fmla="*/ 285 h 1960"/>
                  <a:gd name="T48" fmla="*/ 1699 w 1897"/>
                  <a:gd name="T49" fmla="*/ 326 h 1960"/>
                  <a:gd name="T50" fmla="*/ 1889 w 1897"/>
                  <a:gd name="T51" fmla="*/ 655 h 1960"/>
                  <a:gd name="T52" fmla="*/ 1892 w 1897"/>
                  <a:gd name="T53" fmla="*/ 732 h 1960"/>
                  <a:gd name="T54" fmla="*/ 1852 w 1897"/>
                  <a:gd name="T55" fmla="*/ 798 h 1960"/>
                  <a:gd name="T56" fmla="*/ 1712 w 1897"/>
                  <a:gd name="T57" fmla="*/ 915 h 1960"/>
                  <a:gd name="T58" fmla="*/ 1716 w 1897"/>
                  <a:gd name="T59" fmla="*/ 1013 h 1960"/>
                  <a:gd name="T60" fmla="*/ 1829 w 1897"/>
                  <a:gd name="T61" fmla="*/ 1146 h 1960"/>
                  <a:gd name="T62" fmla="*/ 1883 w 1897"/>
                  <a:gd name="T63" fmla="*/ 1204 h 1960"/>
                  <a:gd name="T64" fmla="*/ 1895 w 1897"/>
                  <a:gd name="T65" fmla="*/ 1279 h 1960"/>
                  <a:gd name="T66" fmla="*/ 1716 w 1897"/>
                  <a:gd name="T67" fmla="*/ 1611 h 1960"/>
                  <a:gd name="T68" fmla="*/ 1659 w 1897"/>
                  <a:gd name="T69" fmla="*/ 1664 h 1960"/>
                  <a:gd name="T70" fmla="*/ 1601 w 1897"/>
                  <a:gd name="T71" fmla="*/ 1678 h 1960"/>
                  <a:gd name="T72" fmla="*/ 1533 w 1897"/>
                  <a:gd name="T73" fmla="*/ 1659 h 1960"/>
                  <a:gd name="T74" fmla="*/ 1331 w 1897"/>
                  <a:gd name="T75" fmla="*/ 1644 h 1960"/>
                  <a:gd name="T76" fmla="*/ 1245 w 1897"/>
                  <a:gd name="T77" fmla="*/ 1826 h 1960"/>
                  <a:gd name="T78" fmla="*/ 1215 w 1897"/>
                  <a:gd name="T79" fmla="*/ 1910 h 1960"/>
                  <a:gd name="T80" fmla="*/ 1141 w 1897"/>
                  <a:gd name="T81" fmla="*/ 1956 h 1960"/>
                  <a:gd name="T82" fmla="*/ 756 w 1897"/>
                  <a:gd name="T83" fmla="*/ 1956 h 1960"/>
                  <a:gd name="T84" fmla="*/ 682 w 1897"/>
                  <a:gd name="T85" fmla="*/ 1910 h 1960"/>
                  <a:gd name="T86" fmla="*/ 652 w 1897"/>
                  <a:gd name="T87" fmla="*/ 1826 h 1960"/>
                  <a:gd name="T88" fmla="*/ 566 w 1897"/>
                  <a:gd name="T89" fmla="*/ 1644 h 1960"/>
                  <a:gd name="T90" fmla="*/ 371 w 1897"/>
                  <a:gd name="T91" fmla="*/ 1655 h 1960"/>
                  <a:gd name="T92" fmla="*/ 351 w 1897"/>
                  <a:gd name="T93" fmla="*/ 1564 h 1960"/>
                  <a:gd name="T94" fmla="*/ 407 w 1897"/>
                  <a:gd name="T95" fmla="*/ 1452 h 1960"/>
                  <a:gd name="T96" fmla="*/ 416 w 1897"/>
                  <a:gd name="T97" fmla="*/ 1331 h 1960"/>
                  <a:gd name="T98" fmla="*/ 377 w 1897"/>
                  <a:gd name="T99" fmla="*/ 1215 h 1960"/>
                  <a:gd name="T100" fmla="*/ 209 w 1897"/>
                  <a:gd name="T101" fmla="*/ 940 h 1960"/>
                  <a:gd name="T102" fmla="*/ 68 w 1897"/>
                  <a:gd name="T103" fmla="*/ 813 h 1960"/>
                  <a:gd name="T104" fmla="*/ 14 w 1897"/>
                  <a:gd name="T105" fmla="*/ 756 h 1960"/>
                  <a:gd name="T106" fmla="*/ 2 w 1897"/>
                  <a:gd name="T107" fmla="*/ 681 h 1960"/>
                  <a:gd name="T108" fmla="*/ 181 w 1897"/>
                  <a:gd name="T109" fmla="*/ 349 h 1960"/>
                  <a:gd name="T110" fmla="*/ 238 w 1897"/>
                  <a:gd name="T111" fmla="*/ 297 h 1960"/>
                  <a:gd name="T112" fmla="*/ 298 w 1897"/>
                  <a:gd name="T113" fmla="*/ 283 h 1960"/>
                  <a:gd name="T114" fmla="*/ 364 w 1897"/>
                  <a:gd name="T115" fmla="*/ 300 h 1960"/>
                  <a:gd name="T116" fmla="*/ 566 w 1897"/>
                  <a:gd name="T117" fmla="*/ 317 h 1960"/>
                  <a:gd name="T118" fmla="*/ 652 w 1897"/>
                  <a:gd name="T119" fmla="*/ 134 h 1960"/>
                  <a:gd name="T120" fmla="*/ 682 w 1897"/>
                  <a:gd name="T121" fmla="*/ 51 h 1960"/>
                  <a:gd name="T122" fmla="*/ 756 w 1897"/>
                  <a:gd name="T123" fmla="*/ 3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7" h="1960">
                    <a:moveTo>
                      <a:pt x="949" y="495"/>
                    </a:moveTo>
                    <a:lnTo>
                      <a:pt x="888" y="499"/>
                    </a:lnTo>
                    <a:lnTo>
                      <a:pt x="829" y="509"/>
                    </a:lnTo>
                    <a:lnTo>
                      <a:pt x="773" y="527"/>
                    </a:lnTo>
                    <a:lnTo>
                      <a:pt x="721" y="551"/>
                    </a:lnTo>
                    <a:lnTo>
                      <a:pt x="671" y="581"/>
                    </a:lnTo>
                    <a:lnTo>
                      <a:pt x="626" y="617"/>
                    </a:lnTo>
                    <a:lnTo>
                      <a:pt x="586" y="657"/>
                    </a:lnTo>
                    <a:lnTo>
                      <a:pt x="550" y="703"/>
                    </a:lnTo>
                    <a:lnTo>
                      <a:pt x="520" y="752"/>
                    </a:lnTo>
                    <a:lnTo>
                      <a:pt x="496" y="804"/>
                    </a:lnTo>
                    <a:lnTo>
                      <a:pt x="477" y="861"/>
                    </a:lnTo>
                    <a:lnTo>
                      <a:pt x="467" y="919"/>
                    </a:lnTo>
                    <a:lnTo>
                      <a:pt x="462" y="980"/>
                    </a:lnTo>
                    <a:lnTo>
                      <a:pt x="467" y="1040"/>
                    </a:lnTo>
                    <a:lnTo>
                      <a:pt x="477" y="1099"/>
                    </a:lnTo>
                    <a:lnTo>
                      <a:pt x="496" y="1155"/>
                    </a:lnTo>
                    <a:lnTo>
                      <a:pt x="520" y="1207"/>
                    </a:lnTo>
                    <a:lnTo>
                      <a:pt x="550" y="1257"/>
                    </a:lnTo>
                    <a:lnTo>
                      <a:pt x="586" y="1302"/>
                    </a:lnTo>
                    <a:lnTo>
                      <a:pt x="626" y="1342"/>
                    </a:lnTo>
                    <a:lnTo>
                      <a:pt x="671" y="1378"/>
                    </a:lnTo>
                    <a:lnTo>
                      <a:pt x="721" y="1408"/>
                    </a:lnTo>
                    <a:lnTo>
                      <a:pt x="773" y="1433"/>
                    </a:lnTo>
                    <a:lnTo>
                      <a:pt x="829" y="1451"/>
                    </a:lnTo>
                    <a:lnTo>
                      <a:pt x="888" y="1462"/>
                    </a:lnTo>
                    <a:lnTo>
                      <a:pt x="949" y="1466"/>
                    </a:lnTo>
                    <a:lnTo>
                      <a:pt x="1009" y="1462"/>
                    </a:lnTo>
                    <a:lnTo>
                      <a:pt x="1068" y="1451"/>
                    </a:lnTo>
                    <a:lnTo>
                      <a:pt x="1124" y="1433"/>
                    </a:lnTo>
                    <a:lnTo>
                      <a:pt x="1176" y="1408"/>
                    </a:lnTo>
                    <a:lnTo>
                      <a:pt x="1226" y="1378"/>
                    </a:lnTo>
                    <a:lnTo>
                      <a:pt x="1271" y="1342"/>
                    </a:lnTo>
                    <a:lnTo>
                      <a:pt x="1311" y="1302"/>
                    </a:lnTo>
                    <a:lnTo>
                      <a:pt x="1347" y="1257"/>
                    </a:lnTo>
                    <a:lnTo>
                      <a:pt x="1377" y="1207"/>
                    </a:lnTo>
                    <a:lnTo>
                      <a:pt x="1401" y="1155"/>
                    </a:lnTo>
                    <a:lnTo>
                      <a:pt x="1420" y="1099"/>
                    </a:lnTo>
                    <a:lnTo>
                      <a:pt x="1431" y="1040"/>
                    </a:lnTo>
                    <a:lnTo>
                      <a:pt x="1435" y="980"/>
                    </a:lnTo>
                    <a:lnTo>
                      <a:pt x="1431" y="919"/>
                    </a:lnTo>
                    <a:lnTo>
                      <a:pt x="1420" y="861"/>
                    </a:lnTo>
                    <a:lnTo>
                      <a:pt x="1401" y="804"/>
                    </a:lnTo>
                    <a:lnTo>
                      <a:pt x="1377" y="752"/>
                    </a:lnTo>
                    <a:lnTo>
                      <a:pt x="1347" y="703"/>
                    </a:lnTo>
                    <a:lnTo>
                      <a:pt x="1311" y="657"/>
                    </a:lnTo>
                    <a:lnTo>
                      <a:pt x="1271" y="617"/>
                    </a:lnTo>
                    <a:lnTo>
                      <a:pt x="1226" y="581"/>
                    </a:lnTo>
                    <a:lnTo>
                      <a:pt x="1176" y="551"/>
                    </a:lnTo>
                    <a:lnTo>
                      <a:pt x="1124" y="527"/>
                    </a:lnTo>
                    <a:lnTo>
                      <a:pt x="1068" y="509"/>
                    </a:lnTo>
                    <a:lnTo>
                      <a:pt x="1009" y="499"/>
                    </a:lnTo>
                    <a:lnTo>
                      <a:pt x="949" y="495"/>
                    </a:lnTo>
                    <a:close/>
                    <a:moveTo>
                      <a:pt x="786" y="0"/>
                    </a:moveTo>
                    <a:lnTo>
                      <a:pt x="1111" y="0"/>
                    </a:lnTo>
                    <a:lnTo>
                      <a:pt x="1141" y="3"/>
                    </a:lnTo>
                    <a:lnTo>
                      <a:pt x="1170" y="13"/>
                    </a:lnTo>
                    <a:lnTo>
                      <a:pt x="1195" y="30"/>
                    </a:lnTo>
                    <a:lnTo>
                      <a:pt x="1215" y="51"/>
                    </a:lnTo>
                    <a:lnTo>
                      <a:pt x="1231" y="76"/>
                    </a:lnTo>
                    <a:lnTo>
                      <a:pt x="1241" y="103"/>
                    </a:lnTo>
                    <a:lnTo>
                      <a:pt x="1245" y="134"/>
                    </a:lnTo>
                    <a:lnTo>
                      <a:pt x="1245" y="272"/>
                    </a:lnTo>
                    <a:lnTo>
                      <a:pt x="1289" y="293"/>
                    </a:lnTo>
                    <a:lnTo>
                      <a:pt x="1331" y="317"/>
                    </a:lnTo>
                    <a:lnTo>
                      <a:pt x="1372" y="343"/>
                    </a:lnTo>
                    <a:lnTo>
                      <a:pt x="1411" y="370"/>
                    </a:lnTo>
                    <a:lnTo>
                      <a:pt x="1533" y="300"/>
                    </a:lnTo>
                    <a:lnTo>
                      <a:pt x="1554" y="290"/>
                    </a:lnTo>
                    <a:lnTo>
                      <a:pt x="1577" y="284"/>
                    </a:lnTo>
                    <a:lnTo>
                      <a:pt x="1599" y="283"/>
                    </a:lnTo>
                    <a:lnTo>
                      <a:pt x="1627" y="285"/>
                    </a:lnTo>
                    <a:lnTo>
                      <a:pt x="1654" y="294"/>
                    </a:lnTo>
                    <a:lnTo>
                      <a:pt x="1678" y="308"/>
                    </a:lnTo>
                    <a:lnTo>
                      <a:pt x="1699" y="326"/>
                    </a:lnTo>
                    <a:lnTo>
                      <a:pt x="1716" y="349"/>
                    </a:lnTo>
                    <a:lnTo>
                      <a:pt x="1879" y="631"/>
                    </a:lnTo>
                    <a:lnTo>
                      <a:pt x="1889" y="655"/>
                    </a:lnTo>
                    <a:lnTo>
                      <a:pt x="1895" y="680"/>
                    </a:lnTo>
                    <a:lnTo>
                      <a:pt x="1897" y="706"/>
                    </a:lnTo>
                    <a:lnTo>
                      <a:pt x="1892" y="732"/>
                    </a:lnTo>
                    <a:lnTo>
                      <a:pt x="1883" y="757"/>
                    </a:lnTo>
                    <a:lnTo>
                      <a:pt x="1869" y="779"/>
                    </a:lnTo>
                    <a:lnTo>
                      <a:pt x="1852" y="798"/>
                    </a:lnTo>
                    <a:lnTo>
                      <a:pt x="1829" y="813"/>
                    </a:lnTo>
                    <a:lnTo>
                      <a:pt x="1707" y="884"/>
                    </a:lnTo>
                    <a:lnTo>
                      <a:pt x="1712" y="915"/>
                    </a:lnTo>
                    <a:lnTo>
                      <a:pt x="1716" y="948"/>
                    </a:lnTo>
                    <a:lnTo>
                      <a:pt x="1717" y="980"/>
                    </a:lnTo>
                    <a:lnTo>
                      <a:pt x="1716" y="1013"/>
                    </a:lnTo>
                    <a:lnTo>
                      <a:pt x="1712" y="1044"/>
                    </a:lnTo>
                    <a:lnTo>
                      <a:pt x="1707" y="1075"/>
                    </a:lnTo>
                    <a:lnTo>
                      <a:pt x="1829" y="1146"/>
                    </a:lnTo>
                    <a:lnTo>
                      <a:pt x="1852" y="1163"/>
                    </a:lnTo>
                    <a:lnTo>
                      <a:pt x="1869" y="1181"/>
                    </a:lnTo>
                    <a:lnTo>
                      <a:pt x="1883" y="1204"/>
                    </a:lnTo>
                    <a:lnTo>
                      <a:pt x="1892" y="1227"/>
                    </a:lnTo>
                    <a:lnTo>
                      <a:pt x="1897" y="1252"/>
                    </a:lnTo>
                    <a:lnTo>
                      <a:pt x="1895" y="1279"/>
                    </a:lnTo>
                    <a:lnTo>
                      <a:pt x="1890" y="1305"/>
                    </a:lnTo>
                    <a:lnTo>
                      <a:pt x="1879" y="1330"/>
                    </a:lnTo>
                    <a:lnTo>
                      <a:pt x="1716" y="1611"/>
                    </a:lnTo>
                    <a:lnTo>
                      <a:pt x="1701" y="1632"/>
                    </a:lnTo>
                    <a:lnTo>
                      <a:pt x="1682" y="1650"/>
                    </a:lnTo>
                    <a:lnTo>
                      <a:pt x="1659" y="1664"/>
                    </a:lnTo>
                    <a:lnTo>
                      <a:pt x="1634" y="1673"/>
                    </a:lnTo>
                    <a:lnTo>
                      <a:pt x="1618" y="1677"/>
                    </a:lnTo>
                    <a:lnTo>
                      <a:pt x="1601" y="1678"/>
                    </a:lnTo>
                    <a:lnTo>
                      <a:pt x="1577" y="1675"/>
                    </a:lnTo>
                    <a:lnTo>
                      <a:pt x="1554" y="1669"/>
                    </a:lnTo>
                    <a:lnTo>
                      <a:pt x="1533" y="1659"/>
                    </a:lnTo>
                    <a:lnTo>
                      <a:pt x="1411" y="1589"/>
                    </a:lnTo>
                    <a:lnTo>
                      <a:pt x="1372" y="1618"/>
                    </a:lnTo>
                    <a:lnTo>
                      <a:pt x="1331" y="1644"/>
                    </a:lnTo>
                    <a:lnTo>
                      <a:pt x="1290" y="1668"/>
                    </a:lnTo>
                    <a:lnTo>
                      <a:pt x="1245" y="1688"/>
                    </a:lnTo>
                    <a:lnTo>
                      <a:pt x="1245" y="1826"/>
                    </a:lnTo>
                    <a:lnTo>
                      <a:pt x="1241" y="1856"/>
                    </a:lnTo>
                    <a:lnTo>
                      <a:pt x="1231" y="1885"/>
                    </a:lnTo>
                    <a:lnTo>
                      <a:pt x="1215" y="1910"/>
                    </a:lnTo>
                    <a:lnTo>
                      <a:pt x="1195" y="1930"/>
                    </a:lnTo>
                    <a:lnTo>
                      <a:pt x="1170" y="1946"/>
                    </a:lnTo>
                    <a:lnTo>
                      <a:pt x="1141" y="1956"/>
                    </a:lnTo>
                    <a:lnTo>
                      <a:pt x="1111" y="1960"/>
                    </a:lnTo>
                    <a:lnTo>
                      <a:pt x="786" y="1960"/>
                    </a:lnTo>
                    <a:lnTo>
                      <a:pt x="756" y="1956"/>
                    </a:lnTo>
                    <a:lnTo>
                      <a:pt x="727" y="1946"/>
                    </a:lnTo>
                    <a:lnTo>
                      <a:pt x="702" y="1930"/>
                    </a:lnTo>
                    <a:lnTo>
                      <a:pt x="682" y="1910"/>
                    </a:lnTo>
                    <a:lnTo>
                      <a:pt x="666" y="1885"/>
                    </a:lnTo>
                    <a:lnTo>
                      <a:pt x="656" y="1856"/>
                    </a:lnTo>
                    <a:lnTo>
                      <a:pt x="652" y="1826"/>
                    </a:lnTo>
                    <a:lnTo>
                      <a:pt x="652" y="1688"/>
                    </a:lnTo>
                    <a:lnTo>
                      <a:pt x="608" y="1668"/>
                    </a:lnTo>
                    <a:lnTo>
                      <a:pt x="566" y="1644"/>
                    </a:lnTo>
                    <a:lnTo>
                      <a:pt x="525" y="1618"/>
                    </a:lnTo>
                    <a:lnTo>
                      <a:pt x="486" y="1589"/>
                    </a:lnTo>
                    <a:lnTo>
                      <a:pt x="371" y="1655"/>
                    </a:lnTo>
                    <a:lnTo>
                      <a:pt x="350" y="1623"/>
                    </a:lnTo>
                    <a:lnTo>
                      <a:pt x="324" y="1594"/>
                    </a:lnTo>
                    <a:lnTo>
                      <a:pt x="351" y="1564"/>
                    </a:lnTo>
                    <a:lnTo>
                      <a:pt x="375" y="1529"/>
                    </a:lnTo>
                    <a:lnTo>
                      <a:pt x="394" y="1492"/>
                    </a:lnTo>
                    <a:lnTo>
                      <a:pt x="407" y="1452"/>
                    </a:lnTo>
                    <a:lnTo>
                      <a:pt x="416" y="1412"/>
                    </a:lnTo>
                    <a:lnTo>
                      <a:pt x="419" y="1371"/>
                    </a:lnTo>
                    <a:lnTo>
                      <a:pt x="416" y="1331"/>
                    </a:lnTo>
                    <a:lnTo>
                      <a:pt x="409" y="1291"/>
                    </a:lnTo>
                    <a:lnTo>
                      <a:pt x="395" y="1252"/>
                    </a:lnTo>
                    <a:lnTo>
                      <a:pt x="377" y="1215"/>
                    </a:lnTo>
                    <a:lnTo>
                      <a:pt x="248" y="992"/>
                    </a:lnTo>
                    <a:lnTo>
                      <a:pt x="230" y="964"/>
                    </a:lnTo>
                    <a:lnTo>
                      <a:pt x="209" y="940"/>
                    </a:lnTo>
                    <a:lnTo>
                      <a:pt x="185" y="918"/>
                    </a:lnTo>
                    <a:lnTo>
                      <a:pt x="190" y="884"/>
                    </a:lnTo>
                    <a:lnTo>
                      <a:pt x="68" y="813"/>
                    </a:lnTo>
                    <a:lnTo>
                      <a:pt x="45" y="798"/>
                    </a:lnTo>
                    <a:lnTo>
                      <a:pt x="28" y="778"/>
                    </a:lnTo>
                    <a:lnTo>
                      <a:pt x="14" y="756"/>
                    </a:lnTo>
                    <a:lnTo>
                      <a:pt x="5" y="732"/>
                    </a:lnTo>
                    <a:lnTo>
                      <a:pt x="0" y="707"/>
                    </a:lnTo>
                    <a:lnTo>
                      <a:pt x="2" y="681"/>
                    </a:lnTo>
                    <a:lnTo>
                      <a:pt x="7" y="656"/>
                    </a:lnTo>
                    <a:lnTo>
                      <a:pt x="18" y="631"/>
                    </a:lnTo>
                    <a:lnTo>
                      <a:pt x="181" y="349"/>
                    </a:lnTo>
                    <a:lnTo>
                      <a:pt x="196" y="328"/>
                    </a:lnTo>
                    <a:lnTo>
                      <a:pt x="215" y="310"/>
                    </a:lnTo>
                    <a:lnTo>
                      <a:pt x="238" y="297"/>
                    </a:lnTo>
                    <a:lnTo>
                      <a:pt x="263" y="287"/>
                    </a:lnTo>
                    <a:lnTo>
                      <a:pt x="280" y="284"/>
                    </a:lnTo>
                    <a:lnTo>
                      <a:pt x="298" y="283"/>
                    </a:lnTo>
                    <a:lnTo>
                      <a:pt x="320" y="284"/>
                    </a:lnTo>
                    <a:lnTo>
                      <a:pt x="342" y="290"/>
                    </a:lnTo>
                    <a:lnTo>
                      <a:pt x="364" y="300"/>
                    </a:lnTo>
                    <a:lnTo>
                      <a:pt x="486" y="370"/>
                    </a:lnTo>
                    <a:lnTo>
                      <a:pt x="525" y="343"/>
                    </a:lnTo>
                    <a:lnTo>
                      <a:pt x="566" y="317"/>
                    </a:lnTo>
                    <a:lnTo>
                      <a:pt x="608" y="293"/>
                    </a:lnTo>
                    <a:lnTo>
                      <a:pt x="652" y="272"/>
                    </a:lnTo>
                    <a:lnTo>
                      <a:pt x="652" y="134"/>
                    </a:lnTo>
                    <a:lnTo>
                      <a:pt x="656" y="103"/>
                    </a:lnTo>
                    <a:lnTo>
                      <a:pt x="666" y="76"/>
                    </a:lnTo>
                    <a:lnTo>
                      <a:pt x="682" y="51"/>
                    </a:lnTo>
                    <a:lnTo>
                      <a:pt x="702" y="30"/>
                    </a:lnTo>
                    <a:lnTo>
                      <a:pt x="727" y="13"/>
                    </a:lnTo>
                    <a:lnTo>
                      <a:pt x="756" y="3"/>
                    </a:lnTo>
                    <a:lnTo>
                      <a:pt x="78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529"/>
              <p:cNvSpPr/>
              <p:nvPr/>
            </p:nvSpPr>
            <p:spPr bwMode="auto">
              <a:xfrm>
                <a:off x="1638" y="2855"/>
                <a:ext cx="349" cy="349"/>
              </a:xfrm>
              <a:custGeom>
                <a:avLst/>
                <a:gdLst>
                  <a:gd name="T0" fmla="*/ 349 w 697"/>
                  <a:gd name="T1" fmla="*/ 0 h 698"/>
                  <a:gd name="T2" fmla="*/ 400 w 697"/>
                  <a:gd name="T3" fmla="*/ 4 h 698"/>
                  <a:gd name="T4" fmla="*/ 449 w 697"/>
                  <a:gd name="T5" fmla="*/ 15 h 698"/>
                  <a:gd name="T6" fmla="*/ 495 w 697"/>
                  <a:gd name="T7" fmla="*/ 32 h 698"/>
                  <a:gd name="T8" fmla="*/ 539 w 697"/>
                  <a:gd name="T9" fmla="*/ 56 h 698"/>
                  <a:gd name="T10" fmla="*/ 578 w 697"/>
                  <a:gd name="T11" fmla="*/ 86 h 698"/>
                  <a:gd name="T12" fmla="*/ 611 w 697"/>
                  <a:gd name="T13" fmla="*/ 120 h 698"/>
                  <a:gd name="T14" fmla="*/ 641 w 697"/>
                  <a:gd name="T15" fmla="*/ 160 h 698"/>
                  <a:gd name="T16" fmla="*/ 665 w 697"/>
                  <a:gd name="T17" fmla="*/ 202 h 698"/>
                  <a:gd name="T18" fmla="*/ 682 w 697"/>
                  <a:gd name="T19" fmla="*/ 248 h 698"/>
                  <a:gd name="T20" fmla="*/ 694 w 697"/>
                  <a:gd name="T21" fmla="*/ 297 h 698"/>
                  <a:gd name="T22" fmla="*/ 697 w 697"/>
                  <a:gd name="T23" fmla="*/ 349 h 698"/>
                  <a:gd name="T24" fmla="*/ 694 w 697"/>
                  <a:gd name="T25" fmla="*/ 401 h 698"/>
                  <a:gd name="T26" fmla="*/ 682 w 697"/>
                  <a:gd name="T27" fmla="*/ 449 h 698"/>
                  <a:gd name="T28" fmla="*/ 665 w 697"/>
                  <a:gd name="T29" fmla="*/ 495 h 698"/>
                  <a:gd name="T30" fmla="*/ 641 w 697"/>
                  <a:gd name="T31" fmla="*/ 539 h 698"/>
                  <a:gd name="T32" fmla="*/ 611 w 697"/>
                  <a:gd name="T33" fmla="*/ 578 h 698"/>
                  <a:gd name="T34" fmla="*/ 578 w 697"/>
                  <a:gd name="T35" fmla="*/ 613 h 698"/>
                  <a:gd name="T36" fmla="*/ 539 w 697"/>
                  <a:gd name="T37" fmla="*/ 641 h 698"/>
                  <a:gd name="T38" fmla="*/ 495 w 697"/>
                  <a:gd name="T39" fmla="*/ 665 h 698"/>
                  <a:gd name="T40" fmla="*/ 449 w 697"/>
                  <a:gd name="T41" fmla="*/ 683 h 698"/>
                  <a:gd name="T42" fmla="*/ 400 w 697"/>
                  <a:gd name="T43" fmla="*/ 694 h 698"/>
                  <a:gd name="T44" fmla="*/ 349 w 697"/>
                  <a:gd name="T45" fmla="*/ 698 h 698"/>
                  <a:gd name="T46" fmla="*/ 297 w 697"/>
                  <a:gd name="T47" fmla="*/ 694 h 698"/>
                  <a:gd name="T48" fmla="*/ 248 w 697"/>
                  <a:gd name="T49" fmla="*/ 683 h 698"/>
                  <a:gd name="T50" fmla="*/ 202 w 697"/>
                  <a:gd name="T51" fmla="*/ 665 h 698"/>
                  <a:gd name="T52" fmla="*/ 158 w 697"/>
                  <a:gd name="T53" fmla="*/ 641 h 698"/>
                  <a:gd name="T54" fmla="*/ 119 w 697"/>
                  <a:gd name="T55" fmla="*/ 613 h 698"/>
                  <a:gd name="T56" fmla="*/ 86 w 697"/>
                  <a:gd name="T57" fmla="*/ 578 h 698"/>
                  <a:gd name="T58" fmla="*/ 56 w 697"/>
                  <a:gd name="T59" fmla="*/ 539 h 698"/>
                  <a:gd name="T60" fmla="*/ 32 w 697"/>
                  <a:gd name="T61" fmla="*/ 495 h 698"/>
                  <a:gd name="T62" fmla="*/ 15 w 697"/>
                  <a:gd name="T63" fmla="*/ 449 h 698"/>
                  <a:gd name="T64" fmla="*/ 3 w 697"/>
                  <a:gd name="T65" fmla="*/ 401 h 698"/>
                  <a:gd name="T66" fmla="*/ 0 w 697"/>
                  <a:gd name="T67" fmla="*/ 349 h 698"/>
                  <a:gd name="T68" fmla="*/ 3 w 697"/>
                  <a:gd name="T69" fmla="*/ 297 h 698"/>
                  <a:gd name="T70" fmla="*/ 15 w 697"/>
                  <a:gd name="T71" fmla="*/ 248 h 698"/>
                  <a:gd name="T72" fmla="*/ 32 w 697"/>
                  <a:gd name="T73" fmla="*/ 202 h 698"/>
                  <a:gd name="T74" fmla="*/ 56 w 697"/>
                  <a:gd name="T75" fmla="*/ 160 h 698"/>
                  <a:gd name="T76" fmla="*/ 86 w 697"/>
                  <a:gd name="T77" fmla="*/ 120 h 698"/>
                  <a:gd name="T78" fmla="*/ 119 w 697"/>
                  <a:gd name="T79" fmla="*/ 86 h 698"/>
                  <a:gd name="T80" fmla="*/ 158 w 697"/>
                  <a:gd name="T81" fmla="*/ 56 h 698"/>
                  <a:gd name="T82" fmla="*/ 202 w 697"/>
                  <a:gd name="T83" fmla="*/ 32 h 698"/>
                  <a:gd name="T84" fmla="*/ 248 w 697"/>
                  <a:gd name="T85" fmla="*/ 15 h 698"/>
                  <a:gd name="T86" fmla="*/ 297 w 697"/>
                  <a:gd name="T87" fmla="*/ 4 h 698"/>
                  <a:gd name="T88" fmla="*/ 349 w 697"/>
                  <a:gd name="T89"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7" h="698">
                    <a:moveTo>
                      <a:pt x="349" y="0"/>
                    </a:moveTo>
                    <a:lnTo>
                      <a:pt x="400" y="4"/>
                    </a:lnTo>
                    <a:lnTo>
                      <a:pt x="449" y="15"/>
                    </a:lnTo>
                    <a:lnTo>
                      <a:pt x="495" y="32"/>
                    </a:lnTo>
                    <a:lnTo>
                      <a:pt x="539" y="56"/>
                    </a:lnTo>
                    <a:lnTo>
                      <a:pt x="578" y="86"/>
                    </a:lnTo>
                    <a:lnTo>
                      <a:pt x="611" y="120"/>
                    </a:lnTo>
                    <a:lnTo>
                      <a:pt x="641" y="160"/>
                    </a:lnTo>
                    <a:lnTo>
                      <a:pt x="665" y="202"/>
                    </a:lnTo>
                    <a:lnTo>
                      <a:pt x="682" y="248"/>
                    </a:lnTo>
                    <a:lnTo>
                      <a:pt x="694" y="297"/>
                    </a:lnTo>
                    <a:lnTo>
                      <a:pt x="697" y="349"/>
                    </a:lnTo>
                    <a:lnTo>
                      <a:pt x="694" y="401"/>
                    </a:lnTo>
                    <a:lnTo>
                      <a:pt x="682" y="449"/>
                    </a:lnTo>
                    <a:lnTo>
                      <a:pt x="665" y="495"/>
                    </a:lnTo>
                    <a:lnTo>
                      <a:pt x="641" y="539"/>
                    </a:lnTo>
                    <a:lnTo>
                      <a:pt x="611" y="578"/>
                    </a:lnTo>
                    <a:lnTo>
                      <a:pt x="578" y="613"/>
                    </a:lnTo>
                    <a:lnTo>
                      <a:pt x="539" y="641"/>
                    </a:lnTo>
                    <a:lnTo>
                      <a:pt x="495" y="665"/>
                    </a:lnTo>
                    <a:lnTo>
                      <a:pt x="449" y="683"/>
                    </a:lnTo>
                    <a:lnTo>
                      <a:pt x="400" y="694"/>
                    </a:lnTo>
                    <a:lnTo>
                      <a:pt x="349" y="698"/>
                    </a:lnTo>
                    <a:lnTo>
                      <a:pt x="297" y="694"/>
                    </a:lnTo>
                    <a:lnTo>
                      <a:pt x="248" y="683"/>
                    </a:lnTo>
                    <a:lnTo>
                      <a:pt x="202" y="665"/>
                    </a:lnTo>
                    <a:lnTo>
                      <a:pt x="158" y="641"/>
                    </a:lnTo>
                    <a:lnTo>
                      <a:pt x="119" y="613"/>
                    </a:lnTo>
                    <a:lnTo>
                      <a:pt x="86" y="578"/>
                    </a:lnTo>
                    <a:lnTo>
                      <a:pt x="56" y="539"/>
                    </a:lnTo>
                    <a:lnTo>
                      <a:pt x="32" y="495"/>
                    </a:lnTo>
                    <a:lnTo>
                      <a:pt x="15" y="449"/>
                    </a:lnTo>
                    <a:lnTo>
                      <a:pt x="3" y="401"/>
                    </a:lnTo>
                    <a:lnTo>
                      <a:pt x="0" y="349"/>
                    </a:lnTo>
                    <a:lnTo>
                      <a:pt x="3" y="297"/>
                    </a:lnTo>
                    <a:lnTo>
                      <a:pt x="15" y="248"/>
                    </a:lnTo>
                    <a:lnTo>
                      <a:pt x="32" y="202"/>
                    </a:lnTo>
                    <a:lnTo>
                      <a:pt x="56" y="160"/>
                    </a:lnTo>
                    <a:lnTo>
                      <a:pt x="86" y="120"/>
                    </a:lnTo>
                    <a:lnTo>
                      <a:pt x="119" y="86"/>
                    </a:lnTo>
                    <a:lnTo>
                      <a:pt x="158" y="56"/>
                    </a:lnTo>
                    <a:lnTo>
                      <a:pt x="202" y="32"/>
                    </a:lnTo>
                    <a:lnTo>
                      <a:pt x="248" y="15"/>
                    </a:lnTo>
                    <a:lnTo>
                      <a:pt x="297" y="4"/>
                    </a:lnTo>
                    <a:lnTo>
                      <a:pt x="34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2" name="Freeform 530"/>
              <p:cNvSpPr>
                <a:spLocks noEditPoints="1"/>
              </p:cNvSpPr>
              <p:nvPr/>
            </p:nvSpPr>
            <p:spPr bwMode="auto">
              <a:xfrm>
                <a:off x="693" y="2948"/>
                <a:ext cx="752" cy="778"/>
              </a:xfrm>
              <a:custGeom>
                <a:avLst/>
                <a:gdLst>
                  <a:gd name="T0" fmla="*/ 661 w 1506"/>
                  <a:gd name="T1" fmla="*/ 500 h 1556"/>
                  <a:gd name="T2" fmla="*/ 546 w 1506"/>
                  <a:gd name="T3" fmla="*/ 570 h 1556"/>
                  <a:gd name="T4" fmla="*/ 475 w 1506"/>
                  <a:gd name="T5" fmla="*/ 685 h 1556"/>
                  <a:gd name="T6" fmla="*/ 464 w 1506"/>
                  <a:gd name="T7" fmla="*/ 825 h 1556"/>
                  <a:gd name="T8" fmla="*/ 516 w 1506"/>
                  <a:gd name="T9" fmla="*/ 951 h 1556"/>
                  <a:gd name="T10" fmla="*/ 618 w 1506"/>
                  <a:gd name="T11" fmla="*/ 1038 h 1556"/>
                  <a:gd name="T12" fmla="*/ 753 w 1506"/>
                  <a:gd name="T13" fmla="*/ 1071 h 1556"/>
                  <a:gd name="T14" fmla="*/ 888 w 1506"/>
                  <a:gd name="T15" fmla="*/ 1038 h 1556"/>
                  <a:gd name="T16" fmla="*/ 989 w 1506"/>
                  <a:gd name="T17" fmla="*/ 951 h 1556"/>
                  <a:gd name="T18" fmla="*/ 1042 w 1506"/>
                  <a:gd name="T19" fmla="*/ 825 h 1556"/>
                  <a:gd name="T20" fmla="*/ 1032 w 1506"/>
                  <a:gd name="T21" fmla="*/ 685 h 1556"/>
                  <a:gd name="T22" fmla="*/ 960 w 1506"/>
                  <a:gd name="T23" fmla="*/ 570 h 1556"/>
                  <a:gd name="T24" fmla="*/ 846 w 1506"/>
                  <a:gd name="T25" fmla="*/ 500 h 1556"/>
                  <a:gd name="T26" fmla="*/ 623 w 1506"/>
                  <a:gd name="T27" fmla="*/ 0 h 1556"/>
                  <a:gd name="T28" fmla="*/ 935 w 1506"/>
                  <a:gd name="T29" fmla="*/ 15 h 1556"/>
                  <a:gd name="T30" fmla="*/ 984 w 1506"/>
                  <a:gd name="T31" fmla="*/ 79 h 1556"/>
                  <a:gd name="T32" fmla="*/ 1034 w 1506"/>
                  <a:gd name="T33" fmla="*/ 238 h 1556"/>
                  <a:gd name="T34" fmla="*/ 1218 w 1506"/>
                  <a:gd name="T35" fmla="*/ 238 h 1556"/>
                  <a:gd name="T36" fmla="*/ 1292 w 1506"/>
                  <a:gd name="T37" fmla="*/ 226 h 1556"/>
                  <a:gd name="T38" fmla="*/ 1349 w 1506"/>
                  <a:gd name="T39" fmla="*/ 258 h 1556"/>
                  <a:gd name="T40" fmla="*/ 1502 w 1506"/>
                  <a:gd name="T41" fmla="*/ 527 h 1556"/>
                  <a:gd name="T42" fmla="*/ 1495 w 1506"/>
                  <a:gd name="T43" fmla="*/ 601 h 1556"/>
                  <a:gd name="T44" fmla="*/ 1452 w 1506"/>
                  <a:gd name="T45" fmla="*/ 646 h 1556"/>
                  <a:gd name="T46" fmla="*/ 1362 w 1506"/>
                  <a:gd name="T47" fmla="*/ 777 h 1556"/>
                  <a:gd name="T48" fmla="*/ 1452 w 1506"/>
                  <a:gd name="T49" fmla="*/ 910 h 1556"/>
                  <a:gd name="T50" fmla="*/ 1498 w 1506"/>
                  <a:gd name="T51" fmla="*/ 963 h 1556"/>
                  <a:gd name="T52" fmla="*/ 1501 w 1506"/>
                  <a:gd name="T53" fmla="*/ 1032 h 1556"/>
                  <a:gd name="T54" fmla="*/ 1350 w 1506"/>
                  <a:gd name="T55" fmla="*/ 1295 h 1556"/>
                  <a:gd name="T56" fmla="*/ 1297 w 1506"/>
                  <a:gd name="T57" fmla="*/ 1328 h 1556"/>
                  <a:gd name="T58" fmla="*/ 1218 w 1506"/>
                  <a:gd name="T59" fmla="*/ 1318 h 1556"/>
                  <a:gd name="T60" fmla="*/ 1034 w 1506"/>
                  <a:gd name="T61" fmla="*/ 1318 h 1556"/>
                  <a:gd name="T62" fmla="*/ 984 w 1506"/>
                  <a:gd name="T63" fmla="*/ 1477 h 1556"/>
                  <a:gd name="T64" fmla="*/ 935 w 1506"/>
                  <a:gd name="T65" fmla="*/ 1541 h 1556"/>
                  <a:gd name="T66" fmla="*/ 623 w 1506"/>
                  <a:gd name="T67" fmla="*/ 1556 h 1556"/>
                  <a:gd name="T68" fmla="*/ 548 w 1506"/>
                  <a:gd name="T69" fmla="*/ 1525 h 1556"/>
                  <a:gd name="T70" fmla="*/ 517 w 1506"/>
                  <a:gd name="T71" fmla="*/ 1450 h 1556"/>
                  <a:gd name="T72" fmla="*/ 427 w 1506"/>
                  <a:gd name="T73" fmla="*/ 1291 h 1556"/>
                  <a:gd name="T74" fmla="*/ 263 w 1506"/>
                  <a:gd name="T75" fmla="*/ 1328 h 1556"/>
                  <a:gd name="T76" fmla="*/ 189 w 1506"/>
                  <a:gd name="T77" fmla="*/ 1320 h 1556"/>
                  <a:gd name="T78" fmla="*/ 144 w 1506"/>
                  <a:gd name="T79" fmla="*/ 1279 h 1556"/>
                  <a:gd name="T80" fmla="*/ 0 w 1506"/>
                  <a:gd name="T81" fmla="*/ 1009 h 1556"/>
                  <a:gd name="T82" fmla="*/ 18 w 1506"/>
                  <a:gd name="T83" fmla="*/ 942 h 1556"/>
                  <a:gd name="T84" fmla="*/ 152 w 1506"/>
                  <a:gd name="T85" fmla="*/ 853 h 1556"/>
                  <a:gd name="T86" fmla="*/ 147 w 1506"/>
                  <a:gd name="T87" fmla="*/ 740 h 1556"/>
                  <a:gd name="T88" fmla="*/ 34 w 1506"/>
                  <a:gd name="T89" fmla="*/ 631 h 1556"/>
                  <a:gd name="T90" fmla="*/ 2 w 1506"/>
                  <a:gd name="T91" fmla="*/ 570 h 1556"/>
                  <a:gd name="T92" fmla="*/ 14 w 1506"/>
                  <a:gd name="T93" fmla="*/ 500 h 1556"/>
                  <a:gd name="T94" fmla="*/ 171 w 1506"/>
                  <a:gd name="T95" fmla="*/ 246 h 1556"/>
                  <a:gd name="T96" fmla="*/ 236 w 1506"/>
                  <a:gd name="T97" fmla="*/ 225 h 1556"/>
                  <a:gd name="T98" fmla="*/ 386 w 1506"/>
                  <a:gd name="T99" fmla="*/ 294 h 1556"/>
                  <a:gd name="T100" fmla="*/ 517 w 1506"/>
                  <a:gd name="T101" fmla="*/ 216 h 1556"/>
                  <a:gd name="T102" fmla="*/ 532 w 1506"/>
                  <a:gd name="T103" fmla="*/ 52 h 1556"/>
                  <a:gd name="T104" fmla="*/ 596 w 1506"/>
                  <a:gd name="T105" fmla="*/ 4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6" h="1556">
                    <a:moveTo>
                      <a:pt x="753" y="485"/>
                    </a:moveTo>
                    <a:lnTo>
                      <a:pt x="706" y="489"/>
                    </a:lnTo>
                    <a:lnTo>
                      <a:pt x="661" y="500"/>
                    </a:lnTo>
                    <a:lnTo>
                      <a:pt x="618" y="518"/>
                    </a:lnTo>
                    <a:lnTo>
                      <a:pt x="580" y="541"/>
                    </a:lnTo>
                    <a:lnTo>
                      <a:pt x="546" y="570"/>
                    </a:lnTo>
                    <a:lnTo>
                      <a:pt x="516" y="605"/>
                    </a:lnTo>
                    <a:lnTo>
                      <a:pt x="492" y="643"/>
                    </a:lnTo>
                    <a:lnTo>
                      <a:pt x="475" y="685"/>
                    </a:lnTo>
                    <a:lnTo>
                      <a:pt x="464" y="730"/>
                    </a:lnTo>
                    <a:lnTo>
                      <a:pt x="460" y="777"/>
                    </a:lnTo>
                    <a:lnTo>
                      <a:pt x="464" y="825"/>
                    </a:lnTo>
                    <a:lnTo>
                      <a:pt x="475" y="871"/>
                    </a:lnTo>
                    <a:lnTo>
                      <a:pt x="492" y="912"/>
                    </a:lnTo>
                    <a:lnTo>
                      <a:pt x="516" y="951"/>
                    </a:lnTo>
                    <a:lnTo>
                      <a:pt x="546" y="984"/>
                    </a:lnTo>
                    <a:lnTo>
                      <a:pt x="580" y="1014"/>
                    </a:lnTo>
                    <a:lnTo>
                      <a:pt x="618" y="1038"/>
                    </a:lnTo>
                    <a:lnTo>
                      <a:pt x="661" y="1056"/>
                    </a:lnTo>
                    <a:lnTo>
                      <a:pt x="706" y="1067"/>
                    </a:lnTo>
                    <a:lnTo>
                      <a:pt x="753" y="1071"/>
                    </a:lnTo>
                    <a:lnTo>
                      <a:pt x="801" y="1067"/>
                    </a:lnTo>
                    <a:lnTo>
                      <a:pt x="846" y="1056"/>
                    </a:lnTo>
                    <a:lnTo>
                      <a:pt x="888" y="1038"/>
                    </a:lnTo>
                    <a:lnTo>
                      <a:pt x="925" y="1014"/>
                    </a:lnTo>
                    <a:lnTo>
                      <a:pt x="960" y="984"/>
                    </a:lnTo>
                    <a:lnTo>
                      <a:pt x="989" y="951"/>
                    </a:lnTo>
                    <a:lnTo>
                      <a:pt x="1013" y="912"/>
                    </a:lnTo>
                    <a:lnTo>
                      <a:pt x="1032" y="871"/>
                    </a:lnTo>
                    <a:lnTo>
                      <a:pt x="1042" y="825"/>
                    </a:lnTo>
                    <a:lnTo>
                      <a:pt x="1047" y="777"/>
                    </a:lnTo>
                    <a:lnTo>
                      <a:pt x="1042" y="730"/>
                    </a:lnTo>
                    <a:lnTo>
                      <a:pt x="1032" y="685"/>
                    </a:lnTo>
                    <a:lnTo>
                      <a:pt x="1013" y="643"/>
                    </a:lnTo>
                    <a:lnTo>
                      <a:pt x="989" y="605"/>
                    </a:lnTo>
                    <a:lnTo>
                      <a:pt x="960" y="570"/>
                    </a:lnTo>
                    <a:lnTo>
                      <a:pt x="925" y="541"/>
                    </a:lnTo>
                    <a:lnTo>
                      <a:pt x="888" y="518"/>
                    </a:lnTo>
                    <a:lnTo>
                      <a:pt x="846" y="500"/>
                    </a:lnTo>
                    <a:lnTo>
                      <a:pt x="801" y="489"/>
                    </a:lnTo>
                    <a:lnTo>
                      <a:pt x="753" y="485"/>
                    </a:lnTo>
                    <a:close/>
                    <a:moveTo>
                      <a:pt x="623" y="0"/>
                    </a:moveTo>
                    <a:lnTo>
                      <a:pt x="882" y="0"/>
                    </a:lnTo>
                    <a:lnTo>
                      <a:pt x="910" y="4"/>
                    </a:lnTo>
                    <a:lnTo>
                      <a:pt x="935" y="15"/>
                    </a:lnTo>
                    <a:lnTo>
                      <a:pt x="957" y="31"/>
                    </a:lnTo>
                    <a:lnTo>
                      <a:pt x="974" y="52"/>
                    </a:lnTo>
                    <a:lnTo>
                      <a:pt x="984" y="79"/>
                    </a:lnTo>
                    <a:lnTo>
                      <a:pt x="988" y="106"/>
                    </a:lnTo>
                    <a:lnTo>
                      <a:pt x="988" y="216"/>
                    </a:lnTo>
                    <a:lnTo>
                      <a:pt x="1034" y="238"/>
                    </a:lnTo>
                    <a:lnTo>
                      <a:pt x="1079" y="264"/>
                    </a:lnTo>
                    <a:lnTo>
                      <a:pt x="1120" y="294"/>
                    </a:lnTo>
                    <a:lnTo>
                      <a:pt x="1218" y="238"/>
                    </a:lnTo>
                    <a:lnTo>
                      <a:pt x="1242" y="227"/>
                    </a:lnTo>
                    <a:lnTo>
                      <a:pt x="1270" y="225"/>
                    </a:lnTo>
                    <a:lnTo>
                      <a:pt x="1292" y="226"/>
                    </a:lnTo>
                    <a:lnTo>
                      <a:pt x="1312" y="233"/>
                    </a:lnTo>
                    <a:lnTo>
                      <a:pt x="1332" y="243"/>
                    </a:lnTo>
                    <a:lnTo>
                      <a:pt x="1349" y="258"/>
                    </a:lnTo>
                    <a:lnTo>
                      <a:pt x="1362" y="277"/>
                    </a:lnTo>
                    <a:lnTo>
                      <a:pt x="1491" y="500"/>
                    </a:lnTo>
                    <a:lnTo>
                      <a:pt x="1502" y="527"/>
                    </a:lnTo>
                    <a:lnTo>
                      <a:pt x="1506" y="554"/>
                    </a:lnTo>
                    <a:lnTo>
                      <a:pt x="1502" y="581"/>
                    </a:lnTo>
                    <a:lnTo>
                      <a:pt x="1495" y="601"/>
                    </a:lnTo>
                    <a:lnTo>
                      <a:pt x="1483" y="619"/>
                    </a:lnTo>
                    <a:lnTo>
                      <a:pt x="1470" y="634"/>
                    </a:lnTo>
                    <a:lnTo>
                      <a:pt x="1452" y="646"/>
                    </a:lnTo>
                    <a:lnTo>
                      <a:pt x="1355" y="702"/>
                    </a:lnTo>
                    <a:lnTo>
                      <a:pt x="1360" y="740"/>
                    </a:lnTo>
                    <a:lnTo>
                      <a:pt x="1362" y="777"/>
                    </a:lnTo>
                    <a:lnTo>
                      <a:pt x="1360" y="816"/>
                    </a:lnTo>
                    <a:lnTo>
                      <a:pt x="1355" y="853"/>
                    </a:lnTo>
                    <a:lnTo>
                      <a:pt x="1452" y="910"/>
                    </a:lnTo>
                    <a:lnTo>
                      <a:pt x="1472" y="925"/>
                    </a:lnTo>
                    <a:lnTo>
                      <a:pt x="1487" y="942"/>
                    </a:lnTo>
                    <a:lnTo>
                      <a:pt x="1498" y="963"/>
                    </a:lnTo>
                    <a:lnTo>
                      <a:pt x="1505" y="986"/>
                    </a:lnTo>
                    <a:lnTo>
                      <a:pt x="1506" y="1009"/>
                    </a:lnTo>
                    <a:lnTo>
                      <a:pt x="1501" y="1032"/>
                    </a:lnTo>
                    <a:lnTo>
                      <a:pt x="1491" y="1054"/>
                    </a:lnTo>
                    <a:lnTo>
                      <a:pt x="1362" y="1279"/>
                    </a:lnTo>
                    <a:lnTo>
                      <a:pt x="1350" y="1295"/>
                    </a:lnTo>
                    <a:lnTo>
                      <a:pt x="1335" y="1309"/>
                    </a:lnTo>
                    <a:lnTo>
                      <a:pt x="1317" y="1320"/>
                    </a:lnTo>
                    <a:lnTo>
                      <a:pt x="1297" y="1328"/>
                    </a:lnTo>
                    <a:lnTo>
                      <a:pt x="1270" y="1331"/>
                    </a:lnTo>
                    <a:lnTo>
                      <a:pt x="1242" y="1328"/>
                    </a:lnTo>
                    <a:lnTo>
                      <a:pt x="1218" y="1318"/>
                    </a:lnTo>
                    <a:lnTo>
                      <a:pt x="1120" y="1262"/>
                    </a:lnTo>
                    <a:lnTo>
                      <a:pt x="1079" y="1291"/>
                    </a:lnTo>
                    <a:lnTo>
                      <a:pt x="1034" y="1318"/>
                    </a:lnTo>
                    <a:lnTo>
                      <a:pt x="988" y="1340"/>
                    </a:lnTo>
                    <a:lnTo>
                      <a:pt x="988" y="1450"/>
                    </a:lnTo>
                    <a:lnTo>
                      <a:pt x="984" y="1477"/>
                    </a:lnTo>
                    <a:lnTo>
                      <a:pt x="974" y="1504"/>
                    </a:lnTo>
                    <a:lnTo>
                      <a:pt x="957" y="1525"/>
                    </a:lnTo>
                    <a:lnTo>
                      <a:pt x="935" y="1541"/>
                    </a:lnTo>
                    <a:lnTo>
                      <a:pt x="910" y="1552"/>
                    </a:lnTo>
                    <a:lnTo>
                      <a:pt x="882" y="1556"/>
                    </a:lnTo>
                    <a:lnTo>
                      <a:pt x="623" y="1556"/>
                    </a:lnTo>
                    <a:lnTo>
                      <a:pt x="596" y="1552"/>
                    </a:lnTo>
                    <a:lnTo>
                      <a:pt x="570" y="1541"/>
                    </a:lnTo>
                    <a:lnTo>
                      <a:pt x="548" y="1525"/>
                    </a:lnTo>
                    <a:lnTo>
                      <a:pt x="532" y="1504"/>
                    </a:lnTo>
                    <a:lnTo>
                      <a:pt x="521" y="1477"/>
                    </a:lnTo>
                    <a:lnTo>
                      <a:pt x="517" y="1450"/>
                    </a:lnTo>
                    <a:lnTo>
                      <a:pt x="517" y="1340"/>
                    </a:lnTo>
                    <a:lnTo>
                      <a:pt x="471" y="1318"/>
                    </a:lnTo>
                    <a:lnTo>
                      <a:pt x="427" y="1291"/>
                    </a:lnTo>
                    <a:lnTo>
                      <a:pt x="385" y="1262"/>
                    </a:lnTo>
                    <a:lnTo>
                      <a:pt x="289" y="1318"/>
                    </a:lnTo>
                    <a:lnTo>
                      <a:pt x="263" y="1328"/>
                    </a:lnTo>
                    <a:lnTo>
                      <a:pt x="235" y="1331"/>
                    </a:lnTo>
                    <a:lnTo>
                      <a:pt x="208" y="1328"/>
                    </a:lnTo>
                    <a:lnTo>
                      <a:pt x="189" y="1320"/>
                    </a:lnTo>
                    <a:lnTo>
                      <a:pt x="171" y="1309"/>
                    </a:lnTo>
                    <a:lnTo>
                      <a:pt x="155" y="1295"/>
                    </a:lnTo>
                    <a:lnTo>
                      <a:pt x="144" y="1279"/>
                    </a:lnTo>
                    <a:lnTo>
                      <a:pt x="14" y="1054"/>
                    </a:lnTo>
                    <a:lnTo>
                      <a:pt x="4" y="1032"/>
                    </a:lnTo>
                    <a:lnTo>
                      <a:pt x="0" y="1009"/>
                    </a:lnTo>
                    <a:lnTo>
                      <a:pt x="2" y="986"/>
                    </a:lnTo>
                    <a:lnTo>
                      <a:pt x="8" y="963"/>
                    </a:lnTo>
                    <a:lnTo>
                      <a:pt x="18" y="942"/>
                    </a:lnTo>
                    <a:lnTo>
                      <a:pt x="34" y="925"/>
                    </a:lnTo>
                    <a:lnTo>
                      <a:pt x="53" y="910"/>
                    </a:lnTo>
                    <a:lnTo>
                      <a:pt x="152" y="853"/>
                    </a:lnTo>
                    <a:lnTo>
                      <a:pt x="147" y="816"/>
                    </a:lnTo>
                    <a:lnTo>
                      <a:pt x="144" y="777"/>
                    </a:lnTo>
                    <a:lnTo>
                      <a:pt x="147" y="740"/>
                    </a:lnTo>
                    <a:lnTo>
                      <a:pt x="152" y="702"/>
                    </a:lnTo>
                    <a:lnTo>
                      <a:pt x="53" y="646"/>
                    </a:lnTo>
                    <a:lnTo>
                      <a:pt x="34" y="631"/>
                    </a:lnTo>
                    <a:lnTo>
                      <a:pt x="18" y="613"/>
                    </a:lnTo>
                    <a:lnTo>
                      <a:pt x="8" y="593"/>
                    </a:lnTo>
                    <a:lnTo>
                      <a:pt x="2" y="570"/>
                    </a:lnTo>
                    <a:lnTo>
                      <a:pt x="0" y="546"/>
                    </a:lnTo>
                    <a:lnTo>
                      <a:pt x="4" y="523"/>
                    </a:lnTo>
                    <a:lnTo>
                      <a:pt x="14" y="500"/>
                    </a:lnTo>
                    <a:lnTo>
                      <a:pt x="144" y="277"/>
                    </a:lnTo>
                    <a:lnTo>
                      <a:pt x="155" y="259"/>
                    </a:lnTo>
                    <a:lnTo>
                      <a:pt x="171" y="246"/>
                    </a:lnTo>
                    <a:lnTo>
                      <a:pt x="189" y="235"/>
                    </a:lnTo>
                    <a:lnTo>
                      <a:pt x="208" y="228"/>
                    </a:lnTo>
                    <a:lnTo>
                      <a:pt x="236" y="225"/>
                    </a:lnTo>
                    <a:lnTo>
                      <a:pt x="263" y="227"/>
                    </a:lnTo>
                    <a:lnTo>
                      <a:pt x="289" y="238"/>
                    </a:lnTo>
                    <a:lnTo>
                      <a:pt x="386" y="294"/>
                    </a:lnTo>
                    <a:lnTo>
                      <a:pt x="427" y="264"/>
                    </a:lnTo>
                    <a:lnTo>
                      <a:pt x="471" y="238"/>
                    </a:lnTo>
                    <a:lnTo>
                      <a:pt x="517" y="216"/>
                    </a:lnTo>
                    <a:lnTo>
                      <a:pt x="517" y="106"/>
                    </a:lnTo>
                    <a:lnTo>
                      <a:pt x="521" y="79"/>
                    </a:lnTo>
                    <a:lnTo>
                      <a:pt x="532" y="52"/>
                    </a:lnTo>
                    <a:lnTo>
                      <a:pt x="548" y="31"/>
                    </a:lnTo>
                    <a:lnTo>
                      <a:pt x="570" y="15"/>
                    </a:lnTo>
                    <a:lnTo>
                      <a:pt x="596" y="4"/>
                    </a:lnTo>
                    <a:lnTo>
                      <a:pt x="62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45" name="Group 533"/>
            <p:cNvGrpSpPr>
              <a:grpSpLocks noChangeAspect="1"/>
            </p:cNvGrpSpPr>
            <p:nvPr/>
          </p:nvGrpSpPr>
          <p:grpSpPr bwMode="auto">
            <a:xfrm>
              <a:off x="6640425" y="2899009"/>
              <a:ext cx="444748" cy="402473"/>
              <a:chOff x="559" y="1410"/>
              <a:chExt cx="2062" cy="1866"/>
            </a:xfrm>
            <a:solidFill>
              <a:schemeClr val="bg1"/>
            </a:solidFill>
          </p:grpSpPr>
          <p:sp>
            <p:nvSpPr>
              <p:cNvPr id="55" name="Freeform 535"/>
              <p:cNvSpPr/>
              <p:nvPr/>
            </p:nvSpPr>
            <p:spPr bwMode="auto">
              <a:xfrm>
                <a:off x="707" y="1410"/>
                <a:ext cx="1553" cy="1102"/>
              </a:xfrm>
              <a:custGeom>
                <a:avLst/>
                <a:gdLst>
                  <a:gd name="T0" fmla="*/ 269 w 3106"/>
                  <a:gd name="T1" fmla="*/ 0 h 2204"/>
                  <a:gd name="T2" fmla="*/ 2837 w 3106"/>
                  <a:gd name="T3" fmla="*/ 0 h 2204"/>
                  <a:gd name="T4" fmla="*/ 2881 w 3106"/>
                  <a:gd name="T5" fmla="*/ 3 h 2204"/>
                  <a:gd name="T6" fmla="*/ 2922 w 3106"/>
                  <a:gd name="T7" fmla="*/ 14 h 2204"/>
                  <a:gd name="T8" fmla="*/ 2961 w 3106"/>
                  <a:gd name="T9" fmla="*/ 30 h 2204"/>
                  <a:gd name="T10" fmla="*/ 2996 w 3106"/>
                  <a:gd name="T11" fmla="*/ 51 h 2204"/>
                  <a:gd name="T12" fmla="*/ 3027 w 3106"/>
                  <a:gd name="T13" fmla="*/ 79 h 2204"/>
                  <a:gd name="T14" fmla="*/ 3053 w 3106"/>
                  <a:gd name="T15" fmla="*/ 110 h 2204"/>
                  <a:gd name="T16" fmla="*/ 3076 w 3106"/>
                  <a:gd name="T17" fmla="*/ 145 h 2204"/>
                  <a:gd name="T18" fmla="*/ 3092 w 3106"/>
                  <a:gd name="T19" fmla="*/ 183 h 2204"/>
                  <a:gd name="T20" fmla="*/ 3102 w 3106"/>
                  <a:gd name="T21" fmla="*/ 224 h 2204"/>
                  <a:gd name="T22" fmla="*/ 3106 w 3106"/>
                  <a:gd name="T23" fmla="*/ 268 h 2204"/>
                  <a:gd name="T24" fmla="*/ 3106 w 3106"/>
                  <a:gd name="T25" fmla="*/ 1187 h 2204"/>
                  <a:gd name="T26" fmla="*/ 3052 w 3106"/>
                  <a:gd name="T27" fmla="*/ 1161 h 2204"/>
                  <a:gd name="T28" fmla="*/ 2998 w 3106"/>
                  <a:gd name="T29" fmla="*/ 1138 h 2204"/>
                  <a:gd name="T30" fmla="*/ 2943 w 3106"/>
                  <a:gd name="T31" fmla="*/ 1122 h 2204"/>
                  <a:gd name="T32" fmla="*/ 2887 w 3106"/>
                  <a:gd name="T33" fmla="*/ 1113 h 2204"/>
                  <a:gd name="T34" fmla="*/ 2829 w 3106"/>
                  <a:gd name="T35" fmla="*/ 1110 h 2204"/>
                  <a:gd name="T36" fmla="*/ 2829 w 3106"/>
                  <a:gd name="T37" fmla="*/ 268 h 2204"/>
                  <a:gd name="T38" fmla="*/ 269 w 3106"/>
                  <a:gd name="T39" fmla="*/ 275 h 2204"/>
                  <a:gd name="T40" fmla="*/ 276 w 3106"/>
                  <a:gd name="T41" fmla="*/ 1935 h 2204"/>
                  <a:gd name="T42" fmla="*/ 1726 w 3106"/>
                  <a:gd name="T43" fmla="*/ 1931 h 2204"/>
                  <a:gd name="T44" fmla="*/ 1726 w 3106"/>
                  <a:gd name="T45" fmla="*/ 1950 h 2204"/>
                  <a:gd name="T46" fmla="*/ 1727 w 3106"/>
                  <a:gd name="T47" fmla="*/ 1969 h 2204"/>
                  <a:gd name="T48" fmla="*/ 1754 w 3106"/>
                  <a:gd name="T49" fmla="*/ 2204 h 2204"/>
                  <a:gd name="T50" fmla="*/ 269 w 3106"/>
                  <a:gd name="T51" fmla="*/ 2204 h 2204"/>
                  <a:gd name="T52" fmla="*/ 225 w 3106"/>
                  <a:gd name="T53" fmla="*/ 2200 h 2204"/>
                  <a:gd name="T54" fmla="*/ 184 w 3106"/>
                  <a:gd name="T55" fmla="*/ 2190 h 2204"/>
                  <a:gd name="T56" fmla="*/ 145 w 3106"/>
                  <a:gd name="T57" fmla="*/ 2174 h 2204"/>
                  <a:gd name="T58" fmla="*/ 110 w 3106"/>
                  <a:gd name="T59" fmla="*/ 2152 h 2204"/>
                  <a:gd name="T60" fmla="*/ 78 w 3106"/>
                  <a:gd name="T61" fmla="*/ 2125 h 2204"/>
                  <a:gd name="T62" fmla="*/ 52 w 3106"/>
                  <a:gd name="T63" fmla="*/ 2094 h 2204"/>
                  <a:gd name="T64" fmla="*/ 30 w 3106"/>
                  <a:gd name="T65" fmla="*/ 2059 h 2204"/>
                  <a:gd name="T66" fmla="*/ 13 w 3106"/>
                  <a:gd name="T67" fmla="*/ 2020 h 2204"/>
                  <a:gd name="T68" fmla="*/ 3 w 3106"/>
                  <a:gd name="T69" fmla="*/ 1979 h 2204"/>
                  <a:gd name="T70" fmla="*/ 0 w 3106"/>
                  <a:gd name="T71" fmla="*/ 1935 h 2204"/>
                  <a:gd name="T72" fmla="*/ 0 w 3106"/>
                  <a:gd name="T73" fmla="*/ 268 h 2204"/>
                  <a:gd name="T74" fmla="*/ 3 w 3106"/>
                  <a:gd name="T75" fmla="*/ 224 h 2204"/>
                  <a:gd name="T76" fmla="*/ 13 w 3106"/>
                  <a:gd name="T77" fmla="*/ 183 h 2204"/>
                  <a:gd name="T78" fmla="*/ 30 w 3106"/>
                  <a:gd name="T79" fmla="*/ 145 h 2204"/>
                  <a:gd name="T80" fmla="*/ 52 w 3106"/>
                  <a:gd name="T81" fmla="*/ 110 h 2204"/>
                  <a:gd name="T82" fmla="*/ 78 w 3106"/>
                  <a:gd name="T83" fmla="*/ 79 h 2204"/>
                  <a:gd name="T84" fmla="*/ 110 w 3106"/>
                  <a:gd name="T85" fmla="*/ 51 h 2204"/>
                  <a:gd name="T86" fmla="*/ 145 w 3106"/>
                  <a:gd name="T87" fmla="*/ 30 h 2204"/>
                  <a:gd name="T88" fmla="*/ 184 w 3106"/>
                  <a:gd name="T89" fmla="*/ 14 h 2204"/>
                  <a:gd name="T90" fmla="*/ 225 w 3106"/>
                  <a:gd name="T91" fmla="*/ 3 h 2204"/>
                  <a:gd name="T92" fmla="*/ 269 w 3106"/>
                  <a:gd name="T93"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6" h="2204">
                    <a:moveTo>
                      <a:pt x="269" y="0"/>
                    </a:moveTo>
                    <a:lnTo>
                      <a:pt x="2837" y="0"/>
                    </a:lnTo>
                    <a:lnTo>
                      <a:pt x="2881" y="3"/>
                    </a:lnTo>
                    <a:lnTo>
                      <a:pt x="2922" y="14"/>
                    </a:lnTo>
                    <a:lnTo>
                      <a:pt x="2961" y="30"/>
                    </a:lnTo>
                    <a:lnTo>
                      <a:pt x="2996" y="51"/>
                    </a:lnTo>
                    <a:lnTo>
                      <a:pt x="3027" y="79"/>
                    </a:lnTo>
                    <a:lnTo>
                      <a:pt x="3053" y="110"/>
                    </a:lnTo>
                    <a:lnTo>
                      <a:pt x="3076" y="145"/>
                    </a:lnTo>
                    <a:lnTo>
                      <a:pt x="3092" y="183"/>
                    </a:lnTo>
                    <a:lnTo>
                      <a:pt x="3102" y="224"/>
                    </a:lnTo>
                    <a:lnTo>
                      <a:pt x="3106" y="268"/>
                    </a:lnTo>
                    <a:lnTo>
                      <a:pt x="3106" y="1187"/>
                    </a:lnTo>
                    <a:lnTo>
                      <a:pt x="3052" y="1161"/>
                    </a:lnTo>
                    <a:lnTo>
                      <a:pt x="2998" y="1138"/>
                    </a:lnTo>
                    <a:lnTo>
                      <a:pt x="2943" y="1122"/>
                    </a:lnTo>
                    <a:lnTo>
                      <a:pt x="2887" y="1113"/>
                    </a:lnTo>
                    <a:lnTo>
                      <a:pt x="2829" y="1110"/>
                    </a:lnTo>
                    <a:lnTo>
                      <a:pt x="2829" y="268"/>
                    </a:lnTo>
                    <a:lnTo>
                      <a:pt x="269" y="275"/>
                    </a:lnTo>
                    <a:lnTo>
                      <a:pt x="276" y="1935"/>
                    </a:lnTo>
                    <a:lnTo>
                      <a:pt x="1726" y="1931"/>
                    </a:lnTo>
                    <a:lnTo>
                      <a:pt x="1726" y="1950"/>
                    </a:lnTo>
                    <a:lnTo>
                      <a:pt x="1727" y="1969"/>
                    </a:lnTo>
                    <a:lnTo>
                      <a:pt x="1754" y="2204"/>
                    </a:lnTo>
                    <a:lnTo>
                      <a:pt x="269" y="2204"/>
                    </a:lnTo>
                    <a:lnTo>
                      <a:pt x="225" y="2200"/>
                    </a:lnTo>
                    <a:lnTo>
                      <a:pt x="184" y="2190"/>
                    </a:lnTo>
                    <a:lnTo>
                      <a:pt x="145" y="2174"/>
                    </a:lnTo>
                    <a:lnTo>
                      <a:pt x="110" y="2152"/>
                    </a:lnTo>
                    <a:lnTo>
                      <a:pt x="78" y="2125"/>
                    </a:lnTo>
                    <a:lnTo>
                      <a:pt x="52" y="2094"/>
                    </a:lnTo>
                    <a:lnTo>
                      <a:pt x="30" y="2059"/>
                    </a:lnTo>
                    <a:lnTo>
                      <a:pt x="13" y="2020"/>
                    </a:lnTo>
                    <a:lnTo>
                      <a:pt x="3" y="1979"/>
                    </a:lnTo>
                    <a:lnTo>
                      <a:pt x="0" y="1935"/>
                    </a:lnTo>
                    <a:lnTo>
                      <a:pt x="0" y="268"/>
                    </a:lnTo>
                    <a:lnTo>
                      <a:pt x="3" y="224"/>
                    </a:lnTo>
                    <a:lnTo>
                      <a:pt x="13" y="183"/>
                    </a:lnTo>
                    <a:lnTo>
                      <a:pt x="30" y="145"/>
                    </a:lnTo>
                    <a:lnTo>
                      <a:pt x="52" y="110"/>
                    </a:lnTo>
                    <a:lnTo>
                      <a:pt x="78" y="79"/>
                    </a:lnTo>
                    <a:lnTo>
                      <a:pt x="110" y="51"/>
                    </a:lnTo>
                    <a:lnTo>
                      <a:pt x="145" y="30"/>
                    </a:lnTo>
                    <a:lnTo>
                      <a:pt x="184" y="14"/>
                    </a:lnTo>
                    <a:lnTo>
                      <a:pt x="225" y="3"/>
                    </a:lnTo>
                    <a:lnTo>
                      <a:pt x="2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536"/>
              <p:cNvSpPr/>
              <p:nvPr/>
            </p:nvSpPr>
            <p:spPr bwMode="auto">
              <a:xfrm>
                <a:off x="559" y="2627"/>
                <a:ext cx="1063" cy="207"/>
              </a:xfrm>
              <a:custGeom>
                <a:avLst/>
                <a:gdLst>
                  <a:gd name="T0" fmla="*/ 208 w 2126"/>
                  <a:gd name="T1" fmla="*/ 0 h 414"/>
                  <a:gd name="T2" fmla="*/ 2076 w 2126"/>
                  <a:gd name="T3" fmla="*/ 0 h 414"/>
                  <a:gd name="T4" fmla="*/ 2121 w 2126"/>
                  <a:gd name="T5" fmla="*/ 387 h 414"/>
                  <a:gd name="T6" fmla="*/ 2124 w 2126"/>
                  <a:gd name="T7" fmla="*/ 400 h 414"/>
                  <a:gd name="T8" fmla="*/ 2126 w 2126"/>
                  <a:gd name="T9" fmla="*/ 414 h 414"/>
                  <a:gd name="T10" fmla="*/ 208 w 2126"/>
                  <a:gd name="T11" fmla="*/ 414 h 414"/>
                  <a:gd name="T12" fmla="*/ 170 w 2126"/>
                  <a:gd name="T13" fmla="*/ 412 h 414"/>
                  <a:gd name="T14" fmla="*/ 135 w 2126"/>
                  <a:gd name="T15" fmla="*/ 402 h 414"/>
                  <a:gd name="T16" fmla="*/ 103 w 2126"/>
                  <a:gd name="T17" fmla="*/ 387 h 414"/>
                  <a:gd name="T18" fmla="*/ 74 w 2126"/>
                  <a:gd name="T19" fmla="*/ 367 h 414"/>
                  <a:gd name="T20" fmla="*/ 49 w 2126"/>
                  <a:gd name="T21" fmla="*/ 342 h 414"/>
                  <a:gd name="T22" fmla="*/ 29 w 2126"/>
                  <a:gd name="T23" fmla="*/ 312 h 414"/>
                  <a:gd name="T24" fmla="*/ 13 w 2126"/>
                  <a:gd name="T25" fmla="*/ 280 h 414"/>
                  <a:gd name="T26" fmla="*/ 4 w 2126"/>
                  <a:gd name="T27" fmla="*/ 245 h 414"/>
                  <a:gd name="T28" fmla="*/ 0 w 2126"/>
                  <a:gd name="T29" fmla="*/ 208 h 414"/>
                  <a:gd name="T30" fmla="*/ 4 w 2126"/>
                  <a:gd name="T31" fmla="*/ 170 h 414"/>
                  <a:gd name="T32" fmla="*/ 13 w 2126"/>
                  <a:gd name="T33" fmla="*/ 135 h 414"/>
                  <a:gd name="T34" fmla="*/ 29 w 2126"/>
                  <a:gd name="T35" fmla="*/ 103 h 414"/>
                  <a:gd name="T36" fmla="*/ 49 w 2126"/>
                  <a:gd name="T37" fmla="*/ 74 h 414"/>
                  <a:gd name="T38" fmla="*/ 74 w 2126"/>
                  <a:gd name="T39" fmla="*/ 49 h 414"/>
                  <a:gd name="T40" fmla="*/ 103 w 2126"/>
                  <a:gd name="T41" fmla="*/ 29 h 414"/>
                  <a:gd name="T42" fmla="*/ 135 w 2126"/>
                  <a:gd name="T43" fmla="*/ 14 h 414"/>
                  <a:gd name="T44" fmla="*/ 170 w 2126"/>
                  <a:gd name="T45" fmla="*/ 4 h 414"/>
                  <a:gd name="T46" fmla="*/ 208 w 2126"/>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6" h="414">
                    <a:moveTo>
                      <a:pt x="208" y="0"/>
                    </a:moveTo>
                    <a:lnTo>
                      <a:pt x="2076" y="0"/>
                    </a:lnTo>
                    <a:lnTo>
                      <a:pt x="2121" y="387"/>
                    </a:lnTo>
                    <a:lnTo>
                      <a:pt x="2124" y="400"/>
                    </a:lnTo>
                    <a:lnTo>
                      <a:pt x="2126" y="414"/>
                    </a:lnTo>
                    <a:lnTo>
                      <a:pt x="208" y="414"/>
                    </a:lnTo>
                    <a:lnTo>
                      <a:pt x="170" y="412"/>
                    </a:lnTo>
                    <a:lnTo>
                      <a:pt x="135" y="402"/>
                    </a:lnTo>
                    <a:lnTo>
                      <a:pt x="103" y="387"/>
                    </a:lnTo>
                    <a:lnTo>
                      <a:pt x="74" y="367"/>
                    </a:lnTo>
                    <a:lnTo>
                      <a:pt x="49" y="342"/>
                    </a:lnTo>
                    <a:lnTo>
                      <a:pt x="29" y="312"/>
                    </a:lnTo>
                    <a:lnTo>
                      <a:pt x="13" y="280"/>
                    </a:lnTo>
                    <a:lnTo>
                      <a:pt x="4" y="245"/>
                    </a:lnTo>
                    <a:lnTo>
                      <a:pt x="0" y="208"/>
                    </a:lnTo>
                    <a:lnTo>
                      <a:pt x="4" y="170"/>
                    </a:lnTo>
                    <a:lnTo>
                      <a:pt x="13" y="135"/>
                    </a:lnTo>
                    <a:lnTo>
                      <a:pt x="29" y="103"/>
                    </a:lnTo>
                    <a:lnTo>
                      <a:pt x="49" y="74"/>
                    </a:lnTo>
                    <a:lnTo>
                      <a:pt x="74" y="49"/>
                    </a:lnTo>
                    <a:lnTo>
                      <a:pt x="103" y="29"/>
                    </a:lnTo>
                    <a:lnTo>
                      <a:pt x="135" y="14"/>
                    </a:lnTo>
                    <a:lnTo>
                      <a:pt x="170" y="4"/>
                    </a:lnTo>
                    <a:lnTo>
                      <a:pt x="20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7" name="Freeform 537"/>
              <p:cNvSpPr/>
              <p:nvPr/>
            </p:nvSpPr>
            <p:spPr bwMode="auto">
              <a:xfrm>
                <a:off x="1770" y="2166"/>
                <a:ext cx="667" cy="958"/>
              </a:xfrm>
              <a:custGeom>
                <a:avLst/>
                <a:gdLst>
                  <a:gd name="T0" fmla="*/ 699 w 1333"/>
                  <a:gd name="T1" fmla="*/ 0 h 1918"/>
                  <a:gd name="T2" fmla="*/ 699 w 1333"/>
                  <a:gd name="T3" fmla="*/ 960 h 1918"/>
                  <a:gd name="T4" fmla="*/ 1333 w 1333"/>
                  <a:gd name="T5" fmla="*/ 960 h 1918"/>
                  <a:gd name="T6" fmla="*/ 1298 w 1333"/>
                  <a:gd name="T7" fmla="*/ 1262 h 1918"/>
                  <a:gd name="T8" fmla="*/ 1295 w 1333"/>
                  <a:gd name="T9" fmla="*/ 1285 h 1918"/>
                  <a:gd name="T10" fmla="*/ 1286 w 1333"/>
                  <a:gd name="T11" fmla="*/ 1305 h 1918"/>
                  <a:gd name="T12" fmla="*/ 1272 w 1333"/>
                  <a:gd name="T13" fmla="*/ 1322 h 1918"/>
                  <a:gd name="T14" fmla="*/ 781 w 1333"/>
                  <a:gd name="T15" fmla="*/ 1883 h 1918"/>
                  <a:gd name="T16" fmla="*/ 764 w 1333"/>
                  <a:gd name="T17" fmla="*/ 1898 h 1918"/>
                  <a:gd name="T18" fmla="*/ 744 w 1333"/>
                  <a:gd name="T19" fmla="*/ 1909 h 1918"/>
                  <a:gd name="T20" fmla="*/ 722 w 1333"/>
                  <a:gd name="T21" fmla="*/ 1917 h 1918"/>
                  <a:gd name="T22" fmla="*/ 699 w 1333"/>
                  <a:gd name="T23" fmla="*/ 1918 h 1918"/>
                  <a:gd name="T24" fmla="*/ 699 w 1333"/>
                  <a:gd name="T25" fmla="*/ 960 h 1918"/>
                  <a:gd name="T26" fmla="*/ 64 w 1333"/>
                  <a:gd name="T27" fmla="*/ 960 h 1918"/>
                  <a:gd name="T28" fmla="*/ 0 w 1333"/>
                  <a:gd name="T29" fmla="*/ 412 h 1918"/>
                  <a:gd name="T30" fmla="*/ 1 w 1333"/>
                  <a:gd name="T31" fmla="*/ 384 h 1918"/>
                  <a:gd name="T32" fmla="*/ 7 w 1333"/>
                  <a:gd name="T33" fmla="*/ 358 h 1918"/>
                  <a:gd name="T34" fmla="*/ 20 w 1333"/>
                  <a:gd name="T35" fmla="*/ 335 h 1918"/>
                  <a:gd name="T36" fmla="*/ 39 w 1333"/>
                  <a:gd name="T37" fmla="*/ 315 h 1918"/>
                  <a:gd name="T38" fmla="*/ 61 w 1333"/>
                  <a:gd name="T39" fmla="*/ 300 h 1918"/>
                  <a:gd name="T40" fmla="*/ 650 w 1333"/>
                  <a:gd name="T41" fmla="*/ 11 h 1918"/>
                  <a:gd name="T42" fmla="*/ 673 w 1333"/>
                  <a:gd name="T43" fmla="*/ 3 h 1918"/>
                  <a:gd name="T44" fmla="*/ 699 w 1333"/>
                  <a:gd name="T4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3" h="1918">
                    <a:moveTo>
                      <a:pt x="699" y="0"/>
                    </a:moveTo>
                    <a:lnTo>
                      <a:pt x="699" y="960"/>
                    </a:lnTo>
                    <a:lnTo>
                      <a:pt x="1333" y="960"/>
                    </a:lnTo>
                    <a:lnTo>
                      <a:pt x="1298" y="1262"/>
                    </a:lnTo>
                    <a:lnTo>
                      <a:pt x="1295" y="1285"/>
                    </a:lnTo>
                    <a:lnTo>
                      <a:pt x="1286" y="1305"/>
                    </a:lnTo>
                    <a:lnTo>
                      <a:pt x="1272" y="1322"/>
                    </a:lnTo>
                    <a:lnTo>
                      <a:pt x="781" y="1883"/>
                    </a:lnTo>
                    <a:lnTo>
                      <a:pt x="764" y="1898"/>
                    </a:lnTo>
                    <a:lnTo>
                      <a:pt x="744" y="1909"/>
                    </a:lnTo>
                    <a:lnTo>
                      <a:pt x="722" y="1917"/>
                    </a:lnTo>
                    <a:lnTo>
                      <a:pt x="699" y="1918"/>
                    </a:lnTo>
                    <a:lnTo>
                      <a:pt x="699" y="960"/>
                    </a:lnTo>
                    <a:lnTo>
                      <a:pt x="64" y="960"/>
                    </a:lnTo>
                    <a:lnTo>
                      <a:pt x="0" y="412"/>
                    </a:lnTo>
                    <a:lnTo>
                      <a:pt x="1" y="384"/>
                    </a:lnTo>
                    <a:lnTo>
                      <a:pt x="7" y="358"/>
                    </a:lnTo>
                    <a:lnTo>
                      <a:pt x="20" y="335"/>
                    </a:lnTo>
                    <a:lnTo>
                      <a:pt x="39" y="315"/>
                    </a:lnTo>
                    <a:lnTo>
                      <a:pt x="61" y="300"/>
                    </a:lnTo>
                    <a:lnTo>
                      <a:pt x="650" y="11"/>
                    </a:lnTo>
                    <a:lnTo>
                      <a:pt x="673" y="3"/>
                    </a:lnTo>
                    <a:lnTo>
                      <a:pt x="69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8" name="Freeform 538"/>
              <p:cNvSpPr>
                <a:spLocks noEditPoints="1"/>
              </p:cNvSpPr>
              <p:nvPr/>
            </p:nvSpPr>
            <p:spPr bwMode="auto">
              <a:xfrm>
                <a:off x="1619" y="2015"/>
                <a:ext cx="1002" cy="1261"/>
              </a:xfrm>
              <a:custGeom>
                <a:avLst/>
                <a:gdLst>
                  <a:gd name="T0" fmla="*/ 970 w 2003"/>
                  <a:gd name="T1" fmla="*/ 202 h 2523"/>
                  <a:gd name="T2" fmla="*/ 909 w 2003"/>
                  <a:gd name="T3" fmla="*/ 221 h 2523"/>
                  <a:gd name="T4" fmla="*/ 288 w 2003"/>
                  <a:gd name="T5" fmla="*/ 530 h 2523"/>
                  <a:gd name="T6" fmla="*/ 238 w 2003"/>
                  <a:gd name="T7" fmla="*/ 584 h 2523"/>
                  <a:gd name="T8" fmla="*/ 208 w 2003"/>
                  <a:gd name="T9" fmla="*/ 650 h 2523"/>
                  <a:gd name="T10" fmla="*/ 203 w 2003"/>
                  <a:gd name="T11" fmla="*/ 724 h 2523"/>
                  <a:gd name="T12" fmla="*/ 308 w 2003"/>
                  <a:gd name="T13" fmla="*/ 1607 h 2523"/>
                  <a:gd name="T14" fmla="*/ 333 w 2003"/>
                  <a:gd name="T15" fmla="*/ 1665 h 2523"/>
                  <a:gd name="T16" fmla="*/ 843 w 2003"/>
                  <a:gd name="T17" fmla="*/ 2250 h 2523"/>
                  <a:gd name="T18" fmla="*/ 893 w 2003"/>
                  <a:gd name="T19" fmla="*/ 2290 h 2523"/>
                  <a:gd name="T20" fmla="*/ 953 w 2003"/>
                  <a:gd name="T21" fmla="*/ 2313 h 2523"/>
                  <a:gd name="T22" fmla="*/ 1018 w 2003"/>
                  <a:gd name="T23" fmla="*/ 2318 h 2523"/>
                  <a:gd name="T24" fmla="*/ 1080 w 2003"/>
                  <a:gd name="T25" fmla="*/ 2304 h 2523"/>
                  <a:gd name="T26" fmla="*/ 1137 w 2003"/>
                  <a:gd name="T27" fmla="*/ 2273 h 2523"/>
                  <a:gd name="T28" fmla="*/ 1651 w 2003"/>
                  <a:gd name="T29" fmla="*/ 1690 h 2523"/>
                  <a:gd name="T30" fmla="*/ 1685 w 2003"/>
                  <a:gd name="T31" fmla="*/ 1636 h 2523"/>
                  <a:gd name="T32" fmla="*/ 1701 w 2003"/>
                  <a:gd name="T33" fmla="*/ 1576 h 2523"/>
                  <a:gd name="T34" fmla="*/ 1800 w 2003"/>
                  <a:gd name="T35" fmla="*/ 686 h 2523"/>
                  <a:gd name="T36" fmla="*/ 1784 w 2003"/>
                  <a:gd name="T37" fmla="*/ 615 h 2523"/>
                  <a:gd name="T38" fmla="*/ 1743 w 2003"/>
                  <a:gd name="T39" fmla="*/ 555 h 2523"/>
                  <a:gd name="T40" fmla="*/ 1684 w 2003"/>
                  <a:gd name="T41" fmla="*/ 510 h 2523"/>
                  <a:gd name="T42" fmla="*/ 1065 w 2003"/>
                  <a:gd name="T43" fmla="*/ 210 h 2523"/>
                  <a:gd name="T44" fmla="*/ 1002 w 2003"/>
                  <a:gd name="T45" fmla="*/ 200 h 2523"/>
                  <a:gd name="T46" fmla="*/ 1049 w 2003"/>
                  <a:gd name="T47" fmla="*/ 2 h 2523"/>
                  <a:gd name="T48" fmla="*/ 1141 w 2003"/>
                  <a:gd name="T49" fmla="*/ 23 h 2523"/>
                  <a:gd name="T50" fmla="*/ 1772 w 2003"/>
                  <a:gd name="T51" fmla="*/ 330 h 2523"/>
                  <a:gd name="T52" fmla="*/ 1858 w 2003"/>
                  <a:gd name="T53" fmla="*/ 386 h 2523"/>
                  <a:gd name="T54" fmla="*/ 1926 w 2003"/>
                  <a:gd name="T55" fmla="*/ 460 h 2523"/>
                  <a:gd name="T56" fmla="*/ 1973 w 2003"/>
                  <a:gd name="T57" fmla="*/ 548 h 2523"/>
                  <a:gd name="T58" fmla="*/ 1999 w 2003"/>
                  <a:gd name="T59" fmla="*/ 645 h 2523"/>
                  <a:gd name="T60" fmla="*/ 2001 w 2003"/>
                  <a:gd name="T61" fmla="*/ 746 h 2523"/>
                  <a:gd name="T62" fmla="*/ 1893 w 2003"/>
                  <a:gd name="T63" fmla="*/ 1647 h 2523"/>
                  <a:gd name="T64" fmla="*/ 1859 w 2003"/>
                  <a:gd name="T65" fmla="*/ 1740 h 2523"/>
                  <a:gd name="T66" fmla="*/ 1803 w 2003"/>
                  <a:gd name="T67" fmla="*/ 1822 h 2523"/>
                  <a:gd name="T68" fmla="*/ 1277 w 2003"/>
                  <a:gd name="T69" fmla="*/ 2419 h 2523"/>
                  <a:gd name="T70" fmla="*/ 1194 w 2003"/>
                  <a:gd name="T71" fmla="*/ 2475 h 2523"/>
                  <a:gd name="T72" fmla="*/ 1102 w 2003"/>
                  <a:gd name="T73" fmla="*/ 2511 h 2523"/>
                  <a:gd name="T74" fmla="*/ 1002 w 2003"/>
                  <a:gd name="T75" fmla="*/ 2523 h 2523"/>
                  <a:gd name="T76" fmla="*/ 901 w 2003"/>
                  <a:gd name="T77" fmla="*/ 2511 h 2523"/>
                  <a:gd name="T78" fmla="*/ 809 w 2003"/>
                  <a:gd name="T79" fmla="*/ 2475 h 2523"/>
                  <a:gd name="T80" fmla="*/ 727 w 2003"/>
                  <a:gd name="T81" fmla="*/ 2419 h 2523"/>
                  <a:gd name="T82" fmla="*/ 200 w 2003"/>
                  <a:gd name="T83" fmla="*/ 1822 h 2523"/>
                  <a:gd name="T84" fmla="*/ 144 w 2003"/>
                  <a:gd name="T85" fmla="*/ 1740 h 2523"/>
                  <a:gd name="T86" fmla="*/ 110 w 2003"/>
                  <a:gd name="T87" fmla="*/ 1647 h 2523"/>
                  <a:gd name="T88" fmla="*/ 4 w 2003"/>
                  <a:gd name="T89" fmla="*/ 746 h 2523"/>
                  <a:gd name="T90" fmla="*/ 4 w 2003"/>
                  <a:gd name="T91" fmla="*/ 645 h 2523"/>
                  <a:gd name="T92" fmla="*/ 30 w 2003"/>
                  <a:gd name="T93" fmla="*/ 548 h 2523"/>
                  <a:gd name="T94" fmla="*/ 77 w 2003"/>
                  <a:gd name="T95" fmla="*/ 460 h 2523"/>
                  <a:gd name="T96" fmla="*/ 145 w 2003"/>
                  <a:gd name="T97" fmla="*/ 386 h 2523"/>
                  <a:gd name="T98" fmla="*/ 230 w 2003"/>
                  <a:gd name="T99" fmla="*/ 330 h 2523"/>
                  <a:gd name="T100" fmla="*/ 864 w 2003"/>
                  <a:gd name="T101" fmla="*/ 23 h 2523"/>
                  <a:gd name="T102" fmla="*/ 955 w 2003"/>
                  <a:gd name="T103" fmla="*/ 2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3" h="2523">
                    <a:moveTo>
                      <a:pt x="1002" y="200"/>
                    </a:moveTo>
                    <a:lnTo>
                      <a:pt x="970" y="202"/>
                    </a:lnTo>
                    <a:lnTo>
                      <a:pt x="939" y="210"/>
                    </a:lnTo>
                    <a:lnTo>
                      <a:pt x="909" y="221"/>
                    </a:lnTo>
                    <a:lnTo>
                      <a:pt x="320" y="510"/>
                    </a:lnTo>
                    <a:lnTo>
                      <a:pt x="288" y="530"/>
                    </a:lnTo>
                    <a:lnTo>
                      <a:pt x="260" y="555"/>
                    </a:lnTo>
                    <a:lnTo>
                      <a:pt x="238" y="584"/>
                    </a:lnTo>
                    <a:lnTo>
                      <a:pt x="220" y="615"/>
                    </a:lnTo>
                    <a:lnTo>
                      <a:pt x="208" y="650"/>
                    </a:lnTo>
                    <a:lnTo>
                      <a:pt x="203" y="686"/>
                    </a:lnTo>
                    <a:lnTo>
                      <a:pt x="203" y="724"/>
                    </a:lnTo>
                    <a:lnTo>
                      <a:pt x="302" y="1576"/>
                    </a:lnTo>
                    <a:lnTo>
                      <a:pt x="308" y="1607"/>
                    </a:lnTo>
                    <a:lnTo>
                      <a:pt x="318" y="1636"/>
                    </a:lnTo>
                    <a:lnTo>
                      <a:pt x="333" y="1665"/>
                    </a:lnTo>
                    <a:lnTo>
                      <a:pt x="352" y="1690"/>
                    </a:lnTo>
                    <a:lnTo>
                      <a:pt x="843" y="2250"/>
                    </a:lnTo>
                    <a:lnTo>
                      <a:pt x="866" y="2273"/>
                    </a:lnTo>
                    <a:lnTo>
                      <a:pt x="893" y="2290"/>
                    </a:lnTo>
                    <a:lnTo>
                      <a:pt x="923" y="2304"/>
                    </a:lnTo>
                    <a:lnTo>
                      <a:pt x="953" y="2313"/>
                    </a:lnTo>
                    <a:lnTo>
                      <a:pt x="985" y="2318"/>
                    </a:lnTo>
                    <a:lnTo>
                      <a:pt x="1018" y="2318"/>
                    </a:lnTo>
                    <a:lnTo>
                      <a:pt x="1049" y="2314"/>
                    </a:lnTo>
                    <a:lnTo>
                      <a:pt x="1080" y="2304"/>
                    </a:lnTo>
                    <a:lnTo>
                      <a:pt x="1110" y="2290"/>
                    </a:lnTo>
                    <a:lnTo>
                      <a:pt x="1137" y="2273"/>
                    </a:lnTo>
                    <a:lnTo>
                      <a:pt x="1161" y="2250"/>
                    </a:lnTo>
                    <a:lnTo>
                      <a:pt x="1651" y="1690"/>
                    </a:lnTo>
                    <a:lnTo>
                      <a:pt x="1670" y="1665"/>
                    </a:lnTo>
                    <a:lnTo>
                      <a:pt x="1685" y="1636"/>
                    </a:lnTo>
                    <a:lnTo>
                      <a:pt x="1696" y="1607"/>
                    </a:lnTo>
                    <a:lnTo>
                      <a:pt x="1701" y="1576"/>
                    </a:lnTo>
                    <a:lnTo>
                      <a:pt x="1800" y="724"/>
                    </a:lnTo>
                    <a:lnTo>
                      <a:pt x="1800" y="686"/>
                    </a:lnTo>
                    <a:lnTo>
                      <a:pt x="1795" y="650"/>
                    </a:lnTo>
                    <a:lnTo>
                      <a:pt x="1784" y="615"/>
                    </a:lnTo>
                    <a:lnTo>
                      <a:pt x="1767" y="584"/>
                    </a:lnTo>
                    <a:lnTo>
                      <a:pt x="1743" y="555"/>
                    </a:lnTo>
                    <a:lnTo>
                      <a:pt x="1715" y="530"/>
                    </a:lnTo>
                    <a:lnTo>
                      <a:pt x="1684" y="510"/>
                    </a:lnTo>
                    <a:lnTo>
                      <a:pt x="1094" y="221"/>
                    </a:lnTo>
                    <a:lnTo>
                      <a:pt x="1065" y="210"/>
                    </a:lnTo>
                    <a:lnTo>
                      <a:pt x="1034" y="202"/>
                    </a:lnTo>
                    <a:lnTo>
                      <a:pt x="1002" y="200"/>
                    </a:lnTo>
                    <a:close/>
                    <a:moveTo>
                      <a:pt x="1002" y="0"/>
                    </a:moveTo>
                    <a:lnTo>
                      <a:pt x="1049" y="2"/>
                    </a:lnTo>
                    <a:lnTo>
                      <a:pt x="1095" y="10"/>
                    </a:lnTo>
                    <a:lnTo>
                      <a:pt x="1141" y="23"/>
                    </a:lnTo>
                    <a:lnTo>
                      <a:pt x="1183" y="41"/>
                    </a:lnTo>
                    <a:lnTo>
                      <a:pt x="1772" y="330"/>
                    </a:lnTo>
                    <a:lnTo>
                      <a:pt x="1817" y="355"/>
                    </a:lnTo>
                    <a:lnTo>
                      <a:pt x="1858" y="386"/>
                    </a:lnTo>
                    <a:lnTo>
                      <a:pt x="1894" y="421"/>
                    </a:lnTo>
                    <a:lnTo>
                      <a:pt x="1926" y="460"/>
                    </a:lnTo>
                    <a:lnTo>
                      <a:pt x="1952" y="503"/>
                    </a:lnTo>
                    <a:lnTo>
                      <a:pt x="1973" y="548"/>
                    </a:lnTo>
                    <a:lnTo>
                      <a:pt x="1989" y="595"/>
                    </a:lnTo>
                    <a:lnTo>
                      <a:pt x="1999" y="645"/>
                    </a:lnTo>
                    <a:lnTo>
                      <a:pt x="2003" y="695"/>
                    </a:lnTo>
                    <a:lnTo>
                      <a:pt x="2001" y="746"/>
                    </a:lnTo>
                    <a:lnTo>
                      <a:pt x="1902" y="1598"/>
                    </a:lnTo>
                    <a:lnTo>
                      <a:pt x="1893" y="1647"/>
                    </a:lnTo>
                    <a:lnTo>
                      <a:pt x="1879" y="1695"/>
                    </a:lnTo>
                    <a:lnTo>
                      <a:pt x="1859" y="1740"/>
                    </a:lnTo>
                    <a:lnTo>
                      <a:pt x="1833" y="1782"/>
                    </a:lnTo>
                    <a:lnTo>
                      <a:pt x="1803" y="1822"/>
                    </a:lnTo>
                    <a:lnTo>
                      <a:pt x="1312" y="2383"/>
                    </a:lnTo>
                    <a:lnTo>
                      <a:pt x="1277" y="2419"/>
                    </a:lnTo>
                    <a:lnTo>
                      <a:pt x="1237" y="2449"/>
                    </a:lnTo>
                    <a:lnTo>
                      <a:pt x="1194" y="2475"/>
                    </a:lnTo>
                    <a:lnTo>
                      <a:pt x="1149" y="2496"/>
                    </a:lnTo>
                    <a:lnTo>
                      <a:pt x="1102" y="2511"/>
                    </a:lnTo>
                    <a:lnTo>
                      <a:pt x="1052" y="2520"/>
                    </a:lnTo>
                    <a:lnTo>
                      <a:pt x="1002" y="2523"/>
                    </a:lnTo>
                    <a:lnTo>
                      <a:pt x="951" y="2520"/>
                    </a:lnTo>
                    <a:lnTo>
                      <a:pt x="901" y="2511"/>
                    </a:lnTo>
                    <a:lnTo>
                      <a:pt x="854" y="2496"/>
                    </a:lnTo>
                    <a:lnTo>
                      <a:pt x="809" y="2475"/>
                    </a:lnTo>
                    <a:lnTo>
                      <a:pt x="766" y="2449"/>
                    </a:lnTo>
                    <a:lnTo>
                      <a:pt x="727" y="2419"/>
                    </a:lnTo>
                    <a:lnTo>
                      <a:pt x="691" y="2383"/>
                    </a:lnTo>
                    <a:lnTo>
                      <a:pt x="200" y="1822"/>
                    </a:lnTo>
                    <a:lnTo>
                      <a:pt x="170" y="1782"/>
                    </a:lnTo>
                    <a:lnTo>
                      <a:pt x="144" y="1740"/>
                    </a:lnTo>
                    <a:lnTo>
                      <a:pt x="124" y="1695"/>
                    </a:lnTo>
                    <a:lnTo>
                      <a:pt x="110" y="1647"/>
                    </a:lnTo>
                    <a:lnTo>
                      <a:pt x="101" y="1598"/>
                    </a:lnTo>
                    <a:lnTo>
                      <a:pt x="4" y="746"/>
                    </a:lnTo>
                    <a:lnTo>
                      <a:pt x="0" y="695"/>
                    </a:lnTo>
                    <a:lnTo>
                      <a:pt x="4" y="645"/>
                    </a:lnTo>
                    <a:lnTo>
                      <a:pt x="14" y="595"/>
                    </a:lnTo>
                    <a:lnTo>
                      <a:pt x="30" y="548"/>
                    </a:lnTo>
                    <a:lnTo>
                      <a:pt x="51" y="503"/>
                    </a:lnTo>
                    <a:lnTo>
                      <a:pt x="77" y="460"/>
                    </a:lnTo>
                    <a:lnTo>
                      <a:pt x="109" y="421"/>
                    </a:lnTo>
                    <a:lnTo>
                      <a:pt x="145" y="386"/>
                    </a:lnTo>
                    <a:lnTo>
                      <a:pt x="186" y="355"/>
                    </a:lnTo>
                    <a:lnTo>
                      <a:pt x="230" y="330"/>
                    </a:lnTo>
                    <a:lnTo>
                      <a:pt x="820" y="41"/>
                    </a:lnTo>
                    <a:lnTo>
                      <a:pt x="864" y="23"/>
                    </a:lnTo>
                    <a:lnTo>
                      <a:pt x="909" y="10"/>
                    </a:lnTo>
                    <a:lnTo>
                      <a:pt x="955" y="2"/>
                    </a:lnTo>
                    <a:lnTo>
                      <a:pt x="100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59" name="Group 541"/>
            <p:cNvGrpSpPr>
              <a:grpSpLocks noChangeAspect="1"/>
            </p:cNvGrpSpPr>
            <p:nvPr/>
          </p:nvGrpSpPr>
          <p:grpSpPr bwMode="auto">
            <a:xfrm>
              <a:off x="5272838" y="4348480"/>
              <a:ext cx="383876" cy="383876"/>
              <a:chOff x="1246" y="2083"/>
              <a:chExt cx="1370" cy="1370"/>
            </a:xfrm>
            <a:solidFill>
              <a:schemeClr val="bg1"/>
            </a:solidFill>
          </p:grpSpPr>
          <p:sp>
            <p:nvSpPr>
              <p:cNvPr id="60" name="Freeform 543"/>
              <p:cNvSpPr>
                <a:spLocks noEditPoints="1"/>
              </p:cNvSpPr>
              <p:nvPr/>
            </p:nvSpPr>
            <p:spPr bwMode="auto">
              <a:xfrm>
                <a:off x="1246" y="2457"/>
                <a:ext cx="1370" cy="996"/>
              </a:xfrm>
              <a:custGeom>
                <a:avLst/>
                <a:gdLst>
                  <a:gd name="T0" fmla="*/ 3363 w 4110"/>
                  <a:gd name="T1" fmla="*/ 2615 h 2989"/>
                  <a:gd name="T2" fmla="*/ 3736 w 4110"/>
                  <a:gd name="T3" fmla="*/ 2242 h 2989"/>
                  <a:gd name="T4" fmla="*/ 1868 w 4110"/>
                  <a:gd name="T5" fmla="*/ 1308 h 2989"/>
                  <a:gd name="T6" fmla="*/ 2242 w 4110"/>
                  <a:gd name="T7" fmla="*/ 2615 h 2989"/>
                  <a:gd name="T8" fmla="*/ 1868 w 4110"/>
                  <a:gd name="T9" fmla="*/ 1308 h 2989"/>
                  <a:gd name="T10" fmla="*/ 374 w 4110"/>
                  <a:gd name="T11" fmla="*/ 2615 h 2989"/>
                  <a:gd name="T12" fmla="*/ 747 w 4110"/>
                  <a:gd name="T13" fmla="*/ 374 h 2989"/>
                  <a:gd name="T14" fmla="*/ 187 w 4110"/>
                  <a:gd name="T15" fmla="*/ 0 h 2989"/>
                  <a:gd name="T16" fmla="*/ 971 w 4110"/>
                  <a:gd name="T17" fmla="*/ 4 h 2989"/>
                  <a:gd name="T18" fmla="*/ 1039 w 4110"/>
                  <a:gd name="T19" fmla="*/ 32 h 2989"/>
                  <a:gd name="T20" fmla="*/ 1089 w 4110"/>
                  <a:gd name="T21" fmla="*/ 82 h 2989"/>
                  <a:gd name="T22" fmla="*/ 1117 w 4110"/>
                  <a:gd name="T23" fmla="*/ 149 h 2989"/>
                  <a:gd name="T24" fmla="*/ 1121 w 4110"/>
                  <a:gd name="T25" fmla="*/ 2615 h 2989"/>
                  <a:gd name="T26" fmla="*/ 1495 w 4110"/>
                  <a:gd name="T27" fmla="*/ 1121 h 2989"/>
                  <a:gd name="T28" fmla="*/ 1509 w 4110"/>
                  <a:gd name="T29" fmla="*/ 1049 h 2989"/>
                  <a:gd name="T30" fmla="*/ 1549 w 4110"/>
                  <a:gd name="T31" fmla="*/ 989 h 2989"/>
                  <a:gd name="T32" fmla="*/ 1609 w 4110"/>
                  <a:gd name="T33" fmla="*/ 949 h 2989"/>
                  <a:gd name="T34" fmla="*/ 1681 w 4110"/>
                  <a:gd name="T35" fmla="*/ 934 h 2989"/>
                  <a:gd name="T36" fmla="*/ 2466 w 4110"/>
                  <a:gd name="T37" fmla="*/ 938 h 2989"/>
                  <a:gd name="T38" fmla="*/ 2533 w 4110"/>
                  <a:gd name="T39" fmla="*/ 966 h 2989"/>
                  <a:gd name="T40" fmla="*/ 2583 w 4110"/>
                  <a:gd name="T41" fmla="*/ 1016 h 2989"/>
                  <a:gd name="T42" fmla="*/ 2612 w 4110"/>
                  <a:gd name="T43" fmla="*/ 1083 h 2989"/>
                  <a:gd name="T44" fmla="*/ 2615 w 4110"/>
                  <a:gd name="T45" fmla="*/ 2615 h 2989"/>
                  <a:gd name="T46" fmla="*/ 2989 w 4110"/>
                  <a:gd name="T47" fmla="*/ 2055 h 2989"/>
                  <a:gd name="T48" fmla="*/ 3004 w 4110"/>
                  <a:gd name="T49" fmla="*/ 1983 h 2989"/>
                  <a:gd name="T50" fmla="*/ 3044 w 4110"/>
                  <a:gd name="T51" fmla="*/ 1923 h 2989"/>
                  <a:gd name="T52" fmla="*/ 3104 w 4110"/>
                  <a:gd name="T53" fmla="*/ 1883 h 2989"/>
                  <a:gd name="T54" fmla="*/ 3176 w 4110"/>
                  <a:gd name="T55" fmla="*/ 1868 h 2989"/>
                  <a:gd name="T56" fmla="*/ 3961 w 4110"/>
                  <a:gd name="T57" fmla="*/ 1872 h 2989"/>
                  <a:gd name="T58" fmla="*/ 4028 w 4110"/>
                  <a:gd name="T59" fmla="*/ 1900 h 2989"/>
                  <a:gd name="T60" fmla="*/ 4078 w 4110"/>
                  <a:gd name="T61" fmla="*/ 1950 h 2989"/>
                  <a:gd name="T62" fmla="*/ 4106 w 4110"/>
                  <a:gd name="T63" fmla="*/ 2018 h 2989"/>
                  <a:gd name="T64" fmla="*/ 4110 w 4110"/>
                  <a:gd name="T65" fmla="*/ 2802 h 2989"/>
                  <a:gd name="T66" fmla="*/ 4095 w 4110"/>
                  <a:gd name="T67" fmla="*/ 2874 h 2989"/>
                  <a:gd name="T68" fmla="*/ 4055 w 4110"/>
                  <a:gd name="T69" fmla="*/ 2934 h 2989"/>
                  <a:gd name="T70" fmla="*/ 3995 w 4110"/>
                  <a:gd name="T71" fmla="*/ 2974 h 2989"/>
                  <a:gd name="T72" fmla="*/ 3923 w 4110"/>
                  <a:gd name="T73" fmla="*/ 2989 h 2989"/>
                  <a:gd name="T74" fmla="*/ 149 w 4110"/>
                  <a:gd name="T75" fmla="*/ 2985 h 2989"/>
                  <a:gd name="T76" fmla="*/ 82 w 4110"/>
                  <a:gd name="T77" fmla="*/ 2957 h 2989"/>
                  <a:gd name="T78" fmla="*/ 32 w 4110"/>
                  <a:gd name="T79" fmla="*/ 2907 h 2989"/>
                  <a:gd name="T80" fmla="*/ 4 w 4110"/>
                  <a:gd name="T81" fmla="*/ 2840 h 2989"/>
                  <a:gd name="T82" fmla="*/ 0 w 4110"/>
                  <a:gd name="T83" fmla="*/ 187 h 2989"/>
                  <a:gd name="T84" fmla="*/ 15 w 4110"/>
                  <a:gd name="T85" fmla="*/ 114 h 2989"/>
                  <a:gd name="T86" fmla="*/ 55 w 4110"/>
                  <a:gd name="T87" fmla="*/ 55 h 2989"/>
                  <a:gd name="T88" fmla="*/ 115 w 4110"/>
                  <a:gd name="T89" fmla="*/ 15 h 2989"/>
                  <a:gd name="T90" fmla="*/ 187 w 4110"/>
                  <a:gd name="T91" fmla="*/ 0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10" h="2989">
                    <a:moveTo>
                      <a:pt x="3363" y="2242"/>
                    </a:moveTo>
                    <a:lnTo>
                      <a:pt x="3363" y="2615"/>
                    </a:lnTo>
                    <a:lnTo>
                      <a:pt x="3736" y="2615"/>
                    </a:lnTo>
                    <a:lnTo>
                      <a:pt x="3736" y="2242"/>
                    </a:lnTo>
                    <a:lnTo>
                      <a:pt x="3363" y="2242"/>
                    </a:lnTo>
                    <a:close/>
                    <a:moveTo>
                      <a:pt x="1868" y="1308"/>
                    </a:moveTo>
                    <a:lnTo>
                      <a:pt x="1868" y="2615"/>
                    </a:lnTo>
                    <a:lnTo>
                      <a:pt x="2242" y="2615"/>
                    </a:lnTo>
                    <a:lnTo>
                      <a:pt x="2242" y="1308"/>
                    </a:lnTo>
                    <a:lnTo>
                      <a:pt x="1868" y="1308"/>
                    </a:lnTo>
                    <a:close/>
                    <a:moveTo>
                      <a:pt x="374" y="374"/>
                    </a:moveTo>
                    <a:lnTo>
                      <a:pt x="374" y="2615"/>
                    </a:lnTo>
                    <a:lnTo>
                      <a:pt x="747" y="2615"/>
                    </a:lnTo>
                    <a:lnTo>
                      <a:pt x="747" y="374"/>
                    </a:lnTo>
                    <a:lnTo>
                      <a:pt x="374" y="374"/>
                    </a:lnTo>
                    <a:close/>
                    <a:moveTo>
                      <a:pt x="187" y="0"/>
                    </a:moveTo>
                    <a:lnTo>
                      <a:pt x="934" y="0"/>
                    </a:lnTo>
                    <a:lnTo>
                      <a:pt x="971" y="4"/>
                    </a:lnTo>
                    <a:lnTo>
                      <a:pt x="1006" y="15"/>
                    </a:lnTo>
                    <a:lnTo>
                      <a:pt x="1039" y="32"/>
                    </a:lnTo>
                    <a:lnTo>
                      <a:pt x="1066" y="55"/>
                    </a:lnTo>
                    <a:lnTo>
                      <a:pt x="1089" y="82"/>
                    </a:lnTo>
                    <a:lnTo>
                      <a:pt x="1106" y="114"/>
                    </a:lnTo>
                    <a:lnTo>
                      <a:pt x="1117" y="149"/>
                    </a:lnTo>
                    <a:lnTo>
                      <a:pt x="1121" y="187"/>
                    </a:lnTo>
                    <a:lnTo>
                      <a:pt x="1121" y="2615"/>
                    </a:lnTo>
                    <a:lnTo>
                      <a:pt x="1495" y="2615"/>
                    </a:lnTo>
                    <a:lnTo>
                      <a:pt x="1495" y="1121"/>
                    </a:lnTo>
                    <a:lnTo>
                      <a:pt x="1498" y="1083"/>
                    </a:lnTo>
                    <a:lnTo>
                      <a:pt x="1509" y="1049"/>
                    </a:lnTo>
                    <a:lnTo>
                      <a:pt x="1527" y="1016"/>
                    </a:lnTo>
                    <a:lnTo>
                      <a:pt x="1549" y="989"/>
                    </a:lnTo>
                    <a:lnTo>
                      <a:pt x="1577" y="966"/>
                    </a:lnTo>
                    <a:lnTo>
                      <a:pt x="1609" y="949"/>
                    </a:lnTo>
                    <a:lnTo>
                      <a:pt x="1644" y="938"/>
                    </a:lnTo>
                    <a:lnTo>
                      <a:pt x="1681" y="934"/>
                    </a:lnTo>
                    <a:lnTo>
                      <a:pt x="2429" y="934"/>
                    </a:lnTo>
                    <a:lnTo>
                      <a:pt x="2466" y="938"/>
                    </a:lnTo>
                    <a:lnTo>
                      <a:pt x="2501" y="949"/>
                    </a:lnTo>
                    <a:lnTo>
                      <a:pt x="2533" y="966"/>
                    </a:lnTo>
                    <a:lnTo>
                      <a:pt x="2561" y="989"/>
                    </a:lnTo>
                    <a:lnTo>
                      <a:pt x="2583" y="1016"/>
                    </a:lnTo>
                    <a:lnTo>
                      <a:pt x="2601" y="1049"/>
                    </a:lnTo>
                    <a:lnTo>
                      <a:pt x="2612" y="1083"/>
                    </a:lnTo>
                    <a:lnTo>
                      <a:pt x="2615" y="1121"/>
                    </a:lnTo>
                    <a:lnTo>
                      <a:pt x="2615" y="2615"/>
                    </a:lnTo>
                    <a:lnTo>
                      <a:pt x="2989" y="2615"/>
                    </a:lnTo>
                    <a:lnTo>
                      <a:pt x="2989" y="2055"/>
                    </a:lnTo>
                    <a:lnTo>
                      <a:pt x="2993" y="2018"/>
                    </a:lnTo>
                    <a:lnTo>
                      <a:pt x="3004" y="1983"/>
                    </a:lnTo>
                    <a:lnTo>
                      <a:pt x="3021" y="1950"/>
                    </a:lnTo>
                    <a:lnTo>
                      <a:pt x="3044" y="1923"/>
                    </a:lnTo>
                    <a:lnTo>
                      <a:pt x="3071" y="1900"/>
                    </a:lnTo>
                    <a:lnTo>
                      <a:pt x="3104" y="1883"/>
                    </a:lnTo>
                    <a:lnTo>
                      <a:pt x="3139" y="1872"/>
                    </a:lnTo>
                    <a:lnTo>
                      <a:pt x="3176" y="1868"/>
                    </a:lnTo>
                    <a:lnTo>
                      <a:pt x="3923" y="1868"/>
                    </a:lnTo>
                    <a:lnTo>
                      <a:pt x="3961" y="1872"/>
                    </a:lnTo>
                    <a:lnTo>
                      <a:pt x="3995" y="1883"/>
                    </a:lnTo>
                    <a:lnTo>
                      <a:pt x="4028" y="1900"/>
                    </a:lnTo>
                    <a:lnTo>
                      <a:pt x="4055" y="1923"/>
                    </a:lnTo>
                    <a:lnTo>
                      <a:pt x="4078" y="1950"/>
                    </a:lnTo>
                    <a:lnTo>
                      <a:pt x="4095" y="1983"/>
                    </a:lnTo>
                    <a:lnTo>
                      <a:pt x="4106" y="2018"/>
                    </a:lnTo>
                    <a:lnTo>
                      <a:pt x="4110" y="2055"/>
                    </a:lnTo>
                    <a:lnTo>
                      <a:pt x="4110" y="2802"/>
                    </a:lnTo>
                    <a:lnTo>
                      <a:pt x="4106" y="2840"/>
                    </a:lnTo>
                    <a:lnTo>
                      <a:pt x="4095" y="2874"/>
                    </a:lnTo>
                    <a:lnTo>
                      <a:pt x="4078" y="2907"/>
                    </a:lnTo>
                    <a:lnTo>
                      <a:pt x="4055" y="2934"/>
                    </a:lnTo>
                    <a:lnTo>
                      <a:pt x="4028" y="2957"/>
                    </a:lnTo>
                    <a:lnTo>
                      <a:pt x="3995" y="2974"/>
                    </a:lnTo>
                    <a:lnTo>
                      <a:pt x="3961" y="2985"/>
                    </a:lnTo>
                    <a:lnTo>
                      <a:pt x="3923" y="2989"/>
                    </a:lnTo>
                    <a:lnTo>
                      <a:pt x="187" y="2989"/>
                    </a:lnTo>
                    <a:lnTo>
                      <a:pt x="149" y="2985"/>
                    </a:lnTo>
                    <a:lnTo>
                      <a:pt x="115" y="2974"/>
                    </a:lnTo>
                    <a:lnTo>
                      <a:pt x="82" y="2957"/>
                    </a:lnTo>
                    <a:lnTo>
                      <a:pt x="55" y="2934"/>
                    </a:lnTo>
                    <a:lnTo>
                      <a:pt x="32" y="2907"/>
                    </a:lnTo>
                    <a:lnTo>
                      <a:pt x="15" y="2874"/>
                    </a:lnTo>
                    <a:lnTo>
                      <a:pt x="4" y="2840"/>
                    </a:lnTo>
                    <a:lnTo>
                      <a:pt x="0" y="2802"/>
                    </a:lnTo>
                    <a:lnTo>
                      <a:pt x="0" y="187"/>
                    </a:lnTo>
                    <a:lnTo>
                      <a:pt x="4" y="149"/>
                    </a:lnTo>
                    <a:lnTo>
                      <a:pt x="15" y="114"/>
                    </a:lnTo>
                    <a:lnTo>
                      <a:pt x="32" y="82"/>
                    </a:lnTo>
                    <a:lnTo>
                      <a:pt x="55" y="55"/>
                    </a:lnTo>
                    <a:lnTo>
                      <a:pt x="82" y="32"/>
                    </a:lnTo>
                    <a:lnTo>
                      <a:pt x="115" y="15"/>
                    </a:lnTo>
                    <a:lnTo>
                      <a:pt x="149" y="4"/>
                    </a:lnTo>
                    <a:lnTo>
                      <a:pt x="18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1" name="Freeform 544"/>
              <p:cNvSpPr>
                <a:spLocks noEditPoints="1"/>
              </p:cNvSpPr>
              <p:nvPr/>
            </p:nvSpPr>
            <p:spPr bwMode="auto">
              <a:xfrm>
                <a:off x="1910" y="2083"/>
                <a:ext cx="706" cy="706"/>
              </a:xfrm>
              <a:custGeom>
                <a:avLst/>
                <a:gdLst>
                  <a:gd name="T0" fmla="*/ 789 w 2116"/>
                  <a:gd name="T1" fmla="*/ 387 h 2117"/>
                  <a:gd name="T2" fmla="*/ 624 w 2116"/>
                  <a:gd name="T3" fmla="*/ 458 h 2117"/>
                  <a:gd name="T4" fmla="*/ 492 w 2116"/>
                  <a:gd name="T5" fmla="*/ 575 h 2117"/>
                  <a:gd name="T6" fmla="*/ 405 w 2116"/>
                  <a:gd name="T7" fmla="*/ 731 h 2117"/>
                  <a:gd name="T8" fmla="*/ 373 w 2116"/>
                  <a:gd name="T9" fmla="*/ 913 h 2117"/>
                  <a:gd name="T10" fmla="*/ 405 w 2116"/>
                  <a:gd name="T11" fmla="*/ 1095 h 2117"/>
                  <a:gd name="T12" fmla="*/ 492 w 2116"/>
                  <a:gd name="T13" fmla="*/ 1250 h 2117"/>
                  <a:gd name="T14" fmla="*/ 624 w 2116"/>
                  <a:gd name="T15" fmla="*/ 1369 h 2117"/>
                  <a:gd name="T16" fmla="*/ 789 w 2116"/>
                  <a:gd name="T17" fmla="*/ 1439 h 2117"/>
                  <a:gd name="T18" fmla="*/ 976 w 2116"/>
                  <a:gd name="T19" fmla="*/ 1450 h 2117"/>
                  <a:gd name="T20" fmla="*/ 1151 w 2116"/>
                  <a:gd name="T21" fmla="*/ 1399 h 2117"/>
                  <a:gd name="T22" fmla="*/ 1295 w 2116"/>
                  <a:gd name="T23" fmla="*/ 1295 h 2117"/>
                  <a:gd name="T24" fmla="*/ 1398 w 2116"/>
                  <a:gd name="T25" fmla="*/ 1151 h 2117"/>
                  <a:gd name="T26" fmla="*/ 1449 w 2116"/>
                  <a:gd name="T27" fmla="*/ 976 h 2117"/>
                  <a:gd name="T28" fmla="*/ 1438 w 2116"/>
                  <a:gd name="T29" fmla="*/ 790 h 2117"/>
                  <a:gd name="T30" fmla="*/ 1368 w 2116"/>
                  <a:gd name="T31" fmla="*/ 624 h 2117"/>
                  <a:gd name="T32" fmla="*/ 1250 w 2116"/>
                  <a:gd name="T33" fmla="*/ 492 h 2117"/>
                  <a:gd name="T34" fmla="*/ 1094 w 2116"/>
                  <a:gd name="T35" fmla="*/ 405 h 2117"/>
                  <a:gd name="T36" fmla="*/ 913 w 2116"/>
                  <a:gd name="T37" fmla="*/ 374 h 2117"/>
                  <a:gd name="T38" fmla="*/ 1077 w 2116"/>
                  <a:gd name="T39" fmla="*/ 15 h 2117"/>
                  <a:gd name="T40" fmla="*/ 1304 w 2116"/>
                  <a:gd name="T41" fmla="*/ 88 h 2117"/>
                  <a:gd name="T42" fmla="*/ 1502 w 2116"/>
                  <a:gd name="T43" fmla="*/ 215 h 2117"/>
                  <a:gd name="T44" fmla="*/ 1659 w 2116"/>
                  <a:gd name="T45" fmla="*/ 387 h 2117"/>
                  <a:gd name="T46" fmla="*/ 1770 w 2116"/>
                  <a:gd name="T47" fmla="*/ 595 h 2117"/>
                  <a:gd name="T48" fmla="*/ 1823 w 2116"/>
                  <a:gd name="T49" fmla="*/ 831 h 2117"/>
                  <a:gd name="T50" fmla="*/ 1813 w 2116"/>
                  <a:gd name="T51" fmla="*/ 1067 h 2117"/>
                  <a:gd name="T52" fmla="*/ 1748 w 2116"/>
                  <a:gd name="T53" fmla="*/ 1283 h 2117"/>
                  <a:gd name="T54" fmla="*/ 2062 w 2116"/>
                  <a:gd name="T55" fmla="*/ 1798 h 2117"/>
                  <a:gd name="T56" fmla="*/ 2111 w 2116"/>
                  <a:gd name="T57" fmla="*/ 1883 h 2117"/>
                  <a:gd name="T58" fmla="*/ 2111 w 2116"/>
                  <a:gd name="T59" fmla="*/ 1978 h 2117"/>
                  <a:gd name="T60" fmla="*/ 2062 w 2116"/>
                  <a:gd name="T61" fmla="*/ 2062 h 2117"/>
                  <a:gd name="T62" fmla="*/ 1986 w 2116"/>
                  <a:gd name="T63" fmla="*/ 2109 h 2117"/>
                  <a:gd name="T64" fmla="*/ 1902 w 2116"/>
                  <a:gd name="T65" fmla="*/ 2115 h 2117"/>
                  <a:gd name="T66" fmla="*/ 1822 w 2116"/>
                  <a:gd name="T67" fmla="*/ 2082 h 2117"/>
                  <a:gd name="T68" fmla="*/ 1350 w 2116"/>
                  <a:gd name="T69" fmla="*/ 1715 h 2117"/>
                  <a:gd name="T70" fmla="*/ 1142 w 2116"/>
                  <a:gd name="T71" fmla="*/ 1797 h 2117"/>
                  <a:gd name="T72" fmla="*/ 913 w 2116"/>
                  <a:gd name="T73" fmla="*/ 1827 h 2117"/>
                  <a:gd name="T74" fmla="*/ 671 w 2116"/>
                  <a:gd name="T75" fmla="*/ 1793 h 2117"/>
                  <a:gd name="T76" fmla="*/ 452 w 2116"/>
                  <a:gd name="T77" fmla="*/ 1701 h 2117"/>
                  <a:gd name="T78" fmla="*/ 268 w 2116"/>
                  <a:gd name="T79" fmla="*/ 1559 h 2117"/>
                  <a:gd name="T80" fmla="*/ 124 w 2116"/>
                  <a:gd name="T81" fmla="*/ 1374 h 2117"/>
                  <a:gd name="T82" fmla="*/ 32 w 2116"/>
                  <a:gd name="T83" fmla="*/ 1156 h 2117"/>
                  <a:gd name="T84" fmla="*/ 0 w 2116"/>
                  <a:gd name="T85" fmla="*/ 913 h 2117"/>
                  <a:gd name="T86" fmla="*/ 32 w 2116"/>
                  <a:gd name="T87" fmla="*/ 671 h 2117"/>
                  <a:gd name="T88" fmla="*/ 124 w 2116"/>
                  <a:gd name="T89" fmla="*/ 452 h 2117"/>
                  <a:gd name="T90" fmla="*/ 268 w 2116"/>
                  <a:gd name="T91" fmla="*/ 268 h 2117"/>
                  <a:gd name="T92" fmla="*/ 452 w 2116"/>
                  <a:gd name="T93" fmla="*/ 125 h 2117"/>
                  <a:gd name="T94" fmla="*/ 671 w 2116"/>
                  <a:gd name="T95" fmla="*/ 32 h 2117"/>
                  <a:gd name="T96" fmla="*/ 913 w 2116"/>
                  <a:gd name="T97"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16" h="2117">
                    <a:moveTo>
                      <a:pt x="913" y="374"/>
                    </a:moveTo>
                    <a:lnTo>
                      <a:pt x="850" y="377"/>
                    </a:lnTo>
                    <a:lnTo>
                      <a:pt x="789" y="387"/>
                    </a:lnTo>
                    <a:lnTo>
                      <a:pt x="731" y="405"/>
                    </a:lnTo>
                    <a:lnTo>
                      <a:pt x="676" y="428"/>
                    </a:lnTo>
                    <a:lnTo>
                      <a:pt x="624" y="458"/>
                    </a:lnTo>
                    <a:lnTo>
                      <a:pt x="575" y="492"/>
                    </a:lnTo>
                    <a:lnTo>
                      <a:pt x="532" y="532"/>
                    </a:lnTo>
                    <a:lnTo>
                      <a:pt x="492" y="575"/>
                    </a:lnTo>
                    <a:lnTo>
                      <a:pt x="458" y="624"/>
                    </a:lnTo>
                    <a:lnTo>
                      <a:pt x="428" y="676"/>
                    </a:lnTo>
                    <a:lnTo>
                      <a:pt x="405" y="731"/>
                    </a:lnTo>
                    <a:lnTo>
                      <a:pt x="387" y="790"/>
                    </a:lnTo>
                    <a:lnTo>
                      <a:pt x="377" y="851"/>
                    </a:lnTo>
                    <a:lnTo>
                      <a:pt x="373" y="913"/>
                    </a:lnTo>
                    <a:lnTo>
                      <a:pt x="377" y="976"/>
                    </a:lnTo>
                    <a:lnTo>
                      <a:pt x="387" y="1037"/>
                    </a:lnTo>
                    <a:lnTo>
                      <a:pt x="405" y="1095"/>
                    </a:lnTo>
                    <a:lnTo>
                      <a:pt x="428" y="1151"/>
                    </a:lnTo>
                    <a:lnTo>
                      <a:pt x="458" y="1202"/>
                    </a:lnTo>
                    <a:lnTo>
                      <a:pt x="492" y="1250"/>
                    </a:lnTo>
                    <a:lnTo>
                      <a:pt x="532" y="1295"/>
                    </a:lnTo>
                    <a:lnTo>
                      <a:pt x="575" y="1334"/>
                    </a:lnTo>
                    <a:lnTo>
                      <a:pt x="624" y="1369"/>
                    </a:lnTo>
                    <a:lnTo>
                      <a:pt x="676" y="1399"/>
                    </a:lnTo>
                    <a:lnTo>
                      <a:pt x="731" y="1421"/>
                    </a:lnTo>
                    <a:lnTo>
                      <a:pt x="789" y="1439"/>
                    </a:lnTo>
                    <a:lnTo>
                      <a:pt x="850" y="1450"/>
                    </a:lnTo>
                    <a:lnTo>
                      <a:pt x="913" y="1453"/>
                    </a:lnTo>
                    <a:lnTo>
                      <a:pt x="976" y="1450"/>
                    </a:lnTo>
                    <a:lnTo>
                      <a:pt x="1037" y="1439"/>
                    </a:lnTo>
                    <a:lnTo>
                      <a:pt x="1094" y="1421"/>
                    </a:lnTo>
                    <a:lnTo>
                      <a:pt x="1151" y="1399"/>
                    </a:lnTo>
                    <a:lnTo>
                      <a:pt x="1202" y="1369"/>
                    </a:lnTo>
                    <a:lnTo>
                      <a:pt x="1250" y="1334"/>
                    </a:lnTo>
                    <a:lnTo>
                      <a:pt x="1295" y="1295"/>
                    </a:lnTo>
                    <a:lnTo>
                      <a:pt x="1334" y="1250"/>
                    </a:lnTo>
                    <a:lnTo>
                      <a:pt x="1368" y="1202"/>
                    </a:lnTo>
                    <a:lnTo>
                      <a:pt x="1398" y="1151"/>
                    </a:lnTo>
                    <a:lnTo>
                      <a:pt x="1421" y="1095"/>
                    </a:lnTo>
                    <a:lnTo>
                      <a:pt x="1438" y="1037"/>
                    </a:lnTo>
                    <a:lnTo>
                      <a:pt x="1449" y="976"/>
                    </a:lnTo>
                    <a:lnTo>
                      <a:pt x="1453" y="913"/>
                    </a:lnTo>
                    <a:lnTo>
                      <a:pt x="1449" y="851"/>
                    </a:lnTo>
                    <a:lnTo>
                      <a:pt x="1438" y="790"/>
                    </a:lnTo>
                    <a:lnTo>
                      <a:pt x="1421" y="731"/>
                    </a:lnTo>
                    <a:lnTo>
                      <a:pt x="1398" y="676"/>
                    </a:lnTo>
                    <a:lnTo>
                      <a:pt x="1368" y="624"/>
                    </a:lnTo>
                    <a:lnTo>
                      <a:pt x="1334" y="575"/>
                    </a:lnTo>
                    <a:lnTo>
                      <a:pt x="1295" y="532"/>
                    </a:lnTo>
                    <a:lnTo>
                      <a:pt x="1250" y="492"/>
                    </a:lnTo>
                    <a:lnTo>
                      <a:pt x="1202" y="458"/>
                    </a:lnTo>
                    <a:lnTo>
                      <a:pt x="1151" y="428"/>
                    </a:lnTo>
                    <a:lnTo>
                      <a:pt x="1094" y="405"/>
                    </a:lnTo>
                    <a:lnTo>
                      <a:pt x="1037" y="387"/>
                    </a:lnTo>
                    <a:lnTo>
                      <a:pt x="976" y="377"/>
                    </a:lnTo>
                    <a:lnTo>
                      <a:pt x="913" y="374"/>
                    </a:lnTo>
                    <a:close/>
                    <a:moveTo>
                      <a:pt x="913" y="0"/>
                    </a:moveTo>
                    <a:lnTo>
                      <a:pt x="996" y="4"/>
                    </a:lnTo>
                    <a:lnTo>
                      <a:pt x="1077" y="15"/>
                    </a:lnTo>
                    <a:lnTo>
                      <a:pt x="1156" y="32"/>
                    </a:lnTo>
                    <a:lnTo>
                      <a:pt x="1231" y="57"/>
                    </a:lnTo>
                    <a:lnTo>
                      <a:pt x="1304" y="88"/>
                    </a:lnTo>
                    <a:lnTo>
                      <a:pt x="1373" y="125"/>
                    </a:lnTo>
                    <a:lnTo>
                      <a:pt x="1439" y="167"/>
                    </a:lnTo>
                    <a:lnTo>
                      <a:pt x="1502" y="215"/>
                    </a:lnTo>
                    <a:lnTo>
                      <a:pt x="1559" y="268"/>
                    </a:lnTo>
                    <a:lnTo>
                      <a:pt x="1611" y="325"/>
                    </a:lnTo>
                    <a:lnTo>
                      <a:pt x="1659" y="387"/>
                    </a:lnTo>
                    <a:lnTo>
                      <a:pt x="1701" y="453"/>
                    </a:lnTo>
                    <a:lnTo>
                      <a:pt x="1738" y="522"/>
                    </a:lnTo>
                    <a:lnTo>
                      <a:pt x="1770" y="595"/>
                    </a:lnTo>
                    <a:lnTo>
                      <a:pt x="1793" y="671"/>
                    </a:lnTo>
                    <a:lnTo>
                      <a:pt x="1812" y="750"/>
                    </a:lnTo>
                    <a:lnTo>
                      <a:pt x="1823" y="831"/>
                    </a:lnTo>
                    <a:lnTo>
                      <a:pt x="1827" y="913"/>
                    </a:lnTo>
                    <a:lnTo>
                      <a:pt x="1823" y="991"/>
                    </a:lnTo>
                    <a:lnTo>
                      <a:pt x="1813" y="1067"/>
                    </a:lnTo>
                    <a:lnTo>
                      <a:pt x="1797" y="1142"/>
                    </a:lnTo>
                    <a:lnTo>
                      <a:pt x="1776" y="1214"/>
                    </a:lnTo>
                    <a:lnTo>
                      <a:pt x="1748" y="1283"/>
                    </a:lnTo>
                    <a:lnTo>
                      <a:pt x="1715" y="1350"/>
                    </a:lnTo>
                    <a:lnTo>
                      <a:pt x="1677" y="1414"/>
                    </a:lnTo>
                    <a:lnTo>
                      <a:pt x="2062" y="1798"/>
                    </a:lnTo>
                    <a:lnTo>
                      <a:pt x="2083" y="1825"/>
                    </a:lnTo>
                    <a:lnTo>
                      <a:pt x="2100" y="1853"/>
                    </a:lnTo>
                    <a:lnTo>
                      <a:pt x="2111" y="1883"/>
                    </a:lnTo>
                    <a:lnTo>
                      <a:pt x="2116" y="1914"/>
                    </a:lnTo>
                    <a:lnTo>
                      <a:pt x="2116" y="1947"/>
                    </a:lnTo>
                    <a:lnTo>
                      <a:pt x="2111" y="1978"/>
                    </a:lnTo>
                    <a:lnTo>
                      <a:pt x="2100" y="2008"/>
                    </a:lnTo>
                    <a:lnTo>
                      <a:pt x="2083" y="2036"/>
                    </a:lnTo>
                    <a:lnTo>
                      <a:pt x="2062" y="2062"/>
                    </a:lnTo>
                    <a:lnTo>
                      <a:pt x="2039" y="2082"/>
                    </a:lnTo>
                    <a:lnTo>
                      <a:pt x="2014" y="2097"/>
                    </a:lnTo>
                    <a:lnTo>
                      <a:pt x="1986" y="2109"/>
                    </a:lnTo>
                    <a:lnTo>
                      <a:pt x="1959" y="2115"/>
                    </a:lnTo>
                    <a:lnTo>
                      <a:pt x="1930" y="2117"/>
                    </a:lnTo>
                    <a:lnTo>
                      <a:pt x="1902" y="2115"/>
                    </a:lnTo>
                    <a:lnTo>
                      <a:pt x="1874" y="2109"/>
                    </a:lnTo>
                    <a:lnTo>
                      <a:pt x="1847" y="2097"/>
                    </a:lnTo>
                    <a:lnTo>
                      <a:pt x="1822" y="2082"/>
                    </a:lnTo>
                    <a:lnTo>
                      <a:pt x="1798" y="2062"/>
                    </a:lnTo>
                    <a:lnTo>
                      <a:pt x="1413" y="1678"/>
                    </a:lnTo>
                    <a:lnTo>
                      <a:pt x="1350" y="1715"/>
                    </a:lnTo>
                    <a:lnTo>
                      <a:pt x="1283" y="1749"/>
                    </a:lnTo>
                    <a:lnTo>
                      <a:pt x="1214" y="1776"/>
                    </a:lnTo>
                    <a:lnTo>
                      <a:pt x="1142" y="1797"/>
                    </a:lnTo>
                    <a:lnTo>
                      <a:pt x="1067" y="1813"/>
                    </a:lnTo>
                    <a:lnTo>
                      <a:pt x="991" y="1823"/>
                    </a:lnTo>
                    <a:lnTo>
                      <a:pt x="913" y="1827"/>
                    </a:lnTo>
                    <a:lnTo>
                      <a:pt x="830" y="1823"/>
                    </a:lnTo>
                    <a:lnTo>
                      <a:pt x="749" y="1812"/>
                    </a:lnTo>
                    <a:lnTo>
                      <a:pt x="671" y="1793"/>
                    </a:lnTo>
                    <a:lnTo>
                      <a:pt x="595" y="1770"/>
                    </a:lnTo>
                    <a:lnTo>
                      <a:pt x="522" y="1739"/>
                    </a:lnTo>
                    <a:lnTo>
                      <a:pt x="452" y="1701"/>
                    </a:lnTo>
                    <a:lnTo>
                      <a:pt x="387" y="1659"/>
                    </a:lnTo>
                    <a:lnTo>
                      <a:pt x="325" y="1612"/>
                    </a:lnTo>
                    <a:lnTo>
                      <a:pt x="268" y="1559"/>
                    </a:lnTo>
                    <a:lnTo>
                      <a:pt x="215" y="1502"/>
                    </a:lnTo>
                    <a:lnTo>
                      <a:pt x="167" y="1440"/>
                    </a:lnTo>
                    <a:lnTo>
                      <a:pt x="124" y="1374"/>
                    </a:lnTo>
                    <a:lnTo>
                      <a:pt x="88" y="1304"/>
                    </a:lnTo>
                    <a:lnTo>
                      <a:pt x="57" y="1232"/>
                    </a:lnTo>
                    <a:lnTo>
                      <a:pt x="32" y="1156"/>
                    </a:lnTo>
                    <a:lnTo>
                      <a:pt x="15" y="1077"/>
                    </a:lnTo>
                    <a:lnTo>
                      <a:pt x="3" y="996"/>
                    </a:lnTo>
                    <a:lnTo>
                      <a:pt x="0" y="913"/>
                    </a:lnTo>
                    <a:lnTo>
                      <a:pt x="3" y="831"/>
                    </a:lnTo>
                    <a:lnTo>
                      <a:pt x="15" y="750"/>
                    </a:lnTo>
                    <a:lnTo>
                      <a:pt x="32" y="671"/>
                    </a:lnTo>
                    <a:lnTo>
                      <a:pt x="57" y="595"/>
                    </a:lnTo>
                    <a:lnTo>
                      <a:pt x="88" y="522"/>
                    </a:lnTo>
                    <a:lnTo>
                      <a:pt x="124" y="452"/>
                    </a:lnTo>
                    <a:lnTo>
                      <a:pt x="167" y="387"/>
                    </a:lnTo>
                    <a:lnTo>
                      <a:pt x="215" y="325"/>
                    </a:lnTo>
                    <a:lnTo>
                      <a:pt x="268" y="268"/>
                    </a:lnTo>
                    <a:lnTo>
                      <a:pt x="325" y="215"/>
                    </a:lnTo>
                    <a:lnTo>
                      <a:pt x="387" y="167"/>
                    </a:lnTo>
                    <a:lnTo>
                      <a:pt x="452" y="125"/>
                    </a:lnTo>
                    <a:lnTo>
                      <a:pt x="522" y="88"/>
                    </a:lnTo>
                    <a:lnTo>
                      <a:pt x="595" y="57"/>
                    </a:lnTo>
                    <a:lnTo>
                      <a:pt x="671" y="32"/>
                    </a:lnTo>
                    <a:lnTo>
                      <a:pt x="749" y="15"/>
                    </a:lnTo>
                    <a:lnTo>
                      <a:pt x="830" y="4"/>
                    </a:lnTo>
                    <a:lnTo>
                      <a:pt x="91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62" name="Group 547"/>
            <p:cNvGrpSpPr>
              <a:grpSpLocks noChangeAspect="1"/>
            </p:cNvGrpSpPr>
            <p:nvPr/>
          </p:nvGrpSpPr>
          <p:grpSpPr bwMode="auto">
            <a:xfrm>
              <a:off x="6667830" y="4366702"/>
              <a:ext cx="415430" cy="415024"/>
              <a:chOff x="647" y="1848"/>
              <a:chExt cx="2051" cy="2049"/>
            </a:xfrm>
            <a:solidFill>
              <a:schemeClr val="bg1"/>
            </a:solidFill>
          </p:grpSpPr>
          <p:sp>
            <p:nvSpPr>
              <p:cNvPr id="63"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4"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5"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6"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7"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5455" y="1458321"/>
            <a:ext cx="3416320" cy="523220"/>
          </a:xfrm>
          <a:prstGeom prst="rect">
            <a:avLst/>
          </a:prstGeom>
        </p:spPr>
        <p:txBody>
          <a:bodyPr wrap="none">
            <a:spAutoFit/>
          </a:bodyPr>
          <a:lstStyle/>
          <a:p>
            <a:pPr algn="ctr"/>
            <a:r>
              <a:rPr lang="zh-CN" altLang="en-US" sz="2800" dirty="0">
                <a:solidFill>
                  <a:schemeClr val="bg1"/>
                </a:solidFill>
                <a:cs typeface="+mn-ea"/>
                <a:sym typeface="+mn-lt"/>
              </a:rPr>
              <a:t>网络行为的安全防范</a:t>
            </a:r>
          </a:p>
        </p:txBody>
      </p:sp>
      <p:sp>
        <p:nvSpPr>
          <p:cNvPr id="7" name="矩形 6"/>
          <p:cNvSpPr/>
          <p:nvPr/>
        </p:nvSpPr>
        <p:spPr>
          <a:xfrm>
            <a:off x="1937817" y="201786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grpSp>
        <p:nvGrpSpPr>
          <p:cNvPr id="5" name="组合 4"/>
          <p:cNvGrpSpPr/>
          <p:nvPr/>
        </p:nvGrpSpPr>
        <p:grpSpPr>
          <a:xfrm>
            <a:off x="715992" y="1519730"/>
            <a:ext cx="9896921" cy="4538965"/>
            <a:chOff x="288801" y="1388500"/>
            <a:chExt cx="10619894" cy="4870538"/>
          </a:xfrm>
        </p:grpSpPr>
        <p:grpSp>
          <p:nvGrpSpPr>
            <p:cNvPr id="2" name="组合 1"/>
            <p:cNvGrpSpPr/>
            <p:nvPr/>
          </p:nvGrpSpPr>
          <p:grpSpPr>
            <a:xfrm>
              <a:off x="4147163" y="1910812"/>
              <a:ext cx="3880850" cy="3853568"/>
              <a:chOff x="4271199" y="1901591"/>
              <a:chExt cx="3559287" cy="3534265"/>
            </a:xfrm>
          </p:grpSpPr>
          <p:grpSp>
            <p:nvGrpSpPr>
              <p:cNvPr id="76" name="Group 17"/>
              <p:cNvGrpSpPr/>
              <p:nvPr/>
            </p:nvGrpSpPr>
            <p:grpSpPr>
              <a:xfrm>
                <a:off x="4271199" y="2503496"/>
                <a:ext cx="888069" cy="1052282"/>
                <a:chOff x="8539218" y="5006992"/>
                <a:chExt cx="1776137" cy="2104564"/>
              </a:xfrm>
              <a:solidFill>
                <a:schemeClr val="accent2"/>
              </a:solidFill>
            </p:grpSpPr>
            <p:sp>
              <p:nvSpPr>
                <p:cNvPr id="77" name="Freeform 280"/>
                <p:cNvSpPr>
                  <a:spLocks noChangeArrowheads="1"/>
                </p:cNvSpPr>
                <p:nvPr/>
              </p:nvSpPr>
              <p:spPr bwMode="auto">
                <a:xfrm>
                  <a:off x="8539218" y="5006992"/>
                  <a:ext cx="1492740" cy="2068086"/>
                </a:xfrm>
                <a:custGeom>
                  <a:avLst/>
                  <a:gdLst>
                    <a:gd name="T0" fmla="*/ 3743 w 3823"/>
                    <a:gd name="T1" fmla="*/ 964 h 3248"/>
                    <a:gd name="T2" fmla="*/ 3743 w 3823"/>
                    <a:gd name="T3" fmla="*/ 964 h 3248"/>
                    <a:gd name="T4" fmla="*/ 2807 w 3823"/>
                    <a:gd name="T5" fmla="*/ 3247 h 3248"/>
                    <a:gd name="T6" fmla="*/ 2858 w 3823"/>
                    <a:gd name="T7" fmla="*/ 3247 h 3248"/>
                    <a:gd name="T8" fmla="*/ 3805 w 3823"/>
                    <a:gd name="T9" fmla="*/ 975 h 3248"/>
                    <a:gd name="T10" fmla="*/ 3799 w 3823"/>
                    <a:gd name="T11" fmla="*/ 970 h 3248"/>
                    <a:gd name="T12" fmla="*/ 3822 w 3823"/>
                    <a:gd name="T13" fmla="*/ 947 h 3248"/>
                    <a:gd name="T14" fmla="*/ 2886 w 3823"/>
                    <a:gd name="T15" fmla="*/ 11 h 3248"/>
                    <a:gd name="T16" fmla="*/ 2875 w 3823"/>
                    <a:gd name="T17" fmla="*/ 23 h 3248"/>
                    <a:gd name="T18" fmla="*/ 2875 w 3823"/>
                    <a:gd name="T19" fmla="*/ 0 h 3248"/>
                    <a:gd name="T20" fmla="*/ 0 w 3823"/>
                    <a:gd name="T21" fmla="*/ 0 h 3248"/>
                    <a:gd name="T22" fmla="*/ 0 w 3823"/>
                    <a:gd name="T23" fmla="*/ 68 h 3248"/>
                    <a:gd name="T24" fmla="*/ 2846 w 3823"/>
                    <a:gd name="T25" fmla="*/ 68 h 3248"/>
                    <a:gd name="T26" fmla="*/ 3743 w 3823"/>
                    <a:gd name="T27" fmla="*/ 964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3" h="3248">
                      <a:moveTo>
                        <a:pt x="3743" y="964"/>
                      </a:moveTo>
                      <a:lnTo>
                        <a:pt x="3743" y="964"/>
                      </a:lnTo>
                      <a:cubicBezTo>
                        <a:pt x="3213" y="1618"/>
                        <a:pt x="2886" y="2407"/>
                        <a:pt x="2807" y="3247"/>
                      </a:cubicBezTo>
                      <a:cubicBezTo>
                        <a:pt x="2858" y="3247"/>
                        <a:pt x="2858" y="3247"/>
                        <a:pt x="2858" y="3247"/>
                      </a:cubicBezTo>
                      <a:cubicBezTo>
                        <a:pt x="2942" y="2390"/>
                        <a:pt x="3281" y="1607"/>
                        <a:pt x="3805" y="975"/>
                      </a:cubicBezTo>
                      <a:cubicBezTo>
                        <a:pt x="3799" y="970"/>
                        <a:pt x="3799" y="970"/>
                        <a:pt x="3799" y="970"/>
                      </a:cubicBezTo>
                      <a:cubicBezTo>
                        <a:pt x="3822" y="947"/>
                        <a:pt x="3822" y="947"/>
                        <a:pt x="3822" y="947"/>
                      </a:cubicBezTo>
                      <a:cubicBezTo>
                        <a:pt x="2886" y="11"/>
                        <a:pt x="2886" y="11"/>
                        <a:pt x="2886" y="11"/>
                      </a:cubicBezTo>
                      <a:cubicBezTo>
                        <a:pt x="2875" y="23"/>
                        <a:pt x="2875" y="23"/>
                        <a:pt x="2875" y="23"/>
                      </a:cubicBezTo>
                      <a:cubicBezTo>
                        <a:pt x="2875" y="0"/>
                        <a:pt x="2875" y="0"/>
                        <a:pt x="2875" y="0"/>
                      </a:cubicBezTo>
                      <a:cubicBezTo>
                        <a:pt x="0" y="0"/>
                        <a:pt x="0" y="0"/>
                        <a:pt x="0" y="0"/>
                      </a:cubicBezTo>
                      <a:cubicBezTo>
                        <a:pt x="0" y="68"/>
                        <a:pt x="0" y="68"/>
                        <a:pt x="0" y="68"/>
                      </a:cubicBezTo>
                      <a:cubicBezTo>
                        <a:pt x="2846" y="68"/>
                        <a:pt x="2846" y="68"/>
                        <a:pt x="2846" y="68"/>
                      </a:cubicBezTo>
                      <a:lnTo>
                        <a:pt x="3743" y="964"/>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78" name="Freeform 328"/>
                <p:cNvSpPr>
                  <a:spLocks noChangeArrowheads="1"/>
                </p:cNvSpPr>
                <p:nvPr/>
              </p:nvSpPr>
              <p:spPr bwMode="auto">
                <a:xfrm>
                  <a:off x="9417466" y="5610301"/>
                  <a:ext cx="897889" cy="1501255"/>
                </a:xfrm>
                <a:custGeom>
                  <a:avLst/>
                  <a:gdLst>
                    <a:gd name="T0" fmla="*/ 1409 w 1410"/>
                    <a:gd name="T1" fmla="*/ 366 h 2357"/>
                    <a:gd name="T2" fmla="*/ 1409 w 1410"/>
                    <a:gd name="T3" fmla="*/ 366 h 2357"/>
                    <a:gd name="T4" fmla="*/ 964 w 1410"/>
                    <a:gd name="T5" fmla="*/ 0 h 2357"/>
                    <a:gd name="T6" fmla="*/ 0 w 1410"/>
                    <a:gd name="T7" fmla="*/ 2300 h 2357"/>
                    <a:gd name="T8" fmla="*/ 580 w 1410"/>
                    <a:gd name="T9" fmla="*/ 2356 h 2357"/>
                    <a:gd name="T10" fmla="*/ 1409 w 1410"/>
                    <a:gd name="T11" fmla="*/ 366 h 2357"/>
                  </a:gdLst>
                  <a:ahLst/>
                  <a:cxnLst>
                    <a:cxn ang="0">
                      <a:pos x="T0" y="T1"/>
                    </a:cxn>
                    <a:cxn ang="0">
                      <a:pos x="T2" y="T3"/>
                    </a:cxn>
                    <a:cxn ang="0">
                      <a:pos x="T4" y="T5"/>
                    </a:cxn>
                    <a:cxn ang="0">
                      <a:pos x="T6" y="T7"/>
                    </a:cxn>
                    <a:cxn ang="0">
                      <a:pos x="T8" y="T9"/>
                    </a:cxn>
                    <a:cxn ang="0">
                      <a:pos x="T10" y="T11"/>
                    </a:cxn>
                  </a:cxnLst>
                  <a:rect l="0" t="0" r="r" b="b"/>
                  <a:pathLst>
                    <a:path w="1410" h="2357">
                      <a:moveTo>
                        <a:pt x="1409" y="366"/>
                      </a:moveTo>
                      <a:lnTo>
                        <a:pt x="1409" y="366"/>
                      </a:lnTo>
                      <a:cubicBezTo>
                        <a:pt x="964" y="0"/>
                        <a:pt x="964" y="0"/>
                        <a:pt x="964" y="0"/>
                      </a:cubicBezTo>
                      <a:cubicBezTo>
                        <a:pt x="39" y="891"/>
                        <a:pt x="0" y="2300"/>
                        <a:pt x="0" y="2300"/>
                      </a:cubicBezTo>
                      <a:cubicBezTo>
                        <a:pt x="580" y="2356"/>
                        <a:pt x="580" y="2356"/>
                        <a:pt x="580" y="2356"/>
                      </a:cubicBezTo>
                      <a:cubicBezTo>
                        <a:pt x="648" y="1607"/>
                        <a:pt x="947" y="919"/>
                        <a:pt x="1409" y="366"/>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79" name="Group 16"/>
              <p:cNvGrpSpPr/>
              <p:nvPr/>
            </p:nvGrpSpPr>
            <p:grpSpPr>
              <a:xfrm>
                <a:off x="4289435" y="3787282"/>
                <a:ext cx="865622" cy="765977"/>
                <a:chOff x="8575695" y="7574563"/>
                <a:chExt cx="1731243" cy="1531953"/>
              </a:xfrm>
              <a:solidFill>
                <a:schemeClr val="accent1"/>
              </a:solidFill>
            </p:grpSpPr>
            <p:sp>
              <p:nvSpPr>
                <p:cNvPr id="80" name="Freeform 281"/>
                <p:cNvSpPr>
                  <a:spLocks noChangeArrowheads="1"/>
                </p:cNvSpPr>
                <p:nvPr/>
              </p:nvSpPr>
              <p:spPr bwMode="auto">
                <a:xfrm>
                  <a:off x="8575695" y="7610871"/>
                  <a:ext cx="1445040" cy="1495645"/>
                </a:xfrm>
                <a:custGeom>
                  <a:avLst/>
                  <a:gdLst>
                    <a:gd name="T0" fmla="*/ 0 w 2273"/>
                    <a:gd name="T1" fmla="*/ 0 h 2351"/>
                    <a:gd name="T2" fmla="*/ 0 w 2273"/>
                    <a:gd name="T3" fmla="*/ 0 h 2351"/>
                    <a:gd name="T4" fmla="*/ 0 w 2273"/>
                    <a:gd name="T5" fmla="*/ 67 h 2351"/>
                    <a:gd name="T6" fmla="*/ 1280 w 2273"/>
                    <a:gd name="T7" fmla="*/ 67 h 2351"/>
                    <a:gd name="T8" fmla="*/ 2232 w 2273"/>
                    <a:gd name="T9" fmla="*/ 2350 h 2351"/>
                    <a:gd name="T10" fmla="*/ 2272 w 2273"/>
                    <a:gd name="T11" fmla="*/ 2311 h 2351"/>
                    <a:gd name="T12" fmla="*/ 1325 w 2273"/>
                    <a:gd name="T13" fmla="*/ 33 h 2351"/>
                    <a:gd name="T14" fmla="*/ 1325 w 2273"/>
                    <a:gd name="T15" fmla="*/ 33 h 2351"/>
                    <a:gd name="T16" fmla="*/ 1325 w 2273"/>
                    <a:gd name="T17" fmla="*/ 0 h 2351"/>
                    <a:gd name="T18" fmla="*/ 0 w 2273"/>
                    <a:gd name="T19" fmla="*/ 0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3" h="2351">
                      <a:moveTo>
                        <a:pt x="0" y="0"/>
                      </a:moveTo>
                      <a:lnTo>
                        <a:pt x="0" y="0"/>
                      </a:lnTo>
                      <a:cubicBezTo>
                        <a:pt x="0" y="67"/>
                        <a:pt x="0" y="67"/>
                        <a:pt x="0" y="67"/>
                      </a:cubicBezTo>
                      <a:cubicBezTo>
                        <a:pt x="1280" y="67"/>
                        <a:pt x="1280" y="67"/>
                        <a:pt x="1280" y="67"/>
                      </a:cubicBezTo>
                      <a:cubicBezTo>
                        <a:pt x="1364" y="907"/>
                        <a:pt x="1697" y="1696"/>
                        <a:pt x="2232" y="2350"/>
                      </a:cubicBezTo>
                      <a:cubicBezTo>
                        <a:pt x="2272" y="2311"/>
                        <a:pt x="2272" y="2311"/>
                        <a:pt x="2272" y="2311"/>
                      </a:cubicBezTo>
                      <a:cubicBezTo>
                        <a:pt x="1748" y="1680"/>
                        <a:pt x="1409" y="896"/>
                        <a:pt x="1325" y="33"/>
                      </a:cubicBezTo>
                      <a:lnTo>
                        <a:pt x="1325" y="33"/>
                      </a:lnTo>
                      <a:cubicBezTo>
                        <a:pt x="1325" y="0"/>
                        <a:pt x="1325" y="0"/>
                        <a:pt x="1325" y="0"/>
                      </a:cubicBezTo>
                      <a:lnTo>
                        <a:pt x="0" y="0"/>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81" name="Freeform 329"/>
                <p:cNvSpPr>
                  <a:spLocks noChangeArrowheads="1"/>
                </p:cNvSpPr>
                <p:nvPr/>
              </p:nvSpPr>
              <p:spPr bwMode="auto">
                <a:xfrm>
                  <a:off x="9417468" y="7574563"/>
                  <a:ext cx="889470" cy="1487225"/>
                </a:xfrm>
                <a:custGeom>
                  <a:avLst/>
                  <a:gdLst>
                    <a:gd name="T0" fmla="*/ 580 w 1399"/>
                    <a:gd name="T1" fmla="*/ 0 h 2335"/>
                    <a:gd name="T2" fmla="*/ 580 w 1399"/>
                    <a:gd name="T3" fmla="*/ 0 h 2335"/>
                    <a:gd name="T4" fmla="*/ 0 w 1399"/>
                    <a:gd name="T5" fmla="*/ 56 h 2335"/>
                    <a:gd name="T6" fmla="*/ 947 w 1399"/>
                    <a:gd name="T7" fmla="*/ 2334 h 2335"/>
                    <a:gd name="T8" fmla="*/ 1398 w 1399"/>
                    <a:gd name="T9" fmla="*/ 1962 h 2335"/>
                    <a:gd name="T10" fmla="*/ 580 w 1399"/>
                    <a:gd name="T11" fmla="*/ 0 h 2335"/>
                  </a:gdLst>
                  <a:ahLst/>
                  <a:cxnLst>
                    <a:cxn ang="0">
                      <a:pos x="T0" y="T1"/>
                    </a:cxn>
                    <a:cxn ang="0">
                      <a:pos x="T2" y="T3"/>
                    </a:cxn>
                    <a:cxn ang="0">
                      <a:pos x="T4" y="T5"/>
                    </a:cxn>
                    <a:cxn ang="0">
                      <a:pos x="T6" y="T7"/>
                    </a:cxn>
                    <a:cxn ang="0">
                      <a:pos x="T8" y="T9"/>
                    </a:cxn>
                    <a:cxn ang="0">
                      <a:pos x="T10" y="T11"/>
                    </a:cxn>
                  </a:cxnLst>
                  <a:rect l="0" t="0" r="r" b="b"/>
                  <a:pathLst>
                    <a:path w="1399" h="2335">
                      <a:moveTo>
                        <a:pt x="580" y="0"/>
                      </a:moveTo>
                      <a:lnTo>
                        <a:pt x="580" y="0"/>
                      </a:lnTo>
                      <a:cubicBezTo>
                        <a:pt x="0" y="56"/>
                        <a:pt x="0" y="56"/>
                        <a:pt x="0" y="56"/>
                      </a:cubicBezTo>
                      <a:cubicBezTo>
                        <a:pt x="90" y="1460"/>
                        <a:pt x="947" y="2334"/>
                        <a:pt x="947" y="2334"/>
                      </a:cubicBezTo>
                      <a:cubicBezTo>
                        <a:pt x="1398" y="1962"/>
                        <a:pt x="1398" y="1962"/>
                        <a:pt x="1398" y="1962"/>
                      </a:cubicBezTo>
                      <a:cubicBezTo>
                        <a:pt x="952" y="1415"/>
                        <a:pt x="654" y="739"/>
                        <a:pt x="580" y="0"/>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2" name="Group 15"/>
              <p:cNvGrpSpPr/>
              <p:nvPr/>
            </p:nvGrpSpPr>
            <p:grpSpPr>
              <a:xfrm>
                <a:off x="4289433" y="4567374"/>
                <a:ext cx="1655484" cy="471422"/>
                <a:chOff x="8575693" y="9134747"/>
                <a:chExt cx="3310968" cy="942843"/>
              </a:xfrm>
              <a:solidFill>
                <a:schemeClr val="accent6"/>
              </a:solidFill>
            </p:grpSpPr>
            <p:sp>
              <p:nvSpPr>
                <p:cNvPr id="83" name="Freeform 277"/>
                <p:cNvSpPr>
                  <a:spLocks noChangeArrowheads="1"/>
                </p:cNvSpPr>
                <p:nvPr/>
              </p:nvSpPr>
              <p:spPr bwMode="auto">
                <a:xfrm>
                  <a:off x="8575693" y="9426579"/>
                  <a:ext cx="3271687" cy="651011"/>
                </a:xfrm>
                <a:custGeom>
                  <a:avLst/>
                  <a:gdLst>
                    <a:gd name="T0" fmla="*/ 3789 w 6067"/>
                    <a:gd name="T1" fmla="*/ 22 h 1021"/>
                    <a:gd name="T2" fmla="*/ 3789 w 6067"/>
                    <a:gd name="T3" fmla="*/ 22 h 1021"/>
                    <a:gd name="T4" fmla="*/ 3766 w 6067"/>
                    <a:gd name="T5" fmla="*/ 0 h 1021"/>
                    <a:gd name="T6" fmla="*/ 2836 w 6067"/>
                    <a:gd name="T7" fmla="*/ 930 h 1021"/>
                    <a:gd name="T8" fmla="*/ 0 w 6067"/>
                    <a:gd name="T9" fmla="*/ 930 h 1021"/>
                    <a:gd name="T10" fmla="*/ 0 w 6067"/>
                    <a:gd name="T11" fmla="*/ 998 h 1021"/>
                    <a:gd name="T12" fmla="*/ 2876 w 6067"/>
                    <a:gd name="T13" fmla="*/ 998 h 1021"/>
                    <a:gd name="T14" fmla="*/ 2876 w 6067"/>
                    <a:gd name="T15" fmla="*/ 986 h 1021"/>
                    <a:gd name="T16" fmla="*/ 2876 w 6067"/>
                    <a:gd name="T17" fmla="*/ 986 h 1021"/>
                    <a:gd name="T18" fmla="*/ 3783 w 6067"/>
                    <a:gd name="T19" fmla="*/ 79 h 1021"/>
                    <a:gd name="T20" fmla="*/ 6066 w 6067"/>
                    <a:gd name="T21" fmla="*/ 1020 h 1021"/>
                    <a:gd name="T22" fmla="*/ 6066 w 6067"/>
                    <a:gd name="T23" fmla="*/ 969 h 1021"/>
                    <a:gd name="T24" fmla="*/ 3794 w 6067"/>
                    <a:gd name="T25" fmla="*/ 22 h 1021"/>
                    <a:gd name="T26" fmla="*/ 3789 w 6067"/>
                    <a:gd name="T27"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67" h="1021">
                      <a:moveTo>
                        <a:pt x="3789" y="22"/>
                      </a:moveTo>
                      <a:lnTo>
                        <a:pt x="3789" y="22"/>
                      </a:lnTo>
                      <a:cubicBezTo>
                        <a:pt x="3766" y="0"/>
                        <a:pt x="3766" y="0"/>
                        <a:pt x="3766" y="0"/>
                      </a:cubicBezTo>
                      <a:cubicBezTo>
                        <a:pt x="2836" y="930"/>
                        <a:pt x="2836" y="930"/>
                        <a:pt x="2836" y="930"/>
                      </a:cubicBezTo>
                      <a:cubicBezTo>
                        <a:pt x="0" y="930"/>
                        <a:pt x="0" y="930"/>
                        <a:pt x="0" y="930"/>
                      </a:cubicBezTo>
                      <a:cubicBezTo>
                        <a:pt x="0" y="998"/>
                        <a:pt x="0" y="998"/>
                        <a:pt x="0" y="998"/>
                      </a:cubicBezTo>
                      <a:cubicBezTo>
                        <a:pt x="2876" y="998"/>
                        <a:pt x="2876" y="998"/>
                        <a:pt x="2876" y="998"/>
                      </a:cubicBezTo>
                      <a:cubicBezTo>
                        <a:pt x="2876" y="986"/>
                        <a:pt x="2876" y="986"/>
                        <a:pt x="2876" y="986"/>
                      </a:cubicBezTo>
                      <a:lnTo>
                        <a:pt x="2876" y="986"/>
                      </a:lnTo>
                      <a:cubicBezTo>
                        <a:pt x="3783" y="79"/>
                        <a:pt x="3783" y="79"/>
                        <a:pt x="3783" y="79"/>
                      </a:cubicBezTo>
                      <a:cubicBezTo>
                        <a:pt x="4437" y="614"/>
                        <a:pt x="5226" y="936"/>
                        <a:pt x="6066" y="1020"/>
                      </a:cubicBezTo>
                      <a:cubicBezTo>
                        <a:pt x="6066" y="969"/>
                        <a:pt x="6066" y="969"/>
                        <a:pt x="6066" y="969"/>
                      </a:cubicBezTo>
                      <a:cubicBezTo>
                        <a:pt x="5209" y="885"/>
                        <a:pt x="4426" y="541"/>
                        <a:pt x="3794" y="22"/>
                      </a:cubicBezTo>
                      <a:lnTo>
                        <a:pt x="3789" y="2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dirty="0">
                    <a:cs typeface="+mn-ea"/>
                    <a:sym typeface="+mn-lt"/>
                  </a:endParaRPr>
                </a:p>
              </p:txBody>
            </p:sp>
            <p:sp>
              <p:nvSpPr>
                <p:cNvPr id="84" name="Freeform 330"/>
                <p:cNvSpPr>
                  <a:spLocks noChangeArrowheads="1"/>
                </p:cNvSpPr>
                <p:nvPr/>
              </p:nvSpPr>
              <p:spPr bwMode="auto">
                <a:xfrm>
                  <a:off x="10382696" y="9134747"/>
                  <a:ext cx="1503965" cy="923201"/>
                </a:xfrm>
                <a:custGeom>
                  <a:avLst/>
                  <a:gdLst>
                    <a:gd name="T0" fmla="*/ 378 w 2363"/>
                    <a:gd name="T1" fmla="*/ 0 h 1450"/>
                    <a:gd name="T2" fmla="*/ 378 w 2363"/>
                    <a:gd name="T3" fmla="*/ 0 h 1450"/>
                    <a:gd name="T4" fmla="*/ 0 w 2363"/>
                    <a:gd name="T5" fmla="*/ 457 h 1450"/>
                    <a:gd name="T6" fmla="*/ 2300 w 2363"/>
                    <a:gd name="T7" fmla="*/ 1426 h 1450"/>
                    <a:gd name="T8" fmla="*/ 2362 w 2363"/>
                    <a:gd name="T9" fmla="*/ 829 h 1450"/>
                    <a:gd name="T10" fmla="*/ 378 w 2363"/>
                    <a:gd name="T11" fmla="*/ 0 h 1450"/>
                  </a:gdLst>
                  <a:ahLst/>
                  <a:cxnLst>
                    <a:cxn ang="0">
                      <a:pos x="T0" y="T1"/>
                    </a:cxn>
                    <a:cxn ang="0">
                      <a:pos x="T2" y="T3"/>
                    </a:cxn>
                    <a:cxn ang="0">
                      <a:pos x="T4" y="T5"/>
                    </a:cxn>
                    <a:cxn ang="0">
                      <a:pos x="T6" y="T7"/>
                    </a:cxn>
                    <a:cxn ang="0">
                      <a:pos x="T8" y="T9"/>
                    </a:cxn>
                    <a:cxn ang="0">
                      <a:pos x="T10" y="T11"/>
                    </a:cxn>
                  </a:cxnLst>
                  <a:rect l="0" t="0" r="r" b="b"/>
                  <a:pathLst>
                    <a:path w="2363" h="1450">
                      <a:moveTo>
                        <a:pt x="378" y="0"/>
                      </a:moveTo>
                      <a:lnTo>
                        <a:pt x="378" y="0"/>
                      </a:lnTo>
                      <a:cubicBezTo>
                        <a:pt x="0" y="457"/>
                        <a:pt x="0" y="457"/>
                        <a:pt x="0" y="457"/>
                      </a:cubicBezTo>
                      <a:cubicBezTo>
                        <a:pt x="1167" y="1449"/>
                        <a:pt x="2300" y="1426"/>
                        <a:pt x="2300" y="1426"/>
                      </a:cubicBezTo>
                      <a:cubicBezTo>
                        <a:pt x="2362" y="829"/>
                        <a:pt x="2362" y="829"/>
                        <a:pt x="2362" y="829"/>
                      </a:cubicBezTo>
                      <a:cubicBezTo>
                        <a:pt x="1613" y="756"/>
                        <a:pt x="925" y="457"/>
                        <a:pt x="378" y="0"/>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5" name="Group 13"/>
              <p:cNvGrpSpPr/>
              <p:nvPr/>
            </p:nvGrpSpPr>
            <p:grpSpPr>
              <a:xfrm>
                <a:off x="6158167" y="4572985"/>
                <a:ext cx="764456" cy="862871"/>
                <a:chOff x="12313158" y="9145969"/>
                <a:chExt cx="1528911" cy="1725742"/>
              </a:xfrm>
              <a:solidFill>
                <a:schemeClr val="accent5"/>
              </a:solidFill>
            </p:grpSpPr>
            <p:sp>
              <p:nvSpPr>
                <p:cNvPr id="86" name="Freeform 291"/>
                <p:cNvSpPr>
                  <a:spLocks noChangeArrowheads="1"/>
                </p:cNvSpPr>
                <p:nvPr/>
              </p:nvSpPr>
              <p:spPr bwMode="auto">
                <a:xfrm>
                  <a:off x="12346522" y="9426578"/>
                  <a:ext cx="1495547" cy="1445133"/>
                </a:xfrm>
                <a:custGeom>
                  <a:avLst/>
                  <a:gdLst>
                    <a:gd name="T0" fmla="*/ 68 w 2352"/>
                    <a:gd name="T1" fmla="*/ 992 h 2273"/>
                    <a:gd name="T2" fmla="*/ 68 w 2352"/>
                    <a:gd name="T3" fmla="*/ 992 h 2273"/>
                    <a:gd name="T4" fmla="*/ 2351 w 2352"/>
                    <a:gd name="T5" fmla="*/ 39 h 2273"/>
                    <a:gd name="T6" fmla="*/ 2311 w 2352"/>
                    <a:gd name="T7" fmla="*/ 0 h 2273"/>
                    <a:gd name="T8" fmla="*/ 34 w 2352"/>
                    <a:gd name="T9" fmla="*/ 947 h 2273"/>
                    <a:gd name="T10" fmla="*/ 34 w 2352"/>
                    <a:gd name="T11" fmla="*/ 947 h 2273"/>
                    <a:gd name="T12" fmla="*/ 0 w 2352"/>
                    <a:gd name="T13" fmla="*/ 947 h 2273"/>
                    <a:gd name="T14" fmla="*/ 0 w 2352"/>
                    <a:gd name="T15" fmla="*/ 2272 h 2273"/>
                    <a:gd name="T16" fmla="*/ 68 w 2352"/>
                    <a:gd name="T17" fmla="*/ 2272 h 2273"/>
                    <a:gd name="T18" fmla="*/ 68 w 2352"/>
                    <a:gd name="T19" fmla="*/ 992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2" h="2273">
                      <a:moveTo>
                        <a:pt x="68" y="992"/>
                      </a:moveTo>
                      <a:lnTo>
                        <a:pt x="68" y="992"/>
                      </a:lnTo>
                      <a:cubicBezTo>
                        <a:pt x="907" y="907"/>
                        <a:pt x="1697" y="575"/>
                        <a:pt x="2351" y="39"/>
                      </a:cubicBezTo>
                      <a:cubicBezTo>
                        <a:pt x="2311" y="0"/>
                        <a:pt x="2311" y="0"/>
                        <a:pt x="2311" y="0"/>
                      </a:cubicBezTo>
                      <a:cubicBezTo>
                        <a:pt x="1680" y="519"/>
                        <a:pt x="890" y="862"/>
                        <a:pt x="34" y="947"/>
                      </a:cubicBezTo>
                      <a:lnTo>
                        <a:pt x="34" y="947"/>
                      </a:lnTo>
                      <a:cubicBezTo>
                        <a:pt x="0" y="947"/>
                        <a:pt x="0" y="947"/>
                        <a:pt x="0" y="947"/>
                      </a:cubicBezTo>
                      <a:cubicBezTo>
                        <a:pt x="0" y="2272"/>
                        <a:pt x="0" y="2272"/>
                        <a:pt x="0" y="2272"/>
                      </a:cubicBezTo>
                      <a:cubicBezTo>
                        <a:pt x="68" y="2272"/>
                        <a:pt x="68" y="2272"/>
                        <a:pt x="68" y="2272"/>
                      </a:cubicBezTo>
                      <a:lnTo>
                        <a:pt x="68" y="99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87" name="Freeform 331"/>
                <p:cNvSpPr>
                  <a:spLocks noChangeArrowheads="1"/>
                </p:cNvSpPr>
                <p:nvPr/>
              </p:nvSpPr>
              <p:spPr bwMode="auto">
                <a:xfrm>
                  <a:off x="12313158" y="9145969"/>
                  <a:ext cx="1503965" cy="883916"/>
                </a:xfrm>
                <a:custGeom>
                  <a:avLst/>
                  <a:gdLst>
                    <a:gd name="T0" fmla="*/ 0 w 2363"/>
                    <a:gd name="T1" fmla="*/ 812 h 1388"/>
                    <a:gd name="T2" fmla="*/ 0 w 2363"/>
                    <a:gd name="T3" fmla="*/ 812 h 1388"/>
                    <a:gd name="T4" fmla="*/ 51 w 2363"/>
                    <a:gd name="T5" fmla="*/ 1387 h 1388"/>
                    <a:gd name="T6" fmla="*/ 2362 w 2363"/>
                    <a:gd name="T7" fmla="*/ 440 h 1388"/>
                    <a:gd name="T8" fmla="*/ 2001 w 2363"/>
                    <a:gd name="T9" fmla="*/ 0 h 1388"/>
                    <a:gd name="T10" fmla="*/ 0 w 2363"/>
                    <a:gd name="T11" fmla="*/ 812 h 1388"/>
                  </a:gdLst>
                  <a:ahLst/>
                  <a:cxnLst>
                    <a:cxn ang="0">
                      <a:pos x="T0" y="T1"/>
                    </a:cxn>
                    <a:cxn ang="0">
                      <a:pos x="T2" y="T3"/>
                    </a:cxn>
                    <a:cxn ang="0">
                      <a:pos x="T4" y="T5"/>
                    </a:cxn>
                    <a:cxn ang="0">
                      <a:pos x="T6" y="T7"/>
                    </a:cxn>
                    <a:cxn ang="0">
                      <a:pos x="T8" y="T9"/>
                    </a:cxn>
                    <a:cxn ang="0">
                      <a:pos x="T10" y="T11"/>
                    </a:cxn>
                  </a:cxnLst>
                  <a:rect l="0" t="0" r="r" b="b"/>
                  <a:pathLst>
                    <a:path w="2363" h="1388">
                      <a:moveTo>
                        <a:pt x="0" y="812"/>
                      </a:moveTo>
                      <a:lnTo>
                        <a:pt x="0" y="812"/>
                      </a:lnTo>
                      <a:cubicBezTo>
                        <a:pt x="51" y="1387"/>
                        <a:pt x="51" y="1387"/>
                        <a:pt x="51" y="1387"/>
                      </a:cubicBezTo>
                      <a:cubicBezTo>
                        <a:pt x="51" y="1387"/>
                        <a:pt x="1500" y="1325"/>
                        <a:pt x="2362" y="440"/>
                      </a:cubicBezTo>
                      <a:cubicBezTo>
                        <a:pt x="2001" y="0"/>
                        <a:pt x="2001" y="0"/>
                        <a:pt x="2001" y="0"/>
                      </a:cubicBezTo>
                      <a:cubicBezTo>
                        <a:pt x="1449" y="457"/>
                        <a:pt x="755" y="750"/>
                        <a:pt x="0" y="812"/>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8" name="Group 12"/>
              <p:cNvGrpSpPr/>
              <p:nvPr/>
            </p:nvGrpSpPr>
            <p:grpSpPr>
              <a:xfrm>
                <a:off x="6953637" y="3785877"/>
                <a:ext cx="801291" cy="1055089"/>
                <a:chOff x="13904105" y="7571754"/>
                <a:chExt cx="1602582" cy="2110178"/>
              </a:xfrm>
              <a:solidFill>
                <a:schemeClr val="accent4"/>
              </a:solidFill>
            </p:grpSpPr>
            <p:sp>
              <p:nvSpPr>
                <p:cNvPr id="89" name="Freeform 282"/>
                <p:cNvSpPr>
                  <a:spLocks noChangeArrowheads="1"/>
                </p:cNvSpPr>
                <p:nvPr/>
              </p:nvSpPr>
              <p:spPr bwMode="auto">
                <a:xfrm>
                  <a:off x="14198725" y="7611041"/>
                  <a:ext cx="1307962" cy="2070891"/>
                </a:xfrm>
                <a:custGeom>
                  <a:avLst/>
                  <a:gdLst>
                    <a:gd name="T0" fmla="*/ 976 w 3818"/>
                    <a:gd name="T1" fmla="*/ 3186 h 3254"/>
                    <a:gd name="T2" fmla="*/ 976 w 3818"/>
                    <a:gd name="T3" fmla="*/ 3186 h 3254"/>
                    <a:gd name="T4" fmla="*/ 79 w 3818"/>
                    <a:gd name="T5" fmla="*/ 2289 h 3254"/>
                    <a:gd name="T6" fmla="*/ 1021 w 3818"/>
                    <a:gd name="T7" fmla="*/ 0 h 3254"/>
                    <a:gd name="T8" fmla="*/ 970 w 3818"/>
                    <a:gd name="T9" fmla="*/ 0 h 3254"/>
                    <a:gd name="T10" fmla="*/ 23 w 3818"/>
                    <a:gd name="T11" fmla="*/ 2278 h 3254"/>
                    <a:gd name="T12" fmla="*/ 23 w 3818"/>
                    <a:gd name="T13" fmla="*/ 2278 h 3254"/>
                    <a:gd name="T14" fmla="*/ 0 w 3818"/>
                    <a:gd name="T15" fmla="*/ 2306 h 3254"/>
                    <a:gd name="T16" fmla="*/ 942 w 3818"/>
                    <a:gd name="T17" fmla="*/ 3242 h 3254"/>
                    <a:gd name="T18" fmla="*/ 942 w 3818"/>
                    <a:gd name="T19" fmla="*/ 3242 h 3254"/>
                    <a:gd name="T20" fmla="*/ 942 w 3818"/>
                    <a:gd name="T21" fmla="*/ 3253 h 3254"/>
                    <a:gd name="T22" fmla="*/ 3817 w 3818"/>
                    <a:gd name="T23" fmla="*/ 3253 h 3254"/>
                    <a:gd name="T24" fmla="*/ 3817 w 3818"/>
                    <a:gd name="T25" fmla="*/ 3186 h 3254"/>
                    <a:gd name="T26" fmla="*/ 976 w 3818"/>
                    <a:gd name="T27" fmla="*/ 3186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8" h="3254">
                      <a:moveTo>
                        <a:pt x="976" y="3186"/>
                      </a:moveTo>
                      <a:lnTo>
                        <a:pt x="976" y="3186"/>
                      </a:lnTo>
                      <a:cubicBezTo>
                        <a:pt x="79" y="2289"/>
                        <a:pt x="79" y="2289"/>
                        <a:pt x="79" y="2289"/>
                      </a:cubicBezTo>
                      <a:cubicBezTo>
                        <a:pt x="615" y="1635"/>
                        <a:pt x="936" y="846"/>
                        <a:pt x="1021" y="0"/>
                      </a:cubicBezTo>
                      <a:cubicBezTo>
                        <a:pt x="970" y="0"/>
                        <a:pt x="970" y="0"/>
                        <a:pt x="970" y="0"/>
                      </a:cubicBezTo>
                      <a:cubicBezTo>
                        <a:pt x="885" y="863"/>
                        <a:pt x="542" y="1647"/>
                        <a:pt x="23" y="2278"/>
                      </a:cubicBezTo>
                      <a:lnTo>
                        <a:pt x="23" y="2278"/>
                      </a:lnTo>
                      <a:cubicBezTo>
                        <a:pt x="0" y="2306"/>
                        <a:pt x="0" y="2306"/>
                        <a:pt x="0" y="2306"/>
                      </a:cubicBezTo>
                      <a:cubicBezTo>
                        <a:pt x="942" y="3242"/>
                        <a:pt x="942" y="3242"/>
                        <a:pt x="942" y="3242"/>
                      </a:cubicBezTo>
                      <a:lnTo>
                        <a:pt x="942" y="3242"/>
                      </a:lnTo>
                      <a:cubicBezTo>
                        <a:pt x="942" y="3253"/>
                        <a:pt x="942" y="3253"/>
                        <a:pt x="942" y="3253"/>
                      </a:cubicBezTo>
                      <a:cubicBezTo>
                        <a:pt x="3817" y="3253"/>
                        <a:pt x="3817" y="3253"/>
                        <a:pt x="3817" y="3253"/>
                      </a:cubicBezTo>
                      <a:cubicBezTo>
                        <a:pt x="3817" y="3186"/>
                        <a:pt x="3817" y="3186"/>
                        <a:pt x="3817" y="3186"/>
                      </a:cubicBezTo>
                      <a:lnTo>
                        <a:pt x="976" y="3186"/>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0" name="Freeform 332"/>
                <p:cNvSpPr>
                  <a:spLocks noChangeArrowheads="1"/>
                </p:cNvSpPr>
                <p:nvPr/>
              </p:nvSpPr>
              <p:spPr bwMode="auto">
                <a:xfrm>
                  <a:off x="13904105" y="7571754"/>
                  <a:ext cx="911919" cy="1506869"/>
                </a:xfrm>
                <a:custGeom>
                  <a:avLst/>
                  <a:gdLst>
                    <a:gd name="T0" fmla="*/ 835 w 1433"/>
                    <a:gd name="T1" fmla="*/ 0 h 2368"/>
                    <a:gd name="T2" fmla="*/ 835 w 1433"/>
                    <a:gd name="T3" fmla="*/ 0 h 2368"/>
                    <a:gd name="T4" fmla="*/ 0 w 1433"/>
                    <a:gd name="T5" fmla="*/ 1978 h 2368"/>
                    <a:gd name="T6" fmla="*/ 462 w 1433"/>
                    <a:gd name="T7" fmla="*/ 2367 h 2368"/>
                    <a:gd name="T8" fmla="*/ 1432 w 1433"/>
                    <a:gd name="T9" fmla="*/ 61 h 2368"/>
                    <a:gd name="T10" fmla="*/ 835 w 1433"/>
                    <a:gd name="T11" fmla="*/ 0 h 2368"/>
                  </a:gdLst>
                  <a:ahLst/>
                  <a:cxnLst>
                    <a:cxn ang="0">
                      <a:pos x="T0" y="T1"/>
                    </a:cxn>
                    <a:cxn ang="0">
                      <a:pos x="T2" y="T3"/>
                    </a:cxn>
                    <a:cxn ang="0">
                      <a:pos x="T4" y="T5"/>
                    </a:cxn>
                    <a:cxn ang="0">
                      <a:pos x="T6" y="T7"/>
                    </a:cxn>
                    <a:cxn ang="0">
                      <a:pos x="T8" y="T9"/>
                    </a:cxn>
                    <a:cxn ang="0">
                      <a:pos x="T10" y="T11"/>
                    </a:cxn>
                  </a:cxnLst>
                  <a:rect l="0" t="0" r="r" b="b"/>
                  <a:pathLst>
                    <a:path w="1433" h="2368">
                      <a:moveTo>
                        <a:pt x="835" y="0"/>
                      </a:moveTo>
                      <a:lnTo>
                        <a:pt x="835" y="0"/>
                      </a:lnTo>
                      <a:cubicBezTo>
                        <a:pt x="761" y="749"/>
                        <a:pt x="457" y="1431"/>
                        <a:pt x="0" y="1978"/>
                      </a:cubicBezTo>
                      <a:cubicBezTo>
                        <a:pt x="462" y="2367"/>
                        <a:pt x="462" y="2367"/>
                        <a:pt x="462" y="2367"/>
                      </a:cubicBezTo>
                      <a:cubicBezTo>
                        <a:pt x="462" y="2367"/>
                        <a:pt x="1404" y="1386"/>
                        <a:pt x="1432" y="61"/>
                      </a:cubicBezTo>
                      <a:lnTo>
                        <a:pt x="835" y="0"/>
                      </a:ln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91" name="Group 11"/>
              <p:cNvGrpSpPr/>
              <p:nvPr/>
            </p:nvGrpSpPr>
            <p:grpSpPr>
              <a:xfrm>
                <a:off x="6963461" y="2800941"/>
                <a:ext cx="867025" cy="764659"/>
                <a:chOff x="13923747" y="5601882"/>
                <a:chExt cx="1734049" cy="1529318"/>
              </a:xfrm>
              <a:solidFill>
                <a:schemeClr val="accent3"/>
              </a:solidFill>
            </p:grpSpPr>
            <p:sp>
              <p:nvSpPr>
                <p:cNvPr id="92" name="Freeform 278"/>
                <p:cNvSpPr>
                  <a:spLocks noChangeArrowheads="1"/>
                </p:cNvSpPr>
                <p:nvPr/>
              </p:nvSpPr>
              <p:spPr bwMode="auto">
                <a:xfrm>
                  <a:off x="14212755" y="5601882"/>
                  <a:ext cx="1445041" cy="1492838"/>
                </a:xfrm>
                <a:custGeom>
                  <a:avLst/>
                  <a:gdLst>
                    <a:gd name="T0" fmla="*/ 2272 w 2273"/>
                    <a:gd name="T1" fmla="*/ 2345 h 2346"/>
                    <a:gd name="T2" fmla="*/ 2272 w 2273"/>
                    <a:gd name="T3" fmla="*/ 2345 h 2346"/>
                    <a:gd name="T4" fmla="*/ 2272 w 2273"/>
                    <a:gd name="T5" fmla="*/ 2283 h 2346"/>
                    <a:gd name="T6" fmla="*/ 992 w 2273"/>
                    <a:gd name="T7" fmla="*/ 2283 h 2346"/>
                    <a:gd name="T8" fmla="*/ 39 w 2273"/>
                    <a:gd name="T9" fmla="*/ 0 h 2346"/>
                    <a:gd name="T10" fmla="*/ 0 w 2273"/>
                    <a:gd name="T11" fmla="*/ 39 h 2346"/>
                    <a:gd name="T12" fmla="*/ 947 w 2273"/>
                    <a:gd name="T13" fmla="*/ 2311 h 2346"/>
                    <a:gd name="T14" fmla="*/ 947 w 2273"/>
                    <a:gd name="T15" fmla="*/ 2311 h 2346"/>
                    <a:gd name="T16" fmla="*/ 947 w 2273"/>
                    <a:gd name="T17" fmla="*/ 2345 h 2346"/>
                    <a:gd name="T18" fmla="*/ 2272 w 2273"/>
                    <a:gd name="T19" fmla="*/ 2345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3" h="2346">
                      <a:moveTo>
                        <a:pt x="2272" y="2345"/>
                      </a:moveTo>
                      <a:lnTo>
                        <a:pt x="2272" y="2345"/>
                      </a:lnTo>
                      <a:cubicBezTo>
                        <a:pt x="2272" y="2283"/>
                        <a:pt x="2272" y="2283"/>
                        <a:pt x="2272" y="2283"/>
                      </a:cubicBezTo>
                      <a:cubicBezTo>
                        <a:pt x="992" y="2283"/>
                        <a:pt x="992" y="2283"/>
                        <a:pt x="992" y="2283"/>
                      </a:cubicBezTo>
                      <a:cubicBezTo>
                        <a:pt x="902" y="1437"/>
                        <a:pt x="575" y="654"/>
                        <a:pt x="39" y="0"/>
                      </a:cubicBezTo>
                      <a:cubicBezTo>
                        <a:pt x="0" y="39"/>
                        <a:pt x="0" y="39"/>
                        <a:pt x="0" y="39"/>
                      </a:cubicBezTo>
                      <a:cubicBezTo>
                        <a:pt x="519" y="671"/>
                        <a:pt x="862" y="1454"/>
                        <a:pt x="947" y="2311"/>
                      </a:cubicBezTo>
                      <a:lnTo>
                        <a:pt x="947" y="2311"/>
                      </a:lnTo>
                      <a:cubicBezTo>
                        <a:pt x="947" y="2345"/>
                        <a:pt x="947" y="2345"/>
                        <a:pt x="947" y="2345"/>
                      </a:cubicBezTo>
                      <a:lnTo>
                        <a:pt x="2272" y="2345"/>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3" name="Freeform 333"/>
                <p:cNvSpPr>
                  <a:spLocks noChangeArrowheads="1"/>
                </p:cNvSpPr>
                <p:nvPr/>
              </p:nvSpPr>
              <p:spPr bwMode="auto">
                <a:xfrm>
                  <a:off x="13923747" y="5627138"/>
                  <a:ext cx="895082" cy="1504062"/>
                </a:xfrm>
                <a:custGeom>
                  <a:avLst/>
                  <a:gdLst>
                    <a:gd name="T0" fmla="*/ 812 w 1405"/>
                    <a:gd name="T1" fmla="*/ 2362 h 2363"/>
                    <a:gd name="T2" fmla="*/ 812 w 1405"/>
                    <a:gd name="T3" fmla="*/ 2362 h 2363"/>
                    <a:gd name="T4" fmla="*/ 1404 w 1405"/>
                    <a:gd name="T5" fmla="*/ 2306 h 2363"/>
                    <a:gd name="T6" fmla="*/ 457 w 1405"/>
                    <a:gd name="T7" fmla="*/ 0 h 2363"/>
                    <a:gd name="T8" fmla="*/ 0 w 1405"/>
                    <a:gd name="T9" fmla="*/ 367 h 2363"/>
                    <a:gd name="T10" fmla="*/ 812 w 1405"/>
                    <a:gd name="T11" fmla="*/ 2362 h 2363"/>
                  </a:gdLst>
                  <a:ahLst/>
                  <a:cxnLst>
                    <a:cxn ang="0">
                      <a:pos x="T0" y="T1"/>
                    </a:cxn>
                    <a:cxn ang="0">
                      <a:pos x="T2" y="T3"/>
                    </a:cxn>
                    <a:cxn ang="0">
                      <a:pos x="T4" y="T5"/>
                    </a:cxn>
                    <a:cxn ang="0">
                      <a:pos x="T6" y="T7"/>
                    </a:cxn>
                    <a:cxn ang="0">
                      <a:pos x="T8" y="T9"/>
                    </a:cxn>
                    <a:cxn ang="0">
                      <a:pos x="T10" y="T11"/>
                    </a:cxn>
                  </a:cxnLst>
                  <a:rect l="0" t="0" r="r" b="b"/>
                  <a:pathLst>
                    <a:path w="1405" h="2363">
                      <a:moveTo>
                        <a:pt x="812" y="2362"/>
                      </a:moveTo>
                      <a:lnTo>
                        <a:pt x="812" y="2362"/>
                      </a:lnTo>
                      <a:cubicBezTo>
                        <a:pt x="1404" y="2306"/>
                        <a:pt x="1404" y="2306"/>
                        <a:pt x="1404" y="2306"/>
                      </a:cubicBezTo>
                      <a:cubicBezTo>
                        <a:pt x="1404" y="2306"/>
                        <a:pt x="1393" y="1021"/>
                        <a:pt x="457" y="0"/>
                      </a:cubicBezTo>
                      <a:cubicBezTo>
                        <a:pt x="0" y="367"/>
                        <a:pt x="0" y="367"/>
                        <a:pt x="0" y="367"/>
                      </a:cubicBezTo>
                      <a:cubicBezTo>
                        <a:pt x="451" y="919"/>
                        <a:pt x="744" y="1607"/>
                        <a:pt x="812" y="2362"/>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94" name="Group 9"/>
              <p:cNvGrpSpPr/>
              <p:nvPr/>
            </p:nvGrpSpPr>
            <p:grpSpPr>
              <a:xfrm>
                <a:off x="6175002" y="2307070"/>
                <a:ext cx="1655483" cy="465812"/>
                <a:chOff x="12346829" y="4614140"/>
                <a:chExt cx="3310965" cy="931623"/>
              </a:xfrm>
              <a:solidFill>
                <a:schemeClr val="accent2"/>
              </a:solidFill>
            </p:grpSpPr>
            <p:sp>
              <p:nvSpPr>
                <p:cNvPr id="95" name="Freeform 276"/>
                <p:cNvSpPr>
                  <a:spLocks noChangeArrowheads="1"/>
                </p:cNvSpPr>
                <p:nvPr/>
              </p:nvSpPr>
              <p:spPr bwMode="auto">
                <a:xfrm>
                  <a:off x="12383301" y="4614140"/>
                  <a:ext cx="3274493" cy="645401"/>
                </a:xfrm>
                <a:custGeom>
                  <a:avLst/>
                  <a:gdLst>
                    <a:gd name="T0" fmla="*/ 2277 w 6072"/>
                    <a:gd name="T1" fmla="*/ 992 h 1016"/>
                    <a:gd name="T2" fmla="*/ 2277 w 6072"/>
                    <a:gd name="T3" fmla="*/ 992 h 1016"/>
                    <a:gd name="T4" fmla="*/ 2306 w 6072"/>
                    <a:gd name="T5" fmla="*/ 1015 h 1016"/>
                    <a:gd name="T6" fmla="*/ 3230 w 6072"/>
                    <a:gd name="T7" fmla="*/ 90 h 1016"/>
                    <a:gd name="T8" fmla="*/ 6071 w 6072"/>
                    <a:gd name="T9" fmla="*/ 90 h 1016"/>
                    <a:gd name="T10" fmla="*/ 6071 w 6072"/>
                    <a:gd name="T11" fmla="*/ 23 h 1016"/>
                    <a:gd name="T12" fmla="*/ 3196 w 6072"/>
                    <a:gd name="T13" fmla="*/ 23 h 1016"/>
                    <a:gd name="T14" fmla="*/ 3196 w 6072"/>
                    <a:gd name="T15" fmla="*/ 34 h 1016"/>
                    <a:gd name="T16" fmla="*/ 3196 w 6072"/>
                    <a:gd name="T17" fmla="*/ 34 h 1016"/>
                    <a:gd name="T18" fmla="*/ 2289 w 6072"/>
                    <a:gd name="T19" fmla="*/ 936 h 1016"/>
                    <a:gd name="T20" fmla="*/ 0 w 6072"/>
                    <a:gd name="T21" fmla="*/ 0 h 1016"/>
                    <a:gd name="T22" fmla="*/ 0 w 6072"/>
                    <a:gd name="T23" fmla="*/ 51 h 1016"/>
                    <a:gd name="T24" fmla="*/ 2277 w 6072"/>
                    <a:gd name="T25" fmla="*/ 998 h 1016"/>
                    <a:gd name="T26" fmla="*/ 2277 w 6072"/>
                    <a:gd name="T27" fmla="*/ 99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72" h="1016">
                      <a:moveTo>
                        <a:pt x="2277" y="992"/>
                      </a:moveTo>
                      <a:lnTo>
                        <a:pt x="2277" y="992"/>
                      </a:lnTo>
                      <a:cubicBezTo>
                        <a:pt x="2306" y="1015"/>
                        <a:pt x="2306" y="1015"/>
                        <a:pt x="2306" y="1015"/>
                      </a:cubicBezTo>
                      <a:cubicBezTo>
                        <a:pt x="3230" y="90"/>
                        <a:pt x="3230" y="90"/>
                        <a:pt x="3230" y="90"/>
                      </a:cubicBezTo>
                      <a:cubicBezTo>
                        <a:pt x="6071" y="90"/>
                        <a:pt x="6071" y="90"/>
                        <a:pt x="6071" y="90"/>
                      </a:cubicBezTo>
                      <a:cubicBezTo>
                        <a:pt x="6071" y="23"/>
                        <a:pt x="6071" y="23"/>
                        <a:pt x="6071" y="23"/>
                      </a:cubicBezTo>
                      <a:cubicBezTo>
                        <a:pt x="3196" y="23"/>
                        <a:pt x="3196" y="23"/>
                        <a:pt x="3196" y="23"/>
                      </a:cubicBezTo>
                      <a:cubicBezTo>
                        <a:pt x="3196" y="34"/>
                        <a:pt x="3196" y="34"/>
                        <a:pt x="3196" y="34"/>
                      </a:cubicBezTo>
                      <a:lnTo>
                        <a:pt x="3196" y="34"/>
                      </a:lnTo>
                      <a:cubicBezTo>
                        <a:pt x="2289" y="936"/>
                        <a:pt x="2289" y="936"/>
                        <a:pt x="2289" y="936"/>
                      </a:cubicBezTo>
                      <a:cubicBezTo>
                        <a:pt x="1635" y="406"/>
                        <a:pt x="845" y="79"/>
                        <a:pt x="0" y="0"/>
                      </a:cubicBezTo>
                      <a:cubicBezTo>
                        <a:pt x="0" y="51"/>
                        <a:pt x="0" y="51"/>
                        <a:pt x="0" y="51"/>
                      </a:cubicBezTo>
                      <a:cubicBezTo>
                        <a:pt x="862" y="135"/>
                        <a:pt x="1646" y="474"/>
                        <a:pt x="2277" y="998"/>
                      </a:cubicBezTo>
                      <a:lnTo>
                        <a:pt x="2277" y="99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dirty="0">
                    <a:cs typeface="+mn-ea"/>
                    <a:sym typeface="+mn-lt"/>
                  </a:endParaRPr>
                </a:p>
              </p:txBody>
            </p:sp>
            <p:sp>
              <p:nvSpPr>
                <p:cNvPr id="96" name="Freeform 334"/>
                <p:cNvSpPr>
                  <a:spLocks noChangeArrowheads="1"/>
                </p:cNvSpPr>
                <p:nvPr/>
              </p:nvSpPr>
              <p:spPr bwMode="auto">
                <a:xfrm>
                  <a:off x="12346829" y="4645010"/>
                  <a:ext cx="1503965" cy="900753"/>
                </a:xfrm>
                <a:custGeom>
                  <a:avLst/>
                  <a:gdLst>
                    <a:gd name="T0" fmla="*/ 1985 w 2364"/>
                    <a:gd name="T1" fmla="*/ 1415 h 1416"/>
                    <a:gd name="T2" fmla="*/ 1985 w 2364"/>
                    <a:gd name="T3" fmla="*/ 1415 h 1416"/>
                    <a:gd name="T4" fmla="*/ 2363 w 2364"/>
                    <a:gd name="T5" fmla="*/ 964 h 1416"/>
                    <a:gd name="T6" fmla="*/ 57 w 2364"/>
                    <a:gd name="T7" fmla="*/ 0 h 1416"/>
                    <a:gd name="T8" fmla="*/ 0 w 2364"/>
                    <a:gd name="T9" fmla="*/ 575 h 1416"/>
                    <a:gd name="T10" fmla="*/ 1985 w 2364"/>
                    <a:gd name="T11" fmla="*/ 1415 h 1416"/>
                  </a:gdLst>
                  <a:ahLst/>
                  <a:cxnLst>
                    <a:cxn ang="0">
                      <a:pos x="T0" y="T1"/>
                    </a:cxn>
                    <a:cxn ang="0">
                      <a:pos x="T2" y="T3"/>
                    </a:cxn>
                    <a:cxn ang="0">
                      <a:pos x="T4" y="T5"/>
                    </a:cxn>
                    <a:cxn ang="0">
                      <a:pos x="T6" y="T7"/>
                    </a:cxn>
                    <a:cxn ang="0">
                      <a:pos x="T8" y="T9"/>
                    </a:cxn>
                    <a:cxn ang="0">
                      <a:pos x="T10" y="T11"/>
                    </a:cxn>
                  </a:cxnLst>
                  <a:rect l="0" t="0" r="r" b="b"/>
                  <a:pathLst>
                    <a:path w="2364" h="1416">
                      <a:moveTo>
                        <a:pt x="1985" y="1415"/>
                      </a:moveTo>
                      <a:lnTo>
                        <a:pt x="1985" y="1415"/>
                      </a:lnTo>
                      <a:cubicBezTo>
                        <a:pt x="2363" y="964"/>
                        <a:pt x="2363" y="964"/>
                        <a:pt x="2363" y="964"/>
                      </a:cubicBezTo>
                      <a:cubicBezTo>
                        <a:pt x="2363" y="964"/>
                        <a:pt x="1601" y="129"/>
                        <a:pt x="57" y="0"/>
                      </a:cubicBezTo>
                      <a:cubicBezTo>
                        <a:pt x="0" y="575"/>
                        <a:pt x="0" y="575"/>
                        <a:pt x="0" y="575"/>
                      </a:cubicBezTo>
                      <a:cubicBezTo>
                        <a:pt x="750" y="648"/>
                        <a:pt x="1438" y="952"/>
                        <a:pt x="1985" y="1415"/>
                      </a:cubicBez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grpSp>
          <p:grpSp>
            <p:nvGrpSpPr>
              <p:cNvPr id="97" name="Group 8"/>
              <p:cNvGrpSpPr/>
              <p:nvPr/>
            </p:nvGrpSpPr>
            <p:grpSpPr>
              <a:xfrm>
                <a:off x="5190131" y="1901591"/>
                <a:ext cx="763206" cy="862871"/>
                <a:chOff x="10377086" y="3803182"/>
                <a:chExt cx="1526412" cy="1725742"/>
              </a:xfrm>
              <a:solidFill>
                <a:schemeClr val="accent1"/>
              </a:solidFill>
            </p:grpSpPr>
            <p:sp>
              <p:nvSpPr>
                <p:cNvPr id="98" name="Freeform 279"/>
                <p:cNvSpPr>
                  <a:spLocks noChangeArrowheads="1"/>
                </p:cNvSpPr>
                <p:nvPr/>
              </p:nvSpPr>
              <p:spPr bwMode="auto">
                <a:xfrm>
                  <a:off x="10377086" y="3803182"/>
                  <a:ext cx="1492740" cy="1445133"/>
                </a:xfrm>
                <a:custGeom>
                  <a:avLst/>
                  <a:gdLst>
                    <a:gd name="T0" fmla="*/ 2283 w 2346"/>
                    <a:gd name="T1" fmla="*/ 1280 h 2273"/>
                    <a:gd name="T2" fmla="*/ 2283 w 2346"/>
                    <a:gd name="T3" fmla="*/ 1280 h 2273"/>
                    <a:gd name="T4" fmla="*/ 0 w 2346"/>
                    <a:gd name="T5" fmla="*/ 2232 h 2273"/>
                    <a:gd name="T6" fmla="*/ 39 w 2346"/>
                    <a:gd name="T7" fmla="*/ 2272 h 2273"/>
                    <a:gd name="T8" fmla="*/ 2311 w 2346"/>
                    <a:gd name="T9" fmla="*/ 1325 h 2273"/>
                    <a:gd name="T10" fmla="*/ 2311 w 2346"/>
                    <a:gd name="T11" fmla="*/ 1325 h 2273"/>
                    <a:gd name="T12" fmla="*/ 2345 w 2346"/>
                    <a:gd name="T13" fmla="*/ 1325 h 2273"/>
                    <a:gd name="T14" fmla="*/ 2345 w 2346"/>
                    <a:gd name="T15" fmla="*/ 0 h 2273"/>
                    <a:gd name="T16" fmla="*/ 2283 w 2346"/>
                    <a:gd name="T17" fmla="*/ 0 h 2273"/>
                    <a:gd name="T18" fmla="*/ 2283 w 2346"/>
                    <a:gd name="T19" fmla="*/ 128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6" h="2273">
                      <a:moveTo>
                        <a:pt x="2283" y="1280"/>
                      </a:moveTo>
                      <a:lnTo>
                        <a:pt x="2283" y="1280"/>
                      </a:lnTo>
                      <a:cubicBezTo>
                        <a:pt x="1437" y="1364"/>
                        <a:pt x="654" y="1697"/>
                        <a:pt x="0" y="2232"/>
                      </a:cubicBezTo>
                      <a:cubicBezTo>
                        <a:pt x="39" y="2272"/>
                        <a:pt x="39" y="2272"/>
                        <a:pt x="39" y="2272"/>
                      </a:cubicBezTo>
                      <a:cubicBezTo>
                        <a:pt x="671" y="1748"/>
                        <a:pt x="1454" y="1409"/>
                        <a:pt x="2311" y="1325"/>
                      </a:cubicBezTo>
                      <a:lnTo>
                        <a:pt x="2311" y="1325"/>
                      </a:lnTo>
                      <a:cubicBezTo>
                        <a:pt x="2345" y="1325"/>
                        <a:pt x="2345" y="1325"/>
                        <a:pt x="2345" y="1325"/>
                      </a:cubicBezTo>
                      <a:cubicBezTo>
                        <a:pt x="2345" y="0"/>
                        <a:pt x="2345" y="0"/>
                        <a:pt x="2345" y="0"/>
                      </a:cubicBezTo>
                      <a:cubicBezTo>
                        <a:pt x="2283" y="0"/>
                        <a:pt x="2283" y="0"/>
                        <a:pt x="2283" y="0"/>
                      </a:cubicBezTo>
                      <a:lnTo>
                        <a:pt x="2283" y="1280"/>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9" name="Freeform 335"/>
                <p:cNvSpPr>
                  <a:spLocks noChangeArrowheads="1"/>
                </p:cNvSpPr>
                <p:nvPr/>
              </p:nvSpPr>
              <p:spPr bwMode="auto">
                <a:xfrm>
                  <a:off x="10402338" y="4645008"/>
                  <a:ext cx="1501160" cy="883916"/>
                </a:xfrm>
                <a:custGeom>
                  <a:avLst/>
                  <a:gdLst>
                    <a:gd name="T0" fmla="*/ 2357 w 2358"/>
                    <a:gd name="T1" fmla="*/ 569 h 1387"/>
                    <a:gd name="T2" fmla="*/ 2357 w 2358"/>
                    <a:gd name="T3" fmla="*/ 569 h 1387"/>
                    <a:gd name="T4" fmla="*/ 2306 w 2358"/>
                    <a:gd name="T5" fmla="*/ 0 h 1387"/>
                    <a:gd name="T6" fmla="*/ 0 w 2358"/>
                    <a:gd name="T7" fmla="*/ 947 h 1387"/>
                    <a:gd name="T8" fmla="*/ 361 w 2358"/>
                    <a:gd name="T9" fmla="*/ 1386 h 1387"/>
                    <a:gd name="T10" fmla="*/ 2357 w 2358"/>
                    <a:gd name="T11" fmla="*/ 569 h 1387"/>
                  </a:gdLst>
                  <a:ahLst/>
                  <a:cxnLst>
                    <a:cxn ang="0">
                      <a:pos x="T0" y="T1"/>
                    </a:cxn>
                    <a:cxn ang="0">
                      <a:pos x="T2" y="T3"/>
                    </a:cxn>
                    <a:cxn ang="0">
                      <a:pos x="T4" y="T5"/>
                    </a:cxn>
                    <a:cxn ang="0">
                      <a:pos x="T6" y="T7"/>
                    </a:cxn>
                    <a:cxn ang="0">
                      <a:pos x="T8" y="T9"/>
                    </a:cxn>
                    <a:cxn ang="0">
                      <a:pos x="T10" y="T11"/>
                    </a:cxn>
                  </a:cxnLst>
                  <a:rect l="0" t="0" r="r" b="b"/>
                  <a:pathLst>
                    <a:path w="2358" h="1387">
                      <a:moveTo>
                        <a:pt x="2357" y="569"/>
                      </a:moveTo>
                      <a:lnTo>
                        <a:pt x="2357" y="569"/>
                      </a:lnTo>
                      <a:cubicBezTo>
                        <a:pt x="2306" y="0"/>
                        <a:pt x="2306" y="0"/>
                        <a:pt x="2306" y="0"/>
                      </a:cubicBezTo>
                      <a:cubicBezTo>
                        <a:pt x="2306" y="0"/>
                        <a:pt x="1026" y="0"/>
                        <a:pt x="0" y="947"/>
                      </a:cubicBezTo>
                      <a:cubicBezTo>
                        <a:pt x="361" y="1386"/>
                        <a:pt x="361" y="1386"/>
                        <a:pt x="361" y="1386"/>
                      </a:cubicBezTo>
                      <a:cubicBezTo>
                        <a:pt x="914" y="935"/>
                        <a:pt x="1607" y="637"/>
                        <a:pt x="2357" y="569"/>
                      </a:cubicBez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grpSp>
        </p:grpSp>
        <p:sp>
          <p:nvSpPr>
            <p:cNvPr id="3" name="矩形 2"/>
            <p:cNvSpPr/>
            <p:nvPr/>
          </p:nvSpPr>
          <p:spPr>
            <a:xfrm>
              <a:off x="5440613" y="3178937"/>
              <a:ext cx="1299022" cy="1420117"/>
            </a:xfrm>
            <a:prstGeom prst="rect">
              <a:avLst/>
            </a:prstGeom>
          </p:spPr>
          <p:txBody>
            <a:bodyPr wrap="none">
              <a:spAutoFit/>
            </a:bodyPr>
            <a:lstStyle/>
            <a:p>
              <a:pPr algn="ctr"/>
              <a:r>
                <a:rPr lang="zh-CN" altLang="en-US" sz="4000" dirty="0">
                  <a:solidFill>
                    <a:schemeClr val="bg1"/>
                  </a:solidFill>
                  <a:cs typeface="+mn-ea"/>
                  <a:sym typeface="+mn-lt"/>
                </a:rPr>
                <a:t>安全</a:t>
              </a:r>
              <a:endParaRPr lang="en-US" altLang="zh-CN" sz="4000" dirty="0">
                <a:solidFill>
                  <a:schemeClr val="bg1"/>
                </a:solidFill>
                <a:cs typeface="+mn-ea"/>
                <a:sym typeface="+mn-lt"/>
              </a:endParaRPr>
            </a:p>
            <a:p>
              <a:pPr algn="ctr"/>
              <a:r>
                <a:rPr lang="zh-CN" altLang="en-US" sz="4000" dirty="0">
                  <a:solidFill>
                    <a:schemeClr val="bg1"/>
                  </a:solidFill>
                  <a:cs typeface="+mn-ea"/>
                  <a:sym typeface="+mn-lt"/>
                </a:rPr>
                <a:t>防范</a:t>
              </a:r>
            </a:p>
          </p:txBody>
        </p:sp>
        <p:sp>
          <p:nvSpPr>
            <p:cNvPr id="4" name="矩形 3"/>
            <p:cNvSpPr/>
            <p:nvPr/>
          </p:nvSpPr>
          <p:spPr>
            <a:xfrm>
              <a:off x="1820202" y="2426029"/>
              <a:ext cx="2253679" cy="396312"/>
            </a:xfrm>
            <a:prstGeom prst="rect">
              <a:avLst/>
            </a:prstGeom>
          </p:spPr>
          <p:txBody>
            <a:bodyPr wrap="none">
              <a:spAutoFit/>
            </a:bodyPr>
            <a:lstStyle/>
            <a:p>
              <a:pPr algn="r"/>
              <a:r>
                <a:rPr lang="zh-CN" altLang="en-US" dirty="0">
                  <a:solidFill>
                    <a:schemeClr val="bg1"/>
                  </a:solidFill>
                  <a:cs typeface="+mn-ea"/>
                  <a:sym typeface="+mn-lt"/>
                </a:rPr>
                <a:t>不做网络“黑客” </a:t>
              </a:r>
            </a:p>
          </p:txBody>
        </p:sp>
        <p:sp>
          <p:nvSpPr>
            <p:cNvPr id="100" name="矩形 99"/>
            <p:cNvSpPr/>
            <p:nvPr/>
          </p:nvSpPr>
          <p:spPr>
            <a:xfrm>
              <a:off x="4274771" y="1388500"/>
              <a:ext cx="2996763" cy="396312"/>
            </a:xfrm>
            <a:prstGeom prst="rect">
              <a:avLst/>
            </a:prstGeom>
          </p:spPr>
          <p:txBody>
            <a:bodyPr wrap="none">
              <a:spAutoFit/>
            </a:bodyPr>
            <a:lstStyle/>
            <a:p>
              <a:pPr algn="r"/>
              <a:r>
                <a:rPr lang="zh-CN" altLang="en-US" dirty="0">
                  <a:solidFill>
                    <a:schemeClr val="bg1"/>
                  </a:solidFill>
                  <a:cs typeface="+mn-ea"/>
                  <a:sym typeface="+mn-lt"/>
                </a:rPr>
                <a:t>不造谣、不信谣、不传谣 </a:t>
              </a:r>
            </a:p>
          </p:txBody>
        </p:sp>
        <p:sp>
          <p:nvSpPr>
            <p:cNvPr id="101" name="矩形 100"/>
            <p:cNvSpPr/>
            <p:nvPr/>
          </p:nvSpPr>
          <p:spPr>
            <a:xfrm>
              <a:off x="288801" y="3689215"/>
              <a:ext cx="3785080" cy="693546"/>
            </a:xfrm>
            <a:prstGeom prst="rect">
              <a:avLst/>
            </a:prstGeom>
          </p:spPr>
          <p:txBody>
            <a:bodyPr wrap="square">
              <a:spAutoFit/>
            </a:bodyPr>
            <a:lstStyle/>
            <a:p>
              <a:pPr algn="r"/>
              <a:r>
                <a:rPr lang="zh-CN" altLang="en-US" dirty="0">
                  <a:solidFill>
                    <a:schemeClr val="bg1"/>
                  </a:solidFill>
                  <a:cs typeface="+mn-ea"/>
                  <a:sym typeface="+mn-lt"/>
                </a:rPr>
                <a:t>慎重交友，切莫陷入“网恋”的</a:t>
              </a:r>
              <a:endParaRPr lang="en-US" altLang="zh-CN" dirty="0">
                <a:solidFill>
                  <a:schemeClr val="bg1"/>
                </a:solidFill>
                <a:cs typeface="+mn-ea"/>
                <a:sym typeface="+mn-lt"/>
              </a:endParaRPr>
            </a:p>
            <a:p>
              <a:pPr algn="r"/>
              <a:r>
                <a:rPr lang="zh-CN" altLang="en-US" dirty="0">
                  <a:solidFill>
                    <a:schemeClr val="bg1"/>
                  </a:solidFill>
                  <a:cs typeface="+mn-ea"/>
                  <a:sym typeface="+mn-lt"/>
                </a:rPr>
                <a:t>幻想中</a:t>
              </a:r>
            </a:p>
          </p:txBody>
        </p:sp>
        <p:sp>
          <p:nvSpPr>
            <p:cNvPr id="102" name="矩形 101"/>
            <p:cNvSpPr/>
            <p:nvPr/>
          </p:nvSpPr>
          <p:spPr>
            <a:xfrm>
              <a:off x="1572507" y="5115744"/>
              <a:ext cx="2501374" cy="396312"/>
            </a:xfrm>
            <a:prstGeom prst="rect">
              <a:avLst/>
            </a:prstGeom>
          </p:spPr>
          <p:txBody>
            <a:bodyPr wrap="none">
              <a:spAutoFit/>
            </a:bodyPr>
            <a:lstStyle/>
            <a:p>
              <a:pPr algn="r"/>
              <a:r>
                <a:rPr lang="zh-CN" altLang="en-US" dirty="0">
                  <a:solidFill>
                    <a:schemeClr val="bg1"/>
                  </a:solidFill>
                  <a:cs typeface="+mn-ea"/>
                  <a:sym typeface="+mn-lt"/>
                </a:rPr>
                <a:t>警惕网络游戏的危害 </a:t>
              </a:r>
            </a:p>
          </p:txBody>
        </p:sp>
        <p:sp>
          <p:nvSpPr>
            <p:cNvPr id="103" name="矩形 102"/>
            <p:cNvSpPr/>
            <p:nvPr/>
          </p:nvSpPr>
          <p:spPr>
            <a:xfrm>
              <a:off x="2832435" y="5862726"/>
              <a:ext cx="6778001" cy="396312"/>
            </a:xfrm>
            <a:prstGeom prst="rect">
              <a:avLst/>
            </a:prstGeom>
          </p:spPr>
          <p:txBody>
            <a:bodyPr wrap="square">
              <a:spAutoFit/>
            </a:bodyPr>
            <a:lstStyle/>
            <a:p>
              <a:pPr algn="ctr"/>
              <a:r>
                <a:rPr lang="zh-CN" altLang="en-US" dirty="0">
                  <a:solidFill>
                    <a:schemeClr val="bg1"/>
                  </a:solidFill>
                  <a:cs typeface="+mn-ea"/>
                  <a:sym typeface="+mn-lt"/>
                </a:rPr>
                <a:t>自觉抵制腐朽的网络文化，宣扬真善美，抵制假恶丑</a:t>
              </a:r>
            </a:p>
          </p:txBody>
        </p:sp>
        <p:sp>
          <p:nvSpPr>
            <p:cNvPr id="104" name="矩形 103"/>
            <p:cNvSpPr/>
            <p:nvPr/>
          </p:nvSpPr>
          <p:spPr>
            <a:xfrm>
              <a:off x="8176530" y="2168259"/>
              <a:ext cx="1932020" cy="396312"/>
            </a:xfrm>
            <a:prstGeom prst="rect">
              <a:avLst/>
            </a:prstGeom>
          </p:spPr>
          <p:txBody>
            <a:bodyPr wrap="none">
              <a:spAutoFit/>
            </a:bodyPr>
            <a:lstStyle/>
            <a:p>
              <a:r>
                <a:rPr lang="zh-CN" altLang="en-US" dirty="0">
                  <a:solidFill>
                    <a:schemeClr val="bg1"/>
                  </a:solidFill>
                  <a:cs typeface="+mn-ea"/>
                  <a:sym typeface="+mn-lt"/>
                </a:rPr>
                <a:t>警惕网购骗局。</a:t>
              </a:r>
            </a:p>
          </p:txBody>
        </p:sp>
        <p:sp>
          <p:nvSpPr>
            <p:cNvPr id="105" name="矩形 104"/>
            <p:cNvSpPr/>
            <p:nvPr/>
          </p:nvSpPr>
          <p:spPr>
            <a:xfrm>
              <a:off x="8176530" y="3503854"/>
              <a:ext cx="2179714" cy="396312"/>
            </a:xfrm>
            <a:prstGeom prst="rect">
              <a:avLst/>
            </a:prstGeom>
          </p:spPr>
          <p:txBody>
            <a:bodyPr wrap="none">
              <a:spAutoFit/>
            </a:bodyPr>
            <a:lstStyle/>
            <a:p>
              <a:r>
                <a:rPr lang="zh-CN" altLang="en-US" dirty="0">
                  <a:solidFill>
                    <a:schemeClr val="bg1"/>
                  </a:solidFill>
                  <a:cs typeface="+mn-ea"/>
                  <a:sym typeface="+mn-lt"/>
                </a:rPr>
                <a:t>警惕网络黄赌毒。</a:t>
              </a:r>
            </a:p>
          </p:txBody>
        </p:sp>
        <p:sp>
          <p:nvSpPr>
            <p:cNvPr id="106" name="矩形 105"/>
            <p:cNvSpPr/>
            <p:nvPr/>
          </p:nvSpPr>
          <p:spPr>
            <a:xfrm>
              <a:off x="8176530" y="4746413"/>
              <a:ext cx="2732165" cy="693546"/>
            </a:xfrm>
            <a:prstGeom prst="rect">
              <a:avLst/>
            </a:prstGeom>
          </p:spPr>
          <p:txBody>
            <a:bodyPr wrap="square">
              <a:spAutoFit/>
            </a:bodyPr>
            <a:lstStyle/>
            <a:p>
              <a:r>
                <a:rPr lang="zh-CN" altLang="en-US" dirty="0">
                  <a:solidFill>
                    <a:schemeClr val="bg1"/>
                  </a:solidFill>
                  <a:cs typeface="+mn-ea"/>
                  <a:sym typeface="+mn-lt"/>
                </a:rPr>
                <a:t>了解相关法律法规，自觉约束个人行为</a:t>
              </a:r>
            </a:p>
          </p:txBody>
        </p:sp>
      </p:grpSp>
      <p:sp>
        <p:nvSpPr>
          <p:cNvPr id="40" name="TextBox 39"/>
          <p:cNvSpPr txBox="1"/>
          <p:nvPr/>
        </p:nvSpPr>
        <p:spPr>
          <a:xfrm>
            <a:off x="195018" y="6617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1D227E"/>
                </a:solidFill>
                <a:effectLst/>
                <a:uLnTx/>
                <a:uFillTx/>
              </a:rPr>
              <a:t>行业</a:t>
            </a:r>
            <a:r>
              <a:rPr kumimoji="0" lang="en-US" altLang="zh-CN" sz="100" b="0" i="0" u="none" strike="noStrike" kern="0" cap="none" spc="0" normalizeH="0" baseline="0" noProof="0" dirty="0" smtClean="0">
                <a:ln>
                  <a:noFill/>
                </a:ln>
                <a:solidFill>
                  <a:srgbClr val="1D227E"/>
                </a:solidFill>
                <a:effectLst/>
                <a:uLnTx/>
                <a:uFillTx/>
              </a:rPr>
              <a:t>PPT</a:t>
            </a:r>
            <a:r>
              <a:rPr kumimoji="0" lang="zh-CN" altLang="en-US" sz="100" b="0" i="0" u="none" strike="noStrike" kern="0" cap="none" spc="0" normalizeH="0" baseline="0" noProof="0" dirty="0" smtClean="0">
                <a:ln>
                  <a:noFill/>
                </a:ln>
                <a:solidFill>
                  <a:srgbClr val="1D227E"/>
                </a:solidFill>
                <a:effectLst/>
                <a:uLnTx/>
                <a:uFillTx/>
              </a:rPr>
              <a:t>模板</a:t>
            </a:r>
            <a:r>
              <a:rPr kumimoji="0" lang="en-US" altLang="zh-CN" sz="100" b="0" i="0" u="none" strike="noStrike" kern="0" cap="none" spc="0" normalizeH="0" baseline="0" noProof="0" dirty="0" smtClean="0">
                <a:ln>
                  <a:noFill/>
                </a:ln>
                <a:solidFill>
                  <a:srgbClr val="1D227E"/>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775441"/>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02</a:t>
            </a:r>
          </a:p>
          <a:p>
            <a:pPr algn="ctr" fontAlgn="auto">
              <a:lnSpc>
                <a:spcPct val="150000"/>
              </a:lnSpc>
            </a:pPr>
            <a:r>
              <a:rPr lang="zh-CN" altLang="en-US" sz="4000" dirty="0">
                <a:solidFill>
                  <a:schemeClr val="bg1"/>
                </a:solidFill>
                <a:cs typeface="+mn-ea"/>
                <a:sym typeface="+mn-lt"/>
              </a:rPr>
              <a:t>网络交易安全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theme/theme1.xml><?xml version="1.0" encoding="utf-8"?>
<a:theme xmlns:a="http://schemas.openxmlformats.org/drawingml/2006/main" name="第一PPT，www.1ppt.co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2azla0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05号-简雅黑"/>
        <a:ea typeface=""/>
        <a:cs typeface=""/>
        <a:font script="Jpan" typeface="游ゴシック Light"/>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游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2063</Words>
  <Application>Microsoft Office PowerPoint</Application>
  <PresentationFormat>宽屏</PresentationFormat>
  <Paragraphs>151</Paragraphs>
  <Slides>20</Slides>
  <Notes>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宋体</vt:lpstr>
      <vt:lpstr>微软雅黑</vt:lpstr>
      <vt:lpstr>字魂105号-简雅黑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463</cp:revision>
  <dcterms:created xsi:type="dcterms:W3CDTF">2020-06-26T02:12:00Z</dcterms:created>
  <dcterms:modified xsi:type="dcterms:W3CDTF">2023-04-17T04:14:20Z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A49EC90BE4E148B5B7F90F7077697DA0</vt:lpwstr>
  </property>
  <property fmtid="{D5CDD505-2E9C-101B-9397-08002B2CF9AE}" pid="3" name="KSOProductBuildVer">
    <vt:lpwstr>2052-11.1.0.10356</vt:lpwstr>
  </property>
</Properties>
</file>