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007578084" r:id="rId7"/>
    <p:sldId id="2007578085" r:id="rId8"/>
    <p:sldId id="2007578086" r:id="rId9"/>
    <p:sldId id="2007578089" r:id="rId10"/>
    <p:sldId id="2007578087" r:id="rId11"/>
    <p:sldId id="2007578093" r:id="rId12"/>
    <p:sldId id="2007578088" r:id="rId13"/>
    <p:sldId id="2007578092" r:id="rId14"/>
    <p:sldId id="2007578090" r:id="rId15"/>
    <p:sldId id="2007578094" r:id="rId16"/>
    <p:sldId id="2007578095" r:id="rId17"/>
    <p:sldId id="2007578096" r:id="rId18"/>
    <p:sldId id="2007578097" r:id="rId19"/>
    <p:sldId id="2007578091" r:id="rId20"/>
    <p:sldId id="2007578098" r:id="rId21"/>
    <p:sldId id="2007578099" r:id="rId22"/>
    <p:sldId id="2007578102" r:id="rId23"/>
    <p:sldId id="2007578101" r:id="rId24"/>
    <p:sldId id="2007578100" r:id="rId25"/>
    <p:sldId id="2007578103" r:id="rId26"/>
    <p:sldId id="200757810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6EB"/>
    <a:srgbClr val="5ED4F1"/>
    <a:srgbClr val="595959"/>
    <a:srgbClr val="FCA900"/>
    <a:srgbClr val="F7F7F7"/>
    <a:srgbClr val="5B87E9"/>
    <a:srgbClr val="B7BAF9"/>
    <a:srgbClr val="F1F1FE"/>
    <a:srgbClr val="D9DBFC"/>
    <a:srgbClr val="E0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5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2475262052678E-3"/>
          <c:y val="1.9284051497224387E-3"/>
          <c:w val="0.97804127721174206"/>
          <c:h val="0.957575086706106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95959"/>
              </a:solidFill>
              <a:ln w="9525">
                <a:solidFill>
                  <a:srgbClr val="5959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C7-4267-A907-592CC2CA0C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5ED4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ED4F1"/>
              </a:solidFill>
              <a:ln w="9525">
                <a:solidFill>
                  <a:srgbClr val="5ED4F1"/>
                </a:solidFill>
              </a:ln>
              <a:effectLst/>
            </c:spPr>
          </c:marker>
          <c:dLbls>
            <c:delete val="1"/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C7-4267-A907-592CC2CA0C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2C7-4267-A907-592CC2CA0C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778944128"/>
        <c:axId val="-1778937600"/>
      </c:scatterChart>
      <c:valAx>
        <c:axId val="-177894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78937600"/>
        <c:crosses val="autoZero"/>
        <c:crossBetween val="midCat"/>
      </c:valAx>
      <c:valAx>
        <c:axId val="-1778937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78944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508E-6AA2-4DD4-A0F4-F294C9EE292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01D4-5A9D-45F4-BB5C-E4FE4AFB7C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9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5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60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9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6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857FA-CE39-47A4-9DD3-40DCDC29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81F2A3-872F-4D66-A5B2-2D31B4F2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2A1AC2-9838-42B1-A1BC-A68D6E7D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6C8A3-ACB2-45B3-A213-27069C35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3FD690-07EF-4D9D-A893-0FF8993D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5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2E953-DC0E-4FAB-BB70-17CBC33D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BEDC41-6490-4691-B272-0BB7A487A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01AC3-42CA-4602-BA15-AAE026AF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339DD0-CFF1-4C2B-BF7B-003346A9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493C4-4D67-4313-B83A-15BA4D35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8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02624F7-02F0-4BE1-A1D3-64E8C517A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028F4E-B121-4111-9462-37C1A945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8D82B-1780-4C06-B515-FA29F4D7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6FC7D-0C42-479F-A9D6-4DE7445C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93DB5-1704-410B-890F-52A70865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68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85737-FD38-4133-B0F7-F0225565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1F68E-9EFD-44B4-8229-AF0820EB5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A2858B-5429-4075-AA66-9932C141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E1DFF1-EB50-4C7C-BDC5-27BADB6C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BDC950-7DC0-4C30-B3C0-700DAA09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C949F-15B2-4C85-AB78-0D7E247E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EBA9F-9AC4-4926-B370-25461707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0DCD5-0FD8-417E-8013-FBDE39EE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7AB029-750F-497E-84F5-80BB2AC4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B5A5C5-82BC-46DD-B8FB-CD109F49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7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57FDC-D320-4CA6-BE09-4191C6A2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3833D0-D202-42D1-A995-EC9CC8C00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98374-FE91-4331-9CE2-F1479F5C6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B72801-AF1D-48BB-B10D-E23D6946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4F5714-80CF-45EE-B59E-DAE3FAB6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A44B27-A14F-4B59-938D-FF44458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7E521-A065-4C3D-9DFC-7822C5B8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08F3AC-1B36-4A34-B206-3D30517B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313E60-8D00-4181-AA6C-A42A55CDA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8440AB-B2CD-4496-93CB-FB394A5B4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A23113-C262-47ED-AD15-CE419B3C0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FB4ECD-B03B-46AA-A289-E7C47B66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6E4421-D950-48B4-BE66-CF599028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47DF5B-2D9B-46E5-A83E-E6563E81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9933" y="67411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5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C7570-AF77-47BE-886B-EF2FF59A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FF7EC-A5F5-4190-9CE8-6836F228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4124D6-B3C0-4BE8-8E8F-EBEC7DB1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D8AD34-1859-497A-A506-41ED2D0B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316F36-975D-4D28-9768-4C8CA350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B90BA4-7446-4FFC-95AE-8172EECA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302856-E6DC-4B2A-8837-D8DE33AE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6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08BDD-D4CC-4DD5-A30B-BA6E8DDD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7DAFB-0A53-49E5-9B89-37829243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4B82D7-AD6A-4F63-9E98-EA7AD0C2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3DAEC-04EA-46A6-AC9A-A36A9C62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675B7E-DD66-4E92-A94E-E2DC1BE9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DFE350-9385-4948-A254-104108C9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5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B3248-1D19-4E11-BD5E-5C021A7D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4925E4-FAFE-42F6-9874-FC8D0C477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F077D6-3BF2-4863-BE51-558B667EC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AFE86E-5766-4E23-AF6B-62FFDCEF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BAF55D-C93F-4512-A884-3188F287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1E2260-7B11-44C7-A117-CF503035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7CCBAE-1CEF-4177-9A19-AD9B0773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7739BC-78B7-4866-8FB7-8C2174851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7D8CD-AFA4-4E30-931C-7D4BD312B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3173-962F-4ABA-9B5F-4291E5A62A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60ED4-603B-413E-9C9C-08106E7D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AD80AB-A6B4-4B2D-A784-E2FF0F5D1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8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chart" Target="../charts/char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9.xml"/><Relationship Id="rId7" Type="http://schemas.openxmlformats.org/officeDocument/2006/relationships/image" Target="../media/image32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5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5.svg"/><Relationship Id="rId2" Type="http://schemas.openxmlformats.org/officeDocument/2006/relationships/tags" Target="../tags/tag41.xml"/><Relationship Id="rId16" Type="http://schemas.openxmlformats.org/officeDocument/2006/relationships/image" Target="../media/image39.sv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4.png"/><Relationship Id="rId5" Type="http://schemas.openxmlformats.org/officeDocument/2006/relationships/tags" Target="../tags/tag44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27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70.xml"/><Relationship Id="rId7" Type="http://schemas.openxmlformats.org/officeDocument/2006/relationships/image" Target="../media/image3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5.xml"/><Relationship Id="rId7" Type="http://schemas.openxmlformats.org/officeDocument/2006/relationships/image" Target="../media/image3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5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1ppt.com/hangy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tags" Target="../tags/tag1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9C60C31-CEBC-42F4-83D9-995198DA5846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80FB63A-51BE-42A0-B4B9-4D3FF45F1566}"/>
              </a:ext>
            </a:extLst>
          </p:cNvPr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" fmla="*/ 27614 w 7203114"/>
              <a:gd name="connsiteY0" fmla="*/ 4432300 h 4432300"/>
              <a:gd name="connsiteX1" fmla="*/ 7203114 w 7203114"/>
              <a:gd name="connsiteY1" fmla="*/ 4432300 h 4432300"/>
              <a:gd name="connsiteX2" fmla="*/ 7203114 w 7203114"/>
              <a:gd name="connsiteY2" fmla="*/ 1511300 h 4432300"/>
              <a:gd name="connsiteX3" fmla="*/ 6745914 w 7203114"/>
              <a:gd name="connsiteY3" fmla="*/ 1600200 h 4432300"/>
              <a:gd name="connsiteX4" fmla="*/ 6098214 w 7203114"/>
              <a:gd name="connsiteY4" fmla="*/ 1638300 h 4432300"/>
              <a:gd name="connsiteX5" fmla="*/ 5882314 w 7203114"/>
              <a:gd name="connsiteY5" fmla="*/ 1066800 h 4432300"/>
              <a:gd name="connsiteX6" fmla="*/ 5577514 w 7203114"/>
              <a:gd name="connsiteY6" fmla="*/ 355600 h 4432300"/>
              <a:gd name="connsiteX7" fmla="*/ 4828214 w 7203114"/>
              <a:gd name="connsiteY7" fmla="*/ 0 h 4432300"/>
              <a:gd name="connsiteX8" fmla="*/ 4040814 w 7203114"/>
              <a:gd name="connsiteY8" fmla="*/ 114300 h 4432300"/>
              <a:gd name="connsiteX9" fmla="*/ 3558214 w 7203114"/>
              <a:gd name="connsiteY9" fmla="*/ 571500 h 4432300"/>
              <a:gd name="connsiteX10" fmla="*/ 3189914 w 7203114"/>
              <a:gd name="connsiteY10" fmla="*/ 1244600 h 4432300"/>
              <a:gd name="connsiteX11" fmla="*/ 2796214 w 7203114"/>
              <a:gd name="connsiteY11" fmla="*/ 1511300 h 4432300"/>
              <a:gd name="connsiteX12" fmla="*/ 2021514 w 7203114"/>
              <a:gd name="connsiteY12" fmla="*/ 1498600 h 4432300"/>
              <a:gd name="connsiteX13" fmla="*/ 1310314 w 7203114"/>
              <a:gd name="connsiteY13" fmla="*/ 1752600 h 4432300"/>
              <a:gd name="connsiteX14" fmla="*/ 662614 w 7203114"/>
              <a:gd name="connsiteY14" fmla="*/ 2298700 h 4432300"/>
              <a:gd name="connsiteX15" fmla="*/ 103814 w 7203114"/>
              <a:gd name="connsiteY15" fmla="*/ 3238500 h 4432300"/>
              <a:gd name="connsiteX16" fmla="*/ 2214 w 7203114"/>
              <a:gd name="connsiteY16" fmla="*/ 4038600 h 4432300"/>
              <a:gd name="connsiteX17" fmla="*/ 27614 w 7203114"/>
              <a:gd name="connsiteY17" fmla="*/ 4432300 h 4432300"/>
              <a:gd name="connsiteX0" fmla="*/ 30075 w 7205575"/>
              <a:gd name="connsiteY0" fmla="*/ 4432300 h 4432300"/>
              <a:gd name="connsiteX1" fmla="*/ 7205575 w 7205575"/>
              <a:gd name="connsiteY1" fmla="*/ 4432300 h 4432300"/>
              <a:gd name="connsiteX2" fmla="*/ 7205575 w 7205575"/>
              <a:gd name="connsiteY2" fmla="*/ 1511300 h 4432300"/>
              <a:gd name="connsiteX3" fmla="*/ 6748375 w 7205575"/>
              <a:gd name="connsiteY3" fmla="*/ 1600200 h 4432300"/>
              <a:gd name="connsiteX4" fmla="*/ 6100675 w 7205575"/>
              <a:gd name="connsiteY4" fmla="*/ 1638300 h 4432300"/>
              <a:gd name="connsiteX5" fmla="*/ 5884775 w 7205575"/>
              <a:gd name="connsiteY5" fmla="*/ 1066800 h 4432300"/>
              <a:gd name="connsiteX6" fmla="*/ 5579975 w 7205575"/>
              <a:gd name="connsiteY6" fmla="*/ 355600 h 4432300"/>
              <a:gd name="connsiteX7" fmla="*/ 4830675 w 7205575"/>
              <a:gd name="connsiteY7" fmla="*/ 0 h 4432300"/>
              <a:gd name="connsiteX8" fmla="*/ 4043275 w 7205575"/>
              <a:gd name="connsiteY8" fmla="*/ 114300 h 4432300"/>
              <a:gd name="connsiteX9" fmla="*/ 3560675 w 7205575"/>
              <a:gd name="connsiteY9" fmla="*/ 571500 h 4432300"/>
              <a:gd name="connsiteX10" fmla="*/ 3192375 w 7205575"/>
              <a:gd name="connsiteY10" fmla="*/ 1244600 h 4432300"/>
              <a:gd name="connsiteX11" fmla="*/ 2798675 w 7205575"/>
              <a:gd name="connsiteY11" fmla="*/ 1511300 h 4432300"/>
              <a:gd name="connsiteX12" fmla="*/ 2023975 w 7205575"/>
              <a:gd name="connsiteY12" fmla="*/ 1498600 h 4432300"/>
              <a:gd name="connsiteX13" fmla="*/ 1312775 w 7205575"/>
              <a:gd name="connsiteY13" fmla="*/ 1752600 h 4432300"/>
              <a:gd name="connsiteX14" fmla="*/ 665075 w 7205575"/>
              <a:gd name="connsiteY14" fmla="*/ 2298700 h 4432300"/>
              <a:gd name="connsiteX15" fmla="*/ 106275 w 7205575"/>
              <a:gd name="connsiteY15" fmla="*/ 3238500 h 4432300"/>
              <a:gd name="connsiteX16" fmla="*/ 4675 w 7205575"/>
              <a:gd name="connsiteY16" fmla="*/ 4038600 h 4432300"/>
              <a:gd name="connsiteX17" fmla="*/ 30075 w 7205575"/>
              <a:gd name="connsiteY17" fmla="*/ 4432300 h 4432300"/>
              <a:gd name="connsiteX0" fmla="*/ 41778 w 7204578"/>
              <a:gd name="connsiteY0" fmla="*/ 4451350 h 4451350"/>
              <a:gd name="connsiteX1" fmla="*/ 7204578 w 7204578"/>
              <a:gd name="connsiteY1" fmla="*/ 4432300 h 4451350"/>
              <a:gd name="connsiteX2" fmla="*/ 7204578 w 7204578"/>
              <a:gd name="connsiteY2" fmla="*/ 1511300 h 4451350"/>
              <a:gd name="connsiteX3" fmla="*/ 6747378 w 7204578"/>
              <a:gd name="connsiteY3" fmla="*/ 1600200 h 4451350"/>
              <a:gd name="connsiteX4" fmla="*/ 6099678 w 7204578"/>
              <a:gd name="connsiteY4" fmla="*/ 1638300 h 4451350"/>
              <a:gd name="connsiteX5" fmla="*/ 5883778 w 7204578"/>
              <a:gd name="connsiteY5" fmla="*/ 1066800 h 4451350"/>
              <a:gd name="connsiteX6" fmla="*/ 5578978 w 7204578"/>
              <a:gd name="connsiteY6" fmla="*/ 355600 h 4451350"/>
              <a:gd name="connsiteX7" fmla="*/ 4829678 w 7204578"/>
              <a:gd name="connsiteY7" fmla="*/ 0 h 4451350"/>
              <a:gd name="connsiteX8" fmla="*/ 4042278 w 7204578"/>
              <a:gd name="connsiteY8" fmla="*/ 114300 h 4451350"/>
              <a:gd name="connsiteX9" fmla="*/ 3559678 w 7204578"/>
              <a:gd name="connsiteY9" fmla="*/ 571500 h 4451350"/>
              <a:gd name="connsiteX10" fmla="*/ 3191378 w 7204578"/>
              <a:gd name="connsiteY10" fmla="*/ 1244600 h 4451350"/>
              <a:gd name="connsiteX11" fmla="*/ 2797678 w 7204578"/>
              <a:gd name="connsiteY11" fmla="*/ 1511300 h 4451350"/>
              <a:gd name="connsiteX12" fmla="*/ 2022978 w 7204578"/>
              <a:gd name="connsiteY12" fmla="*/ 1498600 h 4451350"/>
              <a:gd name="connsiteX13" fmla="*/ 1311778 w 7204578"/>
              <a:gd name="connsiteY13" fmla="*/ 1752600 h 4451350"/>
              <a:gd name="connsiteX14" fmla="*/ 664078 w 7204578"/>
              <a:gd name="connsiteY14" fmla="*/ 2298700 h 4451350"/>
              <a:gd name="connsiteX15" fmla="*/ 105278 w 7204578"/>
              <a:gd name="connsiteY15" fmla="*/ 3238500 h 4451350"/>
              <a:gd name="connsiteX16" fmla="*/ 3678 w 7204578"/>
              <a:gd name="connsiteY16" fmla="*/ 4038600 h 4451350"/>
              <a:gd name="connsiteX17" fmla="*/ 41778 w 7204578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251233 w 7207283"/>
              <a:gd name="connsiteY10" fmla="*/ 12573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886483 w 7207283"/>
              <a:gd name="connsiteY6" fmla="*/ 10728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4665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2DEE3DA-FE8D-40EA-A802-4EF9A7CA5A38}"/>
              </a:ext>
            </a:extLst>
          </p:cNvPr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D0859F-1382-4009-9C84-2255C2B46E6F}"/>
              </a:ext>
            </a:extLst>
          </p:cNvPr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0D02BD8-AB16-4901-9C9F-AD6AF4D0C87F}"/>
              </a:ext>
            </a:extLst>
          </p:cNvPr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57699 w 6062208"/>
              <a:gd name="connsiteY0" fmla="*/ 3777673 h 3777673"/>
              <a:gd name="connsiteX1" fmla="*/ 280245 w 6062208"/>
              <a:gd name="connsiteY1" fmla="*/ 3260437 h 3777673"/>
              <a:gd name="connsiteX2" fmla="*/ 30863 w 6062208"/>
              <a:gd name="connsiteY2" fmla="*/ 2817091 h 3777673"/>
              <a:gd name="connsiteX3" fmla="*/ 49336 w 6062208"/>
              <a:gd name="connsiteY3" fmla="*/ 2373746 h 3777673"/>
              <a:gd name="connsiteX4" fmla="*/ 381845 w 6062208"/>
              <a:gd name="connsiteY4" fmla="*/ 2078182 h 3777673"/>
              <a:gd name="connsiteX5" fmla="*/ 3910136 w 6062208"/>
              <a:gd name="connsiteY5" fmla="*/ 64655 h 3777673"/>
              <a:gd name="connsiteX6" fmla="*/ 4177990 w 6062208"/>
              <a:gd name="connsiteY6" fmla="*/ 0 h 3777673"/>
              <a:gd name="connsiteX7" fmla="*/ 4630572 w 6062208"/>
              <a:gd name="connsiteY7" fmla="*/ 157018 h 3777673"/>
              <a:gd name="connsiteX8" fmla="*/ 6062208 w 6062208"/>
              <a:gd name="connsiteY8" fmla="*/ 1006764 h 3777673"/>
              <a:gd name="connsiteX9" fmla="*/ 6062208 w 6062208"/>
              <a:gd name="connsiteY9" fmla="*/ 3740727 h 3777673"/>
              <a:gd name="connsiteX10" fmla="*/ 1157699 w 6062208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37388 w 6041897"/>
              <a:gd name="connsiteY0" fmla="*/ 3800217 h 3800217"/>
              <a:gd name="connsiteX1" fmla="*/ 259934 w 6041897"/>
              <a:gd name="connsiteY1" fmla="*/ 3282981 h 3800217"/>
              <a:gd name="connsiteX2" fmla="*/ 10552 w 6041897"/>
              <a:gd name="connsiteY2" fmla="*/ 2839635 h 3800217"/>
              <a:gd name="connsiteX3" fmla="*/ 52838 w 6041897"/>
              <a:gd name="connsiteY3" fmla="*/ 2415340 h 3800217"/>
              <a:gd name="connsiteX4" fmla="*/ 361534 w 6041897"/>
              <a:gd name="connsiteY4" fmla="*/ 2100726 h 3800217"/>
              <a:gd name="connsiteX5" fmla="*/ 3889825 w 6041897"/>
              <a:gd name="connsiteY5" fmla="*/ 87199 h 3800217"/>
              <a:gd name="connsiteX6" fmla="*/ 4208479 w 6041897"/>
              <a:gd name="connsiteY6" fmla="*/ 319 h 3800217"/>
              <a:gd name="connsiteX7" fmla="*/ 4610261 w 6041897"/>
              <a:gd name="connsiteY7" fmla="*/ 179562 h 3800217"/>
              <a:gd name="connsiteX8" fmla="*/ 6041897 w 6041897"/>
              <a:gd name="connsiteY8" fmla="*/ 1029308 h 3800217"/>
              <a:gd name="connsiteX9" fmla="*/ 6041897 w 6041897"/>
              <a:gd name="connsiteY9" fmla="*/ 3763271 h 3800217"/>
              <a:gd name="connsiteX10" fmla="*/ 1137388 w 6041897"/>
              <a:gd name="connsiteY10" fmla="*/ 3800217 h 3800217"/>
              <a:gd name="connsiteX0" fmla="*/ 1061188 w 6041897"/>
              <a:gd name="connsiteY0" fmla="*/ 3785930 h 3785930"/>
              <a:gd name="connsiteX1" fmla="*/ 259934 w 6041897"/>
              <a:gd name="connsiteY1" fmla="*/ 3282981 h 3785930"/>
              <a:gd name="connsiteX2" fmla="*/ 10552 w 6041897"/>
              <a:gd name="connsiteY2" fmla="*/ 2839635 h 3785930"/>
              <a:gd name="connsiteX3" fmla="*/ 52838 w 6041897"/>
              <a:gd name="connsiteY3" fmla="*/ 2415340 h 3785930"/>
              <a:gd name="connsiteX4" fmla="*/ 361534 w 6041897"/>
              <a:gd name="connsiteY4" fmla="*/ 2100726 h 3785930"/>
              <a:gd name="connsiteX5" fmla="*/ 3889825 w 6041897"/>
              <a:gd name="connsiteY5" fmla="*/ 87199 h 3785930"/>
              <a:gd name="connsiteX6" fmla="*/ 4208479 w 6041897"/>
              <a:gd name="connsiteY6" fmla="*/ 319 h 3785930"/>
              <a:gd name="connsiteX7" fmla="*/ 4610261 w 6041897"/>
              <a:gd name="connsiteY7" fmla="*/ 179562 h 3785930"/>
              <a:gd name="connsiteX8" fmla="*/ 6041897 w 6041897"/>
              <a:gd name="connsiteY8" fmla="*/ 1029308 h 3785930"/>
              <a:gd name="connsiteX9" fmla="*/ 6041897 w 6041897"/>
              <a:gd name="connsiteY9" fmla="*/ 3763271 h 3785930"/>
              <a:gd name="connsiteX10" fmla="*/ 1061188 w 6041897"/>
              <a:gd name="connsiteY10" fmla="*/ 3785930 h 3785930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889825 w 6041897"/>
              <a:gd name="connsiteY5" fmla="*/ 873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694562 w 6041897"/>
              <a:gd name="connsiteY5" fmla="*/ 2016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76550 h 3776550"/>
              <a:gd name="connsiteX1" fmla="*/ 259934 w 6041897"/>
              <a:gd name="connsiteY1" fmla="*/ 3273601 h 3776550"/>
              <a:gd name="connsiteX2" fmla="*/ 10552 w 6041897"/>
              <a:gd name="connsiteY2" fmla="*/ 2830255 h 3776550"/>
              <a:gd name="connsiteX3" fmla="*/ 52838 w 6041897"/>
              <a:gd name="connsiteY3" fmla="*/ 2405960 h 3776550"/>
              <a:gd name="connsiteX4" fmla="*/ 361534 w 6041897"/>
              <a:gd name="connsiteY4" fmla="*/ 2091346 h 3776550"/>
              <a:gd name="connsiteX5" fmla="*/ 3694562 w 6041897"/>
              <a:gd name="connsiteY5" fmla="*/ 192119 h 3776550"/>
              <a:gd name="connsiteX6" fmla="*/ 4170379 w 6041897"/>
              <a:gd name="connsiteY6" fmla="*/ 464 h 3776550"/>
              <a:gd name="connsiteX7" fmla="*/ 4610261 w 6041897"/>
              <a:gd name="connsiteY7" fmla="*/ 170182 h 3776550"/>
              <a:gd name="connsiteX8" fmla="*/ 6041897 w 6041897"/>
              <a:gd name="connsiteY8" fmla="*/ 1019928 h 3776550"/>
              <a:gd name="connsiteX9" fmla="*/ 6041897 w 6041897"/>
              <a:gd name="connsiteY9" fmla="*/ 3753891 h 3776550"/>
              <a:gd name="connsiteX10" fmla="*/ 1061188 w 6041897"/>
              <a:gd name="connsiteY10" fmla="*/ 3776550 h 3776550"/>
              <a:gd name="connsiteX0" fmla="*/ 1061188 w 6041897"/>
              <a:gd name="connsiteY0" fmla="*/ 3796861 h 3796861"/>
              <a:gd name="connsiteX1" fmla="*/ 259934 w 6041897"/>
              <a:gd name="connsiteY1" fmla="*/ 3293912 h 3796861"/>
              <a:gd name="connsiteX2" fmla="*/ 10552 w 6041897"/>
              <a:gd name="connsiteY2" fmla="*/ 2850566 h 3796861"/>
              <a:gd name="connsiteX3" fmla="*/ 52838 w 6041897"/>
              <a:gd name="connsiteY3" fmla="*/ 2426271 h 3796861"/>
              <a:gd name="connsiteX4" fmla="*/ 361534 w 6041897"/>
              <a:gd name="connsiteY4" fmla="*/ 2111657 h 3796861"/>
              <a:gd name="connsiteX5" fmla="*/ 3694562 w 6041897"/>
              <a:gd name="connsiteY5" fmla="*/ 212430 h 3796861"/>
              <a:gd name="connsiteX6" fmla="*/ 4170379 w 6041897"/>
              <a:gd name="connsiteY6" fmla="*/ 20775 h 3796861"/>
              <a:gd name="connsiteX7" fmla="*/ 4610261 w 6041897"/>
              <a:gd name="connsiteY7" fmla="*/ 190493 h 3796861"/>
              <a:gd name="connsiteX8" fmla="*/ 6041897 w 6041897"/>
              <a:gd name="connsiteY8" fmla="*/ 1040239 h 3796861"/>
              <a:gd name="connsiteX9" fmla="*/ 6041897 w 6041897"/>
              <a:gd name="connsiteY9" fmla="*/ 3774202 h 3796861"/>
              <a:gd name="connsiteX10" fmla="*/ 1061188 w 6041897"/>
              <a:gd name="connsiteY10" fmla="*/ 3796861 h 379686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88510 h 3788510"/>
              <a:gd name="connsiteX1" fmla="*/ 259934 w 6041897"/>
              <a:gd name="connsiteY1" fmla="*/ 3285561 h 3788510"/>
              <a:gd name="connsiteX2" fmla="*/ 10552 w 6041897"/>
              <a:gd name="connsiteY2" fmla="*/ 2842215 h 3788510"/>
              <a:gd name="connsiteX3" fmla="*/ 52838 w 6041897"/>
              <a:gd name="connsiteY3" fmla="*/ 2417920 h 3788510"/>
              <a:gd name="connsiteX4" fmla="*/ 361534 w 6041897"/>
              <a:gd name="connsiteY4" fmla="*/ 2103306 h 3788510"/>
              <a:gd name="connsiteX5" fmla="*/ 3694562 w 6041897"/>
              <a:gd name="connsiteY5" fmla="*/ 204079 h 3788510"/>
              <a:gd name="connsiteX6" fmla="*/ 4170379 w 6041897"/>
              <a:gd name="connsiteY6" fmla="*/ 12424 h 3788510"/>
              <a:gd name="connsiteX7" fmla="*/ 4610261 w 6041897"/>
              <a:gd name="connsiteY7" fmla="*/ 182142 h 3788510"/>
              <a:gd name="connsiteX8" fmla="*/ 6041897 w 6041897"/>
              <a:gd name="connsiteY8" fmla="*/ 1031888 h 3788510"/>
              <a:gd name="connsiteX9" fmla="*/ 6041897 w 6041897"/>
              <a:gd name="connsiteY9" fmla="*/ 3765851 h 3788510"/>
              <a:gd name="connsiteX10" fmla="*/ 1061188 w 6041897"/>
              <a:gd name="connsiteY10" fmla="*/ 3788510 h 3788510"/>
              <a:gd name="connsiteX0" fmla="*/ 1061188 w 6041897"/>
              <a:gd name="connsiteY0" fmla="*/ 3801938 h 3801938"/>
              <a:gd name="connsiteX1" fmla="*/ 259934 w 6041897"/>
              <a:gd name="connsiteY1" fmla="*/ 3298989 h 3801938"/>
              <a:gd name="connsiteX2" fmla="*/ 10552 w 6041897"/>
              <a:gd name="connsiteY2" fmla="*/ 2855643 h 3801938"/>
              <a:gd name="connsiteX3" fmla="*/ 52838 w 6041897"/>
              <a:gd name="connsiteY3" fmla="*/ 2431348 h 3801938"/>
              <a:gd name="connsiteX4" fmla="*/ 361534 w 6041897"/>
              <a:gd name="connsiteY4" fmla="*/ 2116734 h 3801938"/>
              <a:gd name="connsiteX5" fmla="*/ 3694562 w 6041897"/>
              <a:gd name="connsiteY5" fmla="*/ 217507 h 3801938"/>
              <a:gd name="connsiteX6" fmla="*/ 4175141 w 6041897"/>
              <a:gd name="connsiteY6" fmla="*/ 11564 h 3801938"/>
              <a:gd name="connsiteX7" fmla="*/ 4610261 w 6041897"/>
              <a:gd name="connsiteY7" fmla="*/ 195570 h 3801938"/>
              <a:gd name="connsiteX8" fmla="*/ 6041897 w 6041897"/>
              <a:gd name="connsiteY8" fmla="*/ 1045316 h 3801938"/>
              <a:gd name="connsiteX9" fmla="*/ 6041897 w 6041897"/>
              <a:gd name="connsiteY9" fmla="*/ 3779279 h 3801938"/>
              <a:gd name="connsiteX10" fmla="*/ 1061188 w 6041897"/>
              <a:gd name="connsiteY10" fmla="*/ 3801938 h 3801938"/>
              <a:gd name="connsiteX0" fmla="*/ 1061188 w 6041897"/>
              <a:gd name="connsiteY0" fmla="*/ 3803341 h 3803341"/>
              <a:gd name="connsiteX1" fmla="*/ 259934 w 6041897"/>
              <a:gd name="connsiteY1" fmla="*/ 3300392 h 3803341"/>
              <a:gd name="connsiteX2" fmla="*/ 10552 w 6041897"/>
              <a:gd name="connsiteY2" fmla="*/ 2857046 h 3803341"/>
              <a:gd name="connsiteX3" fmla="*/ 52838 w 6041897"/>
              <a:gd name="connsiteY3" fmla="*/ 2432751 h 3803341"/>
              <a:gd name="connsiteX4" fmla="*/ 361534 w 6041897"/>
              <a:gd name="connsiteY4" fmla="*/ 2118137 h 3803341"/>
              <a:gd name="connsiteX5" fmla="*/ 3694562 w 6041897"/>
              <a:gd name="connsiteY5" fmla="*/ 218910 h 3803341"/>
              <a:gd name="connsiteX6" fmla="*/ 4175141 w 6041897"/>
              <a:gd name="connsiteY6" fmla="*/ 12967 h 3803341"/>
              <a:gd name="connsiteX7" fmla="*/ 4610261 w 6041897"/>
              <a:gd name="connsiteY7" fmla="*/ 196973 h 3803341"/>
              <a:gd name="connsiteX8" fmla="*/ 6041897 w 6041897"/>
              <a:gd name="connsiteY8" fmla="*/ 1046719 h 3803341"/>
              <a:gd name="connsiteX9" fmla="*/ 6041897 w 6041897"/>
              <a:gd name="connsiteY9" fmla="*/ 3780682 h 3803341"/>
              <a:gd name="connsiteX10" fmla="*/ 1061188 w 6041897"/>
              <a:gd name="connsiteY10" fmla="*/ 3803341 h 3803341"/>
              <a:gd name="connsiteX0" fmla="*/ 1061188 w 6041897"/>
              <a:gd name="connsiteY0" fmla="*/ 3805657 h 3805657"/>
              <a:gd name="connsiteX1" fmla="*/ 259934 w 6041897"/>
              <a:gd name="connsiteY1" fmla="*/ 3302708 h 3805657"/>
              <a:gd name="connsiteX2" fmla="*/ 10552 w 6041897"/>
              <a:gd name="connsiteY2" fmla="*/ 2859362 h 3805657"/>
              <a:gd name="connsiteX3" fmla="*/ 52838 w 6041897"/>
              <a:gd name="connsiteY3" fmla="*/ 2435067 h 3805657"/>
              <a:gd name="connsiteX4" fmla="*/ 361534 w 6041897"/>
              <a:gd name="connsiteY4" fmla="*/ 2120453 h 3805657"/>
              <a:gd name="connsiteX5" fmla="*/ 3694562 w 6041897"/>
              <a:gd name="connsiteY5" fmla="*/ 221226 h 3805657"/>
              <a:gd name="connsiteX6" fmla="*/ 4175141 w 6041897"/>
              <a:gd name="connsiteY6" fmla="*/ 15283 h 3805657"/>
              <a:gd name="connsiteX7" fmla="*/ 4643599 w 6041897"/>
              <a:gd name="connsiteY7" fmla="*/ 170714 h 3805657"/>
              <a:gd name="connsiteX8" fmla="*/ 6041897 w 6041897"/>
              <a:gd name="connsiteY8" fmla="*/ 1049035 h 3805657"/>
              <a:gd name="connsiteX9" fmla="*/ 6041897 w 6041897"/>
              <a:gd name="connsiteY9" fmla="*/ 3782998 h 3805657"/>
              <a:gd name="connsiteX10" fmla="*/ 1061188 w 6041897"/>
              <a:gd name="connsiteY10" fmla="*/ 3805657 h 3805657"/>
              <a:gd name="connsiteX0" fmla="*/ 1061188 w 6041897"/>
              <a:gd name="connsiteY0" fmla="*/ 3804860 h 3804860"/>
              <a:gd name="connsiteX1" fmla="*/ 259934 w 6041897"/>
              <a:gd name="connsiteY1" fmla="*/ 3301911 h 3804860"/>
              <a:gd name="connsiteX2" fmla="*/ 10552 w 6041897"/>
              <a:gd name="connsiteY2" fmla="*/ 2858565 h 3804860"/>
              <a:gd name="connsiteX3" fmla="*/ 52838 w 6041897"/>
              <a:gd name="connsiteY3" fmla="*/ 2434270 h 3804860"/>
              <a:gd name="connsiteX4" fmla="*/ 361534 w 6041897"/>
              <a:gd name="connsiteY4" fmla="*/ 2119656 h 3804860"/>
              <a:gd name="connsiteX5" fmla="*/ 3694562 w 6041897"/>
              <a:gd name="connsiteY5" fmla="*/ 220429 h 3804860"/>
              <a:gd name="connsiteX6" fmla="*/ 4175141 w 6041897"/>
              <a:gd name="connsiteY6" fmla="*/ 14486 h 3804860"/>
              <a:gd name="connsiteX7" fmla="*/ 4643599 w 6041897"/>
              <a:gd name="connsiteY7" fmla="*/ 169917 h 3804860"/>
              <a:gd name="connsiteX8" fmla="*/ 6041897 w 6041897"/>
              <a:gd name="connsiteY8" fmla="*/ 1048238 h 3804860"/>
              <a:gd name="connsiteX9" fmla="*/ 6041897 w 6041897"/>
              <a:gd name="connsiteY9" fmla="*/ 3782201 h 3804860"/>
              <a:gd name="connsiteX10" fmla="*/ 1061188 w 6041897"/>
              <a:gd name="connsiteY10" fmla="*/ 3804860 h 3804860"/>
              <a:gd name="connsiteX0" fmla="*/ 1061188 w 6041897"/>
              <a:gd name="connsiteY0" fmla="*/ 3798355 h 3798355"/>
              <a:gd name="connsiteX1" fmla="*/ 259934 w 6041897"/>
              <a:gd name="connsiteY1" fmla="*/ 3295406 h 3798355"/>
              <a:gd name="connsiteX2" fmla="*/ 10552 w 6041897"/>
              <a:gd name="connsiteY2" fmla="*/ 2852060 h 3798355"/>
              <a:gd name="connsiteX3" fmla="*/ 52838 w 6041897"/>
              <a:gd name="connsiteY3" fmla="*/ 2427765 h 3798355"/>
              <a:gd name="connsiteX4" fmla="*/ 361534 w 6041897"/>
              <a:gd name="connsiteY4" fmla="*/ 2113151 h 3798355"/>
              <a:gd name="connsiteX5" fmla="*/ 3694562 w 6041897"/>
              <a:gd name="connsiteY5" fmla="*/ 213924 h 3798355"/>
              <a:gd name="connsiteX6" fmla="*/ 4175141 w 6041897"/>
              <a:gd name="connsiteY6" fmla="*/ 15125 h 3798355"/>
              <a:gd name="connsiteX7" fmla="*/ 4643599 w 6041897"/>
              <a:gd name="connsiteY7" fmla="*/ 163412 h 3798355"/>
              <a:gd name="connsiteX8" fmla="*/ 6041897 w 6041897"/>
              <a:gd name="connsiteY8" fmla="*/ 1041733 h 3798355"/>
              <a:gd name="connsiteX9" fmla="*/ 6041897 w 6041897"/>
              <a:gd name="connsiteY9" fmla="*/ 3775696 h 3798355"/>
              <a:gd name="connsiteX10" fmla="*/ 1061188 w 6041897"/>
              <a:gd name="connsiteY10" fmla="*/ 3798355 h 3798355"/>
              <a:gd name="connsiteX0" fmla="*/ 1061188 w 6041897"/>
              <a:gd name="connsiteY0" fmla="*/ 3794037 h 3794037"/>
              <a:gd name="connsiteX1" fmla="*/ 259934 w 6041897"/>
              <a:gd name="connsiteY1" fmla="*/ 3291088 h 3794037"/>
              <a:gd name="connsiteX2" fmla="*/ 10552 w 6041897"/>
              <a:gd name="connsiteY2" fmla="*/ 2847742 h 3794037"/>
              <a:gd name="connsiteX3" fmla="*/ 52838 w 6041897"/>
              <a:gd name="connsiteY3" fmla="*/ 2423447 h 3794037"/>
              <a:gd name="connsiteX4" fmla="*/ 361534 w 6041897"/>
              <a:gd name="connsiteY4" fmla="*/ 2108833 h 3794037"/>
              <a:gd name="connsiteX5" fmla="*/ 3694562 w 6041897"/>
              <a:gd name="connsiteY5" fmla="*/ 209606 h 3794037"/>
              <a:gd name="connsiteX6" fmla="*/ 4175141 w 6041897"/>
              <a:gd name="connsiteY6" fmla="*/ 10807 h 3794037"/>
              <a:gd name="connsiteX7" fmla="*/ 4643599 w 6041897"/>
              <a:gd name="connsiteY7" fmla="*/ 159094 h 3794037"/>
              <a:gd name="connsiteX8" fmla="*/ 6041897 w 6041897"/>
              <a:gd name="connsiteY8" fmla="*/ 1037415 h 3794037"/>
              <a:gd name="connsiteX9" fmla="*/ 6041897 w 6041897"/>
              <a:gd name="connsiteY9" fmla="*/ 3771378 h 3794037"/>
              <a:gd name="connsiteX10" fmla="*/ 1061188 w 6041897"/>
              <a:gd name="connsiteY10" fmla="*/ 3794037 h 3794037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704087 w 6041897"/>
              <a:gd name="connsiteY5" fmla="*/ 2233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246887 w 6041897"/>
              <a:gd name="connsiteY5" fmla="*/ 4900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27199 h 3727199"/>
              <a:gd name="connsiteX1" fmla="*/ 259934 w 6041897"/>
              <a:gd name="connsiteY1" fmla="*/ 3224250 h 3727199"/>
              <a:gd name="connsiteX2" fmla="*/ 10552 w 6041897"/>
              <a:gd name="connsiteY2" fmla="*/ 2780904 h 3727199"/>
              <a:gd name="connsiteX3" fmla="*/ 52838 w 6041897"/>
              <a:gd name="connsiteY3" fmla="*/ 2356609 h 3727199"/>
              <a:gd name="connsiteX4" fmla="*/ 361534 w 6041897"/>
              <a:gd name="connsiteY4" fmla="*/ 2041995 h 3727199"/>
              <a:gd name="connsiteX5" fmla="*/ 3246887 w 6041897"/>
              <a:gd name="connsiteY5" fmla="*/ 423755 h 3727199"/>
              <a:gd name="connsiteX6" fmla="*/ 4022741 w 6041897"/>
              <a:gd name="connsiteY6" fmla="*/ 20169 h 3727199"/>
              <a:gd name="connsiteX7" fmla="*/ 4617406 w 6041897"/>
              <a:gd name="connsiteY7" fmla="*/ 99399 h 3727199"/>
              <a:gd name="connsiteX8" fmla="*/ 6041897 w 6041897"/>
              <a:gd name="connsiteY8" fmla="*/ 970577 h 3727199"/>
              <a:gd name="connsiteX9" fmla="*/ 6041897 w 6041897"/>
              <a:gd name="connsiteY9" fmla="*/ 3704540 h 3727199"/>
              <a:gd name="connsiteX10" fmla="*/ 1061188 w 6041897"/>
              <a:gd name="connsiteY10" fmla="*/ 3727199 h 37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B2B251A-118E-4D6D-AEE8-071FEBE8F87E}"/>
              </a:ext>
            </a:extLst>
          </p:cNvPr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F89991C-23D8-4493-A235-436363A9E046}"/>
              </a:ext>
            </a:extLst>
          </p:cNvPr>
          <p:cNvSpPr/>
          <p:nvPr/>
        </p:nvSpPr>
        <p:spPr>
          <a:xfrm>
            <a:off x="433078" y="2574746"/>
            <a:ext cx="580158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投资</a:t>
            </a:r>
            <a:r>
              <a:rPr lang="zh-CN" altLang="en-US" sz="7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理财</a:t>
            </a:r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策划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0825E6C-F9D7-432F-BE92-CC71292BCD5B}"/>
              </a:ext>
            </a:extLst>
          </p:cNvPr>
          <p:cNvSpPr/>
          <p:nvPr/>
        </p:nvSpPr>
        <p:spPr>
          <a:xfrm>
            <a:off x="546203" y="3747558"/>
            <a:ext cx="5669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333333"/>
                </a:solidFill>
                <a:effectLst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0F2B4174-F034-4C52-BA6A-D4D0C62977ED}"/>
              </a:ext>
            </a:extLst>
          </p:cNvPr>
          <p:cNvSpPr/>
          <p:nvPr/>
        </p:nvSpPr>
        <p:spPr>
          <a:xfrm>
            <a:off x="643991" y="4649558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altLang="zh-CN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FD86E8-144F-4A63-9BBE-E73611FE0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EE3296DB-B0FA-4D04-B20F-DAEE16EC3AF9}"/>
              </a:ext>
            </a:extLst>
          </p:cNvPr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F518D04-63C9-450E-B165-61D7BD06888C}"/>
              </a:ext>
            </a:extLst>
          </p:cNvPr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A0672FE-4D65-4E7C-B607-D22167AA9EAF}"/>
              </a:ext>
            </a:extLst>
          </p:cNvPr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E427BB-F627-4489-9FA7-FE6E4A2100B2}"/>
              </a:ext>
            </a:extLst>
          </p:cNvPr>
          <p:cNvSpPr/>
          <p:nvPr/>
        </p:nvSpPr>
        <p:spPr>
          <a:xfrm>
            <a:off x="506522" y="1901948"/>
            <a:ext cx="543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5ED4F1"/>
                </a:solidFill>
                <a:cs typeface="+mn-ea"/>
                <a:sym typeface="+mn-lt"/>
              </a:rPr>
              <a:t>Financial </a:t>
            </a:r>
            <a:r>
              <a:rPr lang="zh-CN" altLang="en-US" sz="3600" b="1" dirty="0">
                <a:solidFill>
                  <a:srgbClr val="FCA900"/>
                </a:solidFill>
                <a:cs typeface="+mn-ea"/>
                <a:sym typeface="+mn-lt"/>
              </a:rPr>
              <a:t>management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D0C13F5-3BF1-4FE0-83BB-4AE4533AEE4D}"/>
              </a:ext>
            </a:extLst>
          </p:cNvPr>
          <p:cNvSpPr/>
          <p:nvPr/>
        </p:nvSpPr>
        <p:spPr>
          <a:xfrm>
            <a:off x="11251435" y="27999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LAN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EE869F0-5C11-4059-B7C0-0FCE2A961E14}"/>
              </a:ext>
            </a:extLst>
          </p:cNvPr>
          <p:cNvSpPr/>
          <p:nvPr/>
        </p:nvSpPr>
        <p:spPr>
          <a:xfrm>
            <a:off x="10519262" y="27841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4B3CD1C-FEEF-43DF-AB1E-AABC33E4B1DA}"/>
              </a:ext>
            </a:extLst>
          </p:cNvPr>
          <p:cNvSpPr/>
          <p:nvPr/>
        </p:nvSpPr>
        <p:spPr>
          <a:xfrm>
            <a:off x="9269825" y="278411"/>
            <a:ext cx="144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CONOMICS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E125547-D48B-4158-A2A6-32784657895C}"/>
              </a:ext>
            </a:extLst>
          </p:cNvPr>
          <p:cNvSpPr/>
          <p:nvPr/>
        </p:nvSpPr>
        <p:spPr>
          <a:xfrm>
            <a:off x="8257426" y="278994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USINESS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6E7EB40-5D53-423A-96C5-220824EA95CD}"/>
              </a:ext>
            </a:extLst>
          </p:cNvPr>
          <p:cNvGrpSpPr/>
          <p:nvPr/>
        </p:nvGrpSpPr>
        <p:grpSpPr>
          <a:xfrm>
            <a:off x="7966405" y="244095"/>
            <a:ext cx="356188" cy="400110"/>
            <a:chOff x="7966405" y="244095"/>
            <a:chExt cx="356188" cy="40011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2DC71F1-139A-43FD-9972-B09B04B2FDF0}"/>
                </a:ext>
              </a:extLst>
            </p:cNvPr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826C0C2-63CD-4F86-9A7A-8299BEB8C1DE}"/>
                </a:ext>
              </a:extLst>
            </p:cNvPr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1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5" grpId="0" animBg="1"/>
      <p:bldP spid="6" grpId="0" animBg="1"/>
      <p:bldP spid="14" grpId="0" animBg="1"/>
      <p:bldP spid="7" grpId="0" animBg="1"/>
      <p:bldP spid="21" grpId="0"/>
      <p:bldP spid="22" grpId="0"/>
      <p:bldP spid="23" grpId="0" animBg="1"/>
      <p:bldP spid="18" grpId="0" animBg="1"/>
      <p:bldP spid="19" grpId="0" animBg="1"/>
      <p:bldP spid="20" grpId="0" animBg="1"/>
      <p:bldP spid="27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752C04B-34EB-41D8-8F4C-675E8933397B}"/>
              </a:ext>
            </a:extLst>
          </p:cNvPr>
          <p:cNvSpPr>
            <a:spLocks/>
          </p:cNvSpPr>
          <p:nvPr/>
        </p:nvSpPr>
        <p:spPr bwMode="auto">
          <a:xfrm flipH="1">
            <a:off x="-30230" y="-17416"/>
            <a:ext cx="8081458" cy="6887536"/>
          </a:xfrm>
          <a:custGeom>
            <a:avLst/>
            <a:gdLst>
              <a:gd name="T0" fmla="*/ 1340 w 1340"/>
              <a:gd name="T1" fmla="*/ 1137 h 1137"/>
              <a:gd name="T2" fmla="*/ 1340 w 1340"/>
              <a:gd name="T3" fmla="*/ 0 h 1137"/>
              <a:gd name="T4" fmla="*/ 951 w 1340"/>
              <a:gd name="T5" fmla="*/ 0 h 1137"/>
              <a:gd name="T6" fmla="*/ 814 w 1340"/>
              <a:gd name="T7" fmla="*/ 132 h 1137"/>
              <a:gd name="T8" fmla="*/ 309 w 1340"/>
              <a:gd name="T9" fmla="*/ 291 h 1137"/>
              <a:gd name="T10" fmla="*/ 309 w 1340"/>
              <a:gd name="T11" fmla="*/ 569 h 1137"/>
              <a:gd name="T12" fmla="*/ 154 w 1340"/>
              <a:gd name="T13" fmla="*/ 814 h 1137"/>
              <a:gd name="T14" fmla="*/ 158 w 1340"/>
              <a:gd name="T15" fmla="*/ 1137 h 1137"/>
              <a:gd name="T16" fmla="*/ 1340 w 1340"/>
              <a:gd name="T17" fmla="*/ 1137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0" h="1137">
                <a:moveTo>
                  <a:pt x="1340" y="1137"/>
                </a:moveTo>
                <a:cubicBezTo>
                  <a:pt x="1340" y="0"/>
                  <a:pt x="1340" y="0"/>
                  <a:pt x="1340" y="0"/>
                </a:cubicBezTo>
                <a:cubicBezTo>
                  <a:pt x="951" y="0"/>
                  <a:pt x="951" y="0"/>
                  <a:pt x="951" y="0"/>
                </a:cubicBezTo>
                <a:cubicBezTo>
                  <a:pt x="935" y="67"/>
                  <a:pt x="928" y="117"/>
                  <a:pt x="814" y="132"/>
                </a:cubicBezTo>
                <a:cubicBezTo>
                  <a:pt x="660" y="153"/>
                  <a:pt x="386" y="148"/>
                  <a:pt x="309" y="291"/>
                </a:cubicBezTo>
                <a:cubicBezTo>
                  <a:pt x="232" y="434"/>
                  <a:pt x="293" y="481"/>
                  <a:pt x="309" y="569"/>
                </a:cubicBezTo>
                <a:cubicBezTo>
                  <a:pt x="325" y="656"/>
                  <a:pt x="240" y="755"/>
                  <a:pt x="154" y="814"/>
                </a:cubicBezTo>
                <a:cubicBezTo>
                  <a:pt x="79" y="866"/>
                  <a:pt x="0" y="1029"/>
                  <a:pt x="158" y="1137"/>
                </a:cubicBezTo>
                <a:lnTo>
                  <a:pt x="1340" y="1137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96348C3-2566-40CD-9FE0-C8F0FCAAC0AB}"/>
              </a:ext>
            </a:extLst>
          </p:cNvPr>
          <p:cNvGrpSpPr/>
          <p:nvPr/>
        </p:nvGrpSpPr>
        <p:grpSpPr>
          <a:xfrm>
            <a:off x="586377" y="1974707"/>
            <a:ext cx="5187027" cy="3096595"/>
            <a:chOff x="1395" y="3168"/>
            <a:chExt cx="9032" cy="5392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5B56B3A8-A0D5-4734-887E-F68CB64B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" y="3168"/>
              <a:ext cx="9032" cy="539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8294264-2C80-4FB8-AE77-B2210FC8E6CA}"/>
                </a:ext>
              </a:extLst>
            </p:cNvPr>
            <p:cNvSpPr/>
            <p:nvPr/>
          </p:nvSpPr>
          <p:spPr>
            <a:xfrm>
              <a:off x="2636" y="3587"/>
              <a:ext cx="6550" cy="422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5F535965-237A-4480-8C9C-4D9E1E61B2FF}"/>
              </a:ext>
            </a:extLst>
          </p:cNvPr>
          <p:cNvSpPr/>
          <p:nvPr/>
        </p:nvSpPr>
        <p:spPr>
          <a:xfrm>
            <a:off x="6186645" y="1675278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6FE4F914-92C7-41DB-97DC-A23F44C1F4D0}"/>
              </a:ext>
            </a:extLst>
          </p:cNvPr>
          <p:cNvSpPr/>
          <p:nvPr/>
        </p:nvSpPr>
        <p:spPr>
          <a:xfrm>
            <a:off x="6186645" y="1963285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B410D46-FE8D-48AD-9E47-2002DB19E78B}"/>
              </a:ext>
            </a:extLst>
          </p:cNvPr>
          <p:cNvSpPr/>
          <p:nvPr/>
        </p:nvSpPr>
        <p:spPr>
          <a:xfrm>
            <a:off x="6301866" y="2384985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85C611B-160F-41A8-BFF2-B71B9ECE802B}"/>
              </a:ext>
            </a:extLst>
          </p:cNvPr>
          <p:cNvSpPr/>
          <p:nvPr/>
        </p:nvSpPr>
        <p:spPr>
          <a:xfrm>
            <a:off x="6220104" y="1927783"/>
            <a:ext cx="1773974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9B79B180-0424-48E3-A0D3-2CB53D7E4883}"/>
              </a:ext>
            </a:extLst>
          </p:cNvPr>
          <p:cNvSpPr/>
          <p:nvPr/>
        </p:nvSpPr>
        <p:spPr>
          <a:xfrm>
            <a:off x="6186645" y="3622524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id="{F5565F25-1C88-45C0-8BED-5969A394984D}"/>
              </a:ext>
            </a:extLst>
          </p:cNvPr>
          <p:cNvSpPr/>
          <p:nvPr/>
        </p:nvSpPr>
        <p:spPr>
          <a:xfrm>
            <a:off x="6186645" y="3900047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FAE22FD-6167-42ED-A329-D6049AFFF51F}"/>
              </a:ext>
            </a:extLst>
          </p:cNvPr>
          <p:cNvSpPr/>
          <p:nvPr/>
        </p:nvSpPr>
        <p:spPr>
          <a:xfrm>
            <a:off x="6220104" y="3864545"/>
            <a:ext cx="1773974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33D0EBB-354E-434C-9A93-D1DBB85894F1}"/>
              </a:ext>
            </a:extLst>
          </p:cNvPr>
          <p:cNvSpPr/>
          <p:nvPr/>
        </p:nvSpPr>
        <p:spPr>
          <a:xfrm>
            <a:off x="6301866" y="4327169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7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/>
      <p:bldP spid="31" grpId="0"/>
      <p:bldP spid="33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E4A1FE5-6D93-4FB4-A352-88DADF4F124F}"/>
              </a:ext>
            </a:extLst>
          </p:cNvPr>
          <p:cNvSpPr>
            <a:spLocks/>
          </p:cNvSpPr>
          <p:nvPr/>
        </p:nvSpPr>
        <p:spPr bwMode="auto">
          <a:xfrm>
            <a:off x="7803217" y="3259840"/>
            <a:ext cx="4398554" cy="360768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3A0E8E-33DB-42BC-9DDA-13CFCBAC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702" y="842369"/>
            <a:ext cx="5937496" cy="6073238"/>
          </a:xfrm>
          <a:prstGeom prst="rect">
            <a:avLst/>
          </a:prstGeom>
        </p:spPr>
      </p:pic>
      <p:graphicFrame>
        <p:nvGraphicFramePr>
          <p:cNvPr id="15" name="PA-Chart 14">
            <a:extLst>
              <a:ext uri="{FF2B5EF4-FFF2-40B4-BE49-F238E27FC236}">
                <a16:creationId xmlns:a16="http://schemas.microsoft.com/office/drawing/2014/main" id="{7EE3416E-9AD1-4663-9BC3-90ABFB6A4C2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915128"/>
              </p:ext>
            </p:extLst>
          </p:nvPr>
        </p:nvGraphicFramePr>
        <p:xfrm>
          <a:off x="-10058" y="3434656"/>
          <a:ext cx="6686066" cy="264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PA-文本框 9">
            <a:extLst>
              <a:ext uri="{FF2B5EF4-FFF2-40B4-BE49-F238E27FC236}">
                <a16:creationId xmlns:a16="http://schemas.microsoft.com/office/drawing/2014/main" id="{A62215D4-D79C-4325-B68F-B05F86A2FA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61569" y="2688083"/>
            <a:ext cx="4734431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6">
            <a:extLst>
              <a:ext uri="{FF2B5EF4-FFF2-40B4-BE49-F238E27FC236}">
                <a16:creationId xmlns:a16="http://schemas.microsoft.com/office/drawing/2014/main" id="{A060103C-D390-475D-8E76-0C54B79467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61569" y="1717946"/>
            <a:ext cx="2846100" cy="9510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ts val="35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金融理财</a:t>
            </a: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35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MANAGEMENT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4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 xmlns:c="http://schemas.openxmlformats.org/drawingml/2006/chart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5" grpId="0">
        <p:bldAsOne/>
      </p:bldGraphic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2CAF248A-3897-4AF2-8454-0B02C824D70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0977" y="-12700"/>
            <a:ext cx="11810260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A3A605AC-D5D6-4758-B818-62D534D6967F}"/>
              </a:ext>
            </a:extLst>
          </p:cNvPr>
          <p:cNvGrpSpPr/>
          <p:nvPr/>
        </p:nvGrpSpPr>
        <p:grpSpPr>
          <a:xfrm>
            <a:off x="1700007" y="2664542"/>
            <a:ext cx="8902192" cy="1958764"/>
            <a:chOff x="1201783" y="2220686"/>
            <a:chExt cx="9784080" cy="3801291"/>
          </a:xfrm>
        </p:grpSpPr>
        <p:cxnSp>
          <p:nvCxnSpPr>
            <p:cNvPr id="6" name="Straight Connector 4">
              <a:extLst>
                <a:ext uri="{FF2B5EF4-FFF2-40B4-BE49-F238E27FC236}">
                  <a16:creationId xmlns:a16="http://schemas.microsoft.com/office/drawing/2014/main" id="{CB7E42DF-BF2A-420A-9A80-5D31AE3CE033}"/>
                </a:ext>
              </a:extLst>
            </p:cNvPr>
            <p:cNvCxnSpPr/>
            <p:nvPr/>
          </p:nvCxnSpPr>
          <p:spPr>
            <a:xfrm>
              <a:off x="12017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>
              <a:extLst>
                <a:ext uri="{FF2B5EF4-FFF2-40B4-BE49-F238E27FC236}">
                  <a16:creationId xmlns:a16="http://schemas.microsoft.com/office/drawing/2014/main" id="{77B211E4-2617-4DBA-B1C3-134655509FA5}"/>
                </a:ext>
              </a:extLst>
            </p:cNvPr>
            <p:cNvCxnSpPr/>
            <p:nvPr/>
          </p:nvCxnSpPr>
          <p:spPr>
            <a:xfrm>
              <a:off x="109858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85FE80FA-22BD-458A-B96A-A1E8AAFB2ECC}"/>
                </a:ext>
              </a:extLst>
            </p:cNvPr>
            <p:cNvCxnSpPr/>
            <p:nvPr/>
          </p:nvCxnSpPr>
          <p:spPr>
            <a:xfrm>
              <a:off x="28324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>
              <a:extLst>
                <a:ext uri="{FF2B5EF4-FFF2-40B4-BE49-F238E27FC236}">
                  <a16:creationId xmlns:a16="http://schemas.microsoft.com/office/drawing/2014/main" id="{BBD53070-6FDA-4B30-820F-893FEFA5F1F8}"/>
                </a:ext>
              </a:extLst>
            </p:cNvPr>
            <p:cNvCxnSpPr/>
            <p:nvPr/>
          </p:nvCxnSpPr>
          <p:spPr>
            <a:xfrm>
              <a:off x="446314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id="{2307F74C-981F-4D0B-96DD-8F59450C377B}"/>
                </a:ext>
              </a:extLst>
            </p:cNvPr>
            <p:cNvCxnSpPr/>
            <p:nvPr/>
          </p:nvCxnSpPr>
          <p:spPr>
            <a:xfrm>
              <a:off x="609382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id="{02D146B9-BCA9-4E9C-BC96-D818DAFCDEF5}"/>
                </a:ext>
              </a:extLst>
            </p:cNvPr>
            <p:cNvCxnSpPr/>
            <p:nvPr/>
          </p:nvCxnSpPr>
          <p:spPr>
            <a:xfrm>
              <a:off x="772450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id="{BB696153-8D68-426D-B4E9-78C595BF258D}"/>
                </a:ext>
              </a:extLst>
            </p:cNvPr>
            <p:cNvCxnSpPr/>
            <p:nvPr/>
          </p:nvCxnSpPr>
          <p:spPr>
            <a:xfrm>
              <a:off x="93551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3">
            <a:extLst>
              <a:ext uri="{FF2B5EF4-FFF2-40B4-BE49-F238E27FC236}">
                <a16:creationId xmlns:a16="http://schemas.microsoft.com/office/drawing/2014/main" id="{E4724B08-D607-4F52-B734-B8D0323F2945}"/>
              </a:ext>
            </a:extLst>
          </p:cNvPr>
          <p:cNvSpPr/>
          <p:nvPr/>
        </p:nvSpPr>
        <p:spPr>
          <a:xfrm flipV="1">
            <a:off x="4551386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3AEE5F6C-EFA4-4310-B80F-6E23D449DBEF}"/>
              </a:ext>
            </a:extLst>
          </p:cNvPr>
          <p:cNvSpPr/>
          <p:nvPr/>
        </p:nvSpPr>
        <p:spPr>
          <a:xfrm>
            <a:off x="1272955" y="4506320"/>
            <a:ext cx="9724744" cy="2332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3105FB96-628C-48EC-9990-E96981115F36}"/>
              </a:ext>
            </a:extLst>
          </p:cNvPr>
          <p:cNvSpPr txBox="1">
            <a:spLocks/>
          </p:cNvSpPr>
          <p:nvPr/>
        </p:nvSpPr>
        <p:spPr bwMode="auto">
          <a:xfrm flipH="1">
            <a:off x="1518523" y="4477022"/>
            <a:ext cx="401947" cy="2225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A831380-4709-433F-B03F-0854B05DC048}"/>
              </a:ext>
            </a:extLst>
          </p:cNvPr>
          <p:cNvSpPr txBox="1">
            <a:spLocks/>
          </p:cNvSpPr>
          <p:nvPr/>
        </p:nvSpPr>
        <p:spPr bwMode="auto">
          <a:xfrm flipH="1">
            <a:off x="10400782" y="4485231"/>
            <a:ext cx="401931" cy="24750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07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6C023B87-621F-47DB-940B-31E2C96358E8}"/>
              </a:ext>
            </a:extLst>
          </p:cNvPr>
          <p:cNvSpPr txBox="1">
            <a:spLocks/>
          </p:cNvSpPr>
          <p:nvPr/>
        </p:nvSpPr>
        <p:spPr bwMode="auto">
          <a:xfrm flipH="1">
            <a:off x="2957868" y="4478877"/>
            <a:ext cx="43824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ED9A13EF-B104-400A-AD91-8AC16F5310EC}"/>
              </a:ext>
            </a:extLst>
          </p:cNvPr>
          <p:cNvSpPr txBox="1">
            <a:spLocks/>
          </p:cNvSpPr>
          <p:nvPr/>
        </p:nvSpPr>
        <p:spPr bwMode="auto">
          <a:xfrm flipH="1">
            <a:off x="4483630" y="4485226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11BB639B-F619-402F-8CF2-AE004DCC8B4D}"/>
              </a:ext>
            </a:extLst>
          </p:cNvPr>
          <p:cNvSpPr txBox="1">
            <a:spLocks/>
          </p:cNvSpPr>
          <p:nvPr/>
        </p:nvSpPr>
        <p:spPr bwMode="auto">
          <a:xfrm flipH="1">
            <a:off x="5964135" y="4491574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3BFAABAB-B83B-4635-8C64-C1EB651F6753}"/>
              </a:ext>
            </a:extLst>
          </p:cNvPr>
          <p:cNvSpPr txBox="1">
            <a:spLocks/>
          </p:cNvSpPr>
          <p:nvPr/>
        </p:nvSpPr>
        <p:spPr bwMode="auto">
          <a:xfrm flipH="1">
            <a:off x="7474536" y="4491578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661382B6-7730-4EEB-9626-5F22EE8A7A2B}"/>
              </a:ext>
            </a:extLst>
          </p:cNvPr>
          <p:cNvSpPr txBox="1">
            <a:spLocks/>
          </p:cNvSpPr>
          <p:nvPr/>
        </p:nvSpPr>
        <p:spPr bwMode="auto">
          <a:xfrm flipH="1">
            <a:off x="8927171" y="4485226"/>
            <a:ext cx="401940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3" name="Rectangle: Rounded Corners 25">
            <a:extLst>
              <a:ext uri="{FF2B5EF4-FFF2-40B4-BE49-F238E27FC236}">
                <a16:creationId xmlns:a16="http://schemas.microsoft.com/office/drawing/2014/main" id="{834CBFFD-D3EC-407B-B4CC-F3C2926E3102}"/>
              </a:ext>
            </a:extLst>
          </p:cNvPr>
          <p:cNvSpPr/>
          <p:nvPr/>
        </p:nvSpPr>
        <p:spPr>
          <a:xfrm>
            <a:off x="7168774" y="4064828"/>
            <a:ext cx="1506431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Rectangle: Rounded Corners 26">
            <a:extLst>
              <a:ext uri="{FF2B5EF4-FFF2-40B4-BE49-F238E27FC236}">
                <a16:creationId xmlns:a16="http://schemas.microsoft.com/office/drawing/2014/main" id="{751EB7D9-1371-4CEE-9A52-28686AB08B20}"/>
              </a:ext>
            </a:extLst>
          </p:cNvPr>
          <p:cNvSpPr/>
          <p:nvPr/>
        </p:nvSpPr>
        <p:spPr>
          <a:xfrm>
            <a:off x="2886794" y="3430356"/>
            <a:ext cx="1547552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8D6AD0E6-EA76-4E46-AD08-C2699D6CF07C}"/>
              </a:ext>
            </a:extLst>
          </p:cNvPr>
          <p:cNvSpPr/>
          <p:nvPr/>
        </p:nvSpPr>
        <p:spPr>
          <a:xfrm>
            <a:off x="4540877" y="3747592"/>
            <a:ext cx="1547552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id="{2F2F3A96-D941-46EF-B534-63F6D1F5A78C}"/>
              </a:ext>
            </a:extLst>
          </p:cNvPr>
          <p:cNvSpPr/>
          <p:nvPr/>
        </p:nvSpPr>
        <p:spPr>
          <a:xfrm>
            <a:off x="1578385" y="2951616"/>
            <a:ext cx="1547549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AD1B7056-14A4-408A-B99B-50F38DB2C409}"/>
              </a:ext>
            </a:extLst>
          </p:cNvPr>
          <p:cNvSpPr/>
          <p:nvPr/>
        </p:nvSpPr>
        <p:spPr>
          <a:xfrm flipV="1">
            <a:off x="1578384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F6EE8C24-8922-4EEB-8306-8C660A79571D}"/>
              </a:ext>
            </a:extLst>
          </p:cNvPr>
          <p:cNvSpPr/>
          <p:nvPr/>
        </p:nvSpPr>
        <p:spPr>
          <a:xfrm flipV="1">
            <a:off x="7462942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8951524-83EB-42AE-9C6B-067E61AC92C4}"/>
              </a:ext>
            </a:extLst>
          </p:cNvPr>
          <p:cNvSpPr txBox="1">
            <a:spLocks/>
          </p:cNvSpPr>
          <p:nvPr/>
        </p:nvSpPr>
        <p:spPr>
          <a:xfrm>
            <a:off x="2459211" y="101498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041D5-CE82-4D03-91FD-CA7DEDD2F551}"/>
              </a:ext>
            </a:extLst>
          </p:cNvPr>
          <p:cNvSpPr txBox="1">
            <a:spLocks/>
          </p:cNvSpPr>
          <p:nvPr/>
        </p:nvSpPr>
        <p:spPr>
          <a:xfrm>
            <a:off x="2495665" y="1476276"/>
            <a:ext cx="8033169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A01277-F523-44D1-8DA9-0966283EDB26}"/>
              </a:ext>
            </a:extLst>
          </p:cNvPr>
          <p:cNvSpPr/>
          <p:nvPr/>
        </p:nvSpPr>
        <p:spPr>
          <a:xfrm flipV="1">
            <a:off x="10504209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4E623D0-AC3F-4B73-8036-342C73D1A901}"/>
              </a:ext>
            </a:extLst>
          </p:cNvPr>
          <p:cNvSpPr txBox="1">
            <a:spLocks/>
          </p:cNvSpPr>
          <p:nvPr/>
        </p:nvSpPr>
        <p:spPr>
          <a:xfrm>
            <a:off x="918182" y="508792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256AC76-0C47-4347-B5CB-435A745D8620}"/>
              </a:ext>
            </a:extLst>
          </p:cNvPr>
          <p:cNvSpPr txBox="1">
            <a:spLocks/>
          </p:cNvSpPr>
          <p:nvPr/>
        </p:nvSpPr>
        <p:spPr>
          <a:xfrm>
            <a:off x="641214" y="5462900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083FE07-57ED-4922-94F3-BAA4670770FD}"/>
              </a:ext>
            </a:extLst>
          </p:cNvPr>
          <p:cNvSpPr txBox="1">
            <a:spLocks/>
          </p:cNvSpPr>
          <p:nvPr/>
        </p:nvSpPr>
        <p:spPr>
          <a:xfrm>
            <a:off x="3904342" y="508843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98C3FBB-26B8-4963-AD72-F16D7672D496}"/>
              </a:ext>
            </a:extLst>
          </p:cNvPr>
          <p:cNvSpPr txBox="1">
            <a:spLocks/>
          </p:cNvSpPr>
          <p:nvPr/>
        </p:nvSpPr>
        <p:spPr>
          <a:xfrm>
            <a:off x="3627374" y="5477693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701F358-228D-4EB1-9B45-CDF1045B7CCA}"/>
              </a:ext>
            </a:extLst>
          </p:cNvPr>
          <p:cNvSpPr txBox="1">
            <a:spLocks/>
          </p:cNvSpPr>
          <p:nvPr/>
        </p:nvSpPr>
        <p:spPr>
          <a:xfrm>
            <a:off x="6828579" y="508996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949A9BC-8C5B-47B5-9443-D55394225910}"/>
              </a:ext>
            </a:extLst>
          </p:cNvPr>
          <p:cNvSpPr txBox="1">
            <a:spLocks/>
          </p:cNvSpPr>
          <p:nvPr/>
        </p:nvSpPr>
        <p:spPr>
          <a:xfrm>
            <a:off x="6551611" y="5464931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9892494-C15F-46B7-AF64-3C04140E104A}"/>
              </a:ext>
            </a:extLst>
          </p:cNvPr>
          <p:cNvSpPr txBox="1">
            <a:spLocks/>
          </p:cNvSpPr>
          <p:nvPr/>
        </p:nvSpPr>
        <p:spPr>
          <a:xfrm>
            <a:off x="9882771" y="509046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BD0D64B-4F47-44A6-B993-04D4D51787FA}"/>
              </a:ext>
            </a:extLst>
          </p:cNvPr>
          <p:cNvSpPr txBox="1">
            <a:spLocks/>
          </p:cNvSpPr>
          <p:nvPr/>
        </p:nvSpPr>
        <p:spPr>
          <a:xfrm>
            <a:off x="9605803" y="5479724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3" name="图形 52">
            <a:extLst>
              <a:ext uri="{FF2B5EF4-FFF2-40B4-BE49-F238E27FC236}">
                <a16:creationId xmlns:a16="http://schemas.microsoft.com/office/drawing/2014/main" id="{9AB3EA1B-1C47-447E-9DED-6932EB2F33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820" y="1137000"/>
            <a:ext cx="851164" cy="8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金融理财学习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B931AFD-8509-4DD1-BA7A-3CA23666782A}"/>
              </a:ext>
            </a:extLst>
          </p:cNvPr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794D087-5544-4BAE-B22B-F4EA7DCE296B}"/>
              </a:ext>
            </a:extLst>
          </p:cNvPr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/>
      <p:bldP spid="17" grpId="0"/>
      <p:bldP spid="19" grpId="0" animBg="1"/>
      <p:bldP spid="18" grpId="0" animBg="1"/>
      <p:bldP spid="2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波形 1">
            <a:extLst>
              <a:ext uri="{FF2B5EF4-FFF2-40B4-BE49-F238E27FC236}">
                <a16:creationId xmlns:a16="http://schemas.microsoft.com/office/drawing/2014/main" id="{334BA8EE-21AF-43DE-BD59-F8F18990C5E5}"/>
              </a:ext>
            </a:extLst>
          </p:cNvPr>
          <p:cNvSpPr/>
          <p:nvPr/>
        </p:nvSpPr>
        <p:spPr>
          <a:xfrm rot="16702535">
            <a:off x="7767258" y="-577714"/>
            <a:ext cx="7377454" cy="8323697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9708932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7901265"/>
                </a:lnTo>
                <a:cubicBezTo>
                  <a:pt x="6665735" y="14163208"/>
                  <a:pt x="3345033" y="1639323"/>
                  <a:pt x="24330" y="7901265"/>
                </a:cubicBezTo>
                <a:cubicBezTo>
                  <a:pt x="24330" y="550790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Shape 1645">
            <a:extLst>
              <a:ext uri="{FF2B5EF4-FFF2-40B4-BE49-F238E27FC236}">
                <a16:creationId xmlns:a16="http://schemas.microsoft.com/office/drawing/2014/main" id="{919A6329-5C96-4B30-B3C8-2B83D5DC83DA}"/>
              </a:ext>
            </a:extLst>
          </p:cNvPr>
          <p:cNvSpPr/>
          <p:nvPr/>
        </p:nvSpPr>
        <p:spPr>
          <a:xfrm>
            <a:off x="7852171" y="3034823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Shape 1646">
            <a:extLst>
              <a:ext uri="{FF2B5EF4-FFF2-40B4-BE49-F238E27FC236}">
                <a16:creationId xmlns:a16="http://schemas.microsoft.com/office/drawing/2014/main" id="{59858FA7-80CB-42B4-8B49-40A99ED3ED37}"/>
              </a:ext>
            </a:extLst>
          </p:cNvPr>
          <p:cNvSpPr/>
          <p:nvPr/>
        </p:nvSpPr>
        <p:spPr>
          <a:xfrm>
            <a:off x="8690083" y="2958933"/>
            <a:ext cx="1569660" cy="387798"/>
          </a:xfrm>
          <a:prstGeom prst="rect">
            <a:avLst/>
          </a:prstGeom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Shape 1647">
            <a:extLst>
              <a:ext uri="{FF2B5EF4-FFF2-40B4-BE49-F238E27FC236}">
                <a16:creationId xmlns:a16="http://schemas.microsoft.com/office/drawing/2014/main" id="{EFDA7C0A-B10F-492D-A4EB-D5E984CD5632}"/>
              </a:ext>
            </a:extLst>
          </p:cNvPr>
          <p:cNvSpPr/>
          <p:nvPr/>
        </p:nvSpPr>
        <p:spPr>
          <a:xfrm>
            <a:off x="8783728" y="3124875"/>
            <a:ext cx="3230221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hape 1648">
            <a:extLst>
              <a:ext uri="{FF2B5EF4-FFF2-40B4-BE49-F238E27FC236}">
                <a16:creationId xmlns:a16="http://schemas.microsoft.com/office/drawing/2014/main" id="{F40FB381-3836-413C-83B1-65FB2C10DCF5}"/>
              </a:ext>
            </a:extLst>
          </p:cNvPr>
          <p:cNvSpPr/>
          <p:nvPr/>
        </p:nvSpPr>
        <p:spPr>
          <a:xfrm>
            <a:off x="7257719" y="1419002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Shape 1649">
            <a:extLst>
              <a:ext uri="{FF2B5EF4-FFF2-40B4-BE49-F238E27FC236}">
                <a16:creationId xmlns:a16="http://schemas.microsoft.com/office/drawing/2014/main" id="{1F275B31-2294-45E6-B86B-309A607F8CB0}"/>
              </a:ext>
            </a:extLst>
          </p:cNvPr>
          <p:cNvSpPr/>
          <p:nvPr/>
        </p:nvSpPr>
        <p:spPr>
          <a:xfrm>
            <a:off x="8087513" y="1474869"/>
            <a:ext cx="1569660" cy="387798"/>
          </a:xfrm>
          <a:prstGeom prst="rect">
            <a:avLst/>
          </a:prstGeom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b="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hape 1650">
            <a:extLst>
              <a:ext uri="{FF2B5EF4-FFF2-40B4-BE49-F238E27FC236}">
                <a16:creationId xmlns:a16="http://schemas.microsoft.com/office/drawing/2014/main" id="{19B4737D-ACBE-4261-9E1A-C416518F8A2B}"/>
              </a:ext>
            </a:extLst>
          </p:cNvPr>
          <p:cNvSpPr/>
          <p:nvPr/>
        </p:nvSpPr>
        <p:spPr>
          <a:xfrm>
            <a:off x="8189049" y="1639011"/>
            <a:ext cx="3367724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1651">
            <a:extLst>
              <a:ext uri="{FF2B5EF4-FFF2-40B4-BE49-F238E27FC236}">
                <a16:creationId xmlns:a16="http://schemas.microsoft.com/office/drawing/2014/main" id="{17B486C0-74E1-4918-A291-B293876B2B9D}"/>
              </a:ext>
            </a:extLst>
          </p:cNvPr>
          <p:cNvSpPr/>
          <p:nvPr/>
        </p:nvSpPr>
        <p:spPr>
          <a:xfrm>
            <a:off x="7257719" y="4650644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Shape 1652">
            <a:extLst>
              <a:ext uri="{FF2B5EF4-FFF2-40B4-BE49-F238E27FC236}">
                <a16:creationId xmlns:a16="http://schemas.microsoft.com/office/drawing/2014/main" id="{8ED2ACAD-3146-4706-8F42-2600C03CC543}"/>
              </a:ext>
            </a:extLst>
          </p:cNvPr>
          <p:cNvSpPr/>
          <p:nvPr/>
        </p:nvSpPr>
        <p:spPr>
          <a:xfrm>
            <a:off x="8087512" y="4548052"/>
            <a:ext cx="1569660" cy="387798"/>
          </a:xfrm>
          <a:prstGeom prst="rect">
            <a:avLst/>
          </a:prstGeom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Shape 1653">
            <a:extLst>
              <a:ext uri="{FF2B5EF4-FFF2-40B4-BE49-F238E27FC236}">
                <a16:creationId xmlns:a16="http://schemas.microsoft.com/office/drawing/2014/main" id="{C7B79AAD-AD18-41B2-BB51-631B2BA7EAED}"/>
              </a:ext>
            </a:extLst>
          </p:cNvPr>
          <p:cNvSpPr/>
          <p:nvPr/>
        </p:nvSpPr>
        <p:spPr>
          <a:xfrm>
            <a:off x="8189276" y="4740695"/>
            <a:ext cx="3230221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Shape 1658">
            <a:extLst>
              <a:ext uri="{FF2B5EF4-FFF2-40B4-BE49-F238E27FC236}">
                <a16:creationId xmlns:a16="http://schemas.microsoft.com/office/drawing/2014/main" id="{A55B50A1-7C17-4DCC-BCD2-CF45DFC90A1E}"/>
              </a:ext>
            </a:extLst>
          </p:cNvPr>
          <p:cNvSpPr/>
          <p:nvPr/>
        </p:nvSpPr>
        <p:spPr>
          <a:xfrm>
            <a:off x="7539977" y="1716943"/>
            <a:ext cx="223838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1659">
            <a:extLst>
              <a:ext uri="{FF2B5EF4-FFF2-40B4-BE49-F238E27FC236}">
                <a16:creationId xmlns:a16="http://schemas.microsoft.com/office/drawing/2014/main" id="{B622913F-F4D2-45AE-B805-B1CEEAAE1201}"/>
              </a:ext>
            </a:extLst>
          </p:cNvPr>
          <p:cNvSpPr/>
          <p:nvPr/>
        </p:nvSpPr>
        <p:spPr>
          <a:xfrm>
            <a:off x="8142259" y="3332764"/>
            <a:ext cx="208180" cy="19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5" y="13642"/>
                </a:moveTo>
                <a:cubicBezTo>
                  <a:pt x="14224" y="13642"/>
                  <a:pt x="17227" y="10573"/>
                  <a:pt x="17227" y="6821"/>
                </a:cubicBezTo>
                <a:cubicBezTo>
                  <a:pt x="17227" y="3013"/>
                  <a:pt x="14224" y="0"/>
                  <a:pt x="10905" y="0"/>
                </a:cubicBezTo>
                <a:cubicBezTo>
                  <a:pt x="7376" y="0"/>
                  <a:pt x="4583" y="3013"/>
                  <a:pt x="4583" y="6821"/>
                </a:cubicBezTo>
                <a:cubicBezTo>
                  <a:pt x="4583" y="10573"/>
                  <a:pt x="7376" y="13642"/>
                  <a:pt x="10905" y="13642"/>
                </a:cubicBezTo>
                <a:close/>
                <a:moveTo>
                  <a:pt x="10905" y="1876"/>
                </a:moveTo>
                <a:cubicBezTo>
                  <a:pt x="13381" y="1876"/>
                  <a:pt x="15278" y="4149"/>
                  <a:pt x="15278" y="6821"/>
                </a:cubicBezTo>
                <a:cubicBezTo>
                  <a:pt x="15278" y="9436"/>
                  <a:pt x="13381" y="11539"/>
                  <a:pt x="10905" y="11539"/>
                </a:cubicBezTo>
                <a:cubicBezTo>
                  <a:pt x="8429" y="11539"/>
                  <a:pt x="6322" y="9436"/>
                  <a:pt x="6322" y="6821"/>
                </a:cubicBezTo>
                <a:cubicBezTo>
                  <a:pt x="6322" y="4149"/>
                  <a:pt x="8429" y="1876"/>
                  <a:pt x="10905" y="1876"/>
                </a:cubicBezTo>
                <a:close/>
                <a:moveTo>
                  <a:pt x="13698" y="14211"/>
                </a:moveTo>
                <a:cubicBezTo>
                  <a:pt x="13540" y="14211"/>
                  <a:pt x="13171" y="14211"/>
                  <a:pt x="12855" y="14381"/>
                </a:cubicBezTo>
                <a:cubicBezTo>
                  <a:pt x="10905" y="16257"/>
                  <a:pt x="10905" y="16257"/>
                  <a:pt x="10905" y="16257"/>
                </a:cubicBezTo>
                <a:cubicBezTo>
                  <a:pt x="8798" y="14381"/>
                  <a:pt x="8798" y="14381"/>
                  <a:pt x="8798" y="14381"/>
                </a:cubicBezTo>
                <a:cubicBezTo>
                  <a:pt x="8640" y="14211"/>
                  <a:pt x="8271" y="14211"/>
                  <a:pt x="7902" y="14211"/>
                </a:cubicBezTo>
                <a:cubicBezTo>
                  <a:pt x="6691" y="14779"/>
                  <a:pt x="0" y="17223"/>
                  <a:pt x="0" y="20634"/>
                </a:cubicBezTo>
                <a:cubicBezTo>
                  <a:pt x="0" y="21202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02"/>
                  <a:pt x="21600" y="20634"/>
                </a:cubicBezTo>
                <a:cubicBezTo>
                  <a:pt x="21600" y="17223"/>
                  <a:pt x="15120" y="14779"/>
                  <a:pt x="13698" y="14211"/>
                </a:cubicBezTo>
                <a:close/>
                <a:moveTo>
                  <a:pt x="2476" y="19667"/>
                </a:moveTo>
                <a:cubicBezTo>
                  <a:pt x="3530" y="18360"/>
                  <a:pt x="6006" y="17223"/>
                  <a:pt x="8113" y="16257"/>
                </a:cubicBezTo>
                <a:cubicBezTo>
                  <a:pt x="10220" y="18360"/>
                  <a:pt x="10220" y="18360"/>
                  <a:pt x="10220" y="18360"/>
                </a:cubicBezTo>
                <a:cubicBezTo>
                  <a:pt x="10537" y="18758"/>
                  <a:pt x="11063" y="18758"/>
                  <a:pt x="11432" y="18360"/>
                </a:cubicBezTo>
                <a:cubicBezTo>
                  <a:pt x="13698" y="16257"/>
                  <a:pt x="13698" y="16257"/>
                  <a:pt x="13698" y="16257"/>
                </a:cubicBezTo>
                <a:cubicBezTo>
                  <a:pt x="15805" y="17223"/>
                  <a:pt x="18281" y="18360"/>
                  <a:pt x="19335" y="19667"/>
                </a:cubicBezTo>
                <a:lnTo>
                  <a:pt x="2476" y="19667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1660">
            <a:extLst>
              <a:ext uri="{FF2B5EF4-FFF2-40B4-BE49-F238E27FC236}">
                <a16:creationId xmlns:a16="http://schemas.microsoft.com/office/drawing/2014/main" id="{2C150104-9B40-466E-8F96-18644784C40C}"/>
              </a:ext>
            </a:extLst>
          </p:cNvPr>
          <p:cNvSpPr/>
          <p:nvPr/>
        </p:nvSpPr>
        <p:spPr>
          <a:xfrm>
            <a:off x="7557781" y="4948584"/>
            <a:ext cx="188232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43" y="16740"/>
                </a:moveTo>
                <a:cubicBezTo>
                  <a:pt x="19943" y="11502"/>
                  <a:pt x="19943" y="11502"/>
                  <a:pt x="19943" y="11502"/>
                </a:cubicBezTo>
                <a:cubicBezTo>
                  <a:pt x="19943" y="10098"/>
                  <a:pt x="18838" y="8802"/>
                  <a:pt x="17346" y="8802"/>
                </a:cubicBezTo>
                <a:cubicBezTo>
                  <a:pt x="11822" y="8802"/>
                  <a:pt x="11822" y="8802"/>
                  <a:pt x="11822" y="8802"/>
                </a:cubicBezTo>
                <a:cubicBezTo>
                  <a:pt x="11822" y="4860"/>
                  <a:pt x="11822" y="4860"/>
                  <a:pt x="11822" y="4860"/>
                </a:cubicBezTo>
                <a:cubicBezTo>
                  <a:pt x="12706" y="4482"/>
                  <a:pt x="13479" y="3618"/>
                  <a:pt x="13479" y="2538"/>
                </a:cubicBezTo>
                <a:cubicBezTo>
                  <a:pt x="13479" y="1080"/>
                  <a:pt x="12209" y="0"/>
                  <a:pt x="10883" y="0"/>
                </a:cubicBezTo>
                <a:cubicBezTo>
                  <a:pt x="9447" y="0"/>
                  <a:pt x="8121" y="1080"/>
                  <a:pt x="8121" y="2538"/>
                </a:cubicBezTo>
                <a:cubicBezTo>
                  <a:pt x="8121" y="3618"/>
                  <a:pt x="8839" y="4482"/>
                  <a:pt x="9778" y="4860"/>
                </a:cubicBezTo>
                <a:cubicBezTo>
                  <a:pt x="9778" y="8802"/>
                  <a:pt x="9778" y="8802"/>
                  <a:pt x="9778" y="8802"/>
                </a:cubicBezTo>
                <a:cubicBezTo>
                  <a:pt x="4254" y="8802"/>
                  <a:pt x="4254" y="8802"/>
                  <a:pt x="4254" y="8802"/>
                </a:cubicBezTo>
                <a:cubicBezTo>
                  <a:pt x="2762" y="8802"/>
                  <a:pt x="1657" y="10098"/>
                  <a:pt x="1657" y="11502"/>
                </a:cubicBezTo>
                <a:cubicBezTo>
                  <a:pt x="1657" y="16740"/>
                  <a:pt x="1657" y="16740"/>
                  <a:pt x="1657" y="16740"/>
                </a:cubicBezTo>
                <a:cubicBezTo>
                  <a:pt x="773" y="17118"/>
                  <a:pt x="0" y="17982"/>
                  <a:pt x="0" y="19116"/>
                </a:cubicBezTo>
                <a:cubicBezTo>
                  <a:pt x="0" y="20520"/>
                  <a:pt x="1105" y="21600"/>
                  <a:pt x="2596" y="21600"/>
                </a:cubicBezTo>
                <a:cubicBezTo>
                  <a:pt x="4088" y="21600"/>
                  <a:pt x="5359" y="20520"/>
                  <a:pt x="5359" y="19116"/>
                </a:cubicBezTo>
                <a:cubicBezTo>
                  <a:pt x="5359" y="17982"/>
                  <a:pt x="4419" y="17118"/>
                  <a:pt x="3701" y="16740"/>
                </a:cubicBezTo>
                <a:cubicBezTo>
                  <a:pt x="3701" y="11502"/>
                  <a:pt x="3701" y="11502"/>
                  <a:pt x="3701" y="11502"/>
                </a:cubicBezTo>
                <a:cubicBezTo>
                  <a:pt x="3701" y="11178"/>
                  <a:pt x="3867" y="10800"/>
                  <a:pt x="4254" y="10800"/>
                </a:cubicBezTo>
                <a:cubicBezTo>
                  <a:pt x="9778" y="10800"/>
                  <a:pt x="9778" y="10800"/>
                  <a:pt x="9778" y="10800"/>
                </a:cubicBezTo>
                <a:cubicBezTo>
                  <a:pt x="9778" y="16740"/>
                  <a:pt x="9778" y="16740"/>
                  <a:pt x="9778" y="16740"/>
                </a:cubicBezTo>
                <a:cubicBezTo>
                  <a:pt x="8839" y="17118"/>
                  <a:pt x="8286" y="17982"/>
                  <a:pt x="8286" y="19116"/>
                </a:cubicBezTo>
                <a:cubicBezTo>
                  <a:pt x="8286" y="20520"/>
                  <a:pt x="9447" y="21600"/>
                  <a:pt x="10883" y="21600"/>
                </a:cubicBezTo>
                <a:cubicBezTo>
                  <a:pt x="12209" y="21600"/>
                  <a:pt x="13479" y="20520"/>
                  <a:pt x="13479" y="19116"/>
                </a:cubicBezTo>
                <a:cubicBezTo>
                  <a:pt x="13479" y="17982"/>
                  <a:pt x="12706" y="17118"/>
                  <a:pt x="11822" y="16740"/>
                </a:cubicBezTo>
                <a:cubicBezTo>
                  <a:pt x="11822" y="10800"/>
                  <a:pt x="11822" y="10800"/>
                  <a:pt x="11822" y="10800"/>
                </a:cubicBezTo>
                <a:cubicBezTo>
                  <a:pt x="17346" y="10800"/>
                  <a:pt x="17346" y="10800"/>
                  <a:pt x="17346" y="10800"/>
                </a:cubicBezTo>
                <a:cubicBezTo>
                  <a:pt x="17733" y="10800"/>
                  <a:pt x="17899" y="11178"/>
                  <a:pt x="17899" y="11502"/>
                </a:cubicBezTo>
                <a:cubicBezTo>
                  <a:pt x="17899" y="16740"/>
                  <a:pt x="17899" y="16740"/>
                  <a:pt x="17899" y="16740"/>
                </a:cubicBezTo>
                <a:cubicBezTo>
                  <a:pt x="17181" y="17118"/>
                  <a:pt x="16407" y="17982"/>
                  <a:pt x="16407" y="19116"/>
                </a:cubicBezTo>
                <a:cubicBezTo>
                  <a:pt x="16407" y="20520"/>
                  <a:pt x="17512" y="21600"/>
                  <a:pt x="19004" y="21600"/>
                </a:cubicBezTo>
                <a:cubicBezTo>
                  <a:pt x="20495" y="21600"/>
                  <a:pt x="21600" y="20520"/>
                  <a:pt x="21600" y="19116"/>
                </a:cubicBezTo>
                <a:cubicBezTo>
                  <a:pt x="21600" y="17982"/>
                  <a:pt x="20827" y="17118"/>
                  <a:pt x="19943" y="16740"/>
                </a:cubicBezTo>
                <a:close/>
                <a:moveTo>
                  <a:pt x="10883" y="1458"/>
                </a:moveTo>
                <a:cubicBezTo>
                  <a:pt x="11435" y="1458"/>
                  <a:pt x="11988" y="1998"/>
                  <a:pt x="11988" y="2538"/>
                </a:cubicBezTo>
                <a:cubicBezTo>
                  <a:pt x="11988" y="3078"/>
                  <a:pt x="11435" y="3618"/>
                  <a:pt x="10883" y="3618"/>
                </a:cubicBezTo>
                <a:cubicBezTo>
                  <a:pt x="10165" y="3618"/>
                  <a:pt x="9778" y="3078"/>
                  <a:pt x="9778" y="2538"/>
                </a:cubicBezTo>
                <a:cubicBezTo>
                  <a:pt x="9778" y="1998"/>
                  <a:pt x="10165" y="1458"/>
                  <a:pt x="10883" y="1458"/>
                </a:cubicBezTo>
                <a:close/>
                <a:moveTo>
                  <a:pt x="2596" y="20142"/>
                </a:moveTo>
                <a:cubicBezTo>
                  <a:pt x="1878" y="20142"/>
                  <a:pt x="1492" y="19602"/>
                  <a:pt x="1492" y="19116"/>
                </a:cubicBezTo>
                <a:cubicBezTo>
                  <a:pt x="1492" y="18576"/>
                  <a:pt x="1878" y="17982"/>
                  <a:pt x="2596" y="17982"/>
                </a:cubicBezTo>
                <a:cubicBezTo>
                  <a:pt x="3149" y="17982"/>
                  <a:pt x="3701" y="18576"/>
                  <a:pt x="3701" y="19116"/>
                </a:cubicBezTo>
                <a:cubicBezTo>
                  <a:pt x="3701" y="19602"/>
                  <a:pt x="3149" y="20142"/>
                  <a:pt x="2596" y="20142"/>
                </a:cubicBezTo>
                <a:close/>
                <a:moveTo>
                  <a:pt x="10883" y="20142"/>
                </a:moveTo>
                <a:cubicBezTo>
                  <a:pt x="10165" y="20142"/>
                  <a:pt x="9778" y="19602"/>
                  <a:pt x="9778" y="19116"/>
                </a:cubicBezTo>
                <a:cubicBezTo>
                  <a:pt x="9778" y="18576"/>
                  <a:pt x="10165" y="17982"/>
                  <a:pt x="10883" y="17982"/>
                </a:cubicBezTo>
                <a:cubicBezTo>
                  <a:pt x="11435" y="17982"/>
                  <a:pt x="11988" y="18576"/>
                  <a:pt x="11988" y="19116"/>
                </a:cubicBezTo>
                <a:cubicBezTo>
                  <a:pt x="11988" y="19602"/>
                  <a:pt x="11435" y="20142"/>
                  <a:pt x="10883" y="20142"/>
                </a:cubicBezTo>
                <a:close/>
                <a:moveTo>
                  <a:pt x="19004" y="20142"/>
                </a:moveTo>
                <a:cubicBezTo>
                  <a:pt x="18451" y="20142"/>
                  <a:pt x="17899" y="19602"/>
                  <a:pt x="17899" y="19116"/>
                </a:cubicBezTo>
                <a:cubicBezTo>
                  <a:pt x="17899" y="18576"/>
                  <a:pt x="18451" y="17982"/>
                  <a:pt x="19004" y="17982"/>
                </a:cubicBezTo>
                <a:cubicBezTo>
                  <a:pt x="19722" y="17982"/>
                  <a:pt x="20274" y="18576"/>
                  <a:pt x="20274" y="19116"/>
                </a:cubicBezTo>
                <a:cubicBezTo>
                  <a:pt x="20274" y="19602"/>
                  <a:pt x="19722" y="20142"/>
                  <a:pt x="19004" y="201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480684D-C11E-4B6B-B7B6-8C8B9D30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0" y="702938"/>
            <a:ext cx="5806340" cy="51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ma14="http://schemas.microsoft.com/office/mac/drawingml/2011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波形 1">
            <a:extLst>
              <a:ext uri="{FF2B5EF4-FFF2-40B4-BE49-F238E27FC236}">
                <a16:creationId xmlns:a16="http://schemas.microsoft.com/office/drawing/2014/main" id="{8328B4CA-2EFE-499D-B8DA-776DE9309880}"/>
              </a:ext>
            </a:extLst>
          </p:cNvPr>
          <p:cNvSpPr/>
          <p:nvPr/>
        </p:nvSpPr>
        <p:spPr>
          <a:xfrm rot="19442229">
            <a:off x="-1894449" y="-1661770"/>
            <a:ext cx="9342341" cy="6227399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8724"/>
              <a:gd name="connsiteY0" fmla="*/ 857769 h 9487643"/>
              <a:gd name="connsiteX1" fmla="*/ 9988724 w 9988724"/>
              <a:gd name="connsiteY1" fmla="*/ 3773052 h 9487643"/>
              <a:gd name="connsiteX2" fmla="*/ 9986438 w 9988724"/>
              <a:gd name="connsiteY2" fmla="*/ 7679976 h 9487643"/>
              <a:gd name="connsiteX3" fmla="*/ 24330 w 9988724"/>
              <a:gd name="connsiteY3" fmla="*/ 7679976 h 9487643"/>
              <a:gd name="connsiteX4" fmla="*/ 0 w 9988724"/>
              <a:gd name="connsiteY4" fmla="*/ 857769 h 9487643"/>
              <a:gd name="connsiteX0" fmla="*/ 0 w 9988724"/>
              <a:gd name="connsiteY0" fmla="*/ 1770713 h 10400587"/>
              <a:gd name="connsiteX1" fmla="*/ 9988724 w 9988724"/>
              <a:gd name="connsiteY1" fmla="*/ 4685996 h 10400587"/>
              <a:gd name="connsiteX2" fmla="*/ 9986438 w 9988724"/>
              <a:gd name="connsiteY2" fmla="*/ 8592920 h 10400587"/>
              <a:gd name="connsiteX3" fmla="*/ 24330 w 9988724"/>
              <a:gd name="connsiteY3" fmla="*/ 8592920 h 10400587"/>
              <a:gd name="connsiteX4" fmla="*/ 0 w 9988724"/>
              <a:gd name="connsiteY4" fmla="*/ 1770713 h 10400587"/>
              <a:gd name="connsiteX0" fmla="*/ 0 w 9988724"/>
              <a:gd name="connsiteY0" fmla="*/ 0 h 8629874"/>
              <a:gd name="connsiteX1" fmla="*/ 9988724 w 9988724"/>
              <a:gd name="connsiteY1" fmla="*/ 2915283 h 8629874"/>
              <a:gd name="connsiteX2" fmla="*/ 9986438 w 9988724"/>
              <a:gd name="connsiteY2" fmla="*/ 6822207 h 8629874"/>
              <a:gd name="connsiteX3" fmla="*/ 24330 w 9988724"/>
              <a:gd name="connsiteY3" fmla="*/ 6822207 h 8629874"/>
              <a:gd name="connsiteX4" fmla="*/ 0 w 9988724"/>
              <a:gd name="connsiteY4" fmla="*/ 0 h 8629874"/>
              <a:gd name="connsiteX0" fmla="*/ 0 w 9991059"/>
              <a:gd name="connsiteY0" fmla="*/ 0 h 8629874"/>
              <a:gd name="connsiteX1" fmla="*/ 9991059 w 9991059"/>
              <a:gd name="connsiteY1" fmla="*/ 4988146 h 8629874"/>
              <a:gd name="connsiteX2" fmla="*/ 9986438 w 9991059"/>
              <a:gd name="connsiteY2" fmla="*/ 6822207 h 8629874"/>
              <a:gd name="connsiteX3" fmla="*/ 24330 w 9991059"/>
              <a:gd name="connsiteY3" fmla="*/ 6822207 h 8629874"/>
              <a:gd name="connsiteX4" fmla="*/ 0 w 9991059"/>
              <a:gd name="connsiteY4" fmla="*/ 0 h 8629874"/>
              <a:gd name="connsiteX0" fmla="*/ 2910150 w 9966729"/>
              <a:gd name="connsiteY0" fmla="*/ 0 h 7159764"/>
              <a:gd name="connsiteX1" fmla="*/ 9966729 w 9966729"/>
              <a:gd name="connsiteY1" fmla="*/ 3518036 h 7159764"/>
              <a:gd name="connsiteX2" fmla="*/ 9962108 w 9966729"/>
              <a:gd name="connsiteY2" fmla="*/ 5352097 h 7159764"/>
              <a:gd name="connsiteX3" fmla="*/ 0 w 9966729"/>
              <a:gd name="connsiteY3" fmla="*/ 5352097 h 7159764"/>
              <a:gd name="connsiteX4" fmla="*/ 2910150 w 9966729"/>
              <a:gd name="connsiteY4" fmla="*/ 0 h 7159764"/>
              <a:gd name="connsiteX0" fmla="*/ 2921337 w 9977916"/>
              <a:gd name="connsiteY0" fmla="*/ 0 h 7161540"/>
              <a:gd name="connsiteX1" fmla="*/ 9977916 w 9977916"/>
              <a:gd name="connsiteY1" fmla="*/ 3518036 h 7161540"/>
              <a:gd name="connsiteX2" fmla="*/ 9973295 w 9977916"/>
              <a:gd name="connsiteY2" fmla="*/ 5352097 h 7161540"/>
              <a:gd name="connsiteX3" fmla="*/ 0 w 9977916"/>
              <a:gd name="connsiteY3" fmla="*/ 5367516 h 7161540"/>
              <a:gd name="connsiteX4" fmla="*/ 2921337 w 9977916"/>
              <a:gd name="connsiteY4" fmla="*/ 0 h 7161540"/>
              <a:gd name="connsiteX0" fmla="*/ 2921337 w 9977916"/>
              <a:gd name="connsiteY0" fmla="*/ 0 h 6635335"/>
              <a:gd name="connsiteX1" fmla="*/ 9977916 w 9977916"/>
              <a:gd name="connsiteY1" fmla="*/ 3518036 h 6635335"/>
              <a:gd name="connsiteX2" fmla="*/ 9973295 w 9977916"/>
              <a:gd name="connsiteY2" fmla="*/ 5352097 h 6635335"/>
              <a:gd name="connsiteX3" fmla="*/ 0 w 9977916"/>
              <a:gd name="connsiteY3" fmla="*/ 5367516 h 6635335"/>
              <a:gd name="connsiteX4" fmla="*/ 2921337 w 9977916"/>
              <a:gd name="connsiteY4" fmla="*/ 0 h 6635335"/>
              <a:gd name="connsiteX0" fmla="*/ 2921337 w 9977916"/>
              <a:gd name="connsiteY0" fmla="*/ 0 h 6846806"/>
              <a:gd name="connsiteX1" fmla="*/ 9977916 w 9977916"/>
              <a:gd name="connsiteY1" fmla="*/ 3518036 h 6846806"/>
              <a:gd name="connsiteX2" fmla="*/ 9973295 w 9977916"/>
              <a:gd name="connsiteY2" fmla="*/ 5352097 h 6846806"/>
              <a:gd name="connsiteX3" fmla="*/ 0 w 9977916"/>
              <a:gd name="connsiteY3" fmla="*/ 5367516 h 6846806"/>
              <a:gd name="connsiteX4" fmla="*/ 2921337 w 9977916"/>
              <a:gd name="connsiteY4" fmla="*/ 0 h 6846806"/>
              <a:gd name="connsiteX0" fmla="*/ 3144837 w 10201416"/>
              <a:gd name="connsiteY0" fmla="*/ 0 h 6827298"/>
              <a:gd name="connsiteX1" fmla="*/ 10201416 w 10201416"/>
              <a:gd name="connsiteY1" fmla="*/ 3518036 h 6827298"/>
              <a:gd name="connsiteX2" fmla="*/ 10196795 w 10201416"/>
              <a:gd name="connsiteY2" fmla="*/ 5352097 h 6827298"/>
              <a:gd name="connsiteX3" fmla="*/ 0 w 10201416"/>
              <a:gd name="connsiteY3" fmla="*/ 5177060 h 6827298"/>
              <a:gd name="connsiteX4" fmla="*/ 3144837 w 10201416"/>
              <a:gd name="connsiteY4" fmla="*/ 0 h 6827298"/>
              <a:gd name="connsiteX0" fmla="*/ 3144837 w 10201416"/>
              <a:gd name="connsiteY0" fmla="*/ 0 h 6894009"/>
              <a:gd name="connsiteX1" fmla="*/ 10201416 w 10201416"/>
              <a:gd name="connsiteY1" fmla="*/ 3518036 h 6894009"/>
              <a:gd name="connsiteX2" fmla="*/ 10196795 w 10201416"/>
              <a:gd name="connsiteY2" fmla="*/ 5352097 h 6894009"/>
              <a:gd name="connsiteX3" fmla="*/ 0 w 10201416"/>
              <a:gd name="connsiteY3" fmla="*/ 5177060 h 6894009"/>
              <a:gd name="connsiteX4" fmla="*/ 3144837 w 10201416"/>
              <a:gd name="connsiteY4" fmla="*/ 0 h 689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416" h="6894009">
                <a:moveTo>
                  <a:pt x="3144837" y="0"/>
                </a:moveTo>
                <a:cubicBezTo>
                  <a:pt x="11620512" y="2036125"/>
                  <a:pt x="4921678" y="937247"/>
                  <a:pt x="10201416" y="3518036"/>
                </a:cubicBezTo>
                <a:cubicBezTo>
                  <a:pt x="10201416" y="5911399"/>
                  <a:pt x="10196795" y="2958734"/>
                  <a:pt x="10196795" y="5352097"/>
                </a:cubicBezTo>
                <a:cubicBezTo>
                  <a:pt x="6897594" y="10805878"/>
                  <a:pt x="3472872" y="-399731"/>
                  <a:pt x="0" y="5177060"/>
                </a:cubicBezTo>
                <a:cubicBezTo>
                  <a:pt x="0" y="2783697"/>
                  <a:pt x="3144837" y="2393363"/>
                  <a:pt x="3144837" y="0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E9581B-703D-41A4-9F0A-033C839E3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757" y="1939969"/>
            <a:ext cx="5633917" cy="4230961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19697D9-6184-4963-92DB-E558F755383E}"/>
              </a:ext>
            </a:extLst>
          </p:cNvPr>
          <p:cNvSpPr/>
          <p:nvPr/>
        </p:nvSpPr>
        <p:spPr>
          <a:xfrm>
            <a:off x="110490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3425E99-4454-4544-AF4B-3EF6895DA6A6}"/>
              </a:ext>
            </a:extLst>
          </p:cNvPr>
          <p:cNvSpPr/>
          <p:nvPr/>
        </p:nvSpPr>
        <p:spPr>
          <a:xfrm>
            <a:off x="395676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D2401DF-5032-4400-8B3F-8F95D6162A05}"/>
              </a:ext>
            </a:extLst>
          </p:cNvPr>
          <p:cNvSpPr txBox="1">
            <a:spLocks/>
          </p:cNvSpPr>
          <p:nvPr/>
        </p:nvSpPr>
        <p:spPr>
          <a:xfrm>
            <a:off x="1418705" y="436501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F884AB3-F39D-4551-A6F1-54B7A713927E}"/>
              </a:ext>
            </a:extLst>
          </p:cNvPr>
          <p:cNvSpPr txBox="1">
            <a:spLocks/>
          </p:cNvSpPr>
          <p:nvPr/>
        </p:nvSpPr>
        <p:spPr>
          <a:xfrm>
            <a:off x="1369818" y="4780813"/>
            <a:ext cx="1643117" cy="147643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形 27">
            <a:extLst>
              <a:ext uri="{FF2B5EF4-FFF2-40B4-BE49-F238E27FC236}">
                <a16:creationId xmlns:a16="http://schemas.microsoft.com/office/drawing/2014/main" id="{D95FB98F-24A6-4A29-B4E9-A83437D0B9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0913" y="3582796"/>
            <a:ext cx="380991" cy="500731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B130B9B9-4DC0-44BD-87F8-106EEED339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2194" y="3582796"/>
            <a:ext cx="500731" cy="50073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934384E-604A-40EE-AF4C-3FB740A6BB01}"/>
              </a:ext>
            </a:extLst>
          </p:cNvPr>
          <p:cNvSpPr txBox="1">
            <a:spLocks/>
          </p:cNvSpPr>
          <p:nvPr/>
        </p:nvSpPr>
        <p:spPr>
          <a:xfrm>
            <a:off x="4225220" y="436501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C237FE2-71D7-442B-8DC7-DDCF7B02509D}"/>
              </a:ext>
            </a:extLst>
          </p:cNvPr>
          <p:cNvSpPr txBox="1">
            <a:spLocks/>
          </p:cNvSpPr>
          <p:nvPr/>
        </p:nvSpPr>
        <p:spPr>
          <a:xfrm>
            <a:off x="4196087" y="4802261"/>
            <a:ext cx="1632405" cy="147643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PA-组合 27">
            <a:extLst>
              <a:ext uri="{FF2B5EF4-FFF2-40B4-BE49-F238E27FC236}">
                <a16:creationId xmlns:a16="http://schemas.microsoft.com/office/drawing/2014/main" id="{0C94C71B-D03E-40E9-8478-C61A5002AE1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28700" y="557580"/>
            <a:ext cx="5481182" cy="1625885"/>
            <a:chOff x="5935066" y="4486172"/>
            <a:chExt cx="5481182" cy="1625885"/>
          </a:xfrm>
        </p:grpSpPr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id="{04609D82-1D35-4E55-A939-2D74C0BA7B5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>
              <a:extLst>
                <a:ext uri="{FF2B5EF4-FFF2-40B4-BE49-F238E27FC236}">
                  <a16:creationId xmlns:a16="http://schemas.microsoft.com/office/drawing/2014/main" id="{D9230598-2232-454D-A8BB-A84DA022A35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5481182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3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0F271B74-3894-498B-A2D9-3E32855B0972}"/>
              </a:ext>
            </a:extLst>
          </p:cNvPr>
          <p:cNvSpPr/>
          <p:nvPr/>
        </p:nvSpPr>
        <p:spPr>
          <a:xfrm>
            <a:off x="3965859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BB15807-022F-4ACE-88EA-7705845A5652}"/>
              </a:ext>
            </a:extLst>
          </p:cNvPr>
          <p:cNvSpPr/>
          <p:nvPr/>
        </p:nvSpPr>
        <p:spPr>
          <a:xfrm>
            <a:off x="7579916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5622BB0B-BC29-426B-B5A0-3EBA8261283B}"/>
              </a:ext>
            </a:extLst>
          </p:cNvPr>
          <p:cNvSpPr/>
          <p:nvPr/>
        </p:nvSpPr>
        <p:spPr>
          <a:xfrm>
            <a:off x="1796144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C1AE0465-48C2-4861-BB57-E40C1CD41E73}"/>
              </a:ext>
            </a:extLst>
          </p:cNvPr>
          <p:cNvSpPr/>
          <p:nvPr/>
        </p:nvSpPr>
        <p:spPr>
          <a:xfrm>
            <a:off x="5410201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A4CF55AA-FAF6-4E08-8943-92505C797A2D}"/>
              </a:ext>
            </a:extLst>
          </p:cNvPr>
          <p:cNvSpPr/>
          <p:nvPr/>
        </p:nvSpPr>
        <p:spPr>
          <a:xfrm>
            <a:off x="9024257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L-Shape 44">
            <a:extLst>
              <a:ext uri="{FF2B5EF4-FFF2-40B4-BE49-F238E27FC236}">
                <a16:creationId xmlns:a16="http://schemas.microsoft.com/office/drawing/2014/main" id="{13381927-629C-4909-BDF2-E9A2DF5DF3AE}"/>
              </a:ext>
            </a:extLst>
          </p:cNvPr>
          <p:cNvSpPr/>
          <p:nvPr/>
        </p:nvSpPr>
        <p:spPr>
          <a:xfrm rot="13500000">
            <a:off x="3639396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L-Shape 45">
            <a:extLst>
              <a:ext uri="{FF2B5EF4-FFF2-40B4-BE49-F238E27FC236}">
                <a16:creationId xmlns:a16="http://schemas.microsoft.com/office/drawing/2014/main" id="{F06DB46F-F870-4BA4-9FC4-01C99AECFE89}"/>
              </a:ext>
            </a:extLst>
          </p:cNvPr>
          <p:cNvSpPr/>
          <p:nvPr/>
        </p:nvSpPr>
        <p:spPr>
          <a:xfrm rot="13500000">
            <a:off x="5054057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L-Shape 46">
            <a:extLst>
              <a:ext uri="{FF2B5EF4-FFF2-40B4-BE49-F238E27FC236}">
                <a16:creationId xmlns:a16="http://schemas.microsoft.com/office/drawing/2014/main" id="{63CCFBF4-1DD8-4118-AF6B-D0422A38842E}"/>
              </a:ext>
            </a:extLst>
          </p:cNvPr>
          <p:cNvSpPr/>
          <p:nvPr/>
        </p:nvSpPr>
        <p:spPr>
          <a:xfrm rot="13500000">
            <a:off x="7234660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-Shape 47">
            <a:extLst>
              <a:ext uri="{FF2B5EF4-FFF2-40B4-BE49-F238E27FC236}">
                <a16:creationId xmlns:a16="http://schemas.microsoft.com/office/drawing/2014/main" id="{4C149CE1-A4DB-40D6-AD94-417485450C85}"/>
              </a:ext>
            </a:extLst>
          </p:cNvPr>
          <p:cNvSpPr/>
          <p:nvPr/>
        </p:nvSpPr>
        <p:spPr>
          <a:xfrm rot="13500000">
            <a:off x="8654811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DAF6884-9D30-4651-9D78-9F39C2E1373A}"/>
              </a:ext>
            </a:extLst>
          </p:cNvPr>
          <p:cNvGrpSpPr/>
          <p:nvPr/>
        </p:nvGrpSpPr>
        <p:grpSpPr>
          <a:xfrm>
            <a:off x="2" y="5473417"/>
            <a:ext cx="12191995" cy="1394782"/>
            <a:chOff x="2" y="5460717"/>
            <a:chExt cx="12191995" cy="1394782"/>
          </a:xfrm>
        </p:grpSpPr>
        <p:sp>
          <p:nvSpPr>
            <p:cNvPr id="38" name="任意多边形: 形状 32">
              <a:extLst>
                <a:ext uri="{FF2B5EF4-FFF2-40B4-BE49-F238E27FC236}">
                  <a16:creationId xmlns:a16="http://schemas.microsoft.com/office/drawing/2014/main" id="{4AC26EE8-F062-48C2-B387-C969F072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5600195"/>
              <a:ext cx="1995053" cy="1255304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32">
              <a:extLst>
                <a:ext uri="{FF2B5EF4-FFF2-40B4-BE49-F238E27FC236}">
                  <a16:creationId xmlns:a16="http://schemas.microsoft.com/office/drawing/2014/main" id="{FB5CCCFB-D135-49BF-861D-DFA692E18C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75272" y="5460717"/>
              <a:ext cx="2216725" cy="1394782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PA-组合 27">
            <a:extLst>
              <a:ext uri="{FF2B5EF4-FFF2-40B4-BE49-F238E27FC236}">
                <a16:creationId xmlns:a16="http://schemas.microsoft.com/office/drawing/2014/main" id="{67158A70-93AA-4268-A431-FD8A3FAC185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05852" y="3249351"/>
            <a:ext cx="2846100" cy="2168261"/>
            <a:chOff x="5725444" y="4486172"/>
            <a:chExt cx="2846100" cy="2168261"/>
          </a:xfrm>
        </p:grpSpPr>
        <p:sp>
          <p:nvSpPr>
            <p:cNvPr id="43" name="PA-文本框 6">
              <a:extLst>
                <a:ext uri="{FF2B5EF4-FFF2-40B4-BE49-F238E27FC236}">
                  <a16:creationId xmlns:a16="http://schemas.microsoft.com/office/drawing/2014/main" id="{2567CE59-88B5-42D2-A486-5A854BC0CE6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PA-文本框 42">
              <a:extLst>
                <a:ext uri="{FF2B5EF4-FFF2-40B4-BE49-F238E27FC236}">
                  <a16:creationId xmlns:a16="http://schemas.microsoft.com/office/drawing/2014/main" id="{55864BBA-1A05-4DE3-BCA0-2FF7FA21FC9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PA-组合 27">
            <a:extLst>
              <a:ext uri="{FF2B5EF4-FFF2-40B4-BE49-F238E27FC236}">
                <a16:creationId xmlns:a16="http://schemas.microsoft.com/office/drawing/2014/main" id="{60792724-5D0B-4396-9540-9710F6436B5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819909" y="3249351"/>
            <a:ext cx="2846100" cy="2168261"/>
            <a:chOff x="5725444" y="4486172"/>
            <a:chExt cx="2846100" cy="2168261"/>
          </a:xfrm>
        </p:grpSpPr>
        <p:sp>
          <p:nvSpPr>
            <p:cNvPr id="46" name="PA-文本框 6">
              <a:extLst>
                <a:ext uri="{FF2B5EF4-FFF2-40B4-BE49-F238E27FC236}">
                  <a16:creationId xmlns:a16="http://schemas.microsoft.com/office/drawing/2014/main" id="{5B59E91A-2960-4646-9A33-418DF0F0650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PA-文本框 42">
              <a:extLst>
                <a:ext uri="{FF2B5EF4-FFF2-40B4-BE49-F238E27FC236}">
                  <a16:creationId xmlns:a16="http://schemas.microsoft.com/office/drawing/2014/main" id="{13DC98AB-AC71-4AC4-80E9-D7ACDF51BF7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PA-组合 27">
            <a:extLst>
              <a:ext uri="{FF2B5EF4-FFF2-40B4-BE49-F238E27FC236}">
                <a16:creationId xmlns:a16="http://schemas.microsoft.com/office/drawing/2014/main" id="{4CD9F0A1-8B21-4812-8FCF-9D0B3506382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398652" y="3249351"/>
            <a:ext cx="2846100" cy="2168261"/>
            <a:chOff x="5725444" y="4486172"/>
            <a:chExt cx="2846100" cy="2168261"/>
          </a:xfrm>
        </p:grpSpPr>
        <p:sp>
          <p:nvSpPr>
            <p:cNvPr id="49" name="PA-文本框 6">
              <a:extLst>
                <a:ext uri="{FF2B5EF4-FFF2-40B4-BE49-F238E27FC236}">
                  <a16:creationId xmlns:a16="http://schemas.microsoft.com/office/drawing/2014/main" id="{2FEDA7A2-230E-4DE5-BAE9-2D063BBE048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PA-文本框 42">
              <a:extLst>
                <a:ext uri="{FF2B5EF4-FFF2-40B4-BE49-F238E27FC236}">
                  <a16:creationId xmlns:a16="http://schemas.microsoft.com/office/drawing/2014/main" id="{8E960692-A724-4557-B67C-2C8CBF5AE9B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7FB12021-7922-453D-8CC6-178EDAE1F4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7764" y="1880367"/>
            <a:ext cx="690336" cy="673899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id="{50C342FB-192C-4756-9AD9-77C515FB64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09070" y="1743950"/>
            <a:ext cx="685800" cy="876300"/>
          </a:xfrm>
          <a:prstGeom prst="rect">
            <a:avLst/>
          </a:prstGeom>
        </p:spPr>
      </p:pic>
      <p:pic>
        <p:nvPicPr>
          <p:cNvPr id="52" name="图形 51">
            <a:extLst>
              <a:ext uri="{FF2B5EF4-FFF2-40B4-BE49-F238E27FC236}">
                <a16:creationId xmlns:a16="http://schemas.microsoft.com/office/drawing/2014/main" id="{02B13EB7-9520-4B82-861A-1C2CE8E24C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45032" y="1811316"/>
            <a:ext cx="7810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6" grpId="0" animBg="1"/>
      <p:bldP spid="25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15">
            <a:extLst>
              <a:ext uri="{FF2B5EF4-FFF2-40B4-BE49-F238E27FC236}">
                <a16:creationId xmlns:a16="http://schemas.microsoft.com/office/drawing/2014/main" id="{8921D82D-B53D-40FE-9E8E-DF1A8433DED1}"/>
              </a:ext>
            </a:extLst>
          </p:cNvPr>
          <p:cNvSpPr/>
          <p:nvPr/>
        </p:nvSpPr>
        <p:spPr>
          <a:xfrm rot="1887239">
            <a:off x="-2493388" y="476490"/>
            <a:ext cx="8151423" cy="3836408"/>
          </a:xfrm>
          <a:prstGeom prst="roundRect">
            <a:avLst>
              <a:gd name="adj" fmla="val 50000"/>
            </a:avLst>
          </a:prstGeom>
          <a:blipFill dpi="0" rotWithShape="0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1A23E9-16E8-4D0B-9BB5-10B5F58674A7}"/>
              </a:ext>
            </a:extLst>
          </p:cNvPr>
          <p:cNvGrpSpPr/>
          <p:nvPr/>
        </p:nvGrpSpPr>
        <p:grpSpPr>
          <a:xfrm>
            <a:off x="3043707" y="4657622"/>
            <a:ext cx="8765115" cy="984209"/>
            <a:chOff x="3043707" y="4657622"/>
            <a:chExt cx="8765115" cy="984209"/>
          </a:xfrm>
        </p:grpSpPr>
        <p:sp>
          <p:nvSpPr>
            <p:cNvPr id="6" name="PA-圆角矩形 2">
              <a:extLst>
                <a:ext uri="{FF2B5EF4-FFF2-40B4-BE49-F238E27FC236}">
                  <a16:creationId xmlns:a16="http://schemas.microsoft.com/office/drawing/2014/main" id="{8E19A695-E3FC-4DC4-A592-F7CCBD0FDAC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43707" y="4657622"/>
              <a:ext cx="8765115" cy="9842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PA-文本框 42">
              <a:extLst>
                <a:ext uri="{FF2B5EF4-FFF2-40B4-BE49-F238E27FC236}">
                  <a16:creationId xmlns:a16="http://schemas.microsoft.com/office/drawing/2014/main" id="{48CB5814-AF56-4554-8600-37AE99E46DC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559548" y="4829766"/>
              <a:ext cx="4576355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endParaRPr lang="id-ID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PA-形状 2955">
              <a:extLst>
                <a:ext uri="{FF2B5EF4-FFF2-40B4-BE49-F238E27FC236}">
                  <a16:creationId xmlns:a16="http://schemas.microsoft.com/office/drawing/2014/main" id="{AAA62890-C675-4FEE-B2B8-67004DB2C9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88821" y="4982115"/>
              <a:ext cx="357467" cy="35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形状 2960">
              <a:extLst>
                <a:ext uri="{FF2B5EF4-FFF2-40B4-BE49-F238E27FC236}">
                  <a16:creationId xmlns:a16="http://schemas.microsoft.com/office/drawing/2014/main" id="{1B4C78F4-558F-4E76-9D93-B7DC106DA0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58090" y="5041514"/>
              <a:ext cx="357511" cy="25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形状 2961">
              <a:extLst>
                <a:ext uri="{FF2B5EF4-FFF2-40B4-BE49-F238E27FC236}">
                  <a16:creationId xmlns:a16="http://schemas.microsoft.com/office/drawing/2014/main" id="{C07AB522-9B23-4513-AF78-A688B54D094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43184" y="5010126"/>
              <a:ext cx="239605" cy="32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PA-空心符 30">
            <a:extLst>
              <a:ext uri="{FF2B5EF4-FFF2-40B4-BE49-F238E27FC236}">
                <a16:creationId xmlns:a16="http://schemas.microsoft.com/office/drawing/2014/main" id="{E9988D88-D4AD-4D50-952E-3B49F2D335B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2134792">
            <a:off x="7578892" y="1481747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空心符 31">
            <a:extLst>
              <a:ext uri="{FF2B5EF4-FFF2-40B4-BE49-F238E27FC236}">
                <a16:creationId xmlns:a16="http://schemas.microsoft.com/office/drawing/2014/main" id="{BB9C76C3-7999-4EE7-A4AD-A820B1F79694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4609616">
            <a:off x="7531210" y="1410890"/>
            <a:ext cx="1338134" cy="1338132"/>
          </a:xfrm>
          <a:prstGeom prst="blockArc">
            <a:avLst>
              <a:gd name="adj1" fmla="val 10669547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PA-文本框 52">
            <a:extLst>
              <a:ext uri="{FF2B5EF4-FFF2-40B4-BE49-F238E27FC236}">
                <a16:creationId xmlns:a16="http://schemas.microsoft.com/office/drawing/2014/main" id="{541B3E9A-738C-4EFE-B723-8F74002DAF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89748" y="1854993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空心符 33">
            <a:extLst>
              <a:ext uri="{FF2B5EF4-FFF2-40B4-BE49-F238E27FC236}">
                <a16:creationId xmlns:a16="http://schemas.microsoft.com/office/drawing/2014/main" id="{42844EB2-76C2-4F6D-BF6E-0694AB5FBC04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9198756">
            <a:off x="9504114" y="1481748"/>
            <a:ext cx="1196417" cy="1196417"/>
          </a:xfrm>
          <a:prstGeom prst="blockArc">
            <a:avLst>
              <a:gd name="adj1" fmla="val 6741740"/>
              <a:gd name="adj2" fmla="val 1597257"/>
              <a:gd name="adj3" fmla="val 5428"/>
            </a:avLst>
          </a:prstGeom>
          <a:solidFill>
            <a:srgbClr val="7F7F7F"/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空心符 34">
            <a:extLst>
              <a:ext uri="{FF2B5EF4-FFF2-40B4-BE49-F238E27FC236}">
                <a16:creationId xmlns:a16="http://schemas.microsoft.com/office/drawing/2014/main" id="{AE8E56CC-1DC6-4D91-95DF-518FA51813E1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4609616">
            <a:off x="9428703" y="1410892"/>
            <a:ext cx="1338134" cy="1338132"/>
          </a:xfrm>
          <a:prstGeom prst="blockArc">
            <a:avLst>
              <a:gd name="adj1" fmla="val 17674159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PA-文本框 240">
            <a:extLst>
              <a:ext uri="{FF2B5EF4-FFF2-40B4-BE49-F238E27FC236}">
                <a16:creationId xmlns:a16="http://schemas.microsoft.com/office/drawing/2014/main" id="{A6B40239-623D-41B3-AF3D-C920BB3F2D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87238" y="185499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空心符 30">
            <a:extLst>
              <a:ext uri="{FF2B5EF4-FFF2-40B4-BE49-F238E27FC236}">
                <a16:creationId xmlns:a16="http://schemas.microsoft.com/office/drawing/2014/main" id="{A2B3F487-4822-4C7C-BEEB-7DFECB946A8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2134792">
            <a:off x="5753526" y="1481003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空心符 31">
            <a:extLst>
              <a:ext uri="{FF2B5EF4-FFF2-40B4-BE49-F238E27FC236}">
                <a16:creationId xmlns:a16="http://schemas.microsoft.com/office/drawing/2014/main" id="{12C42E77-B12B-436F-A296-40C40132792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4609616">
            <a:off x="5705844" y="1410146"/>
            <a:ext cx="1338134" cy="1338132"/>
          </a:xfrm>
          <a:prstGeom prst="blockArc">
            <a:avLst>
              <a:gd name="adj1" fmla="val 10669547"/>
              <a:gd name="adj2" fmla="val 5912049"/>
              <a:gd name="adj3" fmla="val 15713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PA-文本框 52">
            <a:extLst>
              <a:ext uri="{FF2B5EF4-FFF2-40B4-BE49-F238E27FC236}">
                <a16:creationId xmlns:a16="http://schemas.microsoft.com/office/drawing/2014/main" id="{46FC79FF-421D-4D34-9D94-E59D755A13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64381" y="1854249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文本框 42">
            <a:extLst>
              <a:ext uri="{FF2B5EF4-FFF2-40B4-BE49-F238E27FC236}">
                <a16:creationId xmlns:a16="http://schemas.microsoft.com/office/drawing/2014/main" id="{103A5225-297A-4B4A-A5AC-DA1E45776DD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35216" y="299269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42">
            <a:extLst>
              <a:ext uri="{FF2B5EF4-FFF2-40B4-BE49-F238E27FC236}">
                <a16:creationId xmlns:a16="http://schemas.microsoft.com/office/drawing/2014/main" id="{605681A5-161A-4093-AC31-F77A34C811D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57526" y="377555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31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eelOff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  <p:bldP spid="18" grpId="0" animBg="1"/>
      <p:bldP spid="19" grpId="0" animBg="1"/>
      <p:bldP spid="20" grpId="0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8ECC01A-A0B1-460A-9FD0-933F774062E8}"/>
              </a:ext>
            </a:extLst>
          </p:cNvPr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C20F2D09-B167-4D88-8CB8-95C8FA5A5A51}"/>
              </a:ext>
            </a:extLst>
          </p:cNvPr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金融理财总结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FA13FFD-3D57-4D42-B4C6-67770D3985EF}"/>
              </a:ext>
            </a:extLst>
          </p:cNvPr>
          <p:cNvSpPr>
            <a:spLocks/>
          </p:cNvSpPr>
          <p:nvPr/>
        </p:nvSpPr>
        <p:spPr bwMode="auto">
          <a:xfrm>
            <a:off x="4235385" y="-26220"/>
            <a:ext cx="7969315" cy="6893024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3B46BB3-0AAA-409D-891A-E1AAE11EC580}"/>
              </a:ext>
            </a:extLst>
          </p:cNvPr>
          <p:cNvSpPr/>
          <p:nvPr/>
        </p:nvSpPr>
        <p:spPr>
          <a:xfrm>
            <a:off x="7421809" y="4277831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D1FF6DC6-8339-4F0A-9629-EE146A443719}"/>
              </a:ext>
            </a:extLst>
          </p:cNvPr>
          <p:cNvSpPr/>
          <p:nvPr/>
        </p:nvSpPr>
        <p:spPr>
          <a:xfrm>
            <a:off x="7421809" y="4277831"/>
            <a:ext cx="36830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Design">
            <a:extLst>
              <a:ext uri="{FF2B5EF4-FFF2-40B4-BE49-F238E27FC236}">
                <a16:creationId xmlns:a16="http://schemas.microsoft.com/office/drawing/2014/main" id="{C5F02A0D-84B6-483A-82C5-52CC4A299D01}"/>
              </a:ext>
            </a:extLst>
          </p:cNvPr>
          <p:cNvSpPr txBox="1"/>
          <p:nvPr/>
        </p:nvSpPr>
        <p:spPr>
          <a:xfrm>
            <a:off x="7421809" y="3990008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90%">
            <a:extLst>
              <a:ext uri="{FF2B5EF4-FFF2-40B4-BE49-F238E27FC236}">
                <a16:creationId xmlns:a16="http://schemas.microsoft.com/office/drawing/2014/main" id="{BE5BCBB2-A853-465A-91D0-11A57C080D52}"/>
              </a:ext>
            </a:extLst>
          </p:cNvPr>
          <p:cNvSpPr txBox="1"/>
          <p:nvPr/>
        </p:nvSpPr>
        <p:spPr>
          <a:xfrm>
            <a:off x="11203603" y="3990008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298CA88B-557E-42FE-BB0B-0AA42D855874}"/>
              </a:ext>
            </a:extLst>
          </p:cNvPr>
          <p:cNvSpPr/>
          <p:nvPr/>
        </p:nvSpPr>
        <p:spPr>
          <a:xfrm>
            <a:off x="7421809" y="560693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5AA2D1CA-D3A6-4778-8575-6AEC27C3EFE2}"/>
              </a:ext>
            </a:extLst>
          </p:cNvPr>
          <p:cNvSpPr/>
          <p:nvPr/>
        </p:nvSpPr>
        <p:spPr>
          <a:xfrm>
            <a:off x="7421809" y="5606932"/>
            <a:ext cx="1587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upport">
            <a:extLst>
              <a:ext uri="{FF2B5EF4-FFF2-40B4-BE49-F238E27FC236}">
                <a16:creationId xmlns:a16="http://schemas.microsoft.com/office/drawing/2014/main" id="{DBCF0FF8-BC04-411C-A44B-034D15B1C06B}"/>
              </a:ext>
            </a:extLst>
          </p:cNvPr>
          <p:cNvSpPr txBox="1"/>
          <p:nvPr/>
        </p:nvSpPr>
        <p:spPr>
          <a:xfrm>
            <a:off x="7421809" y="5319109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45%">
            <a:extLst>
              <a:ext uri="{FF2B5EF4-FFF2-40B4-BE49-F238E27FC236}">
                <a16:creationId xmlns:a16="http://schemas.microsoft.com/office/drawing/2014/main" id="{C9E0F2AF-BFBF-423A-8F28-3D1EA2083D77}"/>
              </a:ext>
            </a:extLst>
          </p:cNvPr>
          <p:cNvSpPr txBox="1"/>
          <p:nvPr/>
        </p:nvSpPr>
        <p:spPr>
          <a:xfrm>
            <a:off x="11203603" y="5319109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7F25A6F9-F1DB-4746-AFC2-61C2DFA2ED61}"/>
              </a:ext>
            </a:extLst>
          </p:cNvPr>
          <p:cNvSpPr/>
          <p:nvPr/>
        </p:nvSpPr>
        <p:spPr>
          <a:xfrm>
            <a:off x="7421809" y="494238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B7E87909-0F6E-48F2-95EA-CE990867BD58}"/>
              </a:ext>
            </a:extLst>
          </p:cNvPr>
          <p:cNvSpPr/>
          <p:nvPr/>
        </p:nvSpPr>
        <p:spPr>
          <a:xfrm>
            <a:off x="7421809" y="4942382"/>
            <a:ext cx="3111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Marketing">
            <a:extLst>
              <a:ext uri="{FF2B5EF4-FFF2-40B4-BE49-F238E27FC236}">
                <a16:creationId xmlns:a16="http://schemas.microsoft.com/office/drawing/2014/main" id="{6290944E-ADC8-462A-A361-4D6A8B1B2B76}"/>
              </a:ext>
            </a:extLst>
          </p:cNvPr>
          <p:cNvSpPr txBox="1"/>
          <p:nvPr/>
        </p:nvSpPr>
        <p:spPr>
          <a:xfrm>
            <a:off x="7421809" y="4654558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75%">
            <a:extLst>
              <a:ext uri="{FF2B5EF4-FFF2-40B4-BE49-F238E27FC236}">
                <a16:creationId xmlns:a16="http://schemas.microsoft.com/office/drawing/2014/main" id="{68412A71-4C85-49FF-9B80-03D706F13C38}"/>
              </a:ext>
            </a:extLst>
          </p:cNvPr>
          <p:cNvSpPr txBox="1"/>
          <p:nvPr/>
        </p:nvSpPr>
        <p:spPr>
          <a:xfrm>
            <a:off x="11203603" y="4654558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54AEE10-5094-4B17-A509-06CFBA796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6" y="1474629"/>
            <a:ext cx="5400675" cy="4048125"/>
          </a:xfrm>
          <a:prstGeom prst="rect">
            <a:avLst/>
          </a:prstGeom>
        </p:spPr>
      </p:pic>
      <p:grpSp>
        <p:nvGrpSpPr>
          <p:cNvPr id="25" name="PA-组合 27">
            <a:extLst>
              <a:ext uri="{FF2B5EF4-FFF2-40B4-BE49-F238E27FC236}">
                <a16:creationId xmlns:a16="http://schemas.microsoft.com/office/drawing/2014/main" id="{1B398800-B942-443A-9124-7F800837BDE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169487" y="1865134"/>
            <a:ext cx="4298612" cy="1913961"/>
            <a:chOff x="5838494" y="4486172"/>
            <a:chExt cx="4298612" cy="1913961"/>
          </a:xfrm>
        </p:grpSpPr>
        <p:sp>
          <p:nvSpPr>
            <p:cNvPr id="26" name="PA-文本框 6">
              <a:extLst>
                <a:ext uri="{FF2B5EF4-FFF2-40B4-BE49-F238E27FC236}">
                  <a16:creationId xmlns:a16="http://schemas.microsoft.com/office/drawing/2014/main" id="{BD9E84D0-AE80-41A8-972E-6FAB06F96D6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PA-文本框 42">
              <a:extLst>
                <a:ext uri="{FF2B5EF4-FFF2-40B4-BE49-F238E27FC236}">
                  <a16:creationId xmlns:a16="http://schemas.microsoft.com/office/drawing/2014/main" id="{762AEED5-E4DD-47C1-BF17-9B95835C803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838494" y="5461414"/>
              <a:ext cx="429861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 xmlns:a16="http://schemas.microsoft.com/office/drawing/2014/main" xmlns:ma14="http://schemas.microsoft.com/office/mac/drawingml/2011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F73BF1B3-29CB-4F61-A8EE-8535D45C73B4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5CAA43F-8102-454F-8694-B39DC2FCB8AB}"/>
              </a:ext>
            </a:extLst>
          </p:cNvPr>
          <p:cNvSpPr/>
          <p:nvPr/>
        </p:nvSpPr>
        <p:spPr>
          <a:xfrm>
            <a:off x="-7620" y="-12700"/>
            <a:ext cx="6190706" cy="4320213"/>
          </a:xfrm>
          <a:custGeom>
            <a:avLst/>
            <a:gdLst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54057 w 6183086"/>
              <a:gd name="connsiteY2" fmla="*/ 72571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8910"/>
              <a:gd name="connsiteY0" fmla="*/ 0 h 4325257"/>
              <a:gd name="connsiteX1" fmla="*/ 6183086 w 6188910"/>
              <a:gd name="connsiteY1" fmla="*/ 0 h 4325257"/>
              <a:gd name="connsiteX2" fmla="*/ 6154057 w 6188910"/>
              <a:gd name="connsiteY2" fmla="*/ 725714 h 4325257"/>
              <a:gd name="connsiteX3" fmla="*/ 5863771 w 6188910"/>
              <a:gd name="connsiteY3" fmla="*/ 1741714 h 4325257"/>
              <a:gd name="connsiteX4" fmla="*/ 5152571 w 6188910"/>
              <a:gd name="connsiteY4" fmla="*/ 2612571 h 4325257"/>
              <a:gd name="connsiteX5" fmla="*/ 4267200 w 6188910"/>
              <a:gd name="connsiteY5" fmla="*/ 2902857 h 4325257"/>
              <a:gd name="connsiteX6" fmla="*/ 3497943 w 6188910"/>
              <a:gd name="connsiteY6" fmla="*/ 3004457 h 4325257"/>
              <a:gd name="connsiteX7" fmla="*/ 3077029 w 6188910"/>
              <a:gd name="connsiteY7" fmla="*/ 3614057 h 4325257"/>
              <a:gd name="connsiteX8" fmla="*/ 3004457 w 6188910"/>
              <a:gd name="connsiteY8" fmla="*/ 4223657 h 4325257"/>
              <a:gd name="connsiteX9" fmla="*/ 2002971 w 6188910"/>
              <a:gd name="connsiteY9" fmla="*/ 4325257 h 4325257"/>
              <a:gd name="connsiteX10" fmla="*/ 1378857 w 6188910"/>
              <a:gd name="connsiteY10" fmla="*/ 3991429 h 4325257"/>
              <a:gd name="connsiteX11" fmla="*/ 1175657 w 6188910"/>
              <a:gd name="connsiteY11" fmla="*/ 3323771 h 4325257"/>
              <a:gd name="connsiteX12" fmla="*/ 885371 w 6188910"/>
              <a:gd name="connsiteY12" fmla="*/ 2786743 h 4325257"/>
              <a:gd name="connsiteX13" fmla="*/ 391886 w 6188910"/>
              <a:gd name="connsiteY13" fmla="*/ 2844800 h 4325257"/>
              <a:gd name="connsiteX14" fmla="*/ 0 w 6188910"/>
              <a:gd name="connsiteY14" fmla="*/ 2873829 h 4325257"/>
              <a:gd name="connsiteX15" fmla="*/ 14514 w 6188910"/>
              <a:gd name="connsiteY15" fmla="*/ 0 h 4325257"/>
              <a:gd name="connsiteX0" fmla="*/ 14514 w 6188910"/>
              <a:gd name="connsiteY0" fmla="*/ 0 h 4325257"/>
              <a:gd name="connsiteX1" fmla="*/ 6183086 w 6188910"/>
              <a:gd name="connsiteY1" fmla="*/ 0 h 4325257"/>
              <a:gd name="connsiteX2" fmla="*/ 6154057 w 6188910"/>
              <a:gd name="connsiteY2" fmla="*/ 725714 h 4325257"/>
              <a:gd name="connsiteX3" fmla="*/ 5863771 w 6188910"/>
              <a:gd name="connsiteY3" fmla="*/ 1741714 h 4325257"/>
              <a:gd name="connsiteX4" fmla="*/ 5152571 w 6188910"/>
              <a:gd name="connsiteY4" fmla="*/ 2612571 h 4325257"/>
              <a:gd name="connsiteX5" fmla="*/ 4267200 w 6188910"/>
              <a:gd name="connsiteY5" fmla="*/ 2902857 h 4325257"/>
              <a:gd name="connsiteX6" fmla="*/ 3497943 w 6188910"/>
              <a:gd name="connsiteY6" fmla="*/ 3004457 h 4325257"/>
              <a:gd name="connsiteX7" fmla="*/ 3077029 w 6188910"/>
              <a:gd name="connsiteY7" fmla="*/ 3614057 h 4325257"/>
              <a:gd name="connsiteX8" fmla="*/ 3004457 w 6188910"/>
              <a:gd name="connsiteY8" fmla="*/ 4223657 h 4325257"/>
              <a:gd name="connsiteX9" fmla="*/ 2002971 w 6188910"/>
              <a:gd name="connsiteY9" fmla="*/ 4325257 h 4325257"/>
              <a:gd name="connsiteX10" fmla="*/ 1378857 w 6188910"/>
              <a:gd name="connsiteY10" fmla="*/ 3991429 h 4325257"/>
              <a:gd name="connsiteX11" fmla="*/ 1175657 w 6188910"/>
              <a:gd name="connsiteY11" fmla="*/ 3323771 h 4325257"/>
              <a:gd name="connsiteX12" fmla="*/ 885371 w 6188910"/>
              <a:gd name="connsiteY12" fmla="*/ 2786743 h 4325257"/>
              <a:gd name="connsiteX13" fmla="*/ 391886 w 6188910"/>
              <a:gd name="connsiteY13" fmla="*/ 2844800 h 4325257"/>
              <a:gd name="connsiteX14" fmla="*/ 0 w 6188910"/>
              <a:gd name="connsiteY14" fmla="*/ 2873829 h 4325257"/>
              <a:gd name="connsiteX15" fmla="*/ 14514 w 6188910"/>
              <a:gd name="connsiteY15" fmla="*/ 0 h 4325257"/>
              <a:gd name="connsiteX0" fmla="*/ 14514 w 6326198"/>
              <a:gd name="connsiteY0" fmla="*/ 0 h 4325257"/>
              <a:gd name="connsiteX1" fmla="*/ 6183086 w 6326198"/>
              <a:gd name="connsiteY1" fmla="*/ 0 h 4325257"/>
              <a:gd name="connsiteX2" fmla="*/ 6314077 w 6326198"/>
              <a:gd name="connsiteY2" fmla="*/ 718094 h 4325257"/>
              <a:gd name="connsiteX3" fmla="*/ 5863771 w 6326198"/>
              <a:gd name="connsiteY3" fmla="*/ 1741714 h 4325257"/>
              <a:gd name="connsiteX4" fmla="*/ 5152571 w 6326198"/>
              <a:gd name="connsiteY4" fmla="*/ 2612571 h 4325257"/>
              <a:gd name="connsiteX5" fmla="*/ 4267200 w 6326198"/>
              <a:gd name="connsiteY5" fmla="*/ 2902857 h 4325257"/>
              <a:gd name="connsiteX6" fmla="*/ 3497943 w 6326198"/>
              <a:gd name="connsiteY6" fmla="*/ 3004457 h 4325257"/>
              <a:gd name="connsiteX7" fmla="*/ 3077029 w 6326198"/>
              <a:gd name="connsiteY7" fmla="*/ 3614057 h 4325257"/>
              <a:gd name="connsiteX8" fmla="*/ 3004457 w 6326198"/>
              <a:gd name="connsiteY8" fmla="*/ 4223657 h 4325257"/>
              <a:gd name="connsiteX9" fmla="*/ 2002971 w 6326198"/>
              <a:gd name="connsiteY9" fmla="*/ 4325257 h 4325257"/>
              <a:gd name="connsiteX10" fmla="*/ 1378857 w 6326198"/>
              <a:gd name="connsiteY10" fmla="*/ 3991429 h 4325257"/>
              <a:gd name="connsiteX11" fmla="*/ 1175657 w 6326198"/>
              <a:gd name="connsiteY11" fmla="*/ 3323771 h 4325257"/>
              <a:gd name="connsiteX12" fmla="*/ 885371 w 6326198"/>
              <a:gd name="connsiteY12" fmla="*/ 2786743 h 4325257"/>
              <a:gd name="connsiteX13" fmla="*/ 391886 w 6326198"/>
              <a:gd name="connsiteY13" fmla="*/ 2844800 h 4325257"/>
              <a:gd name="connsiteX14" fmla="*/ 0 w 6326198"/>
              <a:gd name="connsiteY14" fmla="*/ 2873829 h 4325257"/>
              <a:gd name="connsiteX15" fmla="*/ 14514 w 6326198"/>
              <a:gd name="connsiteY15" fmla="*/ 0 h 4325257"/>
              <a:gd name="connsiteX0" fmla="*/ 14514 w 6314678"/>
              <a:gd name="connsiteY0" fmla="*/ 0 h 4325257"/>
              <a:gd name="connsiteX1" fmla="*/ 6183086 w 6314678"/>
              <a:gd name="connsiteY1" fmla="*/ 0 h 4325257"/>
              <a:gd name="connsiteX2" fmla="*/ 6314077 w 6314678"/>
              <a:gd name="connsiteY2" fmla="*/ 718094 h 4325257"/>
              <a:gd name="connsiteX3" fmla="*/ 5863771 w 6314678"/>
              <a:gd name="connsiteY3" fmla="*/ 1741714 h 4325257"/>
              <a:gd name="connsiteX4" fmla="*/ 5152571 w 6314678"/>
              <a:gd name="connsiteY4" fmla="*/ 2612571 h 4325257"/>
              <a:gd name="connsiteX5" fmla="*/ 4267200 w 6314678"/>
              <a:gd name="connsiteY5" fmla="*/ 2902857 h 4325257"/>
              <a:gd name="connsiteX6" fmla="*/ 3497943 w 6314678"/>
              <a:gd name="connsiteY6" fmla="*/ 3004457 h 4325257"/>
              <a:gd name="connsiteX7" fmla="*/ 3077029 w 6314678"/>
              <a:gd name="connsiteY7" fmla="*/ 3614057 h 4325257"/>
              <a:gd name="connsiteX8" fmla="*/ 3004457 w 6314678"/>
              <a:gd name="connsiteY8" fmla="*/ 4223657 h 4325257"/>
              <a:gd name="connsiteX9" fmla="*/ 2002971 w 6314678"/>
              <a:gd name="connsiteY9" fmla="*/ 4325257 h 4325257"/>
              <a:gd name="connsiteX10" fmla="*/ 1378857 w 6314678"/>
              <a:gd name="connsiteY10" fmla="*/ 3991429 h 4325257"/>
              <a:gd name="connsiteX11" fmla="*/ 1175657 w 6314678"/>
              <a:gd name="connsiteY11" fmla="*/ 3323771 h 4325257"/>
              <a:gd name="connsiteX12" fmla="*/ 885371 w 6314678"/>
              <a:gd name="connsiteY12" fmla="*/ 2786743 h 4325257"/>
              <a:gd name="connsiteX13" fmla="*/ 391886 w 6314678"/>
              <a:gd name="connsiteY13" fmla="*/ 2844800 h 4325257"/>
              <a:gd name="connsiteX14" fmla="*/ 0 w 6314678"/>
              <a:gd name="connsiteY14" fmla="*/ 2873829 h 4325257"/>
              <a:gd name="connsiteX15" fmla="*/ 14514 w 6314678"/>
              <a:gd name="connsiteY15" fmla="*/ 0 h 4325257"/>
              <a:gd name="connsiteX0" fmla="*/ 14514 w 6315401"/>
              <a:gd name="connsiteY0" fmla="*/ 0 h 4325257"/>
              <a:gd name="connsiteX1" fmla="*/ 6183086 w 6315401"/>
              <a:gd name="connsiteY1" fmla="*/ 0 h 4325257"/>
              <a:gd name="connsiteX2" fmla="*/ 6314077 w 6315401"/>
              <a:gd name="connsiteY2" fmla="*/ 718094 h 4325257"/>
              <a:gd name="connsiteX3" fmla="*/ 5863771 w 6315401"/>
              <a:gd name="connsiteY3" fmla="*/ 1741714 h 4325257"/>
              <a:gd name="connsiteX4" fmla="*/ 5152571 w 6315401"/>
              <a:gd name="connsiteY4" fmla="*/ 2612571 h 4325257"/>
              <a:gd name="connsiteX5" fmla="*/ 4267200 w 6315401"/>
              <a:gd name="connsiteY5" fmla="*/ 2902857 h 4325257"/>
              <a:gd name="connsiteX6" fmla="*/ 3497943 w 6315401"/>
              <a:gd name="connsiteY6" fmla="*/ 3004457 h 4325257"/>
              <a:gd name="connsiteX7" fmla="*/ 3077029 w 6315401"/>
              <a:gd name="connsiteY7" fmla="*/ 3614057 h 4325257"/>
              <a:gd name="connsiteX8" fmla="*/ 3004457 w 6315401"/>
              <a:gd name="connsiteY8" fmla="*/ 4223657 h 4325257"/>
              <a:gd name="connsiteX9" fmla="*/ 2002971 w 6315401"/>
              <a:gd name="connsiteY9" fmla="*/ 4325257 h 4325257"/>
              <a:gd name="connsiteX10" fmla="*/ 1378857 w 6315401"/>
              <a:gd name="connsiteY10" fmla="*/ 3991429 h 4325257"/>
              <a:gd name="connsiteX11" fmla="*/ 1175657 w 6315401"/>
              <a:gd name="connsiteY11" fmla="*/ 3323771 h 4325257"/>
              <a:gd name="connsiteX12" fmla="*/ 885371 w 6315401"/>
              <a:gd name="connsiteY12" fmla="*/ 2786743 h 4325257"/>
              <a:gd name="connsiteX13" fmla="*/ 391886 w 6315401"/>
              <a:gd name="connsiteY13" fmla="*/ 2844800 h 4325257"/>
              <a:gd name="connsiteX14" fmla="*/ 0 w 6315401"/>
              <a:gd name="connsiteY14" fmla="*/ 2873829 h 4325257"/>
              <a:gd name="connsiteX15" fmla="*/ 14514 w 6315401"/>
              <a:gd name="connsiteY15" fmla="*/ 0 h 4325257"/>
              <a:gd name="connsiteX0" fmla="*/ 14514 w 6218217"/>
              <a:gd name="connsiteY0" fmla="*/ 0 h 4325257"/>
              <a:gd name="connsiteX1" fmla="*/ 6183086 w 6218217"/>
              <a:gd name="connsiteY1" fmla="*/ 0 h 4325257"/>
              <a:gd name="connsiteX2" fmla="*/ 6215017 w 6218217"/>
              <a:gd name="connsiteY2" fmla="*/ 718094 h 4325257"/>
              <a:gd name="connsiteX3" fmla="*/ 5863771 w 6218217"/>
              <a:gd name="connsiteY3" fmla="*/ 1741714 h 4325257"/>
              <a:gd name="connsiteX4" fmla="*/ 5152571 w 6218217"/>
              <a:gd name="connsiteY4" fmla="*/ 2612571 h 4325257"/>
              <a:gd name="connsiteX5" fmla="*/ 4267200 w 6218217"/>
              <a:gd name="connsiteY5" fmla="*/ 2902857 h 4325257"/>
              <a:gd name="connsiteX6" fmla="*/ 3497943 w 6218217"/>
              <a:gd name="connsiteY6" fmla="*/ 3004457 h 4325257"/>
              <a:gd name="connsiteX7" fmla="*/ 3077029 w 6218217"/>
              <a:gd name="connsiteY7" fmla="*/ 3614057 h 4325257"/>
              <a:gd name="connsiteX8" fmla="*/ 3004457 w 6218217"/>
              <a:gd name="connsiteY8" fmla="*/ 4223657 h 4325257"/>
              <a:gd name="connsiteX9" fmla="*/ 2002971 w 6218217"/>
              <a:gd name="connsiteY9" fmla="*/ 4325257 h 4325257"/>
              <a:gd name="connsiteX10" fmla="*/ 1378857 w 6218217"/>
              <a:gd name="connsiteY10" fmla="*/ 3991429 h 4325257"/>
              <a:gd name="connsiteX11" fmla="*/ 1175657 w 6218217"/>
              <a:gd name="connsiteY11" fmla="*/ 3323771 h 4325257"/>
              <a:gd name="connsiteX12" fmla="*/ 885371 w 6218217"/>
              <a:gd name="connsiteY12" fmla="*/ 2786743 h 4325257"/>
              <a:gd name="connsiteX13" fmla="*/ 391886 w 6218217"/>
              <a:gd name="connsiteY13" fmla="*/ 2844800 h 4325257"/>
              <a:gd name="connsiteX14" fmla="*/ 0 w 6218217"/>
              <a:gd name="connsiteY14" fmla="*/ 2873829 h 4325257"/>
              <a:gd name="connsiteX15" fmla="*/ 14514 w 6218217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467463 w 6183086"/>
              <a:gd name="connsiteY6" fmla="*/ 292063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913017 w 6183086"/>
              <a:gd name="connsiteY8" fmla="*/ 42617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913017 w 6183086"/>
              <a:gd name="connsiteY8" fmla="*/ 42617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33901"/>
              <a:gd name="connsiteX1" fmla="*/ 6183086 w 6183086"/>
              <a:gd name="connsiteY1" fmla="*/ 0 h 4333901"/>
              <a:gd name="connsiteX2" fmla="*/ 6161677 w 6183086"/>
              <a:gd name="connsiteY2" fmla="*/ 710474 h 4333901"/>
              <a:gd name="connsiteX3" fmla="*/ 5863771 w 6183086"/>
              <a:gd name="connsiteY3" fmla="*/ 1741714 h 4333901"/>
              <a:gd name="connsiteX4" fmla="*/ 5152571 w 6183086"/>
              <a:gd name="connsiteY4" fmla="*/ 2612571 h 4333901"/>
              <a:gd name="connsiteX5" fmla="*/ 4236720 w 6183086"/>
              <a:gd name="connsiteY5" fmla="*/ 2979057 h 4333901"/>
              <a:gd name="connsiteX6" fmla="*/ 3520803 w 6183086"/>
              <a:gd name="connsiteY6" fmla="*/ 3050177 h 4333901"/>
              <a:gd name="connsiteX7" fmla="*/ 3077029 w 6183086"/>
              <a:gd name="connsiteY7" fmla="*/ 3614057 h 4333901"/>
              <a:gd name="connsiteX8" fmla="*/ 2913017 w 6183086"/>
              <a:gd name="connsiteY8" fmla="*/ 4261757 h 4333901"/>
              <a:gd name="connsiteX9" fmla="*/ 2002971 w 6183086"/>
              <a:gd name="connsiteY9" fmla="*/ 4325257 h 4333901"/>
              <a:gd name="connsiteX10" fmla="*/ 1378857 w 6183086"/>
              <a:gd name="connsiteY10" fmla="*/ 3991429 h 4333901"/>
              <a:gd name="connsiteX11" fmla="*/ 1175657 w 6183086"/>
              <a:gd name="connsiteY11" fmla="*/ 3323771 h 4333901"/>
              <a:gd name="connsiteX12" fmla="*/ 885371 w 6183086"/>
              <a:gd name="connsiteY12" fmla="*/ 2786743 h 4333901"/>
              <a:gd name="connsiteX13" fmla="*/ 391886 w 6183086"/>
              <a:gd name="connsiteY13" fmla="*/ 2844800 h 4333901"/>
              <a:gd name="connsiteX14" fmla="*/ 0 w 6183086"/>
              <a:gd name="connsiteY14" fmla="*/ 2873829 h 4333901"/>
              <a:gd name="connsiteX15" fmla="*/ 14514 w 6183086"/>
              <a:gd name="connsiteY15" fmla="*/ 0 h 4333901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844437 w 6183086"/>
              <a:gd name="connsiteY8" fmla="*/ 423127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844437 w 6183086"/>
              <a:gd name="connsiteY8" fmla="*/ 423127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53767"/>
              <a:gd name="connsiteX1" fmla="*/ 6183086 w 6183086"/>
              <a:gd name="connsiteY1" fmla="*/ 0 h 4353767"/>
              <a:gd name="connsiteX2" fmla="*/ 6161677 w 6183086"/>
              <a:gd name="connsiteY2" fmla="*/ 710474 h 4353767"/>
              <a:gd name="connsiteX3" fmla="*/ 5863771 w 6183086"/>
              <a:gd name="connsiteY3" fmla="*/ 1741714 h 4353767"/>
              <a:gd name="connsiteX4" fmla="*/ 5152571 w 6183086"/>
              <a:gd name="connsiteY4" fmla="*/ 2612571 h 4353767"/>
              <a:gd name="connsiteX5" fmla="*/ 4236720 w 6183086"/>
              <a:gd name="connsiteY5" fmla="*/ 2979057 h 4353767"/>
              <a:gd name="connsiteX6" fmla="*/ 3520803 w 6183086"/>
              <a:gd name="connsiteY6" fmla="*/ 3050177 h 4353767"/>
              <a:gd name="connsiteX7" fmla="*/ 3077029 w 6183086"/>
              <a:gd name="connsiteY7" fmla="*/ 3614057 h 4353767"/>
              <a:gd name="connsiteX8" fmla="*/ 2844437 w 6183086"/>
              <a:gd name="connsiteY8" fmla="*/ 4231277 h 4353767"/>
              <a:gd name="connsiteX9" fmla="*/ 2002971 w 6183086"/>
              <a:gd name="connsiteY9" fmla="*/ 4325257 h 4353767"/>
              <a:gd name="connsiteX10" fmla="*/ 1378857 w 6183086"/>
              <a:gd name="connsiteY10" fmla="*/ 3991429 h 4353767"/>
              <a:gd name="connsiteX11" fmla="*/ 1175657 w 6183086"/>
              <a:gd name="connsiteY11" fmla="*/ 3323771 h 4353767"/>
              <a:gd name="connsiteX12" fmla="*/ 885371 w 6183086"/>
              <a:gd name="connsiteY12" fmla="*/ 2786743 h 4353767"/>
              <a:gd name="connsiteX13" fmla="*/ 391886 w 6183086"/>
              <a:gd name="connsiteY13" fmla="*/ 2844800 h 4353767"/>
              <a:gd name="connsiteX14" fmla="*/ 0 w 6183086"/>
              <a:gd name="connsiteY14" fmla="*/ 2873829 h 4353767"/>
              <a:gd name="connsiteX15" fmla="*/ 14514 w 6183086"/>
              <a:gd name="connsiteY15" fmla="*/ 0 h 4353767"/>
              <a:gd name="connsiteX0" fmla="*/ 14514 w 6183086"/>
              <a:gd name="connsiteY0" fmla="*/ 0 h 4353767"/>
              <a:gd name="connsiteX1" fmla="*/ 6183086 w 6183086"/>
              <a:gd name="connsiteY1" fmla="*/ 0 h 4353767"/>
              <a:gd name="connsiteX2" fmla="*/ 6161677 w 6183086"/>
              <a:gd name="connsiteY2" fmla="*/ 710474 h 4353767"/>
              <a:gd name="connsiteX3" fmla="*/ 5863771 w 6183086"/>
              <a:gd name="connsiteY3" fmla="*/ 1741714 h 4353767"/>
              <a:gd name="connsiteX4" fmla="*/ 5152571 w 6183086"/>
              <a:gd name="connsiteY4" fmla="*/ 2612571 h 4353767"/>
              <a:gd name="connsiteX5" fmla="*/ 4236720 w 6183086"/>
              <a:gd name="connsiteY5" fmla="*/ 2979057 h 4353767"/>
              <a:gd name="connsiteX6" fmla="*/ 3520803 w 6183086"/>
              <a:gd name="connsiteY6" fmla="*/ 3050177 h 4353767"/>
              <a:gd name="connsiteX7" fmla="*/ 3077029 w 6183086"/>
              <a:gd name="connsiteY7" fmla="*/ 3614057 h 4353767"/>
              <a:gd name="connsiteX8" fmla="*/ 2844437 w 6183086"/>
              <a:gd name="connsiteY8" fmla="*/ 4231277 h 4353767"/>
              <a:gd name="connsiteX9" fmla="*/ 2002971 w 6183086"/>
              <a:gd name="connsiteY9" fmla="*/ 4325257 h 4353767"/>
              <a:gd name="connsiteX10" fmla="*/ 1378857 w 6183086"/>
              <a:gd name="connsiteY10" fmla="*/ 3991429 h 4353767"/>
              <a:gd name="connsiteX11" fmla="*/ 1175657 w 6183086"/>
              <a:gd name="connsiteY11" fmla="*/ 3323771 h 4353767"/>
              <a:gd name="connsiteX12" fmla="*/ 885371 w 6183086"/>
              <a:gd name="connsiteY12" fmla="*/ 2786743 h 4353767"/>
              <a:gd name="connsiteX13" fmla="*/ 391886 w 6183086"/>
              <a:gd name="connsiteY13" fmla="*/ 2844800 h 4353767"/>
              <a:gd name="connsiteX14" fmla="*/ 0 w 6183086"/>
              <a:gd name="connsiteY14" fmla="*/ 2873829 h 4353767"/>
              <a:gd name="connsiteX15" fmla="*/ 14514 w 6183086"/>
              <a:gd name="connsiteY15" fmla="*/ 0 h 4353767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9142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9937 w 6190706"/>
              <a:gd name="connsiteY11" fmla="*/ 33313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9937 w 6190706"/>
              <a:gd name="connsiteY11" fmla="*/ 33313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52797 w 6190706"/>
              <a:gd name="connsiteY11" fmla="*/ 323995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52797 w 6190706"/>
              <a:gd name="connsiteY11" fmla="*/ 323995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2317 w 6190706"/>
              <a:gd name="connsiteY11" fmla="*/ 32551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90706" h="4320213">
                <a:moveTo>
                  <a:pt x="22134" y="0"/>
                </a:moveTo>
                <a:lnTo>
                  <a:pt x="6190706" y="0"/>
                </a:lnTo>
                <a:cubicBezTo>
                  <a:pt x="6181030" y="241905"/>
                  <a:pt x="6186593" y="468569"/>
                  <a:pt x="6169297" y="710474"/>
                </a:cubicBezTo>
                <a:cubicBezTo>
                  <a:pt x="6186835" y="1087241"/>
                  <a:pt x="6036733" y="1425907"/>
                  <a:pt x="5871391" y="1741714"/>
                </a:cubicBezTo>
                <a:cubicBezTo>
                  <a:pt x="5695284" y="2062480"/>
                  <a:pt x="5496318" y="2375625"/>
                  <a:pt x="5160191" y="2612571"/>
                </a:cubicBezTo>
                <a:cubicBezTo>
                  <a:pt x="4880307" y="2869353"/>
                  <a:pt x="4630904" y="2874675"/>
                  <a:pt x="4244340" y="2979057"/>
                </a:cubicBezTo>
                <a:cubicBezTo>
                  <a:pt x="3942201" y="2997684"/>
                  <a:pt x="3784842" y="2970590"/>
                  <a:pt x="3528423" y="3050177"/>
                </a:cubicBezTo>
                <a:cubicBezTo>
                  <a:pt x="3357638" y="3177177"/>
                  <a:pt x="3179234" y="3357517"/>
                  <a:pt x="3084649" y="3614057"/>
                </a:cubicBezTo>
                <a:cubicBezTo>
                  <a:pt x="3083318" y="3855357"/>
                  <a:pt x="3036268" y="4005217"/>
                  <a:pt x="2852057" y="4231277"/>
                </a:cubicBezTo>
                <a:cubicBezTo>
                  <a:pt x="2525848" y="4359124"/>
                  <a:pt x="2275840" y="4326950"/>
                  <a:pt x="1972491" y="4271917"/>
                </a:cubicBezTo>
                <a:cubicBezTo>
                  <a:pt x="1718733" y="4191121"/>
                  <a:pt x="1556415" y="4102705"/>
                  <a:pt x="1386477" y="3938089"/>
                </a:cubicBezTo>
                <a:cubicBezTo>
                  <a:pt x="1273024" y="3740936"/>
                  <a:pt x="1228150" y="3452344"/>
                  <a:pt x="1122317" y="3255191"/>
                </a:cubicBezTo>
                <a:cubicBezTo>
                  <a:pt x="1020475" y="3027922"/>
                  <a:pt x="1101513" y="2953052"/>
                  <a:pt x="892991" y="2786743"/>
                </a:cubicBezTo>
                <a:cubicBezTo>
                  <a:pt x="728496" y="2699415"/>
                  <a:pt x="564001" y="2787348"/>
                  <a:pt x="399506" y="2844800"/>
                </a:cubicBezTo>
                <a:lnTo>
                  <a:pt x="0" y="2904309"/>
                </a:lnTo>
                <a:lnTo>
                  <a:pt x="2213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7AECEB1-B7F3-45E1-9B3E-4272B5784C13}"/>
              </a:ext>
            </a:extLst>
          </p:cNvPr>
          <p:cNvSpPr/>
          <p:nvPr/>
        </p:nvSpPr>
        <p:spPr>
          <a:xfrm>
            <a:off x="-7619" y="-12699"/>
            <a:ext cx="5189518" cy="3849238"/>
          </a:xfrm>
          <a:custGeom>
            <a:avLst/>
            <a:gdLst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85456"/>
              <a:gd name="connsiteY0" fmla="*/ 0 h 3802743"/>
              <a:gd name="connsiteX1" fmla="*/ 4122057 w 5185456"/>
              <a:gd name="connsiteY1" fmla="*/ 0 h 3802743"/>
              <a:gd name="connsiteX2" fmla="*/ 4934857 w 5185456"/>
              <a:gd name="connsiteY2" fmla="*/ 537028 h 3802743"/>
              <a:gd name="connsiteX3" fmla="*/ 5185456 w 5185456"/>
              <a:gd name="connsiteY3" fmla="*/ 1098322 h 3802743"/>
              <a:gd name="connsiteX4" fmla="*/ 5050971 w 5185456"/>
              <a:gd name="connsiteY4" fmla="*/ 1538514 h 3802743"/>
              <a:gd name="connsiteX5" fmla="*/ 4804229 w 5185456"/>
              <a:gd name="connsiteY5" fmla="*/ 1727200 h 3802743"/>
              <a:gd name="connsiteX6" fmla="*/ 1596571 w 5185456"/>
              <a:gd name="connsiteY6" fmla="*/ 3802743 h 3802743"/>
              <a:gd name="connsiteX7" fmla="*/ 0 w 5185456"/>
              <a:gd name="connsiteY7" fmla="*/ 2685143 h 3802743"/>
              <a:gd name="connsiteX8" fmla="*/ 0 w 5185456"/>
              <a:gd name="connsiteY8" fmla="*/ 0 h 3802743"/>
              <a:gd name="connsiteX0" fmla="*/ 0 w 5185456"/>
              <a:gd name="connsiteY0" fmla="*/ 0 h 3802743"/>
              <a:gd name="connsiteX1" fmla="*/ 4122057 w 5185456"/>
              <a:gd name="connsiteY1" fmla="*/ 0 h 3802743"/>
              <a:gd name="connsiteX2" fmla="*/ 4934857 w 5185456"/>
              <a:gd name="connsiteY2" fmla="*/ 537028 h 3802743"/>
              <a:gd name="connsiteX3" fmla="*/ 5185456 w 5185456"/>
              <a:gd name="connsiteY3" fmla="*/ 1098322 h 3802743"/>
              <a:gd name="connsiteX4" fmla="*/ 5050971 w 5185456"/>
              <a:gd name="connsiteY4" fmla="*/ 1538514 h 3802743"/>
              <a:gd name="connsiteX5" fmla="*/ 4804229 w 5185456"/>
              <a:gd name="connsiteY5" fmla="*/ 1727200 h 3802743"/>
              <a:gd name="connsiteX6" fmla="*/ 1596571 w 5185456"/>
              <a:gd name="connsiteY6" fmla="*/ 3802743 h 3802743"/>
              <a:gd name="connsiteX7" fmla="*/ 0 w 5185456"/>
              <a:gd name="connsiteY7" fmla="*/ 2685143 h 3802743"/>
              <a:gd name="connsiteX8" fmla="*/ 0 w 5185456"/>
              <a:gd name="connsiteY8" fmla="*/ 0 h 3802743"/>
              <a:gd name="connsiteX0" fmla="*/ 0 w 5187290"/>
              <a:gd name="connsiteY0" fmla="*/ 0 h 3802743"/>
              <a:gd name="connsiteX1" fmla="*/ 4122057 w 5187290"/>
              <a:gd name="connsiteY1" fmla="*/ 0 h 3802743"/>
              <a:gd name="connsiteX2" fmla="*/ 4934857 w 5187290"/>
              <a:gd name="connsiteY2" fmla="*/ 537028 h 3802743"/>
              <a:gd name="connsiteX3" fmla="*/ 5185456 w 5187290"/>
              <a:gd name="connsiteY3" fmla="*/ 1098322 h 3802743"/>
              <a:gd name="connsiteX4" fmla="*/ 5050971 w 5187290"/>
              <a:gd name="connsiteY4" fmla="*/ 1538514 h 3802743"/>
              <a:gd name="connsiteX5" fmla="*/ 4804229 w 5187290"/>
              <a:gd name="connsiteY5" fmla="*/ 1727200 h 3802743"/>
              <a:gd name="connsiteX6" fmla="*/ 1596571 w 5187290"/>
              <a:gd name="connsiteY6" fmla="*/ 3802743 h 3802743"/>
              <a:gd name="connsiteX7" fmla="*/ 0 w 5187290"/>
              <a:gd name="connsiteY7" fmla="*/ 2685143 h 3802743"/>
              <a:gd name="connsiteX8" fmla="*/ 0 w 5187290"/>
              <a:gd name="connsiteY8" fmla="*/ 0 h 3802743"/>
              <a:gd name="connsiteX0" fmla="*/ 0 w 5189518"/>
              <a:gd name="connsiteY0" fmla="*/ 0 h 3802743"/>
              <a:gd name="connsiteX1" fmla="*/ 4122057 w 5189518"/>
              <a:gd name="connsiteY1" fmla="*/ 0 h 3802743"/>
              <a:gd name="connsiteX2" fmla="*/ 4934857 w 5189518"/>
              <a:gd name="connsiteY2" fmla="*/ 537028 h 3802743"/>
              <a:gd name="connsiteX3" fmla="*/ 5185456 w 5189518"/>
              <a:gd name="connsiteY3" fmla="*/ 1098322 h 3802743"/>
              <a:gd name="connsiteX4" fmla="*/ 5050971 w 5189518"/>
              <a:gd name="connsiteY4" fmla="*/ 1538514 h 3802743"/>
              <a:gd name="connsiteX5" fmla="*/ 4804229 w 5189518"/>
              <a:gd name="connsiteY5" fmla="*/ 1727200 h 3802743"/>
              <a:gd name="connsiteX6" fmla="*/ 1596571 w 5189518"/>
              <a:gd name="connsiteY6" fmla="*/ 3802743 h 3802743"/>
              <a:gd name="connsiteX7" fmla="*/ 0 w 5189518"/>
              <a:gd name="connsiteY7" fmla="*/ 2685143 h 3802743"/>
              <a:gd name="connsiteX8" fmla="*/ 0 w 5189518"/>
              <a:gd name="connsiteY8" fmla="*/ 0 h 3802743"/>
              <a:gd name="connsiteX0" fmla="*/ 0 w 5189518"/>
              <a:gd name="connsiteY0" fmla="*/ 0 h 3802743"/>
              <a:gd name="connsiteX1" fmla="*/ 4122057 w 5189518"/>
              <a:gd name="connsiteY1" fmla="*/ 0 h 3802743"/>
              <a:gd name="connsiteX2" fmla="*/ 4934857 w 5189518"/>
              <a:gd name="connsiteY2" fmla="*/ 537028 h 3802743"/>
              <a:gd name="connsiteX3" fmla="*/ 5185456 w 5189518"/>
              <a:gd name="connsiteY3" fmla="*/ 1098322 h 3802743"/>
              <a:gd name="connsiteX4" fmla="*/ 5050971 w 5189518"/>
              <a:gd name="connsiteY4" fmla="*/ 1538514 h 3802743"/>
              <a:gd name="connsiteX5" fmla="*/ 4804229 w 5189518"/>
              <a:gd name="connsiteY5" fmla="*/ 1727200 h 3802743"/>
              <a:gd name="connsiteX6" fmla="*/ 1596571 w 5189518"/>
              <a:gd name="connsiteY6" fmla="*/ 3802743 h 3802743"/>
              <a:gd name="connsiteX7" fmla="*/ 0 w 5189518"/>
              <a:gd name="connsiteY7" fmla="*/ 2685143 h 3802743"/>
              <a:gd name="connsiteX8" fmla="*/ 0 w 5189518"/>
              <a:gd name="connsiteY8" fmla="*/ 0 h 3802743"/>
              <a:gd name="connsiteX0" fmla="*/ 0 w 5189518"/>
              <a:gd name="connsiteY0" fmla="*/ 0 h 3802833"/>
              <a:gd name="connsiteX1" fmla="*/ 4122057 w 5189518"/>
              <a:gd name="connsiteY1" fmla="*/ 0 h 3802833"/>
              <a:gd name="connsiteX2" fmla="*/ 4934857 w 5189518"/>
              <a:gd name="connsiteY2" fmla="*/ 537028 h 3802833"/>
              <a:gd name="connsiteX3" fmla="*/ 5185456 w 5189518"/>
              <a:gd name="connsiteY3" fmla="*/ 1098322 h 3802833"/>
              <a:gd name="connsiteX4" fmla="*/ 5050971 w 5189518"/>
              <a:gd name="connsiteY4" fmla="*/ 1538514 h 3802833"/>
              <a:gd name="connsiteX5" fmla="*/ 4804229 w 5189518"/>
              <a:gd name="connsiteY5" fmla="*/ 1727200 h 3802833"/>
              <a:gd name="connsiteX6" fmla="*/ 1596571 w 5189518"/>
              <a:gd name="connsiteY6" fmla="*/ 3802743 h 3802833"/>
              <a:gd name="connsiteX7" fmla="*/ 0 w 5189518"/>
              <a:gd name="connsiteY7" fmla="*/ 2685143 h 3802833"/>
              <a:gd name="connsiteX8" fmla="*/ 0 w 5189518"/>
              <a:gd name="connsiteY8" fmla="*/ 0 h 3802833"/>
              <a:gd name="connsiteX0" fmla="*/ 0 w 5189518"/>
              <a:gd name="connsiteY0" fmla="*/ 0 h 3817955"/>
              <a:gd name="connsiteX1" fmla="*/ 4122057 w 5189518"/>
              <a:gd name="connsiteY1" fmla="*/ 0 h 3817955"/>
              <a:gd name="connsiteX2" fmla="*/ 4934857 w 5189518"/>
              <a:gd name="connsiteY2" fmla="*/ 537028 h 3817955"/>
              <a:gd name="connsiteX3" fmla="*/ 5185456 w 5189518"/>
              <a:gd name="connsiteY3" fmla="*/ 1098322 h 3817955"/>
              <a:gd name="connsiteX4" fmla="*/ 5050971 w 5189518"/>
              <a:gd name="connsiteY4" fmla="*/ 1538514 h 3817955"/>
              <a:gd name="connsiteX5" fmla="*/ 4804229 w 5189518"/>
              <a:gd name="connsiteY5" fmla="*/ 1727200 h 3817955"/>
              <a:gd name="connsiteX6" fmla="*/ 1596571 w 5189518"/>
              <a:gd name="connsiteY6" fmla="*/ 3802743 h 3817955"/>
              <a:gd name="connsiteX7" fmla="*/ 0 w 5189518"/>
              <a:gd name="connsiteY7" fmla="*/ 2685143 h 3817955"/>
              <a:gd name="connsiteX8" fmla="*/ 0 w 5189518"/>
              <a:gd name="connsiteY8" fmla="*/ 0 h 3817955"/>
              <a:gd name="connsiteX0" fmla="*/ 0 w 5189518"/>
              <a:gd name="connsiteY0" fmla="*/ 0 h 3833593"/>
              <a:gd name="connsiteX1" fmla="*/ 4122057 w 5189518"/>
              <a:gd name="connsiteY1" fmla="*/ 0 h 3833593"/>
              <a:gd name="connsiteX2" fmla="*/ 4934857 w 5189518"/>
              <a:gd name="connsiteY2" fmla="*/ 537028 h 3833593"/>
              <a:gd name="connsiteX3" fmla="*/ 5185456 w 5189518"/>
              <a:gd name="connsiteY3" fmla="*/ 1098322 h 3833593"/>
              <a:gd name="connsiteX4" fmla="*/ 5050971 w 5189518"/>
              <a:gd name="connsiteY4" fmla="*/ 1538514 h 3833593"/>
              <a:gd name="connsiteX5" fmla="*/ 4804229 w 5189518"/>
              <a:gd name="connsiteY5" fmla="*/ 1727200 h 3833593"/>
              <a:gd name="connsiteX6" fmla="*/ 1602921 w 5189518"/>
              <a:gd name="connsiteY6" fmla="*/ 3818618 h 3833593"/>
              <a:gd name="connsiteX7" fmla="*/ 0 w 5189518"/>
              <a:gd name="connsiteY7" fmla="*/ 2685143 h 3833593"/>
              <a:gd name="connsiteX8" fmla="*/ 0 w 5189518"/>
              <a:gd name="connsiteY8" fmla="*/ 0 h 3833593"/>
              <a:gd name="connsiteX0" fmla="*/ 0 w 5189518"/>
              <a:gd name="connsiteY0" fmla="*/ 0 h 3833593"/>
              <a:gd name="connsiteX1" fmla="*/ 4122057 w 5189518"/>
              <a:gd name="connsiteY1" fmla="*/ 0 h 3833593"/>
              <a:gd name="connsiteX2" fmla="*/ 4934857 w 5189518"/>
              <a:gd name="connsiteY2" fmla="*/ 537028 h 3833593"/>
              <a:gd name="connsiteX3" fmla="*/ 5185456 w 5189518"/>
              <a:gd name="connsiteY3" fmla="*/ 1098322 h 3833593"/>
              <a:gd name="connsiteX4" fmla="*/ 5050971 w 5189518"/>
              <a:gd name="connsiteY4" fmla="*/ 1538514 h 3833593"/>
              <a:gd name="connsiteX5" fmla="*/ 4804229 w 5189518"/>
              <a:gd name="connsiteY5" fmla="*/ 1727200 h 3833593"/>
              <a:gd name="connsiteX6" fmla="*/ 1602921 w 5189518"/>
              <a:gd name="connsiteY6" fmla="*/ 3818618 h 3833593"/>
              <a:gd name="connsiteX7" fmla="*/ 0 w 5189518"/>
              <a:gd name="connsiteY7" fmla="*/ 2685143 h 3833593"/>
              <a:gd name="connsiteX8" fmla="*/ 0 w 5189518"/>
              <a:gd name="connsiteY8" fmla="*/ 0 h 3833593"/>
              <a:gd name="connsiteX0" fmla="*/ 0 w 5189518"/>
              <a:gd name="connsiteY0" fmla="*/ 0 h 3839850"/>
              <a:gd name="connsiteX1" fmla="*/ 4122057 w 5189518"/>
              <a:gd name="connsiteY1" fmla="*/ 0 h 3839850"/>
              <a:gd name="connsiteX2" fmla="*/ 4934857 w 5189518"/>
              <a:gd name="connsiteY2" fmla="*/ 537028 h 3839850"/>
              <a:gd name="connsiteX3" fmla="*/ 5185456 w 5189518"/>
              <a:gd name="connsiteY3" fmla="*/ 1098322 h 3839850"/>
              <a:gd name="connsiteX4" fmla="*/ 5050971 w 5189518"/>
              <a:gd name="connsiteY4" fmla="*/ 1538514 h 3839850"/>
              <a:gd name="connsiteX5" fmla="*/ 4804229 w 5189518"/>
              <a:gd name="connsiteY5" fmla="*/ 1727200 h 3839850"/>
              <a:gd name="connsiteX6" fmla="*/ 1637846 w 5189518"/>
              <a:gd name="connsiteY6" fmla="*/ 3824968 h 3839850"/>
              <a:gd name="connsiteX7" fmla="*/ 0 w 5189518"/>
              <a:gd name="connsiteY7" fmla="*/ 2685143 h 3839850"/>
              <a:gd name="connsiteX8" fmla="*/ 0 w 5189518"/>
              <a:gd name="connsiteY8" fmla="*/ 0 h 3839850"/>
              <a:gd name="connsiteX0" fmla="*/ 0 w 5189518"/>
              <a:gd name="connsiteY0" fmla="*/ 0 h 3839850"/>
              <a:gd name="connsiteX1" fmla="*/ 4122057 w 5189518"/>
              <a:gd name="connsiteY1" fmla="*/ 0 h 3839850"/>
              <a:gd name="connsiteX2" fmla="*/ 4934857 w 5189518"/>
              <a:gd name="connsiteY2" fmla="*/ 537028 h 3839850"/>
              <a:gd name="connsiteX3" fmla="*/ 5185456 w 5189518"/>
              <a:gd name="connsiteY3" fmla="*/ 1098322 h 3839850"/>
              <a:gd name="connsiteX4" fmla="*/ 5050971 w 5189518"/>
              <a:gd name="connsiteY4" fmla="*/ 1538514 h 3839850"/>
              <a:gd name="connsiteX5" fmla="*/ 4804229 w 5189518"/>
              <a:gd name="connsiteY5" fmla="*/ 1727200 h 3839850"/>
              <a:gd name="connsiteX6" fmla="*/ 1637846 w 5189518"/>
              <a:gd name="connsiteY6" fmla="*/ 3824968 h 3839850"/>
              <a:gd name="connsiteX7" fmla="*/ 0 w 5189518"/>
              <a:gd name="connsiteY7" fmla="*/ 2685143 h 3839850"/>
              <a:gd name="connsiteX8" fmla="*/ 0 w 5189518"/>
              <a:gd name="connsiteY8" fmla="*/ 0 h 3839850"/>
              <a:gd name="connsiteX0" fmla="*/ 0 w 5189518"/>
              <a:gd name="connsiteY0" fmla="*/ 0 h 3849238"/>
              <a:gd name="connsiteX1" fmla="*/ 4122057 w 5189518"/>
              <a:gd name="connsiteY1" fmla="*/ 0 h 3849238"/>
              <a:gd name="connsiteX2" fmla="*/ 4934857 w 5189518"/>
              <a:gd name="connsiteY2" fmla="*/ 537028 h 3849238"/>
              <a:gd name="connsiteX3" fmla="*/ 5185456 w 5189518"/>
              <a:gd name="connsiteY3" fmla="*/ 1098322 h 3849238"/>
              <a:gd name="connsiteX4" fmla="*/ 5050971 w 5189518"/>
              <a:gd name="connsiteY4" fmla="*/ 1538514 h 3849238"/>
              <a:gd name="connsiteX5" fmla="*/ 4804229 w 5189518"/>
              <a:gd name="connsiteY5" fmla="*/ 1727200 h 3849238"/>
              <a:gd name="connsiteX6" fmla="*/ 1644196 w 5189518"/>
              <a:gd name="connsiteY6" fmla="*/ 3834493 h 3849238"/>
              <a:gd name="connsiteX7" fmla="*/ 0 w 5189518"/>
              <a:gd name="connsiteY7" fmla="*/ 2685143 h 3849238"/>
              <a:gd name="connsiteX8" fmla="*/ 0 w 5189518"/>
              <a:gd name="connsiteY8" fmla="*/ 0 h 38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9518" h="3849238">
                <a:moveTo>
                  <a:pt x="0" y="0"/>
                </a:moveTo>
                <a:lnTo>
                  <a:pt x="4122057" y="0"/>
                </a:lnTo>
                <a:cubicBezTo>
                  <a:pt x="4392990" y="179009"/>
                  <a:pt x="4730599" y="305631"/>
                  <a:pt x="4934857" y="537028"/>
                </a:cubicBezTo>
                <a:cubicBezTo>
                  <a:pt x="5159677" y="778101"/>
                  <a:pt x="5174948" y="890586"/>
                  <a:pt x="5185456" y="1098322"/>
                </a:cubicBezTo>
                <a:cubicBezTo>
                  <a:pt x="5202541" y="1292678"/>
                  <a:pt x="5167237" y="1401308"/>
                  <a:pt x="5050971" y="1538514"/>
                </a:cubicBezTo>
                <a:cubicBezTo>
                  <a:pt x="4973487" y="1620459"/>
                  <a:pt x="5372025" y="1344537"/>
                  <a:pt x="4804229" y="1727200"/>
                </a:cubicBezTo>
                <a:cubicBezTo>
                  <a:pt x="4236433" y="2109863"/>
                  <a:pt x="1754565" y="3793520"/>
                  <a:pt x="1644196" y="3834493"/>
                </a:cubicBezTo>
                <a:cubicBezTo>
                  <a:pt x="1581906" y="3976310"/>
                  <a:pt x="532190" y="3057676"/>
                  <a:pt x="0" y="268514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6FA8094-C068-473D-BD70-1251AE2BE0E1}"/>
              </a:ext>
            </a:extLst>
          </p:cNvPr>
          <p:cNvSpPr/>
          <p:nvPr/>
        </p:nvSpPr>
        <p:spPr>
          <a:xfrm rot="10800000">
            <a:off x="9127011" y="4623611"/>
            <a:ext cx="3064988" cy="2291103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35856 w 2755107"/>
              <a:gd name="connsiteY4" fmla="*/ 497681 h 1272309"/>
              <a:gd name="connsiteX5" fmla="*/ 1816894 w 2755107"/>
              <a:gd name="connsiteY5" fmla="*/ 46196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35856 w 2755107"/>
              <a:gd name="connsiteY4" fmla="*/ 497681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53345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153345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44292 w 2755107"/>
              <a:gd name="connsiteY5" fmla="*/ 517423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272309">
                <a:moveTo>
                  <a:pt x="0" y="0"/>
                </a:moveTo>
                <a:lnTo>
                  <a:pt x="0" y="1272309"/>
                </a:lnTo>
                <a:lnTo>
                  <a:pt x="347663" y="902493"/>
                </a:lnTo>
                <a:cubicBezTo>
                  <a:pt x="439738" y="773112"/>
                  <a:pt x="574716" y="642411"/>
                  <a:pt x="678697" y="601136"/>
                </a:cubicBezTo>
                <a:cubicBezTo>
                  <a:pt x="848559" y="535255"/>
                  <a:pt x="1051979" y="592546"/>
                  <a:pt x="1290337" y="594917"/>
                </a:cubicBezTo>
                <a:cubicBezTo>
                  <a:pt x="1523700" y="578248"/>
                  <a:pt x="1586206" y="570599"/>
                  <a:pt x="1844292" y="517423"/>
                </a:cubicBezTo>
                <a:cubicBezTo>
                  <a:pt x="2057811" y="44494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FE1E6A4B-1707-4004-9397-3A301C8361EE}"/>
              </a:ext>
            </a:extLst>
          </p:cNvPr>
          <p:cNvSpPr/>
          <p:nvPr/>
        </p:nvSpPr>
        <p:spPr>
          <a:xfrm>
            <a:off x="10756901" y="6100873"/>
            <a:ext cx="1442718" cy="81384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FB55754-A14F-411D-8915-4CB88752E7CC}"/>
              </a:ext>
            </a:extLst>
          </p:cNvPr>
          <p:cNvGrpSpPr/>
          <p:nvPr/>
        </p:nvGrpSpPr>
        <p:grpSpPr>
          <a:xfrm>
            <a:off x="6619360" y="1593420"/>
            <a:ext cx="3863356" cy="615902"/>
            <a:chOff x="6619360" y="1593420"/>
            <a:chExt cx="3863356" cy="61590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2CC68C4-786A-4FD3-BDD0-0EC32F9E2FD4}"/>
                </a:ext>
              </a:extLst>
            </p:cNvPr>
            <p:cNvSpPr/>
            <p:nvPr/>
          </p:nvSpPr>
          <p:spPr>
            <a:xfrm>
              <a:off x="6619360" y="159342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41C27BA-6F20-4037-8D19-17E703F0EF94}"/>
                </a:ext>
              </a:extLst>
            </p:cNvPr>
            <p:cNvSpPr/>
            <p:nvPr/>
          </p:nvSpPr>
          <p:spPr>
            <a:xfrm>
              <a:off x="7287506" y="1600142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金融理财投资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27EC8C4-0464-4B2F-B21D-5CAEA87DFF6B}"/>
              </a:ext>
            </a:extLst>
          </p:cNvPr>
          <p:cNvGrpSpPr/>
          <p:nvPr/>
        </p:nvGrpSpPr>
        <p:grpSpPr>
          <a:xfrm>
            <a:off x="6619360" y="2774209"/>
            <a:ext cx="3863356" cy="615902"/>
            <a:chOff x="6619360" y="2774209"/>
            <a:chExt cx="3863356" cy="61590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FC750FDE-A2DA-4030-95B5-45E500805EEB}"/>
                </a:ext>
              </a:extLst>
            </p:cNvPr>
            <p:cNvSpPr/>
            <p:nvPr/>
          </p:nvSpPr>
          <p:spPr>
            <a:xfrm>
              <a:off x="6619360" y="2774209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3DC3EDB-14B6-4BF1-A6E9-1CADC725EC6E}"/>
                </a:ext>
              </a:extLst>
            </p:cNvPr>
            <p:cNvSpPr/>
            <p:nvPr/>
          </p:nvSpPr>
          <p:spPr>
            <a:xfrm>
              <a:off x="7287506" y="2780931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金融理财介绍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3128202-2A77-477C-9043-0113D7CEFF68}"/>
              </a:ext>
            </a:extLst>
          </p:cNvPr>
          <p:cNvGrpSpPr/>
          <p:nvPr/>
        </p:nvGrpSpPr>
        <p:grpSpPr>
          <a:xfrm>
            <a:off x="6619360" y="3890261"/>
            <a:ext cx="3863356" cy="615902"/>
            <a:chOff x="6619360" y="3890261"/>
            <a:chExt cx="3863356" cy="61590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DE65D57-FF5F-4AE0-B710-65180B39AA93}"/>
                </a:ext>
              </a:extLst>
            </p:cNvPr>
            <p:cNvSpPr/>
            <p:nvPr/>
          </p:nvSpPr>
          <p:spPr>
            <a:xfrm>
              <a:off x="6619360" y="3890261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6E4878-6324-4BFB-9147-40735FFA0AAF}"/>
                </a:ext>
              </a:extLst>
            </p:cNvPr>
            <p:cNvSpPr/>
            <p:nvPr/>
          </p:nvSpPr>
          <p:spPr>
            <a:xfrm>
              <a:off x="7287506" y="3896983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金融理财学习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D07D3EE-1ED9-4F5D-AF69-D1EE865E78DD}"/>
              </a:ext>
            </a:extLst>
          </p:cNvPr>
          <p:cNvGrpSpPr/>
          <p:nvPr/>
        </p:nvGrpSpPr>
        <p:grpSpPr>
          <a:xfrm>
            <a:off x="6619360" y="5071050"/>
            <a:ext cx="3863356" cy="615902"/>
            <a:chOff x="6619360" y="5071050"/>
            <a:chExt cx="3863356" cy="61590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D441453-8530-47BA-B3DF-6EA6AC7E35A9}"/>
                </a:ext>
              </a:extLst>
            </p:cNvPr>
            <p:cNvSpPr/>
            <p:nvPr/>
          </p:nvSpPr>
          <p:spPr>
            <a:xfrm>
              <a:off x="6619360" y="507105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43E59CD-D984-4E91-9E7C-6CFF45CDC913}"/>
                </a:ext>
              </a:extLst>
            </p:cNvPr>
            <p:cNvSpPr/>
            <p:nvPr/>
          </p:nvSpPr>
          <p:spPr>
            <a:xfrm>
              <a:off x="7287506" y="5077772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金融理财总结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3DBA7CB0-3488-4D1E-A9CA-469536F18965}"/>
              </a:ext>
            </a:extLst>
          </p:cNvPr>
          <p:cNvSpPr/>
          <p:nvPr/>
        </p:nvSpPr>
        <p:spPr>
          <a:xfrm>
            <a:off x="5072140" y="1704914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7E65240-AE67-4443-8240-B9105A952F69}"/>
              </a:ext>
            </a:extLst>
          </p:cNvPr>
          <p:cNvSpPr/>
          <p:nvPr/>
        </p:nvSpPr>
        <p:spPr>
          <a:xfrm>
            <a:off x="84183" y="5487365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5155E54-31FB-4414-9680-E09D94ED8269}"/>
              </a:ext>
            </a:extLst>
          </p:cNvPr>
          <p:cNvSpPr/>
          <p:nvPr/>
        </p:nvSpPr>
        <p:spPr>
          <a:xfrm>
            <a:off x="421775" y="500365"/>
            <a:ext cx="45194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2A0B9AA-DE41-46B8-96FD-D5583FC26A5D}"/>
              </a:ext>
            </a:extLst>
          </p:cNvPr>
          <p:cNvSpPr/>
          <p:nvPr/>
        </p:nvSpPr>
        <p:spPr>
          <a:xfrm>
            <a:off x="6225693" y="150189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D95F574-239D-48C7-86D3-24FA53E75540}"/>
              </a:ext>
            </a:extLst>
          </p:cNvPr>
          <p:cNvSpPr/>
          <p:nvPr/>
        </p:nvSpPr>
        <p:spPr>
          <a:xfrm>
            <a:off x="6225693" y="2682686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1B70F66-A28A-4061-B0EF-0FB6303C394C}"/>
              </a:ext>
            </a:extLst>
          </p:cNvPr>
          <p:cNvSpPr/>
          <p:nvPr/>
        </p:nvSpPr>
        <p:spPr>
          <a:xfrm>
            <a:off x="6225693" y="3798738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0A448F7-065C-4617-BF8E-B39053C55C48}"/>
              </a:ext>
            </a:extLst>
          </p:cNvPr>
          <p:cNvSpPr/>
          <p:nvPr/>
        </p:nvSpPr>
        <p:spPr>
          <a:xfrm>
            <a:off x="6225693" y="497952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9850783-66FB-4F77-AAB5-A57F5DBE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55" y="1901371"/>
            <a:ext cx="3836850" cy="413199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9BB279A3-BD79-4C59-B88D-501FD1D4D5E0}"/>
              </a:ext>
            </a:extLst>
          </p:cNvPr>
          <p:cNvSpPr/>
          <p:nvPr/>
        </p:nvSpPr>
        <p:spPr>
          <a:xfrm>
            <a:off x="3522296" y="4457844"/>
            <a:ext cx="497867" cy="49786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28" grpId="0" animBg="1"/>
      <p:bldP spid="29" grpId="0" animBg="1"/>
      <p:bldP spid="31" grpId="0"/>
      <p:bldP spid="16" grpId="0" animBg="1"/>
      <p:bldP spid="20" grpId="0" animBg="1"/>
      <p:bldP spid="23" grpId="0" animBg="1"/>
      <p:bldP spid="26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51">
            <a:extLst>
              <a:ext uri="{FF2B5EF4-FFF2-40B4-BE49-F238E27FC236}">
                <a16:creationId xmlns:a16="http://schemas.microsoft.com/office/drawing/2014/main" id="{F1233A67-DF9A-42A2-9D6A-D3B7DC7647D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348467" y="-12702"/>
            <a:ext cx="4856233" cy="442718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301F43-6B8C-4C18-A10D-6B49C94E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27" y="2465903"/>
            <a:ext cx="5143500" cy="3228975"/>
          </a:xfrm>
          <a:prstGeom prst="rect">
            <a:avLst/>
          </a:prstGeom>
        </p:spPr>
      </p:pic>
      <p:sp>
        <p:nvSpPr>
          <p:cNvPr id="22" name="Rectangle 27">
            <a:extLst>
              <a:ext uri="{FF2B5EF4-FFF2-40B4-BE49-F238E27FC236}">
                <a16:creationId xmlns:a16="http://schemas.microsoft.com/office/drawing/2014/main" id="{ED545F37-7842-42BC-8C9C-297070D22536}"/>
              </a:ext>
            </a:extLst>
          </p:cNvPr>
          <p:cNvSpPr txBox="1"/>
          <p:nvPr/>
        </p:nvSpPr>
        <p:spPr>
          <a:xfrm>
            <a:off x="2437854" y="1989175"/>
            <a:ext cx="115570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57%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60A9D5C6-2A96-4B3E-8308-AC35D2F89BBF}"/>
              </a:ext>
            </a:extLst>
          </p:cNvPr>
          <p:cNvSpPr txBox="1"/>
          <p:nvPr/>
        </p:nvSpPr>
        <p:spPr>
          <a:xfrm>
            <a:off x="2408438" y="2526320"/>
            <a:ext cx="2830053" cy="1193019"/>
          </a:xfrm>
          <a:prstGeom prst="rect">
            <a:avLst/>
          </a:prstGeom>
          <a:extLst>
            <a:ext uri="{C572A759-6A51-4108-AA02-DFA0A04FC94B}">
              <ma14:wrappingTextBoxFlag xmlns=""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54D3B31B-35AA-4BF9-BAA7-3B3B5854B609}"/>
              </a:ext>
            </a:extLst>
          </p:cNvPr>
          <p:cNvSpPr txBox="1"/>
          <p:nvPr/>
        </p:nvSpPr>
        <p:spPr>
          <a:xfrm>
            <a:off x="2454570" y="4138320"/>
            <a:ext cx="115570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BD47F095-CC61-4CA9-9525-9907FF5F68F2}"/>
              </a:ext>
            </a:extLst>
          </p:cNvPr>
          <p:cNvSpPr txBox="1"/>
          <p:nvPr/>
        </p:nvSpPr>
        <p:spPr>
          <a:xfrm>
            <a:off x="2437854" y="4596180"/>
            <a:ext cx="2813337" cy="1193019"/>
          </a:xfrm>
          <a:prstGeom prst="rect">
            <a:avLst/>
          </a:prstGeom>
          <a:extLst>
            <a:ext uri="{C572A759-6A51-4108-AA02-DFA0A04FC94B}">
              <ma14:wrappingTextBoxFlag xmlns=""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DA8B81A9-2E79-49B8-8708-5F274977F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ma14="http://schemas.microsoft.com/office/mac/drawingml/2011/main" xmlns:m="http://schemas.openxmlformats.org/officeDocument/2006/math" xmlns:p14="http://schemas.microsoft.com/office/powerpoint/2010/main" xmlns:mc="http://schemas.openxmlformats.org/markup-compatibility/2006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3723" y="1866900"/>
            <a:ext cx="548123" cy="70038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1171803A-6969-41FF-8F39-E575D66B20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ma14="http://schemas.microsoft.com/office/mac/drawingml/2011/main" xmlns:m="http://schemas.openxmlformats.org/officeDocument/2006/math" xmlns:p14="http://schemas.microsoft.com/office/powerpoint/2010/main" xmlns:mc="http://schemas.openxmlformats.org/markup-compatibility/2006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4625" y="4028871"/>
            <a:ext cx="487221" cy="7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 xmlns:ma14="http://schemas.microsoft.com/office/mac/drawingml/2011/main" xmlns:m="http://schemas.openxmlformats.org/officeDocument/2006/math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7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任意多边形: 形状 22">
            <a:extLst>
              <a:ext uri="{FF2B5EF4-FFF2-40B4-BE49-F238E27FC236}">
                <a16:creationId xmlns:a16="http://schemas.microsoft.com/office/drawing/2014/main" id="{6578FCDB-3C7B-4C91-8492-3A2CA32C39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5103770" y="-241485"/>
            <a:ext cx="1993694" cy="12201236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1F1A2C7F-FC50-4CE2-8AA7-19E0678996E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86563" y="2337307"/>
            <a:ext cx="6018873" cy="3833991"/>
            <a:chOff x="3086563" y="2337307"/>
            <a:chExt cx="6018873" cy="3833991"/>
          </a:xfrm>
        </p:grpSpPr>
        <p:pic>
          <p:nvPicPr>
            <p:cNvPr id="11" name="PA-图片 20">
              <a:extLst>
                <a:ext uri="{FF2B5EF4-FFF2-40B4-BE49-F238E27FC236}">
                  <a16:creationId xmlns:a16="http://schemas.microsoft.com/office/drawing/2014/main" id="{95F11B0C-E1C5-4B46-AADF-DB68CA7F6E4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6563" y="2337307"/>
              <a:ext cx="6018873" cy="3833991"/>
            </a:xfrm>
            <a:prstGeom prst="rect">
              <a:avLst/>
            </a:prstGeom>
          </p:spPr>
        </p:pic>
        <p:sp>
          <p:nvSpPr>
            <p:cNvPr id="12" name="PA-矩形 3">
              <a:extLst>
                <a:ext uri="{FF2B5EF4-FFF2-40B4-BE49-F238E27FC236}">
                  <a16:creationId xmlns:a16="http://schemas.microsoft.com/office/drawing/2014/main" id="{3A9D7E0A-EA8C-4BFE-AE81-DD786D72C4E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15508" y="2677524"/>
              <a:ext cx="4407877" cy="2766672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47700" dist="571500" dir="5400000" sx="83000" sy="83000" algn="t" rotWithShape="0">
                <a:srgbClr val="00C5FF">
                  <a:alpha val="5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Rectangle 27">
            <a:extLst>
              <a:ext uri="{FF2B5EF4-FFF2-40B4-BE49-F238E27FC236}">
                <a16:creationId xmlns:a16="http://schemas.microsoft.com/office/drawing/2014/main" id="{E4359845-9BCD-45D5-B278-CB981ED1FE82}"/>
              </a:ext>
            </a:extLst>
          </p:cNvPr>
          <p:cNvSpPr txBox="1"/>
          <p:nvPr/>
        </p:nvSpPr>
        <p:spPr>
          <a:xfrm>
            <a:off x="9146262" y="3114716"/>
            <a:ext cx="2323738" cy="1193019"/>
          </a:xfrm>
          <a:prstGeom prst="rect">
            <a:avLst/>
          </a:prstGeom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0CEB75-969E-4A3C-BD32-6BC2E5E4C3D9}"/>
              </a:ext>
            </a:extLst>
          </p:cNvPr>
          <p:cNvSpPr/>
          <p:nvPr/>
        </p:nvSpPr>
        <p:spPr>
          <a:xfrm>
            <a:off x="4338598" y="1357596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Financial management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F6C53D0F-A6B4-47C6-8C83-E3DF6C1F9452}"/>
              </a:ext>
            </a:extLst>
          </p:cNvPr>
          <p:cNvSpPr txBox="1"/>
          <p:nvPr/>
        </p:nvSpPr>
        <p:spPr>
          <a:xfrm>
            <a:off x="681174" y="3114716"/>
            <a:ext cx="2323738" cy="1193019"/>
          </a:xfrm>
          <a:prstGeom prst="rect">
            <a:avLst/>
          </a:prstGeom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6">
            <a:extLst>
              <a:ext uri="{FF2B5EF4-FFF2-40B4-BE49-F238E27FC236}">
                <a16:creationId xmlns:a16="http://schemas.microsoft.com/office/drawing/2014/main" id="{F38898B6-7767-4045-A7F3-E96BF5AE32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5636" y="887728"/>
            <a:ext cx="1980029" cy="55207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ts val="35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金融理财</a:t>
            </a: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="" xmlns:a16="http://schemas.microsoft.com/office/drawing/2014/main" xmlns:a14="http://schemas.microsoft.com/office/drawing/2010/main" xmlns:ma14="http://schemas.microsoft.com/office/mac/drawingml/2011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任意多边形 5">
            <a:extLst>
              <a:ext uri="{FF2B5EF4-FFF2-40B4-BE49-F238E27FC236}">
                <a16:creationId xmlns:a16="http://schemas.microsoft.com/office/drawing/2014/main" id="{84CEF861-668E-4ABB-9A2C-145048E27DDA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4052704">
            <a:off x="6679487" y="1996989"/>
            <a:ext cx="5386572" cy="4471351"/>
          </a:xfrm>
          <a:custGeom>
            <a:avLst/>
            <a:gdLst>
              <a:gd name="T0" fmla="*/ 252 w 1712"/>
              <a:gd name="T1" fmla="*/ 203 h 1411"/>
              <a:gd name="T2" fmla="*/ 1444 w 1712"/>
              <a:gd name="T3" fmla="*/ 415 h 1411"/>
              <a:gd name="T4" fmla="*/ 208 w 1712"/>
              <a:gd name="T5" fmla="*/ 1355 h 1411"/>
              <a:gd name="T6" fmla="*/ 252 w 1712"/>
              <a:gd name="T7" fmla="*/ 203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2" h="1411">
                <a:moveTo>
                  <a:pt x="252" y="203"/>
                </a:moveTo>
                <a:cubicBezTo>
                  <a:pt x="499" y="0"/>
                  <a:pt x="1176" y="35"/>
                  <a:pt x="1444" y="415"/>
                </a:cubicBezTo>
                <a:cubicBezTo>
                  <a:pt x="1712" y="795"/>
                  <a:pt x="412" y="1411"/>
                  <a:pt x="208" y="1355"/>
                </a:cubicBezTo>
                <a:cubicBezTo>
                  <a:pt x="4" y="1299"/>
                  <a:pt x="0" y="411"/>
                  <a:pt x="252" y="203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9567010-FE9F-43F1-BA64-8A5621403905}"/>
              </a:ext>
            </a:extLst>
          </p:cNvPr>
          <p:cNvGrpSpPr/>
          <p:nvPr/>
        </p:nvGrpSpPr>
        <p:grpSpPr>
          <a:xfrm>
            <a:off x="638958" y="308447"/>
            <a:ext cx="8028899" cy="6664726"/>
            <a:chOff x="174501" y="308447"/>
            <a:chExt cx="8028899" cy="6664726"/>
          </a:xfrm>
        </p:grpSpPr>
        <p:sp>
          <p:nvSpPr>
            <p:cNvPr id="5" name="PA-任意多边形 5">
              <a:extLst>
                <a:ext uri="{FF2B5EF4-FFF2-40B4-BE49-F238E27FC236}">
                  <a16:creationId xmlns:a16="http://schemas.microsoft.com/office/drawing/2014/main" id="{AAB1BD3D-E511-4618-8AB4-48C6A1F17AD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455945">
              <a:off x="174501" y="308447"/>
              <a:ext cx="8028899" cy="6664726"/>
            </a:xfrm>
            <a:custGeom>
              <a:avLst/>
              <a:gdLst>
                <a:gd name="T0" fmla="*/ 252 w 1712"/>
                <a:gd name="T1" fmla="*/ 203 h 1411"/>
                <a:gd name="T2" fmla="*/ 1444 w 1712"/>
                <a:gd name="T3" fmla="*/ 415 h 1411"/>
                <a:gd name="T4" fmla="*/ 208 w 1712"/>
                <a:gd name="T5" fmla="*/ 1355 h 1411"/>
                <a:gd name="T6" fmla="*/ 252 w 1712"/>
                <a:gd name="T7" fmla="*/ 203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2" h="1411">
                  <a:moveTo>
                    <a:pt x="252" y="203"/>
                  </a:moveTo>
                  <a:cubicBezTo>
                    <a:pt x="499" y="0"/>
                    <a:pt x="1176" y="35"/>
                    <a:pt x="1444" y="415"/>
                  </a:cubicBezTo>
                  <a:cubicBezTo>
                    <a:pt x="1712" y="795"/>
                    <a:pt x="412" y="1411"/>
                    <a:pt x="208" y="1355"/>
                  </a:cubicBezTo>
                  <a:cubicBezTo>
                    <a:pt x="4" y="1299"/>
                    <a:pt x="0" y="411"/>
                    <a:pt x="252" y="20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PA-组合 27">
              <a:extLst>
                <a:ext uri="{FF2B5EF4-FFF2-40B4-BE49-F238E27FC236}">
                  <a16:creationId xmlns:a16="http://schemas.microsoft.com/office/drawing/2014/main" id="{2C1F9B12-4B84-4C48-AB48-EF378FB8AB5C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367910" y="2970802"/>
              <a:ext cx="3629153" cy="1908013"/>
              <a:chOff x="5935066" y="4486172"/>
              <a:chExt cx="3629153" cy="1908013"/>
            </a:xfrm>
          </p:grpSpPr>
          <p:sp>
            <p:nvSpPr>
              <p:cNvPr id="14" name="PA-文本框 6">
                <a:extLst>
                  <a:ext uri="{FF2B5EF4-FFF2-40B4-BE49-F238E27FC236}">
                    <a16:creationId xmlns:a16="http://schemas.microsoft.com/office/drawing/2014/main" id="{49E78455-C60F-4420-8C46-A82CEF885063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949287" y="4486172"/>
                <a:ext cx="2846100" cy="951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>
                  <a:defRPr sz="2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algn="l">
                  <a:lnSpc>
                    <a:spcPts val="3500"/>
                  </a:lnSpc>
                </a:pPr>
                <a:r>
                  <a:rPr lang="zh-CN" altLang="en-US" sz="3200" dirty="0">
                    <a:latin typeface="+mn-lt"/>
                    <a:ea typeface="+mn-ea"/>
                    <a:cs typeface="+mn-ea"/>
                    <a:sym typeface="+mn-lt"/>
                  </a:rPr>
                  <a:t>金融理财</a:t>
                </a:r>
                <a:endParaRPr lang="en-US" sz="320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l">
                  <a:lnSpc>
                    <a:spcPts val="3500"/>
                  </a:lnSpc>
                </a:pP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MANAGEMENT</a:t>
                </a:r>
                <a:endParaRPr 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PA-文本框 42">
                <a:extLst>
                  <a:ext uri="{FF2B5EF4-FFF2-40B4-BE49-F238E27FC236}">
                    <a16:creationId xmlns:a16="http://schemas.microsoft.com/office/drawing/2014/main" id="{07F98854-8C68-4E51-9616-3AB0BB5B1ED1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35066" y="5483295"/>
                <a:ext cx="3629153" cy="91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143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Source Han Sans CN Normal" panose="020B0400000000000000" pitchFamily="34" charset="-128"/>
                    <a:ea typeface="Source Han Sans CN Normal" panose="020B0400000000000000" pitchFamily="34" charset="-128"/>
                  </a:defRPr>
                </a:lvl1pPr>
              </a:lstStyle>
              <a:p>
                <a:pPr>
                  <a:lnSpc>
                    <a:spcPts val="2200"/>
                  </a:lnSpc>
                </a:pPr>
                <a:r>
                  <a:rPr lang="en-US" altLang="zh-CN" dirty="0">
                    <a:solidFill>
                      <a:srgbClr val="333333"/>
                    </a:solidFill>
                    <a:latin typeface="+mn-lt"/>
                    <a:ea typeface="+mn-ea"/>
                    <a:cs typeface="+mn-ea"/>
                    <a:sym typeface="+mn-lt"/>
                  </a:rPr>
                  <a:t>Gentle to have, but not compromise, I want to be in quiet, not strong. The life most of the time.</a:t>
                </a: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60DE2956-1459-434E-9FE2-CBECA0DFC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39505" y="2243515"/>
              <a:ext cx="560392" cy="560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3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621318-2DF7-4538-830B-2C4AAC9B64B8}"/>
              </a:ext>
            </a:extLst>
          </p:cNvPr>
          <p:cNvSpPr>
            <a:spLocks/>
          </p:cNvSpPr>
          <p:nvPr/>
        </p:nvSpPr>
        <p:spPr bwMode="auto">
          <a:xfrm>
            <a:off x="-1" y="-12700"/>
            <a:ext cx="8153497" cy="6879504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E4C4EEFE-E2CD-4EA0-A61E-6D447806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064" y="3407248"/>
            <a:ext cx="82800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67630C5-D02D-42F6-9DEC-ED28B91CE720}"/>
              </a:ext>
            </a:extLst>
          </p:cNvPr>
          <p:cNvGrpSpPr/>
          <p:nvPr/>
        </p:nvGrpSpPr>
        <p:grpSpPr>
          <a:xfrm>
            <a:off x="3750905" y="2605055"/>
            <a:ext cx="206311" cy="938212"/>
            <a:chOff x="1745505" y="2220491"/>
            <a:chExt cx="154781" cy="703659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ABD7706E-B75B-4204-8EB4-F578CD018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2122611A-FAD6-4E0E-A5EB-FC6B3F06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4">
            <a:extLst>
              <a:ext uri="{FF2B5EF4-FFF2-40B4-BE49-F238E27FC236}">
                <a16:creationId xmlns:a16="http://schemas.microsoft.com/office/drawing/2014/main" id="{A703662C-FC47-4441-9CE3-F2FD140A752B}"/>
              </a:ext>
            </a:extLst>
          </p:cNvPr>
          <p:cNvGrpSpPr/>
          <p:nvPr/>
        </p:nvGrpSpPr>
        <p:grpSpPr>
          <a:xfrm>
            <a:off x="5414325" y="3335306"/>
            <a:ext cx="206311" cy="938213"/>
            <a:chOff x="2993454" y="2768178"/>
            <a:chExt cx="154781" cy="703660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14498702-1875-4F8F-9900-7AE4737A5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4D1C343A-B321-4EC5-BE1C-3A4D23FD8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6">
            <a:extLst>
              <a:ext uri="{FF2B5EF4-FFF2-40B4-BE49-F238E27FC236}">
                <a16:creationId xmlns:a16="http://schemas.microsoft.com/office/drawing/2014/main" id="{3265888F-DA97-4E7E-A79C-69591A7C9345}"/>
              </a:ext>
            </a:extLst>
          </p:cNvPr>
          <p:cNvGrpSpPr/>
          <p:nvPr/>
        </p:nvGrpSpPr>
        <p:grpSpPr>
          <a:xfrm>
            <a:off x="6842397" y="2605055"/>
            <a:ext cx="207899" cy="938212"/>
            <a:chOff x="4064842" y="2220491"/>
            <a:chExt cx="155972" cy="703659"/>
          </a:xfrm>
        </p:grpSpPr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DEB39BC-3D80-473C-9C80-AF5FC4556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26F67B03-F5C0-4FB0-83FB-29D67370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grpSp>
        <p:nvGrpSpPr>
          <p:cNvPr id="30" name="组合 8">
            <a:extLst>
              <a:ext uri="{FF2B5EF4-FFF2-40B4-BE49-F238E27FC236}">
                <a16:creationId xmlns:a16="http://schemas.microsoft.com/office/drawing/2014/main" id="{EEED0C56-EFBD-4589-A551-53F8A91F8E77}"/>
              </a:ext>
            </a:extLst>
          </p:cNvPr>
          <p:cNvGrpSpPr/>
          <p:nvPr/>
        </p:nvGrpSpPr>
        <p:grpSpPr>
          <a:xfrm>
            <a:off x="8345197" y="3335306"/>
            <a:ext cx="207899" cy="938213"/>
            <a:chOff x="5192289" y="2768178"/>
            <a:chExt cx="155972" cy="703660"/>
          </a:xfrm>
        </p:grpSpPr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D84B6ED-F834-4AA6-9BAB-228D69EF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38BCC58E-DDB6-405C-AE8E-2CBF2C26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">
            <a:extLst>
              <a:ext uri="{FF2B5EF4-FFF2-40B4-BE49-F238E27FC236}">
                <a16:creationId xmlns:a16="http://schemas.microsoft.com/office/drawing/2014/main" id="{C1956AA6-D3B9-49EA-80E7-1EF01B4110B8}"/>
              </a:ext>
            </a:extLst>
          </p:cNvPr>
          <p:cNvGrpSpPr/>
          <p:nvPr/>
        </p:nvGrpSpPr>
        <p:grpSpPr>
          <a:xfrm>
            <a:off x="9781375" y="2605055"/>
            <a:ext cx="207899" cy="938212"/>
            <a:chOff x="6269755" y="2220491"/>
            <a:chExt cx="155972" cy="703659"/>
          </a:xfrm>
        </p:grpSpPr>
        <p:sp>
          <p:nvSpPr>
            <p:cNvPr id="34" name="Rectangle 267">
              <a:extLst>
                <a:ext uri="{FF2B5EF4-FFF2-40B4-BE49-F238E27FC236}">
                  <a16:creationId xmlns:a16="http://schemas.microsoft.com/office/drawing/2014/main" id="{E9452B15-813E-4F7B-BDAB-C8BA09C51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268">
              <a:extLst>
                <a:ext uri="{FF2B5EF4-FFF2-40B4-BE49-F238E27FC236}">
                  <a16:creationId xmlns:a16="http://schemas.microsoft.com/office/drawing/2014/main" id="{6E54919A-0B2D-4E26-9BA2-3B663D7AC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">
            <a:extLst>
              <a:ext uri="{FF2B5EF4-FFF2-40B4-BE49-F238E27FC236}">
                <a16:creationId xmlns:a16="http://schemas.microsoft.com/office/drawing/2014/main" id="{2509860F-399E-4D27-9C9B-B942A1BBD6EE}"/>
              </a:ext>
            </a:extLst>
          </p:cNvPr>
          <p:cNvGrpSpPr/>
          <p:nvPr/>
        </p:nvGrpSpPr>
        <p:grpSpPr>
          <a:xfrm>
            <a:off x="3543008" y="2292317"/>
            <a:ext cx="622108" cy="625475"/>
            <a:chOff x="1589533" y="1985937"/>
            <a:chExt cx="466725" cy="469106"/>
          </a:xfrm>
        </p:grpSpPr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A41C0352-ACDC-4010-94B2-DDAF55645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3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2C7320D6-9143-48C1-91F6-D562DB6D1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044" y="2045644"/>
              <a:ext cx="262370" cy="346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1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7">
            <a:extLst>
              <a:ext uri="{FF2B5EF4-FFF2-40B4-BE49-F238E27FC236}">
                <a16:creationId xmlns:a16="http://schemas.microsoft.com/office/drawing/2014/main" id="{0B3D03B6-E64F-4B69-9BE2-651F09C731F3}"/>
              </a:ext>
            </a:extLst>
          </p:cNvPr>
          <p:cNvGrpSpPr/>
          <p:nvPr/>
        </p:nvGrpSpPr>
        <p:grpSpPr>
          <a:xfrm>
            <a:off x="6636089" y="2292316"/>
            <a:ext cx="622108" cy="625474"/>
            <a:chOff x="3910061" y="1985937"/>
            <a:chExt cx="466725" cy="469106"/>
          </a:xfrm>
        </p:grpSpPr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9693EB04-A678-48EB-9769-5059D14E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DEE7ED58-53EB-4D1A-9448-684A7B18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355" y="2037761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3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11">
            <a:extLst>
              <a:ext uri="{FF2B5EF4-FFF2-40B4-BE49-F238E27FC236}">
                <a16:creationId xmlns:a16="http://schemas.microsoft.com/office/drawing/2014/main" id="{053367BF-9989-4C99-8CA0-6C859360309A}"/>
              </a:ext>
            </a:extLst>
          </p:cNvPr>
          <p:cNvGrpSpPr/>
          <p:nvPr/>
        </p:nvGrpSpPr>
        <p:grpSpPr>
          <a:xfrm>
            <a:off x="9575066" y="2292317"/>
            <a:ext cx="622108" cy="625475"/>
            <a:chOff x="6114974" y="1985937"/>
            <a:chExt cx="466725" cy="469106"/>
          </a:xfrm>
        </p:grpSpPr>
        <p:sp>
          <p:nvSpPr>
            <p:cNvPr id="46" name="Oval 269">
              <a:extLst>
                <a:ext uri="{FF2B5EF4-FFF2-40B4-BE49-F238E27FC236}">
                  <a16:creationId xmlns:a16="http://schemas.microsoft.com/office/drawing/2014/main" id="{8B3C989B-8EC0-48A4-A5B2-796B94996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id="{22C69DDF-F5A4-43F4-8AF9-8355E78DE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293" y="2037760"/>
              <a:ext cx="262370" cy="354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5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5">
            <a:extLst>
              <a:ext uri="{FF2B5EF4-FFF2-40B4-BE49-F238E27FC236}">
                <a16:creationId xmlns:a16="http://schemas.microsoft.com/office/drawing/2014/main" id="{EC95DBD0-228C-437B-9BD8-85CC3F024676}"/>
              </a:ext>
            </a:extLst>
          </p:cNvPr>
          <p:cNvGrpSpPr/>
          <p:nvPr/>
        </p:nvGrpSpPr>
        <p:grpSpPr>
          <a:xfrm>
            <a:off x="5206427" y="3960781"/>
            <a:ext cx="622108" cy="625474"/>
            <a:chOff x="2837483" y="3237285"/>
            <a:chExt cx="466725" cy="469106"/>
          </a:xfrm>
        </p:grpSpPr>
        <p:sp>
          <p:nvSpPr>
            <p:cNvPr id="49" name="Oval 15">
              <a:extLst>
                <a:ext uri="{FF2B5EF4-FFF2-40B4-BE49-F238E27FC236}">
                  <a16:creationId xmlns:a16="http://schemas.microsoft.com/office/drawing/2014/main" id="{EF0C57E6-1F72-4ABB-8D50-CAEBADB1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37">
              <a:extLst>
                <a:ext uri="{FF2B5EF4-FFF2-40B4-BE49-F238E27FC236}">
                  <a16:creationId xmlns:a16="http://schemas.microsoft.com/office/drawing/2014/main" id="{74D9EF77-54A1-453B-8F4E-A4818B024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079" y="3291243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2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9">
            <a:extLst>
              <a:ext uri="{FF2B5EF4-FFF2-40B4-BE49-F238E27FC236}">
                <a16:creationId xmlns:a16="http://schemas.microsoft.com/office/drawing/2014/main" id="{928ED09F-4C6C-4843-80BE-FA260F17FA37}"/>
              </a:ext>
            </a:extLst>
          </p:cNvPr>
          <p:cNvGrpSpPr/>
          <p:nvPr/>
        </p:nvGrpSpPr>
        <p:grpSpPr>
          <a:xfrm>
            <a:off x="8138889" y="3960782"/>
            <a:ext cx="622108" cy="625474"/>
            <a:chOff x="5037508" y="3237285"/>
            <a:chExt cx="466725" cy="469106"/>
          </a:xfrm>
        </p:grpSpPr>
        <p:sp>
          <p:nvSpPr>
            <p:cNvPr id="52" name="Oval 20">
              <a:extLst>
                <a:ext uri="{FF2B5EF4-FFF2-40B4-BE49-F238E27FC236}">
                  <a16:creationId xmlns:a16="http://schemas.microsoft.com/office/drawing/2014/main" id="{29087306-CE7F-42DC-A676-8F2775FD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38">
              <a:extLst>
                <a:ext uri="{FF2B5EF4-FFF2-40B4-BE49-F238E27FC236}">
                  <a16:creationId xmlns:a16="http://schemas.microsoft.com/office/drawing/2014/main" id="{973B05F2-162F-45E5-A5CA-5C7E7FB7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750" y="3280275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4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325FC7FA-E634-4602-8DA9-12B4C913F5B4}"/>
              </a:ext>
            </a:extLst>
          </p:cNvPr>
          <p:cNvSpPr txBox="1">
            <a:spLocks/>
          </p:cNvSpPr>
          <p:nvPr/>
        </p:nvSpPr>
        <p:spPr>
          <a:xfrm>
            <a:off x="3106488" y="11352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2ED1144-DD91-4420-B8B3-64766E31349A}"/>
              </a:ext>
            </a:extLst>
          </p:cNvPr>
          <p:cNvSpPr txBox="1">
            <a:spLocks/>
          </p:cNvSpPr>
          <p:nvPr/>
        </p:nvSpPr>
        <p:spPr>
          <a:xfrm>
            <a:off x="2347683" y="1474209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9343A2BB-BF92-4B19-9B14-A44CF335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0140" y="4133784"/>
            <a:ext cx="3861717" cy="2232803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168CE6B7-B4F9-49B7-8861-50FF0B998F28}"/>
              </a:ext>
            </a:extLst>
          </p:cNvPr>
          <p:cNvSpPr txBox="1">
            <a:spLocks/>
          </p:cNvSpPr>
          <p:nvPr/>
        </p:nvSpPr>
        <p:spPr>
          <a:xfrm>
            <a:off x="4836092" y="465506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A515406-21D8-4037-81A5-A435B1DFFD9D}"/>
              </a:ext>
            </a:extLst>
          </p:cNvPr>
          <p:cNvSpPr txBox="1">
            <a:spLocks/>
          </p:cNvSpPr>
          <p:nvPr/>
        </p:nvSpPr>
        <p:spPr>
          <a:xfrm>
            <a:off x="4077287" y="4994022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51A7D59E-D018-4D1E-BFCC-96A6FABF0207}"/>
              </a:ext>
            </a:extLst>
          </p:cNvPr>
          <p:cNvSpPr txBox="1">
            <a:spLocks/>
          </p:cNvSpPr>
          <p:nvPr/>
        </p:nvSpPr>
        <p:spPr>
          <a:xfrm>
            <a:off x="6177897" y="115616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B21F687-E08B-46A8-820C-5315BD3CF289}"/>
              </a:ext>
            </a:extLst>
          </p:cNvPr>
          <p:cNvSpPr txBox="1">
            <a:spLocks/>
          </p:cNvSpPr>
          <p:nvPr/>
        </p:nvSpPr>
        <p:spPr>
          <a:xfrm>
            <a:off x="5419092" y="1495124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8B28CF5-BDDC-44B1-B010-7DE35EBF4EB9}"/>
              </a:ext>
            </a:extLst>
          </p:cNvPr>
          <p:cNvSpPr txBox="1">
            <a:spLocks/>
          </p:cNvSpPr>
          <p:nvPr/>
        </p:nvSpPr>
        <p:spPr>
          <a:xfrm>
            <a:off x="7674630" y="464908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D35C921-473F-4595-BAB6-42D37AC517B3}"/>
              </a:ext>
            </a:extLst>
          </p:cNvPr>
          <p:cNvSpPr txBox="1">
            <a:spLocks/>
          </p:cNvSpPr>
          <p:nvPr/>
        </p:nvSpPr>
        <p:spPr>
          <a:xfrm>
            <a:off x="6915825" y="4988046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BC2AD11-0466-44D0-BE91-6866FF04F0EB}"/>
              </a:ext>
            </a:extLst>
          </p:cNvPr>
          <p:cNvSpPr txBox="1">
            <a:spLocks/>
          </p:cNvSpPr>
          <p:nvPr/>
        </p:nvSpPr>
        <p:spPr>
          <a:xfrm>
            <a:off x="9104002" y="116002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1BC7C0F0-1D9D-4538-86A3-2C5872666AA9}"/>
              </a:ext>
            </a:extLst>
          </p:cNvPr>
          <p:cNvSpPr txBox="1">
            <a:spLocks/>
          </p:cNvSpPr>
          <p:nvPr/>
        </p:nvSpPr>
        <p:spPr>
          <a:xfrm>
            <a:off x="8345197" y="1498987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70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00770" y="665271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波形 1">
            <a:extLst>
              <a:ext uri="{FF2B5EF4-FFF2-40B4-BE49-F238E27FC236}">
                <a16:creationId xmlns:a16="http://schemas.microsoft.com/office/drawing/2014/main" id="{6CBCA383-2DF2-482F-A140-E7530E8C0E6F}"/>
              </a:ext>
            </a:extLst>
          </p:cNvPr>
          <p:cNvSpPr/>
          <p:nvPr/>
        </p:nvSpPr>
        <p:spPr>
          <a:xfrm>
            <a:off x="0" y="3086225"/>
            <a:ext cx="12284219" cy="4942500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6438"/>
              <a:gd name="connsiteY0" fmla="*/ 1079058 h 7901265"/>
              <a:gd name="connsiteX1" fmla="*/ 9986438 w 9986438"/>
              <a:gd name="connsiteY1" fmla="*/ 721177 h 7901265"/>
              <a:gd name="connsiteX2" fmla="*/ 9970951 w 9986438"/>
              <a:gd name="connsiteY2" fmla="*/ 5424765 h 7901265"/>
              <a:gd name="connsiteX3" fmla="*/ 24330 w 9986438"/>
              <a:gd name="connsiteY3" fmla="*/ 7901265 h 7901265"/>
              <a:gd name="connsiteX4" fmla="*/ 0 w 9986438"/>
              <a:gd name="connsiteY4" fmla="*/ 1079058 h 7901265"/>
              <a:gd name="connsiteX0" fmla="*/ 0 w 9986438"/>
              <a:gd name="connsiteY0" fmla="*/ 1079058 h 7300827"/>
              <a:gd name="connsiteX1" fmla="*/ 9986438 w 9986438"/>
              <a:gd name="connsiteY1" fmla="*/ 721177 h 7300827"/>
              <a:gd name="connsiteX2" fmla="*/ 9970951 w 9986438"/>
              <a:gd name="connsiteY2" fmla="*/ 5424765 h 7300827"/>
              <a:gd name="connsiteX3" fmla="*/ 8843 w 9986438"/>
              <a:gd name="connsiteY3" fmla="*/ 5996265 h 7300827"/>
              <a:gd name="connsiteX4" fmla="*/ 0 w 9986438"/>
              <a:gd name="connsiteY4" fmla="*/ 1079058 h 7300827"/>
              <a:gd name="connsiteX0" fmla="*/ 0 w 9986438"/>
              <a:gd name="connsiteY0" fmla="*/ 1079058 h 6721130"/>
              <a:gd name="connsiteX1" fmla="*/ 9986438 w 9986438"/>
              <a:gd name="connsiteY1" fmla="*/ 721177 h 6721130"/>
              <a:gd name="connsiteX2" fmla="*/ 9986438 w 9986438"/>
              <a:gd name="connsiteY2" fmla="*/ 4758015 h 6721130"/>
              <a:gd name="connsiteX3" fmla="*/ 8843 w 9986438"/>
              <a:gd name="connsiteY3" fmla="*/ 5996265 h 6721130"/>
              <a:gd name="connsiteX4" fmla="*/ 0 w 9986438"/>
              <a:gd name="connsiteY4" fmla="*/ 1079058 h 6721130"/>
              <a:gd name="connsiteX0" fmla="*/ 0 w 9986438"/>
              <a:gd name="connsiteY0" fmla="*/ 1079058 h 5996265"/>
              <a:gd name="connsiteX1" fmla="*/ 9986438 w 9986438"/>
              <a:gd name="connsiteY1" fmla="*/ 721177 h 5996265"/>
              <a:gd name="connsiteX2" fmla="*/ 9986438 w 9986438"/>
              <a:gd name="connsiteY2" fmla="*/ 4758015 h 5996265"/>
              <a:gd name="connsiteX3" fmla="*/ 8843 w 9986438"/>
              <a:gd name="connsiteY3" fmla="*/ 5996265 h 5996265"/>
              <a:gd name="connsiteX4" fmla="*/ 0 w 9986438"/>
              <a:gd name="connsiteY4" fmla="*/ 1079058 h 5996265"/>
              <a:gd name="connsiteX0" fmla="*/ 0 w 9986438"/>
              <a:gd name="connsiteY0" fmla="*/ 1079058 h 5996265"/>
              <a:gd name="connsiteX1" fmla="*/ 9986438 w 9986438"/>
              <a:gd name="connsiteY1" fmla="*/ 721177 h 5996265"/>
              <a:gd name="connsiteX2" fmla="*/ 9986438 w 9986438"/>
              <a:gd name="connsiteY2" fmla="*/ 4758015 h 5996265"/>
              <a:gd name="connsiteX3" fmla="*/ 8843 w 9986438"/>
              <a:gd name="connsiteY3" fmla="*/ 5996265 h 5996265"/>
              <a:gd name="connsiteX4" fmla="*/ 0 w 9986438"/>
              <a:gd name="connsiteY4" fmla="*/ 1079058 h 5996265"/>
              <a:gd name="connsiteX0" fmla="*/ 0 w 9986438"/>
              <a:gd name="connsiteY0" fmla="*/ 1079058 h 6192972"/>
              <a:gd name="connsiteX1" fmla="*/ 9986438 w 9986438"/>
              <a:gd name="connsiteY1" fmla="*/ 721177 h 6192972"/>
              <a:gd name="connsiteX2" fmla="*/ 9986438 w 9986438"/>
              <a:gd name="connsiteY2" fmla="*/ 4758015 h 6192972"/>
              <a:gd name="connsiteX3" fmla="*/ 8843 w 9986438"/>
              <a:gd name="connsiteY3" fmla="*/ 5996265 h 6192972"/>
              <a:gd name="connsiteX4" fmla="*/ 0 w 9986438"/>
              <a:gd name="connsiteY4" fmla="*/ 1079058 h 6192972"/>
              <a:gd name="connsiteX0" fmla="*/ 0 w 9986438"/>
              <a:gd name="connsiteY0" fmla="*/ 1079058 h 5556666"/>
              <a:gd name="connsiteX1" fmla="*/ 9986438 w 9986438"/>
              <a:gd name="connsiteY1" fmla="*/ 721177 h 5556666"/>
              <a:gd name="connsiteX2" fmla="*/ 9986438 w 9986438"/>
              <a:gd name="connsiteY2" fmla="*/ 4758015 h 5556666"/>
              <a:gd name="connsiteX3" fmla="*/ 24330 w 9986438"/>
              <a:gd name="connsiteY3" fmla="*/ 4681815 h 5556666"/>
              <a:gd name="connsiteX4" fmla="*/ 0 w 9986438"/>
              <a:gd name="connsiteY4" fmla="*/ 1079058 h 5556666"/>
              <a:gd name="connsiteX0" fmla="*/ 0 w 9986438"/>
              <a:gd name="connsiteY0" fmla="*/ 1079058 h 4942500"/>
              <a:gd name="connsiteX1" fmla="*/ 9986438 w 9986438"/>
              <a:gd name="connsiteY1" fmla="*/ 721177 h 4942500"/>
              <a:gd name="connsiteX2" fmla="*/ 9986438 w 9986438"/>
              <a:gd name="connsiteY2" fmla="*/ 4758015 h 4942500"/>
              <a:gd name="connsiteX3" fmla="*/ 24330 w 9986438"/>
              <a:gd name="connsiteY3" fmla="*/ 4681815 h 4942500"/>
              <a:gd name="connsiteX4" fmla="*/ 0 w 9986438"/>
              <a:gd name="connsiteY4" fmla="*/ 1079058 h 494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4942500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4758015"/>
                </a:lnTo>
                <a:cubicBezTo>
                  <a:pt x="6278569" y="5019208"/>
                  <a:pt x="4630427" y="5011173"/>
                  <a:pt x="24330" y="4681815"/>
                </a:cubicBezTo>
                <a:cubicBezTo>
                  <a:pt x="24330" y="228845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67A56FB6-A349-43F1-8C02-0E022AEB7A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06" y="2782864"/>
            <a:ext cx="5278612" cy="39882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384EE45-CB78-4999-B31A-B11C32586C63}"/>
              </a:ext>
            </a:extLst>
          </p:cNvPr>
          <p:cNvGrpSpPr/>
          <p:nvPr/>
        </p:nvGrpSpPr>
        <p:grpSpPr>
          <a:xfrm>
            <a:off x="-3506" y="855940"/>
            <a:ext cx="11538776" cy="4103514"/>
            <a:chOff x="-3506" y="855940"/>
            <a:chExt cx="11538776" cy="4103514"/>
          </a:xfrm>
        </p:grpSpPr>
        <p:cxnSp>
          <p:nvCxnSpPr>
            <p:cNvPr id="41" name="连接符: 肘形 40">
              <a:extLst>
                <a:ext uri="{FF2B5EF4-FFF2-40B4-BE49-F238E27FC236}">
                  <a16:creationId xmlns:a16="http://schemas.microsoft.com/office/drawing/2014/main" id="{48191ACD-622D-4E4D-9D64-7B7EDD9E21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04088" y="2081155"/>
              <a:ext cx="2054883" cy="1223926"/>
            </a:xfrm>
            <a:prstGeom prst="bentConnector3">
              <a:avLst/>
            </a:prstGeom>
            <a:ln w="28575">
              <a:solidFill>
                <a:srgbClr val="5C9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şlîḑê">
              <a:extLst>
                <a:ext uri="{FF2B5EF4-FFF2-40B4-BE49-F238E27FC236}">
                  <a16:creationId xmlns:a16="http://schemas.microsoft.com/office/drawing/2014/main" id="{307AAE0D-B885-4375-AB81-4EB9EACB3F44}"/>
                </a:ext>
              </a:extLst>
            </p:cNvPr>
            <p:cNvSpPr/>
            <p:nvPr/>
          </p:nvSpPr>
          <p:spPr bwMode="auto">
            <a:xfrm>
              <a:off x="4047768" y="1981274"/>
              <a:ext cx="1283781" cy="1282447"/>
            </a:xfrm>
            <a:custGeom>
              <a:avLst/>
              <a:gdLst>
                <a:gd name="T0" fmla="*/ 523 w 523"/>
                <a:gd name="T1" fmla="*/ 253 h 522"/>
                <a:gd name="T2" fmla="*/ 523 w 523"/>
                <a:gd name="T3" fmla="*/ 253 h 522"/>
                <a:gd name="T4" fmla="*/ 489 w 523"/>
                <a:gd name="T5" fmla="*/ 132 h 522"/>
                <a:gd name="T6" fmla="*/ 489 w 523"/>
                <a:gd name="T7" fmla="*/ 132 h 522"/>
                <a:gd name="T8" fmla="*/ 262 w 523"/>
                <a:gd name="T9" fmla="*/ 0 h 522"/>
                <a:gd name="T10" fmla="*/ 0 w 523"/>
                <a:gd name="T11" fmla="*/ 261 h 522"/>
                <a:gd name="T12" fmla="*/ 0 w 523"/>
                <a:gd name="T13" fmla="*/ 264 h 522"/>
                <a:gd name="T14" fmla="*/ 133 w 523"/>
                <a:gd name="T15" fmla="*/ 488 h 522"/>
                <a:gd name="T16" fmla="*/ 256 w 523"/>
                <a:gd name="T17" fmla="*/ 522 h 522"/>
                <a:gd name="T18" fmla="*/ 262 w 523"/>
                <a:gd name="T19" fmla="*/ 522 h 522"/>
                <a:gd name="T20" fmla="*/ 262 w 523"/>
                <a:gd name="T21" fmla="*/ 522 h 522"/>
                <a:gd name="T22" fmla="*/ 267 w 523"/>
                <a:gd name="T23" fmla="*/ 522 h 522"/>
                <a:gd name="T24" fmla="*/ 391 w 523"/>
                <a:gd name="T25" fmla="*/ 488 h 522"/>
                <a:gd name="T26" fmla="*/ 267 w 523"/>
                <a:gd name="T27" fmla="*/ 455 h 522"/>
                <a:gd name="T28" fmla="*/ 262 w 523"/>
                <a:gd name="T29" fmla="*/ 455 h 522"/>
                <a:gd name="T30" fmla="*/ 262 w 523"/>
                <a:gd name="T31" fmla="*/ 455 h 522"/>
                <a:gd name="T32" fmla="*/ 256 w 523"/>
                <a:gd name="T33" fmla="*/ 455 h 522"/>
                <a:gd name="T34" fmla="*/ 68 w 523"/>
                <a:gd name="T35" fmla="*/ 264 h 522"/>
                <a:gd name="T36" fmla="*/ 68 w 523"/>
                <a:gd name="T37" fmla="*/ 261 h 522"/>
                <a:gd name="T38" fmla="*/ 262 w 523"/>
                <a:gd name="T39" fmla="*/ 67 h 522"/>
                <a:gd name="T40" fmla="*/ 455 w 523"/>
                <a:gd name="T41" fmla="*/ 253 h 522"/>
                <a:gd name="T42" fmla="*/ 455 w 523"/>
                <a:gd name="T43" fmla="*/ 253 h 522"/>
                <a:gd name="T44" fmla="*/ 455 w 523"/>
                <a:gd name="T45" fmla="*/ 261 h 522"/>
                <a:gd name="T46" fmla="*/ 455 w 523"/>
                <a:gd name="T47" fmla="*/ 264 h 522"/>
                <a:gd name="T48" fmla="*/ 523 w 523"/>
                <a:gd name="T49" fmla="*/ 264 h 522"/>
                <a:gd name="T50" fmla="*/ 523 w 523"/>
                <a:gd name="T51" fmla="*/ 261 h 522"/>
                <a:gd name="T52" fmla="*/ 523 w 523"/>
                <a:gd name="T53" fmla="*/ 25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3" h="522">
                  <a:moveTo>
                    <a:pt x="523" y="253"/>
                  </a:moveTo>
                  <a:cubicBezTo>
                    <a:pt x="523" y="253"/>
                    <a:pt x="523" y="253"/>
                    <a:pt x="523" y="253"/>
                  </a:cubicBezTo>
                  <a:cubicBezTo>
                    <a:pt x="522" y="209"/>
                    <a:pt x="510" y="168"/>
                    <a:pt x="489" y="132"/>
                  </a:cubicBezTo>
                  <a:cubicBezTo>
                    <a:pt x="489" y="132"/>
                    <a:pt x="489" y="132"/>
                    <a:pt x="489" y="132"/>
                  </a:cubicBezTo>
                  <a:cubicBezTo>
                    <a:pt x="444" y="53"/>
                    <a:pt x="359" y="0"/>
                    <a:pt x="262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262"/>
                    <a:pt x="0" y="263"/>
                    <a:pt x="0" y="264"/>
                  </a:cubicBezTo>
                  <a:cubicBezTo>
                    <a:pt x="1" y="360"/>
                    <a:pt x="55" y="444"/>
                    <a:pt x="133" y="488"/>
                  </a:cubicBezTo>
                  <a:cubicBezTo>
                    <a:pt x="169" y="509"/>
                    <a:pt x="211" y="521"/>
                    <a:pt x="256" y="522"/>
                  </a:cubicBezTo>
                  <a:cubicBezTo>
                    <a:pt x="258" y="522"/>
                    <a:pt x="260" y="522"/>
                    <a:pt x="262" y="522"/>
                  </a:cubicBezTo>
                  <a:cubicBezTo>
                    <a:pt x="262" y="522"/>
                    <a:pt x="262" y="522"/>
                    <a:pt x="262" y="522"/>
                  </a:cubicBezTo>
                  <a:cubicBezTo>
                    <a:pt x="264" y="522"/>
                    <a:pt x="265" y="522"/>
                    <a:pt x="267" y="522"/>
                  </a:cubicBezTo>
                  <a:cubicBezTo>
                    <a:pt x="312" y="521"/>
                    <a:pt x="354" y="509"/>
                    <a:pt x="391" y="488"/>
                  </a:cubicBezTo>
                  <a:cubicBezTo>
                    <a:pt x="354" y="468"/>
                    <a:pt x="312" y="455"/>
                    <a:pt x="267" y="455"/>
                  </a:cubicBezTo>
                  <a:cubicBezTo>
                    <a:pt x="265" y="455"/>
                    <a:pt x="264" y="455"/>
                    <a:pt x="262" y="455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0" y="455"/>
                    <a:pt x="258" y="455"/>
                    <a:pt x="256" y="455"/>
                  </a:cubicBezTo>
                  <a:cubicBezTo>
                    <a:pt x="153" y="452"/>
                    <a:pt x="70" y="368"/>
                    <a:pt x="68" y="264"/>
                  </a:cubicBezTo>
                  <a:cubicBezTo>
                    <a:pt x="68" y="263"/>
                    <a:pt x="68" y="262"/>
                    <a:pt x="68" y="261"/>
                  </a:cubicBezTo>
                  <a:cubicBezTo>
                    <a:pt x="68" y="154"/>
                    <a:pt x="155" y="67"/>
                    <a:pt x="262" y="67"/>
                  </a:cubicBezTo>
                  <a:cubicBezTo>
                    <a:pt x="366" y="67"/>
                    <a:pt x="451" y="150"/>
                    <a:pt x="455" y="253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55" y="256"/>
                    <a:pt x="455" y="258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258"/>
                    <a:pt x="523" y="256"/>
                    <a:pt x="523" y="2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iṥlídê">
              <a:extLst>
                <a:ext uri="{FF2B5EF4-FFF2-40B4-BE49-F238E27FC236}">
                  <a16:creationId xmlns:a16="http://schemas.microsoft.com/office/drawing/2014/main" id="{22B058D3-8698-48BF-A7C1-FE82850800E2}"/>
                </a:ext>
              </a:extLst>
            </p:cNvPr>
            <p:cNvSpPr/>
            <p:nvPr/>
          </p:nvSpPr>
          <p:spPr>
            <a:xfrm>
              <a:off x="429682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íṥļïḓé">
              <a:extLst>
                <a:ext uri="{FF2B5EF4-FFF2-40B4-BE49-F238E27FC236}">
                  <a16:creationId xmlns:a16="http://schemas.microsoft.com/office/drawing/2014/main" id="{B45FB46F-8CAA-4E1E-93C4-4633A1E634CF}"/>
                </a:ext>
              </a:extLst>
            </p:cNvPr>
            <p:cNvSpPr/>
            <p:nvPr/>
          </p:nvSpPr>
          <p:spPr bwMode="auto">
            <a:xfrm>
              <a:off x="4500835" y="244308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îṥḷíḋê">
              <a:extLst>
                <a:ext uri="{FF2B5EF4-FFF2-40B4-BE49-F238E27FC236}">
                  <a16:creationId xmlns:a16="http://schemas.microsoft.com/office/drawing/2014/main" id="{C7F323BF-DDA6-4406-B959-A8633FEDDF99}"/>
                </a:ext>
              </a:extLst>
            </p:cNvPr>
            <p:cNvSpPr/>
            <p:nvPr/>
          </p:nvSpPr>
          <p:spPr bwMode="auto">
            <a:xfrm>
              <a:off x="2794649" y="3086225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íṡ1iḍé">
              <a:extLst>
                <a:ext uri="{FF2B5EF4-FFF2-40B4-BE49-F238E27FC236}">
                  <a16:creationId xmlns:a16="http://schemas.microsoft.com/office/drawing/2014/main" id="{6FF960CC-9786-4C30-A204-9B908B9D30BF}"/>
                </a:ext>
              </a:extLst>
            </p:cNvPr>
            <p:cNvSpPr/>
            <p:nvPr/>
          </p:nvSpPr>
          <p:spPr>
            <a:xfrm rot="16200000" flipH="1">
              <a:off x="2362965" y="3292940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ïṩlîḍé">
              <a:extLst>
                <a:ext uri="{FF2B5EF4-FFF2-40B4-BE49-F238E27FC236}">
                  <a16:creationId xmlns:a16="http://schemas.microsoft.com/office/drawing/2014/main" id="{D5E50972-2997-4507-8768-C9F0E16D7A1D}"/>
                </a:ext>
              </a:extLst>
            </p:cNvPr>
            <p:cNvSpPr/>
            <p:nvPr/>
          </p:nvSpPr>
          <p:spPr>
            <a:xfrm>
              <a:off x="4296822" y="3337156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iṧļiḓé">
              <a:extLst>
                <a:ext uri="{FF2B5EF4-FFF2-40B4-BE49-F238E27FC236}">
                  <a16:creationId xmlns:a16="http://schemas.microsoft.com/office/drawing/2014/main" id="{B19F95BE-B988-42F3-945E-0562A90E440E}"/>
                </a:ext>
              </a:extLst>
            </p:cNvPr>
            <p:cNvSpPr/>
            <p:nvPr/>
          </p:nvSpPr>
          <p:spPr bwMode="auto">
            <a:xfrm>
              <a:off x="4487039" y="3513694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iṩḻïḍè">
              <a:extLst>
                <a:ext uri="{FF2B5EF4-FFF2-40B4-BE49-F238E27FC236}">
                  <a16:creationId xmlns:a16="http://schemas.microsoft.com/office/drawing/2014/main" id="{685941F4-DDB5-4CB0-BFC3-77837AD6F916}"/>
                </a:ext>
              </a:extLst>
            </p:cNvPr>
            <p:cNvSpPr/>
            <p:nvPr/>
          </p:nvSpPr>
          <p:spPr bwMode="auto">
            <a:xfrm>
              <a:off x="5174437" y="855940"/>
              <a:ext cx="639891" cy="1281114"/>
            </a:xfrm>
            <a:custGeom>
              <a:avLst/>
              <a:gdLst>
                <a:gd name="T0" fmla="*/ 0 w 261"/>
                <a:gd name="T1" fmla="*/ 261 h 522"/>
                <a:gd name="T2" fmla="*/ 132 w 261"/>
                <a:gd name="T3" fmla="*/ 489 h 522"/>
                <a:gd name="T4" fmla="*/ 133 w 261"/>
                <a:gd name="T5" fmla="*/ 489 h 522"/>
                <a:gd name="T6" fmla="*/ 159 w 261"/>
                <a:gd name="T7" fmla="*/ 502 h 522"/>
                <a:gd name="T8" fmla="*/ 256 w 261"/>
                <a:gd name="T9" fmla="*/ 522 h 522"/>
                <a:gd name="T10" fmla="*/ 261 w 261"/>
                <a:gd name="T11" fmla="*/ 522 h 522"/>
                <a:gd name="T12" fmla="*/ 261 w 261"/>
                <a:gd name="T13" fmla="*/ 455 h 522"/>
                <a:gd name="T14" fmla="*/ 256 w 261"/>
                <a:gd name="T15" fmla="*/ 455 h 522"/>
                <a:gd name="T16" fmla="*/ 256 w 261"/>
                <a:gd name="T17" fmla="*/ 455 h 522"/>
                <a:gd name="T18" fmla="*/ 68 w 261"/>
                <a:gd name="T19" fmla="*/ 252 h 522"/>
                <a:gd name="T20" fmla="*/ 254 w 261"/>
                <a:gd name="T21" fmla="*/ 68 h 522"/>
                <a:gd name="T22" fmla="*/ 261 w 261"/>
                <a:gd name="T23" fmla="*/ 68 h 522"/>
                <a:gd name="T24" fmla="*/ 261 w 261"/>
                <a:gd name="T25" fmla="*/ 0 h 522"/>
                <a:gd name="T26" fmla="*/ 0 w 261"/>
                <a:gd name="T27" fmla="*/ 26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522">
                  <a:moveTo>
                    <a:pt x="0" y="261"/>
                  </a:moveTo>
                  <a:cubicBezTo>
                    <a:pt x="0" y="359"/>
                    <a:pt x="53" y="444"/>
                    <a:pt x="132" y="489"/>
                  </a:cubicBezTo>
                  <a:cubicBezTo>
                    <a:pt x="132" y="489"/>
                    <a:pt x="132" y="489"/>
                    <a:pt x="133" y="489"/>
                  </a:cubicBezTo>
                  <a:cubicBezTo>
                    <a:pt x="141" y="493"/>
                    <a:pt x="150" y="498"/>
                    <a:pt x="159" y="502"/>
                  </a:cubicBezTo>
                  <a:cubicBezTo>
                    <a:pt x="189" y="514"/>
                    <a:pt x="222" y="522"/>
                    <a:pt x="256" y="522"/>
                  </a:cubicBezTo>
                  <a:cubicBezTo>
                    <a:pt x="258" y="522"/>
                    <a:pt x="259" y="522"/>
                    <a:pt x="261" y="522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59" y="455"/>
                    <a:pt x="258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149" y="452"/>
                    <a:pt x="63" y="361"/>
                    <a:pt x="68" y="252"/>
                  </a:cubicBezTo>
                  <a:cubicBezTo>
                    <a:pt x="73" y="152"/>
                    <a:pt x="154" y="71"/>
                    <a:pt x="254" y="68"/>
                  </a:cubicBezTo>
                  <a:cubicBezTo>
                    <a:pt x="256" y="68"/>
                    <a:pt x="259" y="68"/>
                    <a:pt x="261" y="68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iṥļîḍè">
              <a:extLst>
                <a:ext uri="{FF2B5EF4-FFF2-40B4-BE49-F238E27FC236}">
                  <a16:creationId xmlns:a16="http://schemas.microsoft.com/office/drawing/2014/main" id="{F1FA1A39-1E25-4A16-8966-DA2661639E84}"/>
                </a:ext>
              </a:extLst>
            </p:cNvPr>
            <p:cNvSpPr/>
            <p:nvPr/>
          </p:nvSpPr>
          <p:spPr bwMode="auto">
            <a:xfrm>
              <a:off x="5807469" y="855940"/>
              <a:ext cx="1893011" cy="954504"/>
            </a:xfrm>
            <a:custGeom>
              <a:avLst/>
              <a:gdLst>
                <a:gd name="T0" fmla="*/ 324 w 772"/>
                <a:gd name="T1" fmla="*/ 326 h 389"/>
                <a:gd name="T2" fmla="*/ 261 w 772"/>
                <a:gd name="T3" fmla="*/ 262 h 389"/>
                <a:gd name="T4" fmla="*/ 261 w 772"/>
                <a:gd name="T5" fmla="*/ 261 h 389"/>
                <a:gd name="T6" fmla="*/ 227 w 772"/>
                <a:gd name="T7" fmla="*/ 132 h 389"/>
                <a:gd name="T8" fmla="*/ 0 w 772"/>
                <a:gd name="T9" fmla="*/ 0 h 389"/>
                <a:gd name="T10" fmla="*/ 0 w 772"/>
                <a:gd name="T11" fmla="*/ 68 h 389"/>
                <a:gd name="T12" fmla="*/ 193 w 772"/>
                <a:gd name="T13" fmla="*/ 261 h 389"/>
                <a:gd name="T14" fmla="*/ 193 w 772"/>
                <a:gd name="T15" fmla="*/ 261 h 389"/>
                <a:gd name="T16" fmla="*/ 194 w 772"/>
                <a:gd name="T17" fmla="*/ 288 h 389"/>
                <a:gd name="T18" fmla="*/ 307 w 772"/>
                <a:gd name="T19" fmla="*/ 389 h 389"/>
                <a:gd name="T20" fmla="*/ 772 w 772"/>
                <a:gd name="T21" fmla="*/ 389 h 389"/>
                <a:gd name="T22" fmla="*/ 772 w 772"/>
                <a:gd name="T23" fmla="*/ 326 h 389"/>
                <a:gd name="T24" fmla="*/ 324 w 772"/>
                <a:gd name="T25" fmla="*/ 32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389">
                  <a:moveTo>
                    <a:pt x="324" y="326"/>
                  </a:moveTo>
                  <a:cubicBezTo>
                    <a:pt x="289" y="326"/>
                    <a:pt x="261" y="297"/>
                    <a:pt x="261" y="262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14"/>
                    <a:pt x="249" y="170"/>
                    <a:pt x="227" y="132"/>
                  </a:cubicBezTo>
                  <a:cubicBezTo>
                    <a:pt x="182" y="53"/>
                    <a:pt x="97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6" y="68"/>
                    <a:pt x="193" y="154"/>
                    <a:pt x="193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3" y="270"/>
                    <a:pt x="194" y="279"/>
                    <a:pt x="194" y="288"/>
                  </a:cubicBezTo>
                  <a:cubicBezTo>
                    <a:pt x="200" y="346"/>
                    <a:pt x="249" y="389"/>
                    <a:pt x="307" y="389"/>
                  </a:cubicBezTo>
                  <a:cubicBezTo>
                    <a:pt x="772" y="389"/>
                    <a:pt x="772" y="389"/>
                    <a:pt x="772" y="389"/>
                  </a:cubicBezTo>
                  <a:cubicBezTo>
                    <a:pt x="772" y="326"/>
                    <a:pt x="772" y="326"/>
                    <a:pt x="772" y="326"/>
                  </a:cubicBezTo>
                  <a:lnTo>
                    <a:pt x="324" y="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iṣļîḋe">
              <a:extLst>
                <a:ext uri="{FF2B5EF4-FFF2-40B4-BE49-F238E27FC236}">
                  <a16:creationId xmlns:a16="http://schemas.microsoft.com/office/drawing/2014/main" id="{F8F54518-45C2-4C07-8BCD-CDC0A3BF29C9}"/>
                </a:ext>
              </a:extLst>
            </p:cNvPr>
            <p:cNvSpPr/>
            <p:nvPr/>
          </p:nvSpPr>
          <p:spPr>
            <a:xfrm rot="5400000">
              <a:off x="7632957" y="1515629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ïşlîḍé">
              <a:extLst>
                <a:ext uri="{FF2B5EF4-FFF2-40B4-BE49-F238E27FC236}">
                  <a16:creationId xmlns:a16="http://schemas.microsoft.com/office/drawing/2014/main" id="{BF2CBF39-C35D-4832-907B-7E2CB73EB88F}"/>
                </a:ext>
              </a:extLst>
            </p:cNvPr>
            <p:cNvSpPr/>
            <p:nvPr/>
          </p:nvSpPr>
          <p:spPr>
            <a:xfrm>
              <a:off x="5415632" y="1115802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îṣ1ïḑe">
              <a:extLst>
                <a:ext uri="{FF2B5EF4-FFF2-40B4-BE49-F238E27FC236}">
                  <a16:creationId xmlns:a16="http://schemas.microsoft.com/office/drawing/2014/main" id="{28A64094-81B0-4CD1-97E9-8F7416C27987}"/>
                </a:ext>
              </a:extLst>
            </p:cNvPr>
            <p:cNvSpPr/>
            <p:nvPr/>
          </p:nvSpPr>
          <p:spPr bwMode="auto">
            <a:xfrm>
              <a:off x="5582231" y="1298856"/>
              <a:ext cx="399220" cy="36682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iṩḷiḋê">
              <a:extLst>
                <a:ext uri="{FF2B5EF4-FFF2-40B4-BE49-F238E27FC236}">
                  <a16:creationId xmlns:a16="http://schemas.microsoft.com/office/drawing/2014/main" id="{B1D3416E-9658-4083-8A71-4836761D6030}"/>
                </a:ext>
              </a:extLst>
            </p:cNvPr>
            <p:cNvSpPr/>
            <p:nvPr/>
          </p:nvSpPr>
          <p:spPr bwMode="auto">
            <a:xfrm>
              <a:off x="5164910" y="1971749"/>
              <a:ext cx="1282447" cy="1282447"/>
            </a:xfrm>
            <a:custGeom>
              <a:avLst/>
              <a:gdLst>
                <a:gd name="T0" fmla="*/ 390 w 523"/>
                <a:gd name="T1" fmla="*/ 34 h 522"/>
                <a:gd name="T2" fmla="*/ 390 w 523"/>
                <a:gd name="T3" fmla="*/ 34 h 522"/>
                <a:gd name="T4" fmla="*/ 311 w 523"/>
                <a:gd name="T5" fmla="*/ 4 h 522"/>
                <a:gd name="T6" fmla="*/ 267 w 523"/>
                <a:gd name="T7" fmla="*/ 0 h 522"/>
                <a:gd name="T8" fmla="*/ 262 w 523"/>
                <a:gd name="T9" fmla="*/ 0 h 522"/>
                <a:gd name="T10" fmla="*/ 262 w 523"/>
                <a:gd name="T11" fmla="*/ 67 h 522"/>
                <a:gd name="T12" fmla="*/ 267 w 523"/>
                <a:gd name="T13" fmla="*/ 67 h 522"/>
                <a:gd name="T14" fmla="*/ 267 w 523"/>
                <a:gd name="T15" fmla="*/ 67 h 522"/>
                <a:gd name="T16" fmla="*/ 455 w 523"/>
                <a:gd name="T17" fmla="*/ 261 h 522"/>
                <a:gd name="T18" fmla="*/ 455 w 523"/>
                <a:gd name="T19" fmla="*/ 264 h 522"/>
                <a:gd name="T20" fmla="*/ 261 w 523"/>
                <a:gd name="T21" fmla="*/ 455 h 522"/>
                <a:gd name="T22" fmla="*/ 68 w 523"/>
                <a:gd name="T23" fmla="*/ 269 h 522"/>
                <a:gd name="T24" fmla="*/ 68 w 523"/>
                <a:gd name="T25" fmla="*/ 269 h 522"/>
                <a:gd name="T26" fmla="*/ 68 w 523"/>
                <a:gd name="T27" fmla="*/ 264 h 522"/>
                <a:gd name="T28" fmla="*/ 0 w 523"/>
                <a:gd name="T29" fmla="*/ 264 h 522"/>
                <a:gd name="T30" fmla="*/ 0 w 523"/>
                <a:gd name="T31" fmla="*/ 269 h 522"/>
                <a:gd name="T32" fmla="*/ 0 w 523"/>
                <a:gd name="T33" fmla="*/ 269 h 522"/>
                <a:gd name="T34" fmla="*/ 34 w 523"/>
                <a:gd name="T35" fmla="*/ 390 h 522"/>
                <a:gd name="T36" fmla="*/ 34 w 523"/>
                <a:gd name="T37" fmla="*/ 390 h 522"/>
                <a:gd name="T38" fmla="*/ 261 w 523"/>
                <a:gd name="T39" fmla="*/ 522 h 522"/>
                <a:gd name="T40" fmla="*/ 523 w 523"/>
                <a:gd name="T41" fmla="*/ 264 h 522"/>
                <a:gd name="T42" fmla="*/ 523 w 523"/>
                <a:gd name="T43" fmla="*/ 264 h 522"/>
                <a:gd name="T44" fmla="*/ 523 w 523"/>
                <a:gd name="T45" fmla="*/ 261 h 522"/>
                <a:gd name="T46" fmla="*/ 390 w 523"/>
                <a:gd name="T47" fmla="*/ 3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3" h="522">
                  <a:moveTo>
                    <a:pt x="390" y="34"/>
                  </a:moveTo>
                  <a:cubicBezTo>
                    <a:pt x="390" y="34"/>
                    <a:pt x="390" y="34"/>
                    <a:pt x="390" y="34"/>
                  </a:cubicBezTo>
                  <a:cubicBezTo>
                    <a:pt x="366" y="20"/>
                    <a:pt x="339" y="10"/>
                    <a:pt x="311" y="4"/>
                  </a:cubicBezTo>
                  <a:cubicBezTo>
                    <a:pt x="297" y="2"/>
                    <a:pt x="282" y="0"/>
                    <a:pt x="267" y="0"/>
                  </a:cubicBezTo>
                  <a:cubicBezTo>
                    <a:pt x="265" y="0"/>
                    <a:pt x="263" y="0"/>
                    <a:pt x="262" y="0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3" y="67"/>
                    <a:pt x="265" y="67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371" y="70"/>
                    <a:pt x="455" y="156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453" y="370"/>
                    <a:pt x="367" y="455"/>
                    <a:pt x="261" y="455"/>
                  </a:cubicBezTo>
                  <a:cubicBezTo>
                    <a:pt x="157" y="455"/>
                    <a:pt x="72" y="372"/>
                    <a:pt x="68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8" y="267"/>
                    <a:pt x="68" y="266"/>
                    <a:pt x="68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0" y="268"/>
                    <a:pt x="0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" y="313"/>
                    <a:pt x="14" y="354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79" y="469"/>
                    <a:pt x="164" y="522"/>
                    <a:pt x="261" y="522"/>
                  </a:cubicBezTo>
                  <a:cubicBezTo>
                    <a:pt x="405" y="522"/>
                    <a:pt x="521" y="407"/>
                    <a:pt x="523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163"/>
                    <a:pt x="470" y="78"/>
                    <a:pt x="390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ïṥḻïdê">
              <a:extLst>
                <a:ext uri="{FF2B5EF4-FFF2-40B4-BE49-F238E27FC236}">
                  <a16:creationId xmlns:a16="http://schemas.microsoft.com/office/drawing/2014/main" id="{2DC77F8E-B812-4133-986F-F82DB62C5B88}"/>
                </a:ext>
              </a:extLst>
            </p:cNvPr>
            <p:cNvSpPr/>
            <p:nvPr/>
          </p:nvSpPr>
          <p:spPr>
            <a:xfrm>
              <a:off x="541563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śḻïḑê">
              <a:extLst>
                <a:ext uri="{FF2B5EF4-FFF2-40B4-BE49-F238E27FC236}">
                  <a16:creationId xmlns:a16="http://schemas.microsoft.com/office/drawing/2014/main" id="{3B2D858A-2E62-4F21-A2AC-DB99EFC87D7A}"/>
                </a:ext>
              </a:extLst>
            </p:cNvPr>
            <p:cNvSpPr/>
            <p:nvPr/>
          </p:nvSpPr>
          <p:spPr bwMode="auto">
            <a:xfrm>
              <a:off x="5578475" y="2420887"/>
              <a:ext cx="449608" cy="384170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Shape 1649">
              <a:extLst>
                <a:ext uri="{FF2B5EF4-FFF2-40B4-BE49-F238E27FC236}">
                  <a16:creationId xmlns:a16="http://schemas.microsoft.com/office/drawing/2014/main" id="{C0974AB6-F26F-4D6C-89CF-CF46E1B79BB9}"/>
                </a:ext>
              </a:extLst>
            </p:cNvPr>
            <p:cNvSpPr/>
            <p:nvPr/>
          </p:nvSpPr>
          <p:spPr>
            <a:xfrm>
              <a:off x="8066010" y="1445453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Shape 1650">
              <a:extLst>
                <a:ext uri="{FF2B5EF4-FFF2-40B4-BE49-F238E27FC236}">
                  <a16:creationId xmlns:a16="http://schemas.microsoft.com/office/drawing/2014/main" id="{686BDD2D-6E08-4A7B-95D5-98FEAE63BBC1}"/>
                </a:ext>
              </a:extLst>
            </p:cNvPr>
            <p:cNvSpPr/>
            <p:nvPr/>
          </p:nvSpPr>
          <p:spPr>
            <a:xfrm>
              <a:off x="8167546" y="1609595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Shape 1649">
              <a:extLst>
                <a:ext uri="{FF2B5EF4-FFF2-40B4-BE49-F238E27FC236}">
                  <a16:creationId xmlns:a16="http://schemas.microsoft.com/office/drawing/2014/main" id="{C312FADE-22CE-4E8A-A629-455AF15924F2}"/>
                </a:ext>
              </a:extLst>
            </p:cNvPr>
            <p:cNvSpPr/>
            <p:nvPr/>
          </p:nvSpPr>
          <p:spPr>
            <a:xfrm>
              <a:off x="6501639" y="2420887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Shape 1650">
              <a:extLst>
                <a:ext uri="{FF2B5EF4-FFF2-40B4-BE49-F238E27FC236}">
                  <a16:creationId xmlns:a16="http://schemas.microsoft.com/office/drawing/2014/main" id="{EECDCF9C-973E-4CD7-BCBB-58119B7DD960}"/>
                </a:ext>
              </a:extLst>
            </p:cNvPr>
            <p:cNvSpPr/>
            <p:nvPr/>
          </p:nvSpPr>
          <p:spPr>
            <a:xfrm>
              <a:off x="6603175" y="2585029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Shape 1649">
              <a:extLst>
                <a:ext uri="{FF2B5EF4-FFF2-40B4-BE49-F238E27FC236}">
                  <a16:creationId xmlns:a16="http://schemas.microsoft.com/office/drawing/2014/main" id="{2C5694CD-548B-4E62-B6F6-65E4D0619AE9}"/>
                </a:ext>
              </a:extLst>
            </p:cNvPr>
            <p:cNvSpPr/>
            <p:nvPr/>
          </p:nvSpPr>
          <p:spPr>
            <a:xfrm>
              <a:off x="2446181" y="1880263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Shape 1650">
              <a:extLst>
                <a:ext uri="{FF2B5EF4-FFF2-40B4-BE49-F238E27FC236}">
                  <a16:creationId xmlns:a16="http://schemas.microsoft.com/office/drawing/2014/main" id="{A6163E93-CB2B-496B-B030-0E33D2B0BCA9}"/>
                </a:ext>
              </a:extLst>
            </p:cNvPr>
            <p:cNvSpPr/>
            <p:nvPr/>
          </p:nvSpPr>
          <p:spPr>
            <a:xfrm>
              <a:off x="557067" y="2007351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Shape 1649">
              <a:extLst>
                <a:ext uri="{FF2B5EF4-FFF2-40B4-BE49-F238E27FC236}">
                  <a16:creationId xmlns:a16="http://schemas.microsoft.com/office/drawing/2014/main" id="{68B6E7A4-A28B-478F-AA4F-8C7C58854F4D}"/>
                </a:ext>
              </a:extLst>
            </p:cNvPr>
            <p:cNvSpPr/>
            <p:nvPr/>
          </p:nvSpPr>
          <p:spPr>
            <a:xfrm>
              <a:off x="1873989" y="3876791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Shape 1650">
              <a:extLst>
                <a:ext uri="{FF2B5EF4-FFF2-40B4-BE49-F238E27FC236}">
                  <a16:creationId xmlns:a16="http://schemas.microsoft.com/office/drawing/2014/main" id="{DF14FF6D-3CE4-4E11-AFD1-9E06A612A940}"/>
                </a:ext>
              </a:extLst>
            </p:cNvPr>
            <p:cNvSpPr/>
            <p:nvPr/>
          </p:nvSpPr>
          <p:spPr>
            <a:xfrm>
              <a:off x="-3506" y="4040933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9C60C31-CEBC-42F4-83D9-995198DA5846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80FB63A-51BE-42A0-B4B9-4D3FF45F1566}"/>
              </a:ext>
            </a:extLst>
          </p:cNvPr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" fmla="*/ 27614 w 7203114"/>
              <a:gd name="connsiteY0" fmla="*/ 4432300 h 4432300"/>
              <a:gd name="connsiteX1" fmla="*/ 7203114 w 7203114"/>
              <a:gd name="connsiteY1" fmla="*/ 4432300 h 4432300"/>
              <a:gd name="connsiteX2" fmla="*/ 7203114 w 7203114"/>
              <a:gd name="connsiteY2" fmla="*/ 1511300 h 4432300"/>
              <a:gd name="connsiteX3" fmla="*/ 6745914 w 7203114"/>
              <a:gd name="connsiteY3" fmla="*/ 1600200 h 4432300"/>
              <a:gd name="connsiteX4" fmla="*/ 6098214 w 7203114"/>
              <a:gd name="connsiteY4" fmla="*/ 1638300 h 4432300"/>
              <a:gd name="connsiteX5" fmla="*/ 5882314 w 7203114"/>
              <a:gd name="connsiteY5" fmla="*/ 1066800 h 4432300"/>
              <a:gd name="connsiteX6" fmla="*/ 5577514 w 7203114"/>
              <a:gd name="connsiteY6" fmla="*/ 355600 h 4432300"/>
              <a:gd name="connsiteX7" fmla="*/ 4828214 w 7203114"/>
              <a:gd name="connsiteY7" fmla="*/ 0 h 4432300"/>
              <a:gd name="connsiteX8" fmla="*/ 4040814 w 7203114"/>
              <a:gd name="connsiteY8" fmla="*/ 114300 h 4432300"/>
              <a:gd name="connsiteX9" fmla="*/ 3558214 w 7203114"/>
              <a:gd name="connsiteY9" fmla="*/ 571500 h 4432300"/>
              <a:gd name="connsiteX10" fmla="*/ 3189914 w 7203114"/>
              <a:gd name="connsiteY10" fmla="*/ 1244600 h 4432300"/>
              <a:gd name="connsiteX11" fmla="*/ 2796214 w 7203114"/>
              <a:gd name="connsiteY11" fmla="*/ 1511300 h 4432300"/>
              <a:gd name="connsiteX12" fmla="*/ 2021514 w 7203114"/>
              <a:gd name="connsiteY12" fmla="*/ 1498600 h 4432300"/>
              <a:gd name="connsiteX13" fmla="*/ 1310314 w 7203114"/>
              <a:gd name="connsiteY13" fmla="*/ 1752600 h 4432300"/>
              <a:gd name="connsiteX14" fmla="*/ 662614 w 7203114"/>
              <a:gd name="connsiteY14" fmla="*/ 2298700 h 4432300"/>
              <a:gd name="connsiteX15" fmla="*/ 103814 w 7203114"/>
              <a:gd name="connsiteY15" fmla="*/ 3238500 h 4432300"/>
              <a:gd name="connsiteX16" fmla="*/ 2214 w 7203114"/>
              <a:gd name="connsiteY16" fmla="*/ 4038600 h 4432300"/>
              <a:gd name="connsiteX17" fmla="*/ 27614 w 7203114"/>
              <a:gd name="connsiteY17" fmla="*/ 4432300 h 4432300"/>
              <a:gd name="connsiteX0" fmla="*/ 30075 w 7205575"/>
              <a:gd name="connsiteY0" fmla="*/ 4432300 h 4432300"/>
              <a:gd name="connsiteX1" fmla="*/ 7205575 w 7205575"/>
              <a:gd name="connsiteY1" fmla="*/ 4432300 h 4432300"/>
              <a:gd name="connsiteX2" fmla="*/ 7205575 w 7205575"/>
              <a:gd name="connsiteY2" fmla="*/ 1511300 h 4432300"/>
              <a:gd name="connsiteX3" fmla="*/ 6748375 w 7205575"/>
              <a:gd name="connsiteY3" fmla="*/ 1600200 h 4432300"/>
              <a:gd name="connsiteX4" fmla="*/ 6100675 w 7205575"/>
              <a:gd name="connsiteY4" fmla="*/ 1638300 h 4432300"/>
              <a:gd name="connsiteX5" fmla="*/ 5884775 w 7205575"/>
              <a:gd name="connsiteY5" fmla="*/ 1066800 h 4432300"/>
              <a:gd name="connsiteX6" fmla="*/ 5579975 w 7205575"/>
              <a:gd name="connsiteY6" fmla="*/ 355600 h 4432300"/>
              <a:gd name="connsiteX7" fmla="*/ 4830675 w 7205575"/>
              <a:gd name="connsiteY7" fmla="*/ 0 h 4432300"/>
              <a:gd name="connsiteX8" fmla="*/ 4043275 w 7205575"/>
              <a:gd name="connsiteY8" fmla="*/ 114300 h 4432300"/>
              <a:gd name="connsiteX9" fmla="*/ 3560675 w 7205575"/>
              <a:gd name="connsiteY9" fmla="*/ 571500 h 4432300"/>
              <a:gd name="connsiteX10" fmla="*/ 3192375 w 7205575"/>
              <a:gd name="connsiteY10" fmla="*/ 1244600 h 4432300"/>
              <a:gd name="connsiteX11" fmla="*/ 2798675 w 7205575"/>
              <a:gd name="connsiteY11" fmla="*/ 1511300 h 4432300"/>
              <a:gd name="connsiteX12" fmla="*/ 2023975 w 7205575"/>
              <a:gd name="connsiteY12" fmla="*/ 1498600 h 4432300"/>
              <a:gd name="connsiteX13" fmla="*/ 1312775 w 7205575"/>
              <a:gd name="connsiteY13" fmla="*/ 1752600 h 4432300"/>
              <a:gd name="connsiteX14" fmla="*/ 665075 w 7205575"/>
              <a:gd name="connsiteY14" fmla="*/ 2298700 h 4432300"/>
              <a:gd name="connsiteX15" fmla="*/ 106275 w 7205575"/>
              <a:gd name="connsiteY15" fmla="*/ 3238500 h 4432300"/>
              <a:gd name="connsiteX16" fmla="*/ 4675 w 7205575"/>
              <a:gd name="connsiteY16" fmla="*/ 4038600 h 4432300"/>
              <a:gd name="connsiteX17" fmla="*/ 30075 w 7205575"/>
              <a:gd name="connsiteY17" fmla="*/ 4432300 h 4432300"/>
              <a:gd name="connsiteX0" fmla="*/ 41778 w 7204578"/>
              <a:gd name="connsiteY0" fmla="*/ 4451350 h 4451350"/>
              <a:gd name="connsiteX1" fmla="*/ 7204578 w 7204578"/>
              <a:gd name="connsiteY1" fmla="*/ 4432300 h 4451350"/>
              <a:gd name="connsiteX2" fmla="*/ 7204578 w 7204578"/>
              <a:gd name="connsiteY2" fmla="*/ 1511300 h 4451350"/>
              <a:gd name="connsiteX3" fmla="*/ 6747378 w 7204578"/>
              <a:gd name="connsiteY3" fmla="*/ 1600200 h 4451350"/>
              <a:gd name="connsiteX4" fmla="*/ 6099678 w 7204578"/>
              <a:gd name="connsiteY4" fmla="*/ 1638300 h 4451350"/>
              <a:gd name="connsiteX5" fmla="*/ 5883778 w 7204578"/>
              <a:gd name="connsiteY5" fmla="*/ 1066800 h 4451350"/>
              <a:gd name="connsiteX6" fmla="*/ 5578978 w 7204578"/>
              <a:gd name="connsiteY6" fmla="*/ 355600 h 4451350"/>
              <a:gd name="connsiteX7" fmla="*/ 4829678 w 7204578"/>
              <a:gd name="connsiteY7" fmla="*/ 0 h 4451350"/>
              <a:gd name="connsiteX8" fmla="*/ 4042278 w 7204578"/>
              <a:gd name="connsiteY8" fmla="*/ 114300 h 4451350"/>
              <a:gd name="connsiteX9" fmla="*/ 3559678 w 7204578"/>
              <a:gd name="connsiteY9" fmla="*/ 571500 h 4451350"/>
              <a:gd name="connsiteX10" fmla="*/ 3191378 w 7204578"/>
              <a:gd name="connsiteY10" fmla="*/ 1244600 h 4451350"/>
              <a:gd name="connsiteX11" fmla="*/ 2797678 w 7204578"/>
              <a:gd name="connsiteY11" fmla="*/ 1511300 h 4451350"/>
              <a:gd name="connsiteX12" fmla="*/ 2022978 w 7204578"/>
              <a:gd name="connsiteY12" fmla="*/ 1498600 h 4451350"/>
              <a:gd name="connsiteX13" fmla="*/ 1311778 w 7204578"/>
              <a:gd name="connsiteY13" fmla="*/ 1752600 h 4451350"/>
              <a:gd name="connsiteX14" fmla="*/ 664078 w 7204578"/>
              <a:gd name="connsiteY14" fmla="*/ 2298700 h 4451350"/>
              <a:gd name="connsiteX15" fmla="*/ 105278 w 7204578"/>
              <a:gd name="connsiteY15" fmla="*/ 3238500 h 4451350"/>
              <a:gd name="connsiteX16" fmla="*/ 3678 w 7204578"/>
              <a:gd name="connsiteY16" fmla="*/ 4038600 h 4451350"/>
              <a:gd name="connsiteX17" fmla="*/ 41778 w 7204578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251233 w 7207283"/>
              <a:gd name="connsiteY10" fmla="*/ 12573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886483 w 7207283"/>
              <a:gd name="connsiteY6" fmla="*/ 10728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4665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2DEE3DA-FE8D-40EA-A802-4EF9A7CA5A38}"/>
              </a:ext>
            </a:extLst>
          </p:cNvPr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D0859F-1382-4009-9C84-2255C2B46E6F}"/>
              </a:ext>
            </a:extLst>
          </p:cNvPr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0D02BD8-AB16-4901-9C9F-AD6AF4D0C87F}"/>
              </a:ext>
            </a:extLst>
          </p:cNvPr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57699 w 6062208"/>
              <a:gd name="connsiteY0" fmla="*/ 3777673 h 3777673"/>
              <a:gd name="connsiteX1" fmla="*/ 280245 w 6062208"/>
              <a:gd name="connsiteY1" fmla="*/ 3260437 h 3777673"/>
              <a:gd name="connsiteX2" fmla="*/ 30863 w 6062208"/>
              <a:gd name="connsiteY2" fmla="*/ 2817091 h 3777673"/>
              <a:gd name="connsiteX3" fmla="*/ 49336 w 6062208"/>
              <a:gd name="connsiteY3" fmla="*/ 2373746 h 3777673"/>
              <a:gd name="connsiteX4" fmla="*/ 381845 w 6062208"/>
              <a:gd name="connsiteY4" fmla="*/ 2078182 h 3777673"/>
              <a:gd name="connsiteX5" fmla="*/ 3910136 w 6062208"/>
              <a:gd name="connsiteY5" fmla="*/ 64655 h 3777673"/>
              <a:gd name="connsiteX6" fmla="*/ 4177990 w 6062208"/>
              <a:gd name="connsiteY6" fmla="*/ 0 h 3777673"/>
              <a:gd name="connsiteX7" fmla="*/ 4630572 w 6062208"/>
              <a:gd name="connsiteY7" fmla="*/ 157018 h 3777673"/>
              <a:gd name="connsiteX8" fmla="*/ 6062208 w 6062208"/>
              <a:gd name="connsiteY8" fmla="*/ 1006764 h 3777673"/>
              <a:gd name="connsiteX9" fmla="*/ 6062208 w 6062208"/>
              <a:gd name="connsiteY9" fmla="*/ 3740727 h 3777673"/>
              <a:gd name="connsiteX10" fmla="*/ 1157699 w 6062208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37388 w 6041897"/>
              <a:gd name="connsiteY0" fmla="*/ 3800217 h 3800217"/>
              <a:gd name="connsiteX1" fmla="*/ 259934 w 6041897"/>
              <a:gd name="connsiteY1" fmla="*/ 3282981 h 3800217"/>
              <a:gd name="connsiteX2" fmla="*/ 10552 w 6041897"/>
              <a:gd name="connsiteY2" fmla="*/ 2839635 h 3800217"/>
              <a:gd name="connsiteX3" fmla="*/ 52838 w 6041897"/>
              <a:gd name="connsiteY3" fmla="*/ 2415340 h 3800217"/>
              <a:gd name="connsiteX4" fmla="*/ 361534 w 6041897"/>
              <a:gd name="connsiteY4" fmla="*/ 2100726 h 3800217"/>
              <a:gd name="connsiteX5" fmla="*/ 3889825 w 6041897"/>
              <a:gd name="connsiteY5" fmla="*/ 87199 h 3800217"/>
              <a:gd name="connsiteX6" fmla="*/ 4208479 w 6041897"/>
              <a:gd name="connsiteY6" fmla="*/ 319 h 3800217"/>
              <a:gd name="connsiteX7" fmla="*/ 4610261 w 6041897"/>
              <a:gd name="connsiteY7" fmla="*/ 179562 h 3800217"/>
              <a:gd name="connsiteX8" fmla="*/ 6041897 w 6041897"/>
              <a:gd name="connsiteY8" fmla="*/ 1029308 h 3800217"/>
              <a:gd name="connsiteX9" fmla="*/ 6041897 w 6041897"/>
              <a:gd name="connsiteY9" fmla="*/ 3763271 h 3800217"/>
              <a:gd name="connsiteX10" fmla="*/ 1137388 w 6041897"/>
              <a:gd name="connsiteY10" fmla="*/ 3800217 h 3800217"/>
              <a:gd name="connsiteX0" fmla="*/ 1061188 w 6041897"/>
              <a:gd name="connsiteY0" fmla="*/ 3785930 h 3785930"/>
              <a:gd name="connsiteX1" fmla="*/ 259934 w 6041897"/>
              <a:gd name="connsiteY1" fmla="*/ 3282981 h 3785930"/>
              <a:gd name="connsiteX2" fmla="*/ 10552 w 6041897"/>
              <a:gd name="connsiteY2" fmla="*/ 2839635 h 3785930"/>
              <a:gd name="connsiteX3" fmla="*/ 52838 w 6041897"/>
              <a:gd name="connsiteY3" fmla="*/ 2415340 h 3785930"/>
              <a:gd name="connsiteX4" fmla="*/ 361534 w 6041897"/>
              <a:gd name="connsiteY4" fmla="*/ 2100726 h 3785930"/>
              <a:gd name="connsiteX5" fmla="*/ 3889825 w 6041897"/>
              <a:gd name="connsiteY5" fmla="*/ 87199 h 3785930"/>
              <a:gd name="connsiteX6" fmla="*/ 4208479 w 6041897"/>
              <a:gd name="connsiteY6" fmla="*/ 319 h 3785930"/>
              <a:gd name="connsiteX7" fmla="*/ 4610261 w 6041897"/>
              <a:gd name="connsiteY7" fmla="*/ 179562 h 3785930"/>
              <a:gd name="connsiteX8" fmla="*/ 6041897 w 6041897"/>
              <a:gd name="connsiteY8" fmla="*/ 1029308 h 3785930"/>
              <a:gd name="connsiteX9" fmla="*/ 6041897 w 6041897"/>
              <a:gd name="connsiteY9" fmla="*/ 3763271 h 3785930"/>
              <a:gd name="connsiteX10" fmla="*/ 1061188 w 6041897"/>
              <a:gd name="connsiteY10" fmla="*/ 3785930 h 3785930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889825 w 6041897"/>
              <a:gd name="connsiteY5" fmla="*/ 873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694562 w 6041897"/>
              <a:gd name="connsiteY5" fmla="*/ 2016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76550 h 3776550"/>
              <a:gd name="connsiteX1" fmla="*/ 259934 w 6041897"/>
              <a:gd name="connsiteY1" fmla="*/ 3273601 h 3776550"/>
              <a:gd name="connsiteX2" fmla="*/ 10552 w 6041897"/>
              <a:gd name="connsiteY2" fmla="*/ 2830255 h 3776550"/>
              <a:gd name="connsiteX3" fmla="*/ 52838 w 6041897"/>
              <a:gd name="connsiteY3" fmla="*/ 2405960 h 3776550"/>
              <a:gd name="connsiteX4" fmla="*/ 361534 w 6041897"/>
              <a:gd name="connsiteY4" fmla="*/ 2091346 h 3776550"/>
              <a:gd name="connsiteX5" fmla="*/ 3694562 w 6041897"/>
              <a:gd name="connsiteY5" fmla="*/ 192119 h 3776550"/>
              <a:gd name="connsiteX6" fmla="*/ 4170379 w 6041897"/>
              <a:gd name="connsiteY6" fmla="*/ 464 h 3776550"/>
              <a:gd name="connsiteX7" fmla="*/ 4610261 w 6041897"/>
              <a:gd name="connsiteY7" fmla="*/ 170182 h 3776550"/>
              <a:gd name="connsiteX8" fmla="*/ 6041897 w 6041897"/>
              <a:gd name="connsiteY8" fmla="*/ 1019928 h 3776550"/>
              <a:gd name="connsiteX9" fmla="*/ 6041897 w 6041897"/>
              <a:gd name="connsiteY9" fmla="*/ 3753891 h 3776550"/>
              <a:gd name="connsiteX10" fmla="*/ 1061188 w 6041897"/>
              <a:gd name="connsiteY10" fmla="*/ 3776550 h 3776550"/>
              <a:gd name="connsiteX0" fmla="*/ 1061188 w 6041897"/>
              <a:gd name="connsiteY0" fmla="*/ 3796861 h 3796861"/>
              <a:gd name="connsiteX1" fmla="*/ 259934 w 6041897"/>
              <a:gd name="connsiteY1" fmla="*/ 3293912 h 3796861"/>
              <a:gd name="connsiteX2" fmla="*/ 10552 w 6041897"/>
              <a:gd name="connsiteY2" fmla="*/ 2850566 h 3796861"/>
              <a:gd name="connsiteX3" fmla="*/ 52838 w 6041897"/>
              <a:gd name="connsiteY3" fmla="*/ 2426271 h 3796861"/>
              <a:gd name="connsiteX4" fmla="*/ 361534 w 6041897"/>
              <a:gd name="connsiteY4" fmla="*/ 2111657 h 3796861"/>
              <a:gd name="connsiteX5" fmla="*/ 3694562 w 6041897"/>
              <a:gd name="connsiteY5" fmla="*/ 212430 h 3796861"/>
              <a:gd name="connsiteX6" fmla="*/ 4170379 w 6041897"/>
              <a:gd name="connsiteY6" fmla="*/ 20775 h 3796861"/>
              <a:gd name="connsiteX7" fmla="*/ 4610261 w 6041897"/>
              <a:gd name="connsiteY7" fmla="*/ 190493 h 3796861"/>
              <a:gd name="connsiteX8" fmla="*/ 6041897 w 6041897"/>
              <a:gd name="connsiteY8" fmla="*/ 1040239 h 3796861"/>
              <a:gd name="connsiteX9" fmla="*/ 6041897 w 6041897"/>
              <a:gd name="connsiteY9" fmla="*/ 3774202 h 3796861"/>
              <a:gd name="connsiteX10" fmla="*/ 1061188 w 6041897"/>
              <a:gd name="connsiteY10" fmla="*/ 3796861 h 379686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88510 h 3788510"/>
              <a:gd name="connsiteX1" fmla="*/ 259934 w 6041897"/>
              <a:gd name="connsiteY1" fmla="*/ 3285561 h 3788510"/>
              <a:gd name="connsiteX2" fmla="*/ 10552 w 6041897"/>
              <a:gd name="connsiteY2" fmla="*/ 2842215 h 3788510"/>
              <a:gd name="connsiteX3" fmla="*/ 52838 w 6041897"/>
              <a:gd name="connsiteY3" fmla="*/ 2417920 h 3788510"/>
              <a:gd name="connsiteX4" fmla="*/ 361534 w 6041897"/>
              <a:gd name="connsiteY4" fmla="*/ 2103306 h 3788510"/>
              <a:gd name="connsiteX5" fmla="*/ 3694562 w 6041897"/>
              <a:gd name="connsiteY5" fmla="*/ 204079 h 3788510"/>
              <a:gd name="connsiteX6" fmla="*/ 4170379 w 6041897"/>
              <a:gd name="connsiteY6" fmla="*/ 12424 h 3788510"/>
              <a:gd name="connsiteX7" fmla="*/ 4610261 w 6041897"/>
              <a:gd name="connsiteY7" fmla="*/ 182142 h 3788510"/>
              <a:gd name="connsiteX8" fmla="*/ 6041897 w 6041897"/>
              <a:gd name="connsiteY8" fmla="*/ 1031888 h 3788510"/>
              <a:gd name="connsiteX9" fmla="*/ 6041897 w 6041897"/>
              <a:gd name="connsiteY9" fmla="*/ 3765851 h 3788510"/>
              <a:gd name="connsiteX10" fmla="*/ 1061188 w 6041897"/>
              <a:gd name="connsiteY10" fmla="*/ 3788510 h 3788510"/>
              <a:gd name="connsiteX0" fmla="*/ 1061188 w 6041897"/>
              <a:gd name="connsiteY0" fmla="*/ 3801938 h 3801938"/>
              <a:gd name="connsiteX1" fmla="*/ 259934 w 6041897"/>
              <a:gd name="connsiteY1" fmla="*/ 3298989 h 3801938"/>
              <a:gd name="connsiteX2" fmla="*/ 10552 w 6041897"/>
              <a:gd name="connsiteY2" fmla="*/ 2855643 h 3801938"/>
              <a:gd name="connsiteX3" fmla="*/ 52838 w 6041897"/>
              <a:gd name="connsiteY3" fmla="*/ 2431348 h 3801938"/>
              <a:gd name="connsiteX4" fmla="*/ 361534 w 6041897"/>
              <a:gd name="connsiteY4" fmla="*/ 2116734 h 3801938"/>
              <a:gd name="connsiteX5" fmla="*/ 3694562 w 6041897"/>
              <a:gd name="connsiteY5" fmla="*/ 217507 h 3801938"/>
              <a:gd name="connsiteX6" fmla="*/ 4175141 w 6041897"/>
              <a:gd name="connsiteY6" fmla="*/ 11564 h 3801938"/>
              <a:gd name="connsiteX7" fmla="*/ 4610261 w 6041897"/>
              <a:gd name="connsiteY7" fmla="*/ 195570 h 3801938"/>
              <a:gd name="connsiteX8" fmla="*/ 6041897 w 6041897"/>
              <a:gd name="connsiteY8" fmla="*/ 1045316 h 3801938"/>
              <a:gd name="connsiteX9" fmla="*/ 6041897 w 6041897"/>
              <a:gd name="connsiteY9" fmla="*/ 3779279 h 3801938"/>
              <a:gd name="connsiteX10" fmla="*/ 1061188 w 6041897"/>
              <a:gd name="connsiteY10" fmla="*/ 3801938 h 3801938"/>
              <a:gd name="connsiteX0" fmla="*/ 1061188 w 6041897"/>
              <a:gd name="connsiteY0" fmla="*/ 3803341 h 3803341"/>
              <a:gd name="connsiteX1" fmla="*/ 259934 w 6041897"/>
              <a:gd name="connsiteY1" fmla="*/ 3300392 h 3803341"/>
              <a:gd name="connsiteX2" fmla="*/ 10552 w 6041897"/>
              <a:gd name="connsiteY2" fmla="*/ 2857046 h 3803341"/>
              <a:gd name="connsiteX3" fmla="*/ 52838 w 6041897"/>
              <a:gd name="connsiteY3" fmla="*/ 2432751 h 3803341"/>
              <a:gd name="connsiteX4" fmla="*/ 361534 w 6041897"/>
              <a:gd name="connsiteY4" fmla="*/ 2118137 h 3803341"/>
              <a:gd name="connsiteX5" fmla="*/ 3694562 w 6041897"/>
              <a:gd name="connsiteY5" fmla="*/ 218910 h 3803341"/>
              <a:gd name="connsiteX6" fmla="*/ 4175141 w 6041897"/>
              <a:gd name="connsiteY6" fmla="*/ 12967 h 3803341"/>
              <a:gd name="connsiteX7" fmla="*/ 4610261 w 6041897"/>
              <a:gd name="connsiteY7" fmla="*/ 196973 h 3803341"/>
              <a:gd name="connsiteX8" fmla="*/ 6041897 w 6041897"/>
              <a:gd name="connsiteY8" fmla="*/ 1046719 h 3803341"/>
              <a:gd name="connsiteX9" fmla="*/ 6041897 w 6041897"/>
              <a:gd name="connsiteY9" fmla="*/ 3780682 h 3803341"/>
              <a:gd name="connsiteX10" fmla="*/ 1061188 w 6041897"/>
              <a:gd name="connsiteY10" fmla="*/ 3803341 h 3803341"/>
              <a:gd name="connsiteX0" fmla="*/ 1061188 w 6041897"/>
              <a:gd name="connsiteY0" fmla="*/ 3805657 h 3805657"/>
              <a:gd name="connsiteX1" fmla="*/ 259934 w 6041897"/>
              <a:gd name="connsiteY1" fmla="*/ 3302708 h 3805657"/>
              <a:gd name="connsiteX2" fmla="*/ 10552 w 6041897"/>
              <a:gd name="connsiteY2" fmla="*/ 2859362 h 3805657"/>
              <a:gd name="connsiteX3" fmla="*/ 52838 w 6041897"/>
              <a:gd name="connsiteY3" fmla="*/ 2435067 h 3805657"/>
              <a:gd name="connsiteX4" fmla="*/ 361534 w 6041897"/>
              <a:gd name="connsiteY4" fmla="*/ 2120453 h 3805657"/>
              <a:gd name="connsiteX5" fmla="*/ 3694562 w 6041897"/>
              <a:gd name="connsiteY5" fmla="*/ 221226 h 3805657"/>
              <a:gd name="connsiteX6" fmla="*/ 4175141 w 6041897"/>
              <a:gd name="connsiteY6" fmla="*/ 15283 h 3805657"/>
              <a:gd name="connsiteX7" fmla="*/ 4643599 w 6041897"/>
              <a:gd name="connsiteY7" fmla="*/ 170714 h 3805657"/>
              <a:gd name="connsiteX8" fmla="*/ 6041897 w 6041897"/>
              <a:gd name="connsiteY8" fmla="*/ 1049035 h 3805657"/>
              <a:gd name="connsiteX9" fmla="*/ 6041897 w 6041897"/>
              <a:gd name="connsiteY9" fmla="*/ 3782998 h 3805657"/>
              <a:gd name="connsiteX10" fmla="*/ 1061188 w 6041897"/>
              <a:gd name="connsiteY10" fmla="*/ 3805657 h 3805657"/>
              <a:gd name="connsiteX0" fmla="*/ 1061188 w 6041897"/>
              <a:gd name="connsiteY0" fmla="*/ 3804860 h 3804860"/>
              <a:gd name="connsiteX1" fmla="*/ 259934 w 6041897"/>
              <a:gd name="connsiteY1" fmla="*/ 3301911 h 3804860"/>
              <a:gd name="connsiteX2" fmla="*/ 10552 w 6041897"/>
              <a:gd name="connsiteY2" fmla="*/ 2858565 h 3804860"/>
              <a:gd name="connsiteX3" fmla="*/ 52838 w 6041897"/>
              <a:gd name="connsiteY3" fmla="*/ 2434270 h 3804860"/>
              <a:gd name="connsiteX4" fmla="*/ 361534 w 6041897"/>
              <a:gd name="connsiteY4" fmla="*/ 2119656 h 3804860"/>
              <a:gd name="connsiteX5" fmla="*/ 3694562 w 6041897"/>
              <a:gd name="connsiteY5" fmla="*/ 220429 h 3804860"/>
              <a:gd name="connsiteX6" fmla="*/ 4175141 w 6041897"/>
              <a:gd name="connsiteY6" fmla="*/ 14486 h 3804860"/>
              <a:gd name="connsiteX7" fmla="*/ 4643599 w 6041897"/>
              <a:gd name="connsiteY7" fmla="*/ 169917 h 3804860"/>
              <a:gd name="connsiteX8" fmla="*/ 6041897 w 6041897"/>
              <a:gd name="connsiteY8" fmla="*/ 1048238 h 3804860"/>
              <a:gd name="connsiteX9" fmla="*/ 6041897 w 6041897"/>
              <a:gd name="connsiteY9" fmla="*/ 3782201 h 3804860"/>
              <a:gd name="connsiteX10" fmla="*/ 1061188 w 6041897"/>
              <a:gd name="connsiteY10" fmla="*/ 3804860 h 3804860"/>
              <a:gd name="connsiteX0" fmla="*/ 1061188 w 6041897"/>
              <a:gd name="connsiteY0" fmla="*/ 3798355 h 3798355"/>
              <a:gd name="connsiteX1" fmla="*/ 259934 w 6041897"/>
              <a:gd name="connsiteY1" fmla="*/ 3295406 h 3798355"/>
              <a:gd name="connsiteX2" fmla="*/ 10552 w 6041897"/>
              <a:gd name="connsiteY2" fmla="*/ 2852060 h 3798355"/>
              <a:gd name="connsiteX3" fmla="*/ 52838 w 6041897"/>
              <a:gd name="connsiteY3" fmla="*/ 2427765 h 3798355"/>
              <a:gd name="connsiteX4" fmla="*/ 361534 w 6041897"/>
              <a:gd name="connsiteY4" fmla="*/ 2113151 h 3798355"/>
              <a:gd name="connsiteX5" fmla="*/ 3694562 w 6041897"/>
              <a:gd name="connsiteY5" fmla="*/ 213924 h 3798355"/>
              <a:gd name="connsiteX6" fmla="*/ 4175141 w 6041897"/>
              <a:gd name="connsiteY6" fmla="*/ 15125 h 3798355"/>
              <a:gd name="connsiteX7" fmla="*/ 4643599 w 6041897"/>
              <a:gd name="connsiteY7" fmla="*/ 163412 h 3798355"/>
              <a:gd name="connsiteX8" fmla="*/ 6041897 w 6041897"/>
              <a:gd name="connsiteY8" fmla="*/ 1041733 h 3798355"/>
              <a:gd name="connsiteX9" fmla="*/ 6041897 w 6041897"/>
              <a:gd name="connsiteY9" fmla="*/ 3775696 h 3798355"/>
              <a:gd name="connsiteX10" fmla="*/ 1061188 w 6041897"/>
              <a:gd name="connsiteY10" fmla="*/ 3798355 h 3798355"/>
              <a:gd name="connsiteX0" fmla="*/ 1061188 w 6041897"/>
              <a:gd name="connsiteY0" fmla="*/ 3794037 h 3794037"/>
              <a:gd name="connsiteX1" fmla="*/ 259934 w 6041897"/>
              <a:gd name="connsiteY1" fmla="*/ 3291088 h 3794037"/>
              <a:gd name="connsiteX2" fmla="*/ 10552 w 6041897"/>
              <a:gd name="connsiteY2" fmla="*/ 2847742 h 3794037"/>
              <a:gd name="connsiteX3" fmla="*/ 52838 w 6041897"/>
              <a:gd name="connsiteY3" fmla="*/ 2423447 h 3794037"/>
              <a:gd name="connsiteX4" fmla="*/ 361534 w 6041897"/>
              <a:gd name="connsiteY4" fmla="*/ 2108833 h 3794037"/>
              <a:gd name="connsiteX5" fmla="*/ 3694562 w 6041897"/>
              <a:gd name="connsiteY5" fmla="*/ 209606 h 3794037"/>
              <a:gd name="connsiteX6" fmla="*/ 4175141 w 6041897"/>
              <a:gd name="connsiteY6" fmla="*/ 10807 h 3794037"/>
              <a:gd name="connsiteX7" fmla="*/ 4643599 w 6041897"/>
              <a:gd name="connsiteY7" fmla="*/ 159094 h 3794037"/>
              <a:gd name="connsiteX8" fmla="*/ 6041897 w 6041897"/>
              <a:gd name="connsiteY8" fmla="*/ 1037415 h 3794037"/>
              <a:gd name="connsiteX9" fmla="*/ 6041897 w 6041897"/>
              <a:gd name="connsiteY9" fmla="*/ 3771378 h 3794037"/>
              <a:gd name="connsiteX10" fmla="*/ 1061188 w 6041897"/>
              <a:gd name="connsiteY10" fmla="*/ 3794037 h 3794037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704087 w 6041897"/>
              <a:gd name="connsiteY5" fmla="*/ 2233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246887 w 6041897"/>
              <a:gd name="connsiteY5" fmla="*/ 4900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27199 h 3727199"/>
              <a:gd name="connsiteX1" fmla="*/ 259934 w 6041897"/>
              <a:gd name="connsiteY1" fmla="*/ 3224250 h 3727199"/>
              <a:gd name="connsiteX2" fmla="*/ 10552 w 6041897"/>
              <a:gd name="connsiteY2" fmla="*/ 2780904 h 3727199"/>
              <a:gd name="connsiteX3" fmla="*/ 52838 w 6041897"/>
              <a:gd name="connsiteY3" fmla="*/ 2356609 h 3727199"/>
              <a:gd name="connsiteX4" fmla="*/ 361534 w 6041897"/>
              <a:gd name="connsiteY4" fmla="*/ 2041995 h 3727199"/>
              <a:gd name="connsiteX5" fmla="*/ 3246887 w 6041897"/>
              <a:gd name="connsiteY5" fmla="*/ 423755 h 3727199"/>
              <a:gd name="connsiteX6" fmla="*/ 4022741 w 6041897"/>
              <a:gd name="connsiteY6" fmla="*/ 20169 h 3727199"/>
              <a:gd name="connsiteX7" fmla="*/ 4617406 w 6041897"/>
              <a:gd name="connsiteY7" fmla="*/ 99399 h 3727199"/>
              <a:gd name="connsiteX8" fmla="*/ 6041897 w 6041897"/>
              <a:gd name="connsiteY8" fmla="*/ 970577 h 3727199"/>
              <a:gd name="connsiteX9" fmla="*/ 6041897 w 6041897"/>
              <a:gd name="connsiteY9" fmla="*/ 3704540 h 3727199"/>
              <a:gd name="connsiteX10" fmla="*/ 1061188 w 6041897"/>
              <a:gd name="connsiteY10" fmla="*/ 3727199 h 37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B2B251A-118E-4D6D-AEE8-071FEBE8F87E}"/>
              </a:ext>
            </a:extLst>
          </p:cNvPr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F89991C-23D8-4493-A235-436363A9E046}"/>
              </a:ext>
            </a:extLst>
          </p:cNvPr>
          <p:cNvSpPr/>
          <p:nvPr/>
        </p:nvSpPr>
        <p:spPr>
          <a:xfrm>
            <a:off x="433078" y="2850518"/>
            <a:ext cx="580158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感谢您的欣赏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FD86E8-144F-4A63-9BBE-E73611FE0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EE3296DB-B0FA-4D04-B20F-DAEE16EC3AF9}"/>
              </a:ext>
            </a:extLst>
          </p:cNvPr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F518D04-63C9-450E-B165-61D7BD06888C}"/>
              </a:ext>
            </a:extLst>
          </p:cNvPr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A0672FE-4D65-4E7C-B607-D22167AA9EAF}"/>
              </a:ext>
            </a:extLst>
          </p:cNvPr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E427BB-F627-4489-9FA7-FE6E4A2100B2}"/>
              </a:ext>
            </a:extLst>
          </p:cNvPr>
          <p:cNvSpPr/>
          <p:nvPr/>
        </p:nvSpPr>
        <p:spPr>
          <a:xfrm>
            <a:off x="557718" y="2334350"/>
            <a:ext cx="3789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5ED4F1"/>
                </a:solidFill>
                <a:cs typeface="+mn-ea"/>
                <a:sym typeface="+mn-lt"/>
              </a:rPr>
              <a:t>THANKS of you</a:t>
            </a:r>
            <a:endParaRPr lang="zh-CN" altLang="en-US" sz="3600" b="1" dirty="0">
              <a:solidFill>
                <a:srgbClr val="FCA900"/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D0C13F5-3BF1-4FE0-83BB-4AE4533AEE4D}"/>
              </a:ext>
            </a:extLst>
          </p:cNvPr>
          <p:cNvSpPr/>
          <p:nvPr/>
        </p:nvSpPr>
        <p:spPr>
          <a:xfrm>
            <a:off x="11251435" y="27999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LAN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EE869F0-5C11-4059-B7C0-0FCE2A961E14}"/>
              </a:ext>
            </a:extLst>
          </p:cNvPr>
          <p:cNvSpPr/>
          <p:nvPr/>
        </p:nvSpPr>
        <p:spPr>
          <a:xfrm>
            <a:off x="10519262" y="27841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4B3CD1C-FEEF-43DF-AB1E-AABC33E4B1DA}"/>
              </a:ext>
            </a:extLst>
          </p:cNvPr>
          <p:cNvSpPr/>
          <p:nvPr/>
        </p:nvSpPr>
        <p:spPr>
          <a:xfrm>
            <a:off x="9269825" y="278411"/>
            <a:ext cx="144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CONOMICS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E125547-D48B-4158-A2A6-32784657895C}"/>
              </a:ext>
            </a:extLst>
          </p:cNvPr>
          <p:cNvSpPr/>
          <p:nvPr/>
        </p:nvSpPr>
        <p:spPr>
          <a:xfrm>
            <a:off x="8257426" y="278994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USINESS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6E7EB40-5D53-423A-96C5-220824EA95CD}"/>
              </a:ext>
            </a:extLst>
          </p:cNvPr>
          <p:cNvGrpSpPr/>
          <p:nvPr/>
        </p:nvGrpSpPr>
        <p:grpSpPr>
          <a:xfrm>
            <a:off x="7966405" y="244095"/>
            <a:ext cx="356188" cy="400110"/>
            <a:chOff x="7966405" y="244095"/>
            <a:chExt cx="356188" cy="40011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2DC71F1-139A-43FD-9972-B09B04B2FDF0}"/>
                </a:ext>
              </a:extLst>
            </p:cNvPr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826C0C2-63CD-4F86-9A7A-8299BEB8C1DE}"/>
                </a:ext>
              </a:extLst>
            </p:cNvPr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9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14" grpId="0" animBg="1"/>
      <p:bldP spid="7" grpId="0" animBg="1"/>
      <p:bldP spid="21" grpId="0"/>
      <p:bldP spid="18" grpId="0" animBg="1"/>
      <p:bldP spid="19" grpId="0" animBg="1"/>
      <p:bldP spid="20" grpId="0" animBg="1"/>
      <p:bldP spid="27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6EB2D6E-0E31-478A-BC29-5D9D6D297663}"/>
              </a:ext>
            </a:extLst>
          </p:cNvPr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金融理财投资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29627C0-167C-463F-96DF-A8C8F0746E47}"/>
              </a:ext>
            </a:extLst>
          </p:cNvPr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2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="" xmlns:a16="http://schemas.microsoft.com/office/drawing/2014/main" xmlns:a14="http://schemas.microsoft.com/office/drawing/2010/main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6" grpId="0"/>
      <p:bldP spid="17" grpId="0"/>
      <p:bldP spid="19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91276481-299B-4F0D-8BE2-EC59E255BB3B}"/>
              </a:ext>
            </a:extLst>
          </p:cNvPr>
          <p:cNvSpPr>
            <a:spLocks/>
          </p:cNvSpPr>
          <p:nvPr/>
        </p:nvSpPr>
        <p:spPr bwMode="auto">
          <a:xfrm flipV="1">
            <a:off x="3847176" y="-18856"/>
            <a:ext cx="8357524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CC39DC9-D24B-4351-A8AD-4A575598E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934" y="1156523"/>
            <a:ext cx="4656972" cy="5034973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9A22979-E2D7-4266-80B6-3F2C12798E61}"/>
              </a:ext>
            </a:extLst>
          </p:cNvPr>
          <p:cNvCxnSpPr/>
          <p:nvPr/>
        </p:nvCxnSpPr>
        <p:spPr>
          <a:xfrm>
            <a:off x="3414044" y="3224541"/>
            <a:ext cx="0" cy="2617385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16017FE-1A4C-4614-8273-A75091879218}"/>
              </a:ext>
            </a:extLst>
          </p:cNvPr>
          <p:cNvCxnSpPr/>
          <p:nvPr/>
        </p:nvCxnSpPr>
        <p:spPr>
          <a:xfrm flipV="1">
            <a:off x="688258" y="3213289"/>
            <a:ext cx="5488473" cy="1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C74EB5E-38CE-4D68-9D04-BBC02F4AFCBD}"/>
              </a:ext>
            </a:extLst>
          </p:cNvPr>
          <p:cNvSpPr txBox="1">
            <a:spLocks/>
          </p:cNvSpPr>
          <p:nvPr/>
        </p:nvSpPr>
        <p:spPr>
          <a:xfrm>
            <a:off x="1170933" y="416164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2444F7-4E46-4F69-B2EB-876E2D379B97}"/>
              </a:ext>
            </a:extLst>
          </p:cNvPr>
          <p:cNvSpPr txBox="1">
            <a:spLocks/>
          </p:cNvSpPr>
          <p:nvPr/>
        </p:nvSpPr>
        <p:spPr>
          <a:xfrm>
            <a:off x="875569" y="4561348"/>
            <a:ext cx="2160387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F598B9-6185-4E9F-8733-7DB7909EB1CD}"/>
              </a:ext>
            </a:extLst>
          </p:cNvPr>
          <p:cNvSpPr txBox="1">
            <a:spLocks/>
          </p:cNvSpPr>
          <p:nvPr/>
        </p:nvSpPr>
        <p:spPr>
          <a:xfrm>
            <a:off x="652424" y="1649245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点击编辑标题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A3003-699A-4E82-8433-84CD960CB9A2}"/>
              </a:ext>
            </a:extLst>
          </p:cNvPr>
          <p:cNvSpPr txBox="1">
            <a:spLocks/>
          </p:cNvSpPr>
          <p:nvPr/>
        </p:nvSpPr>
        <p:spPr>
          <a:xfrm>
            <a:off x="688257" y="2347711"/>
            <a:ext cx="5407729" cy="9400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A5601F-2CCD-46B0-B965-17B94B8988DE}"/>
              </a:ext>
            </a:extLst>
          </p:cNvPr>
          <p:cNvSpPr/>
          <p:nvPr/>
        </p:nvSpPr>
        <p:spPr>
          <a:xfrm>
            <a:off x="789446" y="2170280"/>
            <a:ext cx="2246506" cy="148856"/>
          </a:xfrm>
          <a:prstGeom prst="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形 30">
            <a:extLst>
              <a:ext uri="{FF2B5EF4-FFF2-40B4-BE49-F238E27FC236}">
                <a16:creationId xmlns:a16="http://schemas.microsoft.com/office/drawing/2014/main" id="{F491391C-C203-4C75-8DD0-A6D54C032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7825" y="3503492"/>
            <a:ext cx="586017" cy="586017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7265577C-A24B-41CA-AF25-E1FBF9572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4765" y="3490767"/>
            <a:ext cx="586017" cy="43314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AEAD6BB0-0D65-4321-B5D1-CF74CD61F01E}"/>
              </a:ext>
            </a:extLst>
          </p:cNvPr>
          <p:cNvSpPr txBox="1">
            <a:spLocks/>
          </p:cNvSpPr>
          <p:nvPr/>
        </p:nvSpPr>
        <p:spPr>
          <a:xfrm>
            <a:off x="4129840" y="416290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184C9A8-8068-4A39-956B-AD13C239358D}"/>
              </a:ext>
            </a:extLst>
          </p:cNvPr>
          <p:cNvSpPr txBox="1">
            <a:spLocks/>
          </p:cNvSpPr>
          <p:nvPr/>
        </p:nvSpPr>
        <p:spPr>
          <a:xfrm>
            <a:off x="3834476" y="4562609"/>
            <a:ext cx="2160387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8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  <p:bldP spid="11" grpId="0"/>
      <p:bldP spid="14" grpId="0"/>
      <p:bldP spid="15" grpId="0"/>
      <p:bldP spid="16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5F6ECF1E-28BE-40C5-A58A-D12EDC41DCCA}"/>
              </a:ext>
            </a:extLst>
          </p:cNvPr>
          <p:cNvSpPr>
            <a:spLocks/>
          </p:cNvSpPr>
          <p:nvPr/>
        </p:nvSpPr>
        <p:spPr bwMode="auto">
          <a:xfrm flipH="1" flipV="1">
            <a:off x="0" y="-22234"/>
            <a:ext cx="8366761" cy="416876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PA_矩形 9">
            <a:extLst>
              <a:ext uri="{FF2B5EF4-FFF2-40B4-BE49-F238E27FC236}">
                <a16:creationId xmlns:a16="http://schemas.microsoft.com/office/drawing/2014/main" id="{00890B47-963E-4897-98EE-AC2883F166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0717" y="1328348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_矩形 9">
            <a:extLst>
              <a:ext uri="{FF2B5EF4-FFF2-40B4-BE49-F238E27FC236}">
                <a16:creationId xmlns:a16="http://schemas.microsoft.com/office/drawing/2014/main" id="{95B9A232-75D4-4BD2-84D1-973E244EAA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0717" y="3966983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09FBD8A2-638B-4475-BB3F-F4BA6ADB9148}"/>
              </a:ext>
            </a:extLst>
          </p:cNvPr>
          <p:cNvSpPr/>
          <p:nvPr/>
        </p:nvSpPr>
        <p:spPr>
          <a:xfrm>
            <a:off x="1166636" y="1204733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87F335E2-5F66-40CA-8CB9-0534EE1697C5}"/>
              </a:ext>
            </a:extLst>
          </p:cNvPr>
          <p:cNvSpPr/>
          <p:nvPr/>
        </p:nvSpPr>
        <p:spPr>
          <a:xfrm>
            <a:off x="1166636" y="3835217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32" name="PA-组合 27">
            <a:extLst>
              <a:ext uri="{FF2B5EF4-FFF2-40B4-BE49-F238E27FC236}">
                <a16:creationId xmlns:a16="http://schemas.microsoft.com/office/drawing/2014/main" id="{D6942A21-ECC9-4627-AF13-384A211B3B3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94053" y="2024438"/>
            <a:ext cx="3641058" cy="1469624"/>
            <a:chOff x="5949287" y="4486172"/>
            <a:chExt cx="3641058" cy="1469624"/>
          </a:xfrm>
        </p:grpSpPr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id="{6E216BF2-DCBF-49BE-96D2-56C0EECA255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49287" y="4486172"/>
              <a:ext cx="2082943" cy="5900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2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>
              <a:extLst>
                <a:ext uri="{FF2B5EF4-FFF2-40B4-BE49-F238E27FC236}">
                  <a16:creationId xmlns:a16="http://schemas.microsoft.com/office/drawing/2014/main" id="{ED540937-3185-4EDD-BC3C-EED6D86F4B8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BE97501C-DB2C-4D7B-A898-22348B8C51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640" y="1328348"/>
            <a:ext cx="5236913" cy="352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0" name="PA-组合 27">
            <a:extLst>
              <a:ext uri="{FF2B5EF4-FFF2-40B4-BE49-F238E27FC236}">
                <a16:creationId xmlns:a16="http://schemas.microsoft.com/office/drawing/2014/main" id="{58E58B73-CFE1-4BE6-A359-F6CB2D88785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56212" y="4639423"/>
            <a:ext cx="3641058" cy="1469624"/>
            <a:chOff x="5949287" y="4486172"/>
            <a:chExt cx="3641058" cy="1469624"/>
          </a:xfrm>
        </p:grpSpPr>
        <p:sp>
          <p:nvSpPr>
            <p:cNvPr id="51" name="PA-文本框 6">
              <a:extLst>
                <a:ext uri="{FF2B5EF4-FFF2-40B4-BE49-F238E27FC236}">
                  <a16:creationId xmlns:a16="http://schemas.microsoft.com/office/drawing/2014/main" id="{A956B792-92A6-4D8B-820D-BB0334214FE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49287" y="4486172"/>
              <a:ext cx="2082943" cy="5900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2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PA-文本框 42">
              <a:extLst>
                <a:ext uri="{FF2B5EF4-FFF2-40B4-BE49-F238E27FC236}">
                  <a16:creationId xmlns:a16="http://schemas.microsoft.com/office/drawing/2014/main" id="{E7EE94AB-A215-4DAA-9DB4-CBC019D7E41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0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30" grpId="0" animBg="1"/>
      <p:bldP spid="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83EB187-B578-4CCB-8DAB-B62E41F13F8B}"/>
              </a:ext>
            </a:extLst>
          </p:cNvPr>
          <p:cNvSpPr>
            <a:spLocks/>
          </p:cNvSpPr>
          <p:nvPr/>
        </p:nvSpPr>
        <p:spPr bwMode="auto">
          <a:xfrm flipH="1">
            <a:off x="-1" y="-13076"/>
            <a:ext cx="7759700" cy="6871076"/>
          </a:xfrm>
          <a:custGeom>
            <a:avLst/>
            <a:gdLst>
              <a:gd name="T0" fmla="*/ 1355 w 1355"/>
              <a:gd name="T1" fmla="*/ 1200 h 1200"/>
              <a:gd name="T2" fmla="*/ 1355 w 1355"/>
              <a:gd name="T3" fmla="*/ 139 h 1200"/>
              <a:gd name="T4" fmla="*/ 1163 w 1355"/>
              <a:gd name="T5" fmla="*/ 0 h 1200"/>
              <a:gd name="T6" fmla="*/ 321 w 1355"/>
              <a:gd name="T7" fmla="*/ 0 h 1200"/>
              <a:gd name="T8" fmla="*/ 249 w 1355"/>
              <a:gd name="T9" fmla="*/ 50 h 1200"/>
              <a:gd name="T10" fmla="*/ 44 w 1355"/>
              <a:gd name="T11" fmla="*/ 379 h 1200"/>
              <a:gd name="T12" fmla="*/ 107 w 1355"/>
              <a:gd name="T13" fmla="*/ 736 h 1200"/>
              <a:gd name="T14" fmla="*/ 658 w 1355"/>
              <a:gd name="T15" fmla="*/ 928 h 1200"/>
              <a:gd name="T16" fmla="*/ 723 w 1355"/>
              <a:gd name="T17" fmla="*/ 1200 h 1200"/>
              <a:gd name="T18" fmla="*/ 1355 w 1355"/>
              <a:gd name="T19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5" h="1200">
                <a:moveTo>
                  <a:pt x="1355" y="1200"/>
                </a:moveTo>
                <a:cubicBezTo>
                  <a:pt x="1355" y="139"/>
                  <a:pt x="1355" y="139"/>
                  <a:pt x="1355" y="139"/>
                </a:cubicBezTo>
                <a:cubicBezTo>
                  <a:pt x="1299" y="83"/>
                  <a:pt x="1234" y="36"/>
                  <a:pt x="1163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295" y="15"/>
                  <a:pt x="271" y="32"/>
                  <a:pt x="249" y="50"/>
                </a:cubicBezTo>
                <a:cubicBezTo>
                  <a:pt x="214" y="79"/>
                  <a:pt x="80" y="188"/>
                  <a:pt x="44" y="379"/>
                </a:cubicBezTo>
                <a:cubicBezTo>
                  <a:pt x="36" y="419"/>
                  <a:pt x="0" y="610"/>
                  <a:pt x="107" y="736"/>
                </a:cubicBezTo>
                <a:cubicBezTo>
                  <a:pt x="248" y="904"/>
                  <a:pt x="488" y="782"/>
                  <a:pt x="658" y="928"/>
                </a:cubicBezTo>
                <a:cubicBezTo>
                  <a:pt x="741" y="999"/>
                  <a:pt x="726" y="1098"/>
                  <a:pt x="723" y="1200"/>
                </a:cubicBezTo>
                <a:lnTo>
                  <a:pt x="1355" y="120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4BA9828-822C-47EE-8F20-1ADA442BA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54" y="515195"/>
            <a:ext cx="5999238" cy="68580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7ECF6CAE-45A8-473A-B636-E1BB0DE2B445}"/>
              </a:ext>
            </a:extLst>
          </p:cNvPr>
          <p:cNvSpPr txBox="1">
            <a:spLocks/>
          </p:cNvSpPr>
          <p:nvPr/>
        </p:nvSpPr>
        <p:spPr>
          <a:xfrm>
            <a:off x="6209139" y="242686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0AF9ECF-56A6-4E5F-ABB7-BB2234EFF8E8}"/>
              </a:ext>
            </a:extLst>
          </p:cNvPr>
          <p:cNvSpPr txBox="1">
            <a:spLocks/>
          </p:cNvSpPr>
          <p:nvPr/>
        </p:nvSpPr>
        <p:spPr>
          <a:xfrm>
            <a:off x="6244063" y="2877630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形 43">
            <a:extLst>
              <a:ext uri="{FF2B5EF4-FFF2-40B4-BE49-F238E27FC236}">
                <a16:creationId xmlns:a16="http://schemas.microsoft.com/office/drawing/2014/main" id="{DCC31CBD-573E-44E5-9DD4-59F4A2A9D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6158" y="1560726"/>
            <a:ext cx="554469" cy="728731"/>
          </a:xfrm>
          <a:prstGeom prst="rect">
            <a:avLst/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207E179B-184A-49A2-8A12-E21BD9604B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6613" y="1560726"/>
            <a:ext cx="728731" cy="728731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AC841729-DB83-4249-9F82-7AF1169A1D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9556" y="3969595"/>
            <a:ext cx="506943" cy="728731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BEE96B94-CF52-4841-8D57-6194BF694425}"/>
              </a:ext>
            </a:extLst>
          </p:cNvPr>
          <p:cNvSpPr txBox="1">
            <a:spLocks/>
          </p:cNvSpPr>
          <p:nvPr/>
        </p:nvSpPr>
        <p:spPr>
          <a:xfrm>
            <a:off x="6206553" y="480734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9F215BA-4817-4DF1-9CC6-457E8A0F38D7}"/>
              </a:ext>
            </a:extLst>
          </p:cNvPr>
          <p:cNvSpPr txBox="1">
            <a:spLocks/>
          </p:cNvSpPr>
          <p:nvPr/>
        </p:nvSpPr>
        <p:spPr>
          <a:xfrm>
            <a:off x="6241477" y="5258113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3073B732-E369-4B6D-A363-7D4C3A1158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59920" y="3969595"/>
            <a:ext cx="506943" cy="728731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B68DB57D-5958-476C-B864-B9070CD003E2}"/>
              </a:ext>
            </a:extLst>
          </p:cNvPr>
          <p:cNvSpPr txBox="1">
            <a:spLocks/>
          </p:cNvSpPr>
          <p:nvPr/>
        </p:nvSpPr>
        <p:spPr>
          <a:xfrm>
            <a:off x="9298331" y="243776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D42AFA3-AA0D-4981-9B6F-C19DD01DF938}"/>
              </a:ext>
            </a:extLst>
          </p:cNvPr>
          <p:cNvSpPr txBox="1">
            <a:spLocks/>
          </p:cNvSpPr>
          <p:nvPr/>
        </p:nvSpPr>
        <p:spPr>
          <a:xfrm>
            <a:off x="9333255" y="2888531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B3F0A5F-E4E9-452B-9682-E11517A159B6}"/>
              </a:ext>
            </a:extLst>
          </p:cNvPr>
          <p:cNvSpPr txBox="1">
            <a:spLocks/>
          </p:cNvSpPr>
          <p:nvPr/>
        </p:nvSpPr>
        <p:spPr>
          <a:xfrm>
            <a:off x="9295745" y="48182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D6CA41E-B7CF-46EE-B2F7-42B3BB0EB39F}"/>
              </a:ext>
            </a:extLst>
          </p:cNvPr>
          <p:cNvSpPr txBox="1">
            <a:spLocks/>
          </p:cNvSpPr>
          <p:nvPr/>
        </p:nvSpPr>
        <p:spPr>
          <a:xfrm>
            <a:off x="9330669" y="5269014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8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75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波形 1">
            <a:extLst>
              <a:ext uri="{FF2B5EF4-FFF2-40B4-BE49-F238E27FC236}">
                <a16:creationId xmlns:a16="http://schemas.microsoft.com/office/drawing/2014/main" id="{014F25F7-D8EF-4B0B-961E-70941C1AFD62}"/>
              </a:ext>
            </a:extLst>
          </p:cNvPr>
          <p:cNvSpPr/>
          <p:nvPr/>
        </p:nvSpPr>
        <p:spPr>
          <a:xfrm>
            <a:off x="-8992" y="3627474"/>
            <a:ext cx="12284219" cy="3809483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6438"/>
              <a:gd name="connsiteY0" fmla="*/ 1079058 h 10517189"/>
              <a:gd name="connsiteX1" fmla="*/ 9986438 w 9986438"/>
              <a:gd name="connsiteY1" fmla="*/ 721177 h 10517189"/>
              <a:gd name="connsiteX2" fmla="*/ 9986438 w 9986438"/>
              <a:gd name="connsiteY2" fmla="*/ 7901265 h 10517189"/>
              <a:gd name="connsiteX3" fmla="*/ 24330 w 9986438"/>
              <a:gd name="connsiteY3" fmla="*/ 7901265 h 10517189"/>
              <a:gd name="connsiteX4" fmla="*/ 0 w 9986438"/>
              <a:gd name="connsiteY4" fmla="*/ 1079058 h 10517189"/>
              <a:gd name="connsiteX0" fmla="*/ 0 w 9986438"/>
              <a:gd name="connsiteY0" fmla="*/ 1079058 h 8407886"/>
              <a:gd name="connsiteX1" fmla="*/ 9986438 w 9986438"/>
              <a:gd name="connsiteY1" fmla="*/ 721177 h 8407886"/>
              <a:gd name="connsiteX2" fmla="*/ 9986438 w 9986438"/>
              <a:gd name="connsiteY2" fmla="*/ 7901265 h 8407886"/>
              <a:gd name="connsiteX3" fmla="*/ 24330 w 9986438"/>
              <a:gd name="connsiteY3" fmla="*/ 7901265 h 8407886"/>
              <a:gd name="connsiteX4" fmla="*/ 0 w 9986438"/>
              <a:gd name="connsiteY4" fmla="*/ 1079058 h 8407886"/>
              <a:gd name="connsiteX0" fmla="*/ 0 w 9986438"/>
              <a:gd name="connsiteY0" fmla="*/ 1079058 h 8239304"/>
              <a:gd name="connsiteX1" fmla="*/ 9986438 w 9986438"/>
              <a:gd name="connsiteY1" fmla="*/ 721177 h 8239304"/>
              <a:gd name="connsiteX2" fmla="*/ 9986438 w 9986438"/>
              <a:gd name="connsiteY2" fmla="*/ 7901265 h 8239304"/>
              <a:gd name="connsiteX3" fmla="*/ 731 w 9986438"/>
              <a:gd name="connsiteY3" fmla="*/ 6344874 h 8239304"/>
              <a:gd name="connsiteX4" fmla="*/ 0 w 9986438"/>
              <a:gd name="connsiteY4" fmla="*/ 1079058 h 8239304"/>
              <a:gd name="connsiteX0" fmla="*/ 0 w 9986438"/>
              <a:gd name="connsiteY0" fmla="*/ 1079058 h 7004980"/>
              <a:gd name="connsiteX1" fmla="*/ 9986438 w 9986438"/>
              <a:gd name="connsiteY1" fmla="*/ 721177 h 7004980"/>
              <a:gd name="connsiteX2" fmla="*/ 9986438 w 9986438"/>
              <a:gd name="connsiteY2" fmla="*/ 6526454 h 7004980"/>
              <a:gd name="connsiteX3" fmla="*/ 731 w 9986438"/>
              <a:gd name="connsiteY3" fmla="*/ 6344874 h 7004980"/>
              <a:gd name="connsiteX4" fmla="*/ 0 w 9986438"/>
              <a:gd name="connsiteY4" fmla="*/ 1079058 h 7004980"/>
              <a:gd name="connsiteX0" fmla="*/ 0 w 9986438"/>
              <a:gd name="connsiteY0" fmla="*/ 1079058 h 6808285"/>
              <a:gd name="connsiteX1" fmla="*/ 9986438 w 9986438"/>
              <a:gd name="connsiteY1" fmla="*/ 721177 h 6808285"/>
              <a:gd name="connsiteX2" fmla="*/ 9986438 w 9986438"/>
              <a:gd name="connsiteY2" fmla="*/ 6292996 h 6808285"/>
              <a:gd name="connsiteX3" fmla="*/ 731 w 9986438"/>
              <a:gd name="connsiteY3" fmla="*/ 6344874 h 6808285"/>
              <a:gd name="connsiteX4" fmla="*/ 0 w 9986438"/>
              <a:gd name="connsiteY4" fmla="*/ 1079058 h 68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6808285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6292996"/>
                </a:lnTo>
                <a:cubicBezTo>
                  <a:pt x="5981372" y="7756069"/>
                  <a:pt x="3522023" y="5556238"/>
                  <a:pt x="731" y="6344874"/>
                </a:cubicBezTo>
                <a:cubicBezTo>
                  <a:pt x="731" y="3951511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F8518E-0C04-4FE2-975B-7F8C5E353D0F}"/>
              </a:ext>
            </a:extLst>
          </p:cNvPr>
          <p:cNvGrpSpPr/>
          <p:nvPr/>
        </p:nvGrpSpPr>
        <p:grpSpPr>
          <a:xfrm>
            <a:off x="6589372" y="1708911"/>
            <a:ext cx="4848545" cy="3559779"/>
            <a:chOff x="6589372" y="1708911"/>
            <a:chExt cx="4848545" cy="3559779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5C74B442-38E8-44FE-834F-30A93C171F1E}"/>
                </a:ext>
              </a:extLst>
            </p:cNvPr>
            <p:cNvSpPr/>
            <p:nvPr/>
          </p:nvSpPr>
          <p:spPr>
            <a:xfrm rot="5400000">
              <a:off x="8034216" y="840077"/>
              <a:ext cx="354817" cy="2452524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64600D39-351D-4EEE-B444-67025524C9C9}"/>
                </a:ext>
              </a:extLst>
            </p:cNvPr>
            <p:cNvSpPr/>
            <p:nvPr/>
          </p:nvSpPr>
          <p:spPr>
            <a:xfrm rot="5400000">
              <a:off x="8322247" y="1056707"/>
              <a:ext cx="354818" cy="30285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FF3B1D8A-D1F5-4926-B0BE-6EF9E9A9FEC5}"/>
                </a:ext>
              </a:extLst>
            </p:cNvPr>
            <p:cNvSpPr/>
            <p:nvPr/>
          </p:nvSpPr>
          <p:spPr>
            <a:xfrm rot="5400000">
              <a:off x="8466263" y="1560159"/>
              <a:ext cx="354818" cy="3316618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359AFE46-C59C-48DC-A167-7EF58392DD79}"/>
                </a:ext>
              </a:extLst>
            </p:cNvPr>
            <p:cNvSpPr/>
            <p:nvPr/>
          </p:nvSpPr>
          <p:spPr>
            <a:xfrm rot="5400000">
              <a:off x="7854195" y="2717507"/>
              <a:ext cx="354818" cy="2092485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4DF54F67-9428-46F5-A190-374178BDD6DB}"/>
                </a:ext>
              </a:extLst>
            </p:cNvPr>
            <p:cNvSpPr/>
            <p:nvPr/>
          </p:nvSpPr>
          <p:spPr>
            <a:xfrm rot="5400000">
              <a:off x="7422145" y="3792407"/>
              <a:ext cx="354818" cy="12283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30F4DAEC-BA7C-459F-930E-17AB79435D39}"/>
                </a:ext>
              </a:extLst>
            </p:cNvPr>
            <p:cNvSpPr/>
            <p:nvPr/>
          </p:nvSpPr>
          <p:spPr>
            <a:xfrm rot="5400000">
              <a:off x="8826299" y="2897532"/>
              <a:ext cx="354818" cy="4036693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A1C830B9-B689-472F-989E-CB5381B3E7A3}"/>
                </a:ext>
              </a:extLst>
            </p:cNvPr>
            <p:cNvSpPr txBox="1"/>
            <p:nvPr/>
          </p:nvSpPr>
          <p:spPr>
            <a:xfrm>
              <a:off x="10988309" y="480559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75</a:t>
              </a:r>
            </a:p>
          </p:txBody>
        </p:sp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id="{F2803499-082E-4759-9B76-06F2D6408875}"/>
                </a:ext>
              </a:extLst>
            </p:cNvPr>
            <p:cNvGrpSpPr/>
            <p:nvPr/>
          </p:nvGrpSpPr>
          <p:grpSpPr>
            <a:xfrm rot="5400000">
              <a:off x="6368090" y="4651419"/>
              <a:ext cx="1188132" cy="46409"/>
              <a:chOff x="21265008" y="9966325"/>
              <a:chExt cx="1586591" cy="60027"/>
            </a:xfrm>
          </p:grpSpPr>
          <p:cxnSp>
            <p:nvCxnSpPr>
              <p:cNvPr id="17" name="Straight Connector 43">
                <a:extLst>
                  <a:ext uri="{FF2B5EF4-FFF2-40B4-BE49-F238E27FC236}">
                    <a16:creationId xmlns:a16="http://schemas.microsoft.com/office/drawing/2014/main" id="{4460451A-54FC-4BF9-8E17-C1BBA56F3243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44">
                <a:extLst>
                  <a:ext uri="{FF2B5EF4-FFF2-40B4-BE49-F238E27FC236}">
                    <a16:creationId xmlns:a16="http://schemas.microsoft.com/office/drawing/2014/main" id="{D86F04A6-6F61-4AD3-96B3-EC1E7DD165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45">
                <a:extLst>
                  <a:ext uri="{FF2B5EF4-FFF2-40B4-BE49-F238E27FC236}">
                    <a16:creationId xmlns:a16="http://schemas.microsoft.com/office/drawing/2014/main" id="{DF363DA5-B341-463F-9A71-0A3F834ADD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id="{1EDD961B-C37F-47DC-9473-486D5FF67BBF}"/>
                </a:ext>
              </a:extLst>
            </p:cNvPr>
            <p:cNvSpPr txBox="1"/>
            <p:nvPr/>
          </p:nvSpPr>
          <p:spPr>
            <a:xfrm>
              <a:off x="6631537" y="4584342"/>
              <a:ext cx="367857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id="{1A44CE9F-1C15-414B-9909-C81CA8438453}"/>
                </a:ext>
              </a:extLst>
            </p:cNvPr>
            <p:cNvSpPr txBox="1"/>
            <p:nvPr/>
          </p:nvSpPr>
          <p:spPr>
            <a:xfrm>
              <a:off x="9346069" y="195605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45</a:t>
              </a:r>
            </a:p>
          </p:txBody>
        </p:sp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id="{21ABC6F2-805F-4DDD-8BD4-7EBC5431250D}"/>
                </a:ext>
              </a:extLst>
            </p:cNvPr>
            <p:cNvSpPr txBox="1"/>
            <p:nvPr/>
          </p:nvSpPr>
          <p:spPr>
            <a:xfrm>
              <a:off x="9958137" y="24607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55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16AD9E21-B786-474E-B361-1A5FC51DC3A8}"/>
                </a:ext>
              </a:extLst>
            </p:cNvPr>
            <p:cNvSpPr txBox="1"/>
            <p:nvPr/>
          </p:nvSpPr>
          <p:spPr>
            <a:xfrm>
              <a:off x="10268229" y="310818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84CBC7E4-D961-4F37-938D-E3076C48FB09}"/>
                </a:ext>
              </a:extLst>
            </p:cNvPr>
            <p:cNvSpPr txBox="1"/>
            <p:nvPr/>
          </p:nvSpPr>
          <p:spPr>
            <a:xfrm>
              <a:off x="9058037" y="365346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5" name="TextBox 51">
              <a:extLst>
                <a:ext uri="{FF2B5EF4-FFF2-40B4-BE49-F238E27FC236}">
                  <a16:creationId xmlns:a16="http://schemas.microsoft.com/office/drawing/2014/main" id="{762FE58C-3D56-4E28-80F8-E6F36FD27EAC}"/>
                </a:ext>
              </a:extLst>
            </p:cNvPr>
            <p:cNvSpPr txBox="1"/>
            <p:nvPr/>
          </p:nvSpPr>
          <p:spPr>
            <a:xfrm>
              <a:off x="8121933" y="42963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</a:p>
          </p:txBody>
        </p:sp>
        <p:grpSp>
          <p:nvGrpSpPr>
            <p:cNvPr id="26" name="Group 52">
              <a:extLst>
                <a:ext uri="{FF2B5EF4-FFF2-40B4-BE49-F238E27FC236}">
                  <a16:creationId xmlns:a16="http://schemas.microsoft.com/office/drawing/2014/main" id="{28A0A8B6-3CE1-4611-85D2-F2D7FA980264}"/>
                </a:ext>
              </a:extLst>
            </p:cNvPr>
            <p:cNvGrpSpPr/>
            <p:nvPr/>
          </p:nvGrpSpPr>
          <p:grpSpPr>
            <a:xfrm rot="5400000">
              <a:off x="6369293" y="3467904"/>
              <a:ext cx="1188132" cy="46409"/>
              <a:chOff x="21265008" y="9966325"/>
              <a:chExt cx="1586591" cy="60027"/>
            </a:xfrm>
          </p:grpSpPr>
          <p:cxnSp>
            <p:nvCxnSpPr>
              <p:cNvPr id="27" name="Straight Connector 53">
                <a:extLst>
                  <a:ext uri="{FF2B5EF4-FFF2-40B4-BE49-F238E27FC236}">
                    <a16:creationId xmlns:a16="http://schemas.microsoft.com/office/drawing/2014/main" id="{AF9F4E33-1BAE-4347-805D-7716F1B19E15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Straight Connector 54">
                <a:extLst>
                  <a:ext uri="{FF2B5EF4-FFF2-40B4-BE49-F238E27FC236}">
                    <a16:creationId xmlns:a16="http://schemas.microsoft.com/office/drawing/2014/main" id="{8699EBE8-D8A0-474B-B381-208202B5FD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Straight Connector 55">
                <a:extLst>
                  <a:ext uri="{FF2B5EF4-FFF2-40B4-BE49-F238E27FC236}">
                    <a16:creationId xmlns:a16="http://schemas.microsoft.com/office/drawing/2014/main" id="{019A7D74-D62E-446E-B909-0DB5D8642E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0" name="TextBox 56">
              <a:extLst>
                <a:ext uri="{FF2B5EF4-FFF2-40B4-BE49-F238E27FC236}">
                  <a16:creationId xmlns:a16="http://schemas.microsoft.com/office/drawing/2014/main" id="{3DCAF0C1-8D60-4DFF-9B6B-C7FA1D061A12}"/>
                </a:ext>
              </a:extLst>
            </p:cNvPr>
            <p:cNvSpPr txBox="1"/>
            <p:nvPr/>
          </p:nvSpPr>
          <p:spPr>
            <a:xfrm>
              <a:off x="6602340" y="3396210"/>
              <a:ext cx="420152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1" name="Group 57">
              <a:extLst>
                <a:ext uri="{FF2B5EF4-FFF2-40B4-BE49-F238E27FC236}">
                  <a16:creationId xmlns:a16="http://schemas.microsoft.com/office/drawing/2014/main" id="{7403D699-708E-4BDC-80DF-D64980525729}"/>
                </a:ext>
              </a:extLst>
            </p:cNvPr>
            <p:cNvGrpSpPr/>
            <p:nvPr/>
          </p:nvGrpSpPr>
          <p:grpSpPr>
            <a:xfrm rot="5400000">
              <a:off x="6366243" y="2279772"/>
              <a:ext cx="1188132" cy="46409"/>
              <a:chOff x="21265008" y="9966325"/>
              <a:chExt cx="1586591" cy="60027"/>
            </a:xfrm>
          </p:grpSpPr>
          <p:cxnSp>
            <p:nvCxnSpPr>
              <p:cNvPr id="32" name="Straight Connector 58">
                <a:extLst>
                  <a:ext uri="{FF2B5EF4-FFF2-40B4-BE49-F238E27FC236}">
                    <a16:creationId xmlns:a16="http://schemas.microsoft.com/office/drawing/2014/main" id="{7595BF1D-5208-418A-B519-F6707E244BDC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Connector 59">
                <a:extLst>
                  <a:ext uri="{FF2B5EF4-FFF2-40B4-BE49-F238E27FC236}">
                    <a16:creationId xmlns:a16="http://schemas.microsoft.com/office/drawing/2014/main" id="{4941E388-A8CE-413F-8A9C-7BAC6E2385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60">
                <a:extLst>
                  <a:ext uri="{FF2B5EF4-FFF2-40B4-BE49-F238E27FC236}">
                    <a16:creationId xmlns:a16="http://schemas.microsoft.com/office/drawing/2014/main" id="{49388268-64F3-4CC4-8F8F-330AC3B1A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5" name="TextBox 61">
              <a:extLst>
                <a:ext uri="{FF2B5EF4-FFF2-40B4-BE49-F238E27FC236}">
                  <a16:creationId xmlns:a16="http://schemas.microsoft.com/office/drawing/2014/main" id="{A44DE32B-A7CC-4C6D-B2D3-43AD33EA5D05}"/>
                </a:ext>
              </a:extLst>
            </p:cNvPr>
            <p:cNvSpPr txBox="1"/>
            <p:nvPr/>
          </p:nvSpPr>
          <p:spPr>
            <a:xfrm>
              <a:off x="6589372" y="2208078"/>
              <a:ext cx="439986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8" name="PA-组合 27">
            <a:extLst>
              <a:ext uri="{FF2B5EF4-FFF2-40B4-BE49-F238E27FC236}">
                <a16:creationId xmlns:a16="http://schemas.microsoft.com/office/drawing/2014/main" id="{02191E3C-7384-4A0B-98AA-80B3DE5F052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84718" y="1475830"/>
            <a:ext cx="3629153" cy="1908013"/>
            <a:chOff x="5935066" y="4486172"/>
            <a:chExt cx="3629153" cy="1908013"/>
          </a:xfrm>
        </p:grpSpPr>
        <p:sp>
          <p:nvSpPr>
            <p:cNvPr id="39" name="PA-文本框 6">
              <a:extLst>
                <a:ext uri="{FF2B5EF4-FFF2-40B4-BE49-F238E27FC236}">
                  <a16:creationId xmlns:a16="http://schemas.microsoft.com/office/drawing/2014/main" id="{CD4D813C-404E-43FC-8826-25BA1F4A666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PA-文本框 42">
              <a:extLst>
                <a:ext uri="{FF2B5EF4-FFF2-40B4-BE49-F238E27FC236}">
                  <a16:creationId xmlns:a16="http://schemas.microsoft.com/office/drawing/2014/main" id="{AB03E994-EF8B-4CD7-8557-7655DA94CE1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4906F521-AA18-444A-8022-C2B13228D15E}"/>
              </a:ext>
            </a:extLst>
          </p:cNvPr>
          <p:cNvSpPr/>
          <p:nvPr/>
        </p:nvSpPr>
        <p:spPr>
          <a:xfrm>
            <a:off x="1733321" y="3665832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F1DA30C-6256-40E7-A0A5-9DA2749ECD5D}"/>
              </a:ext>
            </a:extLst>
          </p:cNvPr>
          <p:cNvSpPr/>
          <p:nvPr/>
        </p:nvSpPr>
        <p:spPr>
          <a:xfrm>
            <a:off x="1719381" y="4619268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23028503-7A97-4AB8-B73D-401F01EAFB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571" y="4674830"/>
            <a:ext cx="560392" cy="560392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1E9040C1-5F22-4517-A390-EE6A08C32D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939" y="3737672"/>
            <a:ext cx="560392" cy="5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6EB2D6E-0E31-478A-BC29-5D9D6D297663}"/>
              </a:ext>
            </a:extLst>
          </p:cNvPr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金融理财介绍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A369807-BB36-46CB-8FE6-45DE1129835B}"/>
              </a:ext>
            </a:extLst>
          </p:cNvPr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7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5" grpId="0" animBg="1"/>
      <p:bldP spid="16" grpId="0"/>
      <p:bldP spid="17" grpId="0"/>
      <p:bldP spid="1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A434FAD3-B517-48C8-B9DA-4E613704DC4A}"/>
              </a:ext>
            </a:extLst>
          </p:cNvPr>
          <p:cNvSpPr>
            <a:spLocks/>
          </p:cNvSpPr>
          <p:nvPr/>
        </p:nvSpPr>
        <p:spPr bwMode="auto">
          <a:xfrm flipH="1">
            <a:off x="740" y="1862368"/>
            <a:ext cx="6115295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id="{069D2644-7F2C-442B-9C45-307ED453299C}"/>
              </a:ext>
            </a:extLst>
          </p:cNvPr>
          <p:cNvSpPr>
            <a:spLocks/>
          </p:cNvSpPr>
          <p:nvPr/>
        </p:nvSpPr>
        <p:spPr bwMode="auto">
          <a:xfrm>
            <a:off x="3328323" y="2705013"/>
            <a:ext cx="317113" cy="237823"/>
          </a:xfrm>
          <a:custGeom>
            <a:avLst/>
            <a:gdLst>
              <a:gd name="connsiteX0" fmla="*/ 202025 w 339741"/>
              <a:gd name="connsiteY0" fmla="*/ 0 h 254794"/>
              <a:gd name="connsiteX1" fmla="*/ 219091 w 339741"/>
              <a:gd name="connsiteY1" fmla="*/ 7144 h 254794"/>
              <a:gd name="connsiteX2" fmla="*/ 339741 w 339741"/>
              <a:gd name="connsiteY2" fmla="*/ 127794 h 254794"/>
              <a:gd name="connsiteX3" fmla="*/ 219091 w 339741"/>
              <a:gd name="connsiteY3" fmla="*/ 245269 h 254794"/>
              <a:gd name="connsiteX4" fmla="*/ 203216 w 339741"/>
              <a:gd name="connsiteY4" fmla="*/ 254794 h 254794"/>
              <a:gd name="connsiteX5" fmla="*/ 187341 w 339741"/>
              <a:gd name="connsiteY5" fmla="*/ 245269 h 254794"/>
              <a:gd name="connsiteX6" fmla="*/ 187341 w 339741"/>
              <a:gd name="connsiteY6" fmla="*/ 213519 h 254794"/>
              <a:gd name="connsiteX7" fmla="*/ 273066 w 339741"/>
              <a:gd name="connsiteY7" fmla="*/ 127794 h 254794"/>
              <a:gd name="connsiteX8" fmla="*/ 187341 w 339741"/>
              <a:gd name="connsiteY8" fmla="*/ 42069 h 254794"/>
              <a:gd name="connsiteX9" fmla="*/ 187341 w 339741"/>
              <a:gd name="connsiteY9" fmla="*/ 7144 h 254794"/>
              <a:gd name="connsiteX10" fmla="*/ 202025 w 339741"/>
              <a:gd name="connsiteY10" fmla="*/ 0 h 254794"/>
              <a:gd name="connsiteX11" fmla="*/ 22007 w 339741"/>
              <a:gd name="connsiteY11" fmla="*/ 0 h 254794"/>
              <a:gd name="connsiteX12" fmla="*/ 39299 w 339741"/>
              <a:gd name="connsiteY12" fmla="*/ 7144 h 254794"/>
              <a:gd name="connsiteX13" fmla="*/ 158766 w 339741"/>
              <a:gd name="connsiteY13" fmla="*/ 127794 h 254794"/>
              <a:gd name="connsiteX14" fmla="*/ 39299 w 339741"/>
              <a:gd name="connsiteY14" fmla="*/ 245269 h 254794"/>
              <a:gd name="connsiteX15" fmla="*/ 23579 w 339741"/>
              <a:gd name="connsiteY15" fmla="*/ 254794 h 254794"/>
              <a:gd name="connsiteX16" fmla="*/ 4716 w 339741"/>
              <a:gd name="connsiteY16" fmla="*/ 245269 h 254794"/>
              <a:gd name="connsiteX17" fmla="*/ 4716 w 339741"/>
              <a:gd name="connsiteY17" fmla="*/ 213519 h 254794"/>
              <a:gd name="connsiteX18" fmla="*/ 92745 w 339741"/>
              <a:gd name="connsiteY18" fmla="*/ 127794 h 254794"/>
              <a:gd name="connsiteX19" fmla="*/ 4716 w 339741"/>
              <a:gd name="connsiteY19" fmla="*/ 42069 h 254794"/>
              <a:gd name="connsiteX20" fmla="*/ 4716 w 339741"/>
              <a:gd name="connsiteY20" fmla="*/ 7144 h 254794"/>
              <a:gd name="connsiteX21" fmla="*/ 22007 w 339741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741" h="254794">
                <a:moveTo>
                  <a:pt x="202025" y="0"/>
                </a:moveTo>
                <a:cubicBezTo>
                  <a:pt x="207979" y="0"/>
                  <a:pt x="214329" y="2382"/>
                  <a:pt x="219091" y="7144"/>
                </a:cubicBezTo>
                <a:cubicBezTo>
                  <a:pt x="339741" y="127794"/>
                  <a:pt x="339741" y="127794"/>
                  <a:pt x="339741" y="127794"/>
                </a:cubicBezTo>
                <a:cubicBezTo>
                  <a:pt x="219091" y="245269"/>
                  <a:pt x="219091" y="245269"/>
                  <a:pt x="219091" y="245269"/>
                </a:cubicBezTo>
                <a:cubicBezTo>
                  <a:pt x="215916" y="251619"/>
                  <a:pt x="209566" y="254794"/>
                  <a:pt x="203216" y="254794"/>
                </a:cubicBezTo>
                <a:cubicBezTo>
                  <a:pt x="196866" y="254794"/>
                  <a:pt x="190516" y="251619"/>
                  <a:pt x="187341" y="245269"/>
                </a:cubicBezTo>
                <a:cubicBezTo>
                  <a:pt x="177816" y="238919"/>
                  <a:pt x="177816" y="223044"/>
                  <a:pt x="187341" y="213519"/>
                </a:cubicBezTo>
                <a:cubicBezTo>
                  <a:pt x="273066" y="127794"/>
                  <a:pt x="273066" y="127794"/>
                  <a:pt x="273066" y="127794"/>
                </a:cubicBezTo>
                <a:cubicBezTo>
                  <a:pt x="187341" y="42069"/>
                  <a:pt x="187341" y="42069"/>
                  <a:pt x="187341" y="42069"/>
                </a:cubicBezTo>
                <a:cubicBezTo>
                  <a:pt x="177816" y="32544"/>
                  <a:pt x="177816" y="16669"/>
                  <a:pt x="187341" y="7144"/>
                </a:cubicBezTo>
                <a:cubicBezTo>
                  <a:pt x="190516" y="2382"/>
                  <a:pt x="196072" y="0"/>
                  <a:pt x="202025" y="0"/>
                </a:cubicBezTo>
                <a:close/>
                <a:moveTo>
                  <a:pt x="22007" y="0"/>
                </a:moveTo>
                <a:cubicBezTo>
                  <a:pt x="28295" y="0"/>
                  <a:pt x="34583" y="2382"/>
                  <a:pt x="39299" y="7144"/>
                </a:cubicBezTo>
                <a:cubicBezTo>
                  <a:pt x="158766" y="127794"/>
                  <a:pt x="158766" y="127794"/>
                  <a:pt x="158766" y="127794"/>
                </a:cubicBezTo>
                <a:cubicBezTo>
                  <a:pt x="39299" y="245269"/>
                  <a:pt x="39299" y="245269"/>
                  <a:pt x="39299" y="245269"/>
                </a:cubicBezTo>
                <a:cubicBezTo>
                  <a:pt x="36155" y="251619"/>
                  <a:pt x="29867" y="254794"/>
                  <a:pt x="23579" y="254794"/>
                </a:cubicBezTo>
                <a:cubicBezTo>
                  <a:pt x="17291" y="254794"/>
                  <a:pt x="11004" y="251619"/>
                  <a:pt x="4716" y="245269"/>
                </a:cubicBezTo>
                <a:cubicBezTo>
                  <a:pt x="-1572" y="238919"/>
                  <a:pt x="-1572" y="223044"/>
                  <a:pt x="4716" y="213519"/>
                </a:cubicBezTo>
                <a:cubicBezTo>
                  <a:pt x="92745" y="127794"/>
                  <a:pt x="92745" y="127794"/>
                  <a:pt x="92745" y="127794"/>
                </a:cubicBezTo>
                <a:cubicBezTo>
                  <a:pt x="4716" y="42069"/>
                  <a:pt x="4716" y="42069"/>
                  <a:pt x="4716" y="42069"/>
                </a:cubicBezTo>
                <a:cubicBezTo>
                  <a:pt x="-1572" y="32544"/>
                  <a:pt x="-1572" y="16669"/>
                  <a:pt x="4716" y="7144"/>
                </a:cubicBezTo>
                <a:cubicBezTo>
                  <a:pt x="9432" y="2382"/>
                  <a:pt x="15720" y="0"/>
                  <a:pt x="220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64">
            <a:extLst>
              <a:ext uri="{FF2B5EF4-FFF2-40B4-BE49-F238E27FC236}">
                <a16:creationId xmlns:a16="http://schemas.microsoft.com/office/drawing/2014/main" id="{8227D0C3-6C48-4681-8A7E-4ED7F40B8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723" y="2705013"/>
            <a:ext cx="317837" cy="237823"/>
          </a:xfrm>
          <a:custGeom>
            <a:avLst/>
            <a:gdLst>
              <a:gd name="connsiteX0" fmla="*/ 205582 w 340519"/>
              <a:gd name="connsiteY0" fmla="*/ 0 h 254794"/>
              <a:gd name="connsiteX1" fmla="*/ 223044 w 340519"/>
              <a:gd name="connsiteY1" fmla="*/ 7144 h 254794"/>
              <a:gd name="connsiteX2" fmla="*/ 340519 w 340519"/>
              <a:gd name="connsiteY2" fmla="*/ 127794 h 254794"/>
              <a:gd name="connsiteX3" fmla="*/ 223044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5582 w 340519"/>
              <a:gd name="connsiteY10" fmla="*/ 0 h 254794"/>
              <a:gd name="connsiteX11" fmla="*/ 24607 w 340519"/>
              <a:gd name="connsiteY11" fmla="*/ 0 h 254794"/>
              <a:gd name="connsiteX12" fmla="*/ 42069 w 340519"/>
              <a:gd name="connsiteY12" fmla="*/ 7144 h 254794"/>
              <a:gd name="connsiteX13" fmla="*/ 159544 w 340519"/>
              <a:gd name="connsiteY13" fmla="*/ 127794 h 254794"/>
              <a:gd name="connsiteX14" fmla="*/ 42069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4607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5582" y="0"/>
                </a:moveTo>
                <a:cubicBezTo>
                  <a:pt x="211932" y="0"/>
                  <a:pt x="218282" y="2381"/>
                  <a:pt x="223044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23044" y="245269"/>
                  <a:pt x="223044" y="245269"/>
                  <a:pt x="223044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200819" y="254794"/>
                  <a:pt x="194469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9232" y="0"/>
                  <a:pt x="205582" y="0"/>
                </a:cubicBezTo>
                <a:close/>
                <a:moveTo>
                  <a:pt x="24607" y="0"/>
                </a:moveTo>
                <a:cubicBezTo>
                  <a:pt x="30957" y="0"/>
                  <a:pt x="37307" y="2381"/>
                  <a:pt x="42069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42069" y="245269"/>
                  <a:pt x="42069" y="245269"/>
                  <a:pt x="42069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3494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8257" y="0"/>
                  <a:pt x="246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65">
            <a:extLst>
              <a:ext uri="{FF2B5EF4-FFF2-40B4-BE49-F238E27FC236}">
                <a16:creationId xmlns:a16="http://schemas.microsoft.com/office/drawing/2014/main" id="{17A50D20-DCF5-4050-B23C-9204D5D61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902" y="2705013"/>
            <a:ext cx="317837" cy="237823"/>
          </a:xfrm>
          <a:custGeom>
            <a:avLst/>
            <a:gdLst>
              <a:gd name="connsiteX0" fmla="*/ 203994 w 340519"/>
              <a:gd name="connsiteY0" fmla="*/ 0 h 254794"/>
              <a:gd name="connsiteX1" fmla="*/ 219869 w 340519"/>
              <a:gd name="connsiteY1" fmla="*/ 7144 h 254794"/>
              <a:gd name="connsiteX2" fmla="*/ 340519 w 340519"/>
              <a:gd name="connsiteY2" fmla="*/ 127794 h 254794"/>
              <a:gd name="connsiteX3" fmla="*/ 219869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3994 w 340519"/>
              <a:gd name="connsiteY10" fmla="*/ 0 h 254794"/>
              <a:gd name="connsiteX11" fmla="*/ 23019 w 340519"/>
              <a:gd name="connsiteY11" fmla="*/ 0 h 254794"/>
              <a:gd name="connsiteX12" fmla="*/ 38894 w 340519"/>
              <a:gd name="connsiteY12" fmla="*/ 7144 h 254794"/>
              <a:gd name="connsiteX13" fmla="*/ 159544 w 340519"/>
              <a:gd name="connsiteY13" fmla="*/ 127794 h 254794"/>
              <a:gd name="connsiteX14" fmla="*/ 38894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3019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3994" y="0"/>
                </a:moveTo>
                <a:cubicBezTo>
                  <a:pt x="209550" y="0"/>
                  <a:pt x="215107" y="2381"/>
                  <a:pt x="219869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19869" y="245269"/>
                  <a:pt x="219869" y="245269"/>
                  <a:pt x="219869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197644" y="254794"/>
                  <a:pt x="191294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8438" y="0"/>
                  <a:pt x="203994" y="0"/>
                </a:cubicBezTo>
                <a:close/>
                <a:moveTo>
                  <a:pt x="23019" y="0"/>
                </a:moveTo>
                <a:cubicBezTo>
                  <a:pt x="28576" y="0"/>
                  <a:pt x="34132" y="2381"/>
                  <a:pt x="38894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38894" y="245269"/>
                  <a:pt x="38894" y="245269"/>
                  <a:pt x="38894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0319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7463" y="0"/>
                  <a:pt x="23019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BD87236C-EB3C-43D3-809C-078C91CDBFC4}"/>
              </a:ext>
            </a:extLst>
          </p:cNvPr>
          <p:cNvGrpSpPr/>
          <p:nvPr/>
        </p:nvGrpSpPr>
        <p:grpSpPr>
          <a:xfrm>
            <a:off x="1464793" y="1591882"/>
            <a:ext cx="1327658" cy="2563447"/>
            <a:chOff x="136857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39DAB862-A858-45AB-870E-85A85FAF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476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09A24051-05CF-4A52-9128-6C3E1DABB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976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E50C847C-9EC4-46D3-BA16-33453F2A1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57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PA-组合 6">
            <a:extLst>
              <a:ext uri="{FF2B5EF4-FFF2-40B4-BE49-F238E27FC236}">
                <a16:creationId xmlns:a16="http://schemas.microsoft.com/office/drawing/2014/main" id="{17037127-6256-4770-978D-6954BCBF497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09194" y="1591882"/>
            <a:ext cx="1327658" cy="2563447"/>
            <a:chOff x="4012977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2" name="PA-任意多边形 40">
              <a:extLst>
                <a:ext uri="{FF2B5EF4-FFF2-40B4-BE49-F238E27FC236}">
                  <a16:creationId xmlns:a16="http://schemas.microsoft.com/office/drawing/2014/main" id="{B8BBEF92-68DB-4461-B6B6-4D09EE1430E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608808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3 w 73"/>
                <a:gd name="T7" fmla="*/ 73 h 118"/>
                <a:gd name="T8" fmla="*/ 72 w 73"/>
                <a:gd name="T9" fmla="*/ 77 h 118"/>
                <a:gd name="T10" fmla="*/ 37 w 73"/>
                <a:gd name="T11" fmla="*/ 118 h 118"/>
                <a:gd name="T12" fmla="*/ 1 w 73"/>
                <a:gd name="T13" fmla="*/ 77 h 118"/>
                <a:gd name="T14" fmla="*/ 1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1" y="71"/>
                    <a:pt x="72" y="72"/>
                    <a:pt x="73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1" y="73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任意多边形 41">
              <a:extLst>
                <a:ext uri="{FF2B5EF4-FFF2-40B4-BE49-F238E27FC236}">
                  <a16:creationId xmlns:a16="http://schemas.microsoft.com/office/drawing/2014/main" id="{9EEE72A9-B1A9-45D0-AC78-6125BFF8144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672308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7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3" y="20"/>
                    <a:pt x="17" y="20"/>
                  </a:cubicBezTo>
                  <a:cubicBezTo>
                    <a:pt x="11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任意多边形 74">
              <a:extLst>
                <a:ext uri="{FF2B5EF4-FFF2-40B4-BE49-F238E27FC236}">
                  <a16:creationId xmlns:a16="http://schemas.microsoft.com/office/drawing/2014/main" id="{3C46B1C6-812C-45F7-8C4B-98A010A6B3A9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4012977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5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8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7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PA-组合 7">
            <a:extLst>
              <a:ext uri="{FF2B5EF4-FFF2-40B4-BE49-F238E27FC236}">
                <a16:creationId xmlns:a16="http://schemas.microsoft.com/office/drawing/2014/main" id="{541CBD07-3F62-488F-8A22-5695591F054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54373" y="1591882"/>
            <a:ext cx="1327658" cy="2563447"/>
            <a:chOff x="665815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6" name="PA-任意多边形 43">
              <a:extLst>
                <a:ext uri="{FF2B5EF4-FFF2-40B4-BE49-F238E27FC236}">
                  <a16:creationId xmlns:a16="http://schemas.microsoft.com/office/drawing/2014/main" id="{D66C719B-5432-4CF7-B017-E5E06BD738F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253727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2 w 73"/>
                <a:gd name="T7" fmla="*/ 73 h 118"/>
                <a:gd name="T8" fmla="*/ 72 w 73"/>
                <a:gd name="T9" fmla="*/ 77 h 118"/>
                <a:gd name="T10" fmla="*/ 36 w 73"/>
                <a:gd name="T11" fmla="*/ 118 h 118"/>
                <a:gd name="T12" fmla="*/ 1 w 73"/>
                <a:gd name="T13" fmla="*/ 77 h 118"/>
                <a:gd name="T14" fmla="*/ 0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2" y="72"/>
                    <a:pt x="72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任意多边形 44">
              <a:extLst>
                <a:ext uri="{FF2B5EF4-FFF2-40B4-BE49-F238E27FC236}">
                  <a16:creationId xmlns:a16="http://schemas.microsoft.com/office/drawing/2014/main" id="{85CF5560-2CB4-4003-82A0-6E09F05B14D4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317227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6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-任意多边形 45">
              <a:extLst>
                <a:ext uri="{FF2B5EF4-FFF2-40B4-BE49-F238E27FC236}">
                  <a16:creationId xmlns:a16="http://schemas.microsoft.com/office/drawing/2014/main" id="{A8AFBE2F-7531-4419-B8E7-FB39A9726954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65815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40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3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PA-组合 8">
            <a:extLst>
              <a:ext uri="{FF2B5EF4-FFF2-40B4-BE49-F238E27FC236}">
                <a16:creationId xmlns:a16="http://schemas.microsoft.com/office/drawing/2014/main" id="{4EAE78B9-12EC-4234-AE01-24DBD1F32AA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399551" y="1591882"/>
            <a:ext cx="1327658" cy="2563447"/>
            <a:chOff x="9303334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20" name="PA-任意多边形 46">
              <a:extLst>
                <a:ext uri="{FF2B5EF4-FFF2-40B4-BE49-F238E27FC236}">
                  <a16:creationId xmlns:a16="http://schemas.microsoft.com/office/drawing/2014/main" id="{E931D604-7D18-42F3-8AAC-45C004FDE74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900234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任意多边形 47">
              <a:extLst>
                <a:ext uri="{FF2B5EF4-FFF2-40B4-BE49-F238E27FC236}">
                  <a16:creationId xmlns:a16="http://schemas.microsoft.com/office/drawing/2014/main" id="{C9D537AF-8FA6-4F8D-9349-FEBAD632ED0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963734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任意多边形 82">
              <a:extLst>
                <a:ext uri="{FF2B5EF4-FFF2-40B4-BE49-F238E27FC236}">
                  <a16:creationId xmlns:a16="http://schemas.microsoft.com/office/drawing/2014/main" id="{1AA0571D-F01B-464C-9001-38031D71D9B4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03334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1B02F600-9915-49B5-9B1B-6417F67412D1}"/>
              </a:ext>
            </a:extLst>
          </p:cNvPr>
          <p:cNvSpPr txBox="1"/>
          <p:nvPr/>
        </p:nvSpPr>
        <p:spPr>
          <a:xfrm>
            <a:off x="1789427" y="1943090"/>
            <a:ext cx="678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4" name="PA-文本框 96">
            <a:extLst>
              <a:ext uri="{FF2B5EF4-FFF2-40B4-BE49-F238E27FC236}">
                <a16:creationId xmlns:a16="http://schemas.microsoft.com/office/drawing/2014/main" id="{A22E7C1B-8D73-4798-840F-4E48259ACBB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33828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5" name="PA-文本框 97">
            <a:extLst>
              <a:ext uri="{FF2B5EF4-FFF2-40B4-BE49-F238E27FC236}">
                <a16:creationId xmlns:a16="http://schemas.microsoft.com/office/drawing/2014/main" id="{87B79F5D-0F04-483A-8BCE-1C1E1317F54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79006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6" name="PA-文本框 98">
            <a:extLst>
              <a:ext uri="{FF2B5EF4-FFF2-40B4-BE49-F238E27FC236}">
                <a16:creationId xmlns:a16="http://schemas.microsoft.com/office/drawing/2014/main" id="{05408ED9-EEEC-496F-8B96-E2F6706D153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24184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7" name="PA-任意多边形 1120">
            <a:extLst>
              <a:ext uri="{FF2B5EF4-FFF2-40B4-BE49-F238E27FC236}">
                <a16:creationId xmlns:a16="http://schemas.microsoft.com/office/drawing/2014/main" id="{6B839643-D013-4C30-85E5-4C3D20E4152E}"/>
              </a:ext>
            </a:extLst>
          </p:cNvPr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9972753" y="3198855"/>
            <a:ext cx="303581" cy="240314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PA-组合 1271">
            <a:extLst>
              <a:ext uri="{FF2B5EF4-FFF2-40B4-BE49-F238E27FC236}">
                <a16:creationId xmlns:a16="http://schemas.microsoft.com/office/drawing/2014/main" id="{D2D89971-8A50-4140-BC2E-342A8A481BD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360749" y="3176788"/>
            <a:ext cx="239192" cy="238952"/>
            <a:chOff x="5516" y="3626"/>
            <a:chExt cx="1981" cy="1979"/>
          </a:xfrm>
          <a:solidFill>
            <a:schemeClr val="bg1"/>
          </a:solidFill>
        </p:grpSpPr>
        <p:sp>
          <p:nvSpPr>
            <p:cNvPr id="29" name="PA-任意多边形 1273">
              <a:extLst>
                <a:ext uri="{FF2B5EF4-FFF2-40B4-BE49-F238E27FC236}">
                  <a16:creationId xmlns:a16="http://schemas.microsoft.com/office/drawing/2014/main" id="{EB47581C-BFBA-4880-862C-45C998E9391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任意多边形 1274">
              <a:extLst>
                <a:ext uri="{FF2B5EF4-FFF2-40B4-BE49-F238E27FC236}">
                  <a16:creationId xmlns:a16="http://schemas.microsoft.com/office/drawing/2014/main" id="{3508C016-3C26-47AC-B238-ADE3C44611A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任意多边形 1275">
              <a:extLst>
                <a:ext uri="{FF2B5EF4-FFF2-40B4-BE49-F238E27FC236}">
                  <a16:creationId xmlns:a16="http://schemas.microsoft.com/office/drawing/2014/main" id="{9A0B2AC8-89C3-4FAE-9DDB-681E0E6F511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任意多边形 1276">
              <a:extLst>
                <a:ext uri="{FF2B5EF4-FFF2-40B4-BE49-F238E27FC236}">
                  <a16:creationId xmlns:a16="http://schemas.microsoft.com/office/drawing/2014/main" id="{EEE64AD1-20A2-4390-9A47-DA91F7EB048C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1036">
            <a:extLst>
              <a:ext uri="{FF2B5EF4-FFF2-40B4-BE49-F238E27FC236}">
                <a16:creationId xmlns:a16="http://schemas.microsoft.com/office/drawing/2014/main" id="{2A677285-63DF-4948-B65C-F5E9C1EBA1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8354" y="3194148"/>
            <a:ext cx="246522" cy="245021"/>
            <a:chOff x="9876" y="-1946"/>
            <a:chExt cx="822" cy="817"/>
          </a:xfrm>
          <a:solidFill>
            <a:schemeClr val="bg1"/>
          </a:solidFill>
        </p:grpSpPr>
        <p:sp>
          <p:nvSpPr>
            <p:cNvPr id="34" name="Freeform 1038">
              <a:extLst>
                <a:ext uri="{FF2B5EF4-FFF2-40B4-BE49-F238E27FC236}">
                  <a16:creationId xmlns:a16="http://schemas.microsoft.com/office/drawing/2014/main" id="{EC7A275F-362C-4893-81DB-4E4F40C0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039">
              <a:extLst>
                <a:ext uri="{FF2B5EF4-FFF2-40B4-BE49-F238E27FC236}">
                  <a16:creationId xmlns:a16="http://schemas.microsoft.com/office/drawing/2014/main" id="{118F29B0-4056-42DC-94B1-10ABA5D55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40">
              <a:extLst>
                <a:ext uri="{FF2B5EF4-FFF2-40B4-BE49-F238E27FC236}">
                  <a16:creationId xmlns:a16="http://schemas.microsoft.com/office/drawing/2014/main" id="{6F8A7912-7B9D-41E0-A578-1A0FF906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41">
              <a:extLst>
                <a:ext uri="{FF2B5EF4-FFF2-40B4-BE49-F238E27FC236}">
                  <a16:creationId xmlns:a16="http://schemas.microsoft.com/office/drawing/2014/main" id="{085E22A9-FD6D-4F00-BCC1-4AEFAF7C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42">
              <a:extLst>
                <a:ext uri="{FF2B5EF4-FFF2-40B4-BE49-F238E27FC236}">
                  <a16:creationId xmlns:a16="http://schemas.microsoft.com/office/drawing/2014/main" id="{C2FBCF22-2C56-47DF-A47F-575B119CB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43">
              <a:extLst>
                <a:ext uri="{FF2B5EF4-FFF2-40B4-BE49-F238E27FC236}">
                  <a16:creationId xmlns:a16="http://schemas.microsoft.com/office/drawing/2014/main" id="{E1367E91-6F15-447D-A91B-41BCA8FD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任意多边形 1171">
            <a:extLst>
              <a:ext uri="{FF2B5EF4-FFF2-40B4-BE49-F238E27FC236}">
                <a16:creationId xmlns:a16="http://schemas.microsoft.com/office/drawing/2014/main" id="{394BC5DA-47BE-4FBD-A1FE-1E31454509D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98254" y="3245862"/>
            <a:ext cx="310785" cy="23306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D8258AB-4CE6-4D16-9626-C71C4CAE469F}"/>
              </a:ext>
            </a:extLst>
          </p:cNvPr>
          <p:cNvSpPr txBox="1">
            <a:spLocks/>
          </p:cNvSpPr>
          <p:nvPr/>
        </p:nvSpPr>
        <p:spPr>
          <a:xfrm>
            <a:off x="1343792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02DFE5-B57C-4990-B4E7-DDD5AF6A4368}"/>
              </a:ext>
            </a:extLst>
          </p:cNvPr>
          <p:cNvSpPr txBox="1">
            <a:spLocks/>
          </p:cNvSpPr>
          <p:nvPr/>
        </p:nvSpPr>
        <p:spPr>
          <a:xfrm>
            <a:off x="1066824" y="4690698"/>
            <a:ext cx="2123596" cy="9400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C289104-2BC0-47E0-B662-EA4B3FD85C51}"/>
              </a:ext>
            </a:extLst>
          </p:cNvPr>
          <p:cNvSpPr txBox="1">
            <a:spLocks/>
          </p:cNvSpPr>
          <p:nvPr/>
        </p:nvSpPr>
        <p:spPr>
          <a:xfrm>
            <a:off x="4037575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17F0797-C075-4B72-8AFC-FA4A1F40992E}"/>
              </a:ext>
            </a:extLst>
          </p:cNvPr>
          <p:cNvSpPr txBox="1">
            <a:spLocks/>
          </p:cNvSpPr>
          <p:nvPr/>
        </p:nvSpPr>
        <p:spPr>
          <a:xfrm>
            <a:off x="3760607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0313DCB-8128-4D3B-ABBC-5E79FA1DA01C}"/>
              </a:ext>
            </a:extLst>
          </p:cNvPr>
          <p:cNvSpPr txBox="1">
            <a:spLocks/>
          </p:cNvSpPr>
          <p:nvPr/>
        </p:nvSpPr>
        <p:spPr>
          <a:xfrm>
            <a:off x="6650538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8C5C5BF-1B16-400E-B3EF-11CB9536D965}"/>
              </a:ext>
            </a:extLst>
          </p:cNvPr>
          <p:cNvSpPr txBox="1">
            <a:spLocks/>
          </p:cNvSpPr>
          <p:nvPr/>
        </p:nvSpPr>
        <p:spPr>
          <a:xfrm>
            <a:off x="6373570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87C0DC6-653D-4AC2-BC9E-70A6FF762E94}"/>
              </a:ext>
            </a:extLst>
          </p:cNvPr>
          <p:cNvSpPr txBox="1">
            <a:spLocks/>
          </p:cNvSpPr>
          <p:nvPr/>
        </p:nvSpPr>
        <p:spPr>
          <a:xfrm>
            <a:off x="9344321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77D6ADB-84BF-4D5D-97F5-0B85BC854E4F}"/>
              </a:ext>
            </a:extLst>
          </p:cNvPr>
          <p:cNvSpPr txBox="1">
            <a:spLocks/>
          </p:cNvSpPr>
          <p:nvPr/>
        </p:nvSpPr>
        <p:spPr>
          <a:xfrm>
            <a:off x="9067353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8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5" grpId="0" animBg="1"/>
      <p:bldP spid="6" grpId="0" animBg="1"/>
      <p:bldP spid="23" grpId="0"/>
      <p:bldP spid="24" grpId="0"/>
      <p:bldP spid="25" grpId="0"/>
      <p:bldP spid="26" grpId="0"/>
      <p:bldP spid="27" grpId="0" animBg="1"/>
      <p:bldP spid="40" grpId="0" animBg="1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kwkx0w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wkx0w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1330</Words>
  <Application>Microsoft Office PowerPoint</Application>
  <PresentationFormat>宽屏</PresentationFormat>
  <Paragraphs>194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Gill Sans</vt:lpstr>
      <vt:lpstr>等线</vt:lpstr>
      <vt:lpstr>微软雅黑</vt:lpstr>
      <vt:lpstr>Arial</vt:lpstr>
      <vt:lpstr>Helvetica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57</cp:revision>
  <dcterms:created xsi:type="dcterms:W3CDTF">2020-03-23T01:55:00Z</dcterms:created>
  <dcterms:modified xsi:type="dcterms:W3CDTF">2023-04-17T04:17:05Z</dcterms:modified>
</cp:coreProperties>
</file>