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handoutMasterIdLst>
    <p:handoutMasterId r:id="rId44"/>
  </p:handout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70" r:id="rId14"/>
    <p:sldId id="269" r:id="rId15"/>
    <p:sldId id="271" r:id="rId16"/>
    <p:sldId id="272" r:id="rId17"/>
    <p:sldId id="273" r:id="rId18"/>
    <p:sldId id="274" r:id="rId19"/>
    <p:sldId id="275" r:id="rId20"/>
    <p:sldId id="276" r:id="rId21"/>
    <p:sldId id="277" r:id="rId22"/>
    <p:sldId id="278" r:id="rId23"/>
    <p:sldId id="281" r:id="rId24"/>
    <p:sldId id="279" r:id="rId25"/>
    <p:sldId id="282" r:id="rId26"/>
    <p:sldId id="283" r:id="rId27"/>
    <p:sldId id="284" r:id="rId28"/>
    <p:sldId id="285" r:id="rId29"/>
    <p:sldId id="286" r:id="rId30"/>
    <p:sldId id="287" r:id="rId31"/>
    <p:sldId id="290" r:id="rId32"/>
    <p:sldId id="288" r:id="rId33"/>
    <p:sldId id="291" r:id="rId34"/>
    <p:sldId id="292" r:id="rId35"/>
    <p:sldId id="293" r:id="rId36"/>
    <p:sldId id="294" r:id="rId37"/>
    <p:sldId id="295" r:id="rId38"/>
    <p:sldId id="296" r:id="rId39"/>
    <p:sldId id="297" r:id="rId40"/>
    <p:sldId id="298" r:id="rId41"/>
    <p:sldId id="299"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9A2"/>
    <a:srgbClr val="00ACF0"/>
    <a:srgbClr val="006ABF"/>
    <a:srgbClr val="006BC2"/>
    <a:srgbClr val="007AAC"/>
    <a:srgbClr val="00A8EB"/>
    <a:srgbClr val="004784"/>
    <a:srgbClr val="006CC3"/>
    <a:srgbClr val="006AC1"/>
    <a:srgbClr val="006C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6314" autoAdjust="0"/>
  </p:normalViewPr>
  <p:slideViewPr>
    <p:cSldViewPr snapToGrid="0">
      <p:cViewPr varScale="1">
        <p:scale>
          <a:sx n="108" d="100"/>
          <a:sy n="108" d="100"/>
        </p:scale>
        <p:origin x="852" y="13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2023-04-17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176161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70998-D477-452B-BC78-CAEB581948E8}"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8BAAC1-57AC-45EB-B047-EC7DFA12A118}" type="slidenum">
              <a:rPr lang="zh-CN" altLang="en-US" smtClean="0"/>
              <a:t>‹#›</a:t>
            </a:fld>
            <a:endParaRPr lang="zh-CN" altLang="en-US"/>
          </a:p>
        </p:txBody>
      </p:sp>
    </p:spTree>
    <p:extLst>
      <p:ext uri="{BB962C8B-B14F-4D97-AF65-F5344CB8AC3E}">
        <p14:creationId xmlns:p14="http://schemas.microsoft.com/office/powerpoint/2010/main" val="84489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a:t>
            </a:fld>
            <a:endParaRPr lang="zh-CN" altLang="en-US"/>
          </a:p>
        </p:txBody>
      </p:sp>
    </p:spTree>
    <p:extLst>
      <p:ext uri="{BB962C8B-B14F-4D97-AF65-F5344CB8AC3E}">
        <p14:creationId xmlns:p14="http://schemas.microsoft.com/office/powerpoint/2010/main" val="2375659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10</a:t>
            </a:fld>
            <a:endParaRPr lang="zh-CN" altLang="en-US"/>
          </a:p>
        </p:txBody>
      </p:sp>
    </p:spTree>
    <p:extLst>
      <p:ext uri="{BB962C8B-B14F-4D97-AF65-F5344CB8AC3E}">
        <p14:creationId xmlns:p14="http://schemas.microsoft.com/office/powerpoint/2010/main" val="2901481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11</a:t>
            </a:fld>
            <a:endParaRPr lang="zh-CN" altLang="en-US"/>
          </a:p>
        </p:txBody>
      </p:sp>
    </p:spTree>
    <p:extLst>
      <p:ext uri="{BB962C8B-B14F-4D97-AF65-F5344CB8AC3E}">
        <p14:creationId xmlns:p14="http://schemas.microsoft.com/office/powerpoint/2010/main" val="3617243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12</a:t>
            </a:fld>
            <a:endParaRPr lang="zh-CN" altLang="en-US"/>
          </a:p>
        </p:txBody>
      </p:sp>
    </p:spTree>
    <p:extLst>
      <p:ext uri="{BB962C8B-B14F-4D97-AF65-F5344CB8AC3E}">
        <p14:creationId xmlns:p14="http://schemas.microsoft.com/office/powerpoint/2010/main" val="4247732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13</a:t>
            </a:fld>
            <a:endParaRPr lang="zh-CN" altLang="en-US"/>
          </a:p>
        </p:txBody>
      </p:sp>
    </p:spTree>
    <p:extLst>
      <p:ext uri="{BB962C8B-B14F-4D97-AF65-F5344CB8AC3E}">
        <p14:creationId xmlns:p14="http://schemas.microsoft.com/office/powerpoint/2010/main" val="1636697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14</a:t>
            </a:fld>
            <a:endParaRPr lang="zh-CN" altLang="en-US"/>
          </a:p>
        </p:txBody>
      </p:sp>
    </p:spTree>
    <p:extLst>
      <p:ext uri="{BB962C8B-B14F-4D97-AF65-F5344CB8AC3E}">
        <p14:creationId xmlns:p14="http://schemas.microsoft.com/office/powerpoint/2010/main" val="24248612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15</a:t>
            </a:fld>
            <a:endParaRPr lang="zh-CN" altLang="en-US"/>
          </a:p>
        </p:txBody>
      </p:sp>
    </p:spTree>
    <p:extLst>
      <p:ext uri="{BB962C8B-B14F-4D97-AF65-F5344CB8AC3E}">
        <p14:creationId xmlns:p14="http://schemas.microsoft.com/office/powerpoint/2010/main" val="1499843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16</a:t>
            </a:fld>
            <a:endParaRPr lang="zh-CN" altLang="en-US"/>
          </a:p>
        </p:txBody>
      </p:sp>
    </p:spTree>
    <p:extLst>
      <p:ext uri="{BB962C8B-B14F-4D97-AF65-F5344CB8AC3E}">
        <p14:creationId xmlns:p14="http://schemas.microsoft.com/office/powerpoint/2010/main" val="17191732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17</a:t>
            </a:fld>
            <a:endParaRPr lang="zh-CN" altLang="en-US"/>
          </a:p>
        </p:txBody>
      </p:sp>
    </p:spTree>
    <p:extLst>
      <p:ext uri="{BB962C8B-B14F-4D97-AF65-F5344CB8AC3E}">
        <p14:creationId xmlns:p14="http://schemas.microsoft.com/office/powerpoint/2010/main" val="1076073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18</a:t>
            </a:fld>
            <a:endParaRPr lang="zh-CN" altLang="en-US"/>
          </a:p>
        </p:txBody>
      </p:sp>
    </p:spTree>
    <p:extLst>
      <p:ext uri="{BB962C8B-B14F-4D97-AF65-F5344CB8AC3E}">
        <p14:creationId xmlns:p14="http://schemas.microsoft.com/office/powerpoint/2010/main" val="240280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19</a:t>
            </a:fld>
            <a:endParaRPr lang="zh-CN" altLang="en-US"/>
          </a:p>
        </p:txBody>
      </p:sp>
    </p:spTree>
    <p:extLst>
      <p:ext uri="{BB962C8B-B14F-4D97-AF65-F5344CB8AC3E}">
        <p14:creationId xmlns:p14="http://schemas.microsoft.com/office/powerpoint/2010/main" val="1123307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a:t>
            </a:fld>
            <a:endParaRPr lang="zh-CN" altLang="en-US"/>
          </a:p>
        </p:txBody>
      </p:sp>
    </p:spTree>
    <p:extLst>
      <p:ext uri="{BB962C8B-B14F-4D97-AF65-F5344CB8AC3E}">
        <p14:creationId xmlns:p14="http://schemas.microsoft.com/office/powerpoint/2010/main" val="1362305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20</a:t>
            </a:fld>
            <a:endParaRPr lang="zh-CN" altLang="en-US"/>
          </a:p>
        </p:txBody>
      </p:sp>
    </p:spTree>
    <p:extLst>
      <p:ext uri="{BB962C8B-B14F-4D97-AF65-F5344CB8AC3E}">
        <p14:creationId xmlns:p14="http://schemas.microsoft.com/office/powerpoint/2010/main" val="3497446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C38BAAC1-57AC-45EB-B047-EC7DFA12A118}" type="slidenum">
              <a:rPr lang="zh-CN" altLang="en-US" smtClean="0"/>
              <a:t>21</a:t>
            </a:fld>
            <a:endParaRPr lang="zh-CN" altLang="en-US"/>
          </a:p>
        </p:txBody>
      </p:sp>
    </p:spTree>
    <p:extLst>
      <p:ext uri="{BB962C8B-B14F-4D97-AF65-F5344CB8AC3E}">
        <p14:creationId xmlns:p14="http://schemas.microsoft.com/office/powerpoint/2010/main" val="2270932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22</a:t>
            </a:fld>
            <a:endParaRPr lang="zh-CN" altLang="en-US"/>
          </a:p>
        </p:txBody>
      </p:sp>
    </p:spTree>
    <p:extLst>
      <p:ext uri="{BB962C8B-B14F-4D97-AF65-F5344CB8AC3E}">
        <p14:creationId xmlns:p14="http://schemas.microsoft.com/office/powerpoint/2010/main" val="17597210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23</a:t>
            </a:fld>
            <a:endParaRPr lang="zh-CN" altLang="en-US"/>
          </a:p>
        </p:txBody>
      </p:sp>
    </p:spTree>
    <p:extLst>
      <p:ext uri="{BB962C8B-B14F-4D97-AF65-F5344CB8AC3E}">
        <p14:creationId xmlns:p14="http://schemas.microsoft.com/office/powerpoint/2010/main" val="20282182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24</a:t>
            </a:fld>
            <a:endParaRPr lang="zh-CN" altLang="en-US"/>
          </a:p>
        </p:txBody>
      </p:sp>
    </p:spTree>
    <p:extLst>
      <p:ext uri="{BB962C8B-B14F-4D97-AF65-F5344CB8AC3E}">
        <p14:creationId xmlns:p14="http://schemas.microsoft.com/office/powerpoint/2010/main" val="30526135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25</a:t>
            </a:fld>
            <a:endParaRPr lang="zh-CN" altLang="en-US"/>
          </a:p>
        </p:txBody>
      </p:sp>
    </p:spTree>
    <p:extLst>
      <p:ext uri="{BB962C8B-B14F-4D97-AF65-F5344CB8AC3E}">
        <p14:creationId xmlns:p14="http://schemas.microsoft.com/office/powerpoint/2010/main" val="3258150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26</a:t>
            </a:fld>
            <a:endParaRPr lang="zh-CN" altLang="en-US"/>
          </a:p>
        </p:txBody>
      </p:sp>
    </p:spTree>
    <p:extLst>
      <p:ext uri="{BB962C8B-B14F-4D97-AF65-F5344CB8AC3E}">
        <p14:creationId xmlns:p14="http://schemas.microsoft.com/office/powerpoint/2010/main" val="40443402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27</a:t>
            </a:fld>
            <a:endParaRPr lang="zh-CN" altLang="en-US"/>
          </a:p>
        </p:txBody>
      </p:sp>
    </p:spTree>
    <p:extLst>
      <p:ext uri="{BB962C8B-B14F-4D97-AF65-F5344CB8AC3E}">
        <p14:creationId xmlns:p14="http://schemas.microsoft.com/office/powerpoint/2010/main" val="17980874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28</a:t>
            </a:fld>
            <a:endParaRPr lang="zh-CN" altLang="en-US"/>
          </a:p>
        </p:txBody>
      </p:sp>
    </p:spTree>
    <p:extLst>
      <p:ext uri="{BB962C8B-B14F-4D97-AF65-F5344CB8AC3E}">
        <p14:creationId xmlns:p14="http://schemas.microsoft.com/office/powerpoint/2010/main" val="5706905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29</a:t>
            </a:fld>
            <a:endParaRPr lang="zh-CN" altLang="en-US"/>
          </a:p>
        </p:txBody>
      </p:sp>
    </p:spTree>
    <p:extLst>
      <p:ext uri="{BB962C8B-B14F-4D97-AF65-F5344CB8AC3E}">
        <p14:creationId xmlns:p14="http://schemas.microsoft.com/office/powerpoint/2010/main" val="171236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a:t>
            </a:fld>
            <a:endParaRPr lang="zh-CN" altLang="en-US"/>
          </a:p>
        </p:txBody>
      </p:sp>
    </p:spTree>
    <p:extLst>
      <p:ext uri="{BB962C8B-B14F-4D97-AF65-F5344CB8AC3E}">
        <p14:creationId xmlns:p14="http://schemas.microsoft.com/office/powerpoint/2010/main" val="1822708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30</a:t>
            </a:fld>
            <a:endParaRPr lang="zh-CN" altLang="en-US"/>
          </a:p>
        </p:txBody>
      </p:sp>
    </p:spTree>
    <p:extLst>
      <p:ext uri="{BB962C8B-B14F-4D97-AF65-F5344CB8AC3E}">
        <p14:creationId xmlns:p14="http://schemas.microsoft.com/office/powerpoint/2010/main" val="19950963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31</a:t>
            </a:fld>
            <a:endParaRPr lang="zh-CN" altLang="en-US"/>
          </a:p>
        </p:txBody>
      </p:sp>
    </p:spTree>
    <p:extLst>
      <p:ext uri="{BB962C8B-B14F-4D97-AF65-F5344CB8AC3E}">
        <p14:creationId xmlns:p14="http://schemas.microsoft.com/office/powerpoint/2010/main" val="17419514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32</a:t>
            </a:fld>
            <a:endParaRPr lang="zh-CN" altLang="en-US"/>
          </a:p>
        </p:txBody>
      </p:sp>
    </p:spTree>
    <p:extLst>
      <p:ext uri="{BB962C8B-B14F-4D97-AF65-F5344CB8AC3E}">
        <p14:creationId xmlns:p14="http://schemas.microsoft.com/office/powerpoint/2010/main" val="36987027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33</a:t>
            </a:fld>
            <a:endParaRPr lang="zh-CN" altLang="en-US"/>
          </a:p>
        </p:txBody>
      </p:sp>
    </p:spTree>
    <p:extLst>
      <p:ext uri="{BB962C8B-B14F-4D97-AF65-F5344CB8AC3E}">
        <p14:creationId xmlns:p14="http://schemas.microsoft.com/office/powerpoint/2010/main" val="9384928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34</a:t>
            </a:fld>
            <a:endParaRPr lang="zh-CN" altLang="en-US"/>
          </a:p>
        </p:txBody>
      </p:sp>
    </p:spTree>
    <p:extLst>
      <p:ext uri="{BB962C8B-B14F-4D97-AF65-F5344CB8AC3E}">
        <p14:creationId xmlns:p14="http://schemas.microsoft.com/office/powerpoint/2010/main" val="8326443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35</a:t>
            </a:fld>
            <a:endParaRPr lang="zh-CN" altLang="en-US"/>
          </a:p>
        </p:txBody>
      </p:sp>
    </p:spTree>
    <p:extLst>
      <p:ext uri="{BB962C8B-B14F-4D97-AF65-F5344CB8AC3E}">
        <p14:creationId xmlns:p14="http://schemas.microsoft.com/office/powerpoint/2010/main" val="6220993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36</a:t>
            </a:fld>
            <a:endParaRPr lang="zh-CN" altLang="en-US"/>
          </a:p>
        </p:txBody>
      </p:sp>
    </p:spTree>
    <p:extLst>
      <p:ext uri="{BB962C8B-B14F-4D97-AF65-F5344CB8AC3E}">
        <p14:creationId xmlns:p14="http://schemas.microsoft.com/office/powerpoint/2010/main" val="17018728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37</a:t>
            </a:fld>
            <a:endParaRPr lang="zh-CN" altLang="en-US"/>
          </a:p>
        </p:txBody>
      </p:sp>
    </p:spTree>
    <p:extLst>
      <p:ext uri="{BB962C8B-B14F-4D97-AF65-F5344CB8AC3E}">
        <p14:creationId xmlns:p14="http://schemas.microsoft.com/office/powerpoint/2010/main" val="1760933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38</a:t>
            </a:fld>
            <a:endParaRPr lang="zh-CN" altLang="en-US"/>
          </a:p>
        </p:txBody>
      </p:sp>
    </p:spTree>
    <p:extLst>
      <p:ext uri="{BB962C8B-B14F-4D97-AF65-F5344CB8AC3E}">
        <p14:creationId xmlns:p14="http://schemas.microsoft.com/office/powerpoint/2010/main" val="1967033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39</a:t>
            </a:fld>
            <a:endParaRPr lang="zh-CN" altLang="en-US"/>
          </a:p>
        </p:txBody>
      </p:sp>
    </p:spTree>
    <p:extLst>
      <p:ext uri="{BB962C8B-B14F-4D97-AF65-F5344CB8AC3E}">
        <p14:creationId xmlns:p14="http://schemas.microsoft.com/office/powerpoint/2010/main" val="2919291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4</a:t>
            </a:fld>
            <a:endParaRPr lang="zh-CN" altLang="en-US"/>
          </a:p>
        </p:txBody>
      </p:sp>
    </p:spTree>
    <p:extLst>
      <p:ext uri="{BB962C8B-B14F-4D97-AF65-F5344CB8AC3E}">
        <p14:creationId xmlns:p14="http://schemas.microsoft.com/office/powerpoint/2010/main" val="2477655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40</a:t>
            </a:fld>
            <a:endParaRPr lang="zh-CN" altLang="en-US"/>
          </a:p>
        </p:txBody>
      </p:sp>
    </p:spTree>
    <p:extLst>
      <p:ext uri="{BB962C8B-B14F-4D97-AF65-F5344CB8AC3E}">
        <p14:creationId xmlns:p14="http://schemas.microsoft.com/office/powerpoint/2010/main" val="23162206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41</a:t>
            </a:fld>
            <a:endParaRPr lang="zh-CN" altLang="en-US"/>
          </a:p>
        </p:txBody>
      </p:sp>
    </p:spTree>
    <p:extLst>
      <p:ext uri="{BB962C8B-B14F-4D97-AF65-F5344CB8AC3E}">
        <p14:creationId xmlns:p14="http://schemas.microsoft.com/office/powerpoint/2010/main" val="1165462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5</a:t>
            </a:fld>
            <a:endParaRPr lang="zh-CN" altLang="en-US"/>
          </a:p>
        </p:txBody>
      </p:sp>
    </p:spTree>
    <p:extLst>
      <p:ext uri="{BB962C8B-B14F-4D97-AF65-F5344CB8AC3E}">
        <p14:creationId xmlns:p14="http://schemas.microsoft.com/office/powerpoint/2010/main" val="1292238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6</a:t>
            </a:fld>
            <a:endParaRPr lang="zh-CN" altLang="en-US"/>
          </a:p>
        </p:txBody>
      </p:sp>
    </p:spTree>
    <p:extLst>
      <p:ext uri="{BB962C8B-B14F-4D97-AF65-F5344CB8AC3E}">
        <p14:creationId xmlns:p14="http://schemas.microsoft.com/office/powerpoint/2010/main" val="3383964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7</a:t>
            </a:fld>
            <a:endParaRPr lang="zh-CN" altLang="en-US"/>
          </a:p>
        </p:txBody>
      </p:sp>
    </p:spTree>
    <p:extLst>
      <p:ext uri="{BB962C8B-B14F-4D97-AF65-F5344CB8AC3E}">
        <p14:creationId xmlns:p14="http://schemas.microsoft.com/office/powerpoint/2010/main" val="7366696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8</a:t>
            </a:fld>
            <a:endParaRPr lang="zh-CN" altLang="en-US"/>
          </a:p>
        </p:txBody>
      </p:sp>
    </p:spTree>
    <p:extLst>
      <p:ext uri="{BB962C8B-B14F-4D97-AF65-F5344CB8AC3E}">
        <p14:creationId xmlns:p14="http://schemas.microsoft.com/office/powerpoint/2010/main" val="244420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8BAAC1-57AC-45EB-B047-EC7DFA12A118}" type="slidenum">
              <a:rPr lang="zh-CN" altLang="en-US" smtClean="0"/>
              <a:t>9</a:t>
            </a:fld>
            <a:endParaRPr lang="zh-CN" altLang="en-US"/>
          </a:p>
        </p:txBody>
      </p:sp>
    </p:spTree>
    <p:extLst>
      <p:ext uri="{BB962C8B-B14F-4D97-AF65-F5344CB8AC3E}">
        <p14:creationId xmlns:p14="http://schemas.microsoft.com/office/powerpoint/2010/main" val="266670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
        <p:nvSpPr>
          <p:cNvPr id="11" name="矩形 10"/>
          <p:cNvSpPr/>
          <p:nvPr userDrawn="1"/>
        </p:nvSpPr>
        <p:spPr>
          <a:xfrm>
            <a:off x="9179166" y="6431122"/>
            <a:ext cx="966254" cy="2308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www.1ppt.com/moban/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www.1ppt.com/hangye/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www.1ppt.com/jieri/          PPT</a:t>
            </a:r>
            <a:r>
              <a:rPr kumimoji="0" lang="zh-CN" altLang="en-US" sz="100" b="0" i="0" u="none" strike="noStrike" kern="0" cap="none" spc="0" normalizeH="0" baseline="0" noProof="0" dirty="0" smtClean="0">
                <a:ln>
                  <a:noFill/>
                </a:ln>
                <a:solidFill>
                  <a:prstClr val="white"/>
                </a:solidFill>
                <a:effectLst/>
                <a:uLnTx/>
                <a:uFillTx/>
              </a:rPr>
              <a:t>素材：</a:t>
            </a:r>
            <a:r>
              <a:rPr kumimoji="0" lang="en-US" altLang="zh-CN" sz="100" b="0" i="0" u="none" strike="noStrike" kern="0" cap="none" spc="0" normalizeH="0" baseline="0" noProof="0" dirty="0" smtClean="0">
                <a:ln>
                  <a:noFill/>
                </a:ln>
                <a:solidFill>
                  <a:prstClr val="white"/>
                </a:solidFill>
                <a:effectLst/>
                <a:uLnTx/>
                <a:uFillTx/>
              </a:rPr>
              <a:t>www.1ppt.com/sucai/</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www.1ppt.com/beijing/        PPT</a:t>
            </a:r>
            <a:r>
              <a:rPr kumimoji="0" lang="zh-CN" altLang="en-US" sz="100" b="0" i="0" u="none" strike="noStrike" kern="0" cap="none" spc="0" normalizeH="0" baseline="0" noProof="0" dirty="0" smtClean="0">
                <a:ln>
                  <a:noFill/>
                </a:ln>
                <a:solidFill>
                  <a:prstClr val="white"/>
                </a:solidFill>
                <a:effectLst/>
                <a:uLnTx/>
                <a:uFillTx/>
              </a:rPr>
              <a:t>图表：</a:t>
            </a:r>
            <a:r>
              <a:rPr kumimoji="0" lang="en-US" altLang="zh-CN" sz="100" b="0" i="0" u="none" strike="noStrike" kern="0" cap="none" spc="0" normalizeH="0" baseline="0" noProof="0" dirty="0" smtClean="0">
                <a:ln>
                  <a:noFill/>
                </a:ln>
                <a:solidFill>
                  <a:prstClr val="white"/>
                </a:solidFill>
                <a:effectLst/>
                <a:uLnTx/>
                <a:uFillTx/>
              </a:rPr>
              <a:t>www.1ppt.com/tubiao/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精美</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www.1ppt.com/xiazai/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www.1ppt.com/powerpoint/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课件：</a:t>
            </a:r>
            <a:r>
              <a:rPr kumimoji="0" lang="en-US" altLang="zh-CN" sz="100" b="0" i="0" u="none" strike="noStrike" kern="0" cap="none" spc="0" normalizeH="0" baseline="0" noProof="0" dirty="0" smtClean="0">
                <a:ln>
                  <a:noFill/>
                </a:ln>
                <a:solidFill>
                  <a:prstClr val="white"/>
                </a:solidFill>
                <a:effectLst/>
                <a:uLnTx/>
                <a:uFillTx/>
              </a:rPr>
              <a:t>www.1ppt.com/kejian/             </a:t>
            </a: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www.1ppt.com/ziti/</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工作总结</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www.1ppt.com/xiazai/zongjie/ </a:t>
            </a:r>
            <a:r>
              <a:rPr kumimoji="0" lang="zh-CN" altLang="en-US" sz="100" b="0" i="0" u="none" strike="noStrike" kern="0" cap="none" spc="0" normalizeH="0" baseline="0" noProof="0" dirty="0" smtClean="0">
                <a:ln>
                  <a:noFill/>
                </a:ln>
                <a:solidFill>
                  <a:prstClr val="white"/>
                </a:solidFill>
                <a:effectLst/>
                <a:uLnTx/>
                <a:uFillTx/>
              </a:rPr>
              <a:t>工作计划：</a:t>
            </a:r>
            <a:r>
              <a:rPr kumimoji="0" lang="en-US" altLang="zh-CN" sz="100" b="0" i="0" u="none" strike="noStrike" kern="0" cap="none" spc="0" normalizeH="0" baseline="0" noProof="0" dirty="0" smtClean="0">
                <a:ln>
                  <a:noFill/>
                </a:ln>
                <a:solidFill>
                  <a:prstClr val="white"/>
                </a:solidFill>
                <a:effectLst/>
                <a:uLnTx/>
                <a:uFillTx/>
              </a:rPr>
              <a:t>www.1ppt.com/xiazai/jihua/</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商务</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www.1ppt.com/moban/shangwu/  </a:t>
            </a:r>
            <a:r>
              <a:rPr kumimoji="0" lang="zh-CN" altLang="en-US" sz="100" b="0" i="0" u="none" strike="noStrike" kern="0" cap="none" spc="0" normalizeH="0" baseline="0" noProof="0" dirty="0" smtClean="0">
                <a:ln>
                  <a:noFill/>
                </a:ln>
                <a:solidFill>
                  <a:prstClr val="white"/>
                </a:solidFill>
                <a:effectLst/>
                <a:uLnTx/>
                <a:uFillTx/>
              </a:rPr>
              <a:t>个人简历</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www.1ppt.com/xiazai/jianli/  </a:t>
            </a: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white"/>
                </a:solidFill>
                <a:effectLst/>
                <a:uLnTx/>
                <a:uFillTx/>
              </a:rPr>
              <a:t>毕业答辩</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www.1ppt.com/xiazai/dabian/  </a:t>
            </a:r>
            <a:r>
              <a:rPr kumimoji="0" lang="zh-CN" altLang="en-US" sz="100" b="0" i="0" u="none" strike="noStrike" kern="0" cap="none" spc="0" normalizeH="0" baseline="0" noProof="0" dirty="0" smtClean="0">
                <a:ln>
                  <a:noFill/>
                </a:ln>
                <a:solidFill>
                  <a:prstClr val="white"/>
                </a:solidFill>
                <a:effectLst/>
                <a:uLnTx/>
                <a:uFillTx/>
              </a:rPr>
              <a:t>工作汇报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a:t>
            </a:r>
            <a:r>
              <a:rPr kumimoji="0" lang="en-US" altLang="zh-CN" sz="100" b="0" i="0" u="none" strike="noStrike" kern="0" cap="none" spc="0" normalizeH="0" baseline="0" noProof="0" dirty="0" smtClean="0">
                <a:ln>
                  <a:noFill/>
                </a:ln>
                <a:solidFill>
                  <a:prstClr val="white"/>
                </a:solidFill>
                <a:effectLst/>
                <a:uLnTx/>
                <a:uFillTx/>
              </a:rPr>
              <a:t>www.1ppt.com/xiazai/huibao/    </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white"/>
                </a:solidFill>
                <a:effectLst/>
                <a:uLnTx/>
                <a:uFillTx/>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7473AC9F-CEE0-426F-B3BF-59E9DFA5159B}" type="datetimeFigureOut">
              <a:rPr lang="zh-CN" altLang="en-US" smtClean="0"/>
              <a:t>2023-04-17</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0BD12105-660F-451A-9B32-1375ACF3340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矩形 6"/>
          <p:cNvSpPr/>
          <p:nvPr userDrawn="1"/>
        </p:nvSpPr>
        <p:spPr>
          <a:xfrm>
            <a:off x="9679" y="19112"/>
            <a:ext cx="12192000" cy="6858000"/>
          </a:xfrm>
          <a:prstGeom prst="rect">
            <a:avLst/>
          </a:prstGeom>
          <a:blipFill dpi="0" rotWithShape="1">
            <a:blip r:embed="rId1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椭圆 55"/>
          <p:cNvSpPr/>
          <p:nvPr/>
        </p:nvSpPr>
        <p:spPr>
          <a:xfrm flipH="1">
            <a:off x="2539775" y="5028738"/>
            <a:ext cx="857280" cy="85739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gradFill>
              <a:gsLst>
                <a:gs pos="0">
                  <a:srgbClr val="0070C0"/>
                </a:gs>
                <a:gs pos="50000">
                  <a:srgbClr val="0070C0"/>
                </a:gs>
                <a:gs pos="100000">
                  <a:srgbClr val="005392"/>
                </a:gs>
              </a:gsLst>
              <a:lin ang="5400000" scaled="0"/>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58" name="椭圆 57"/>
          <p:cNvSpPr/>
          <p:nvPr/>
        </p:nvSpPr>
        <p:spPr>
          <a:xfrm flipH="1">
            <a:off x="5762272" y="2037214"/>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gradFill>
              <a:gsLst>
                <a:gs pos="0">
                  <a:srgbClr val="0070C0"/>
                </a:gs>
                <a:gs pos="50000">
                  <a:srgbClr val="0070C0"/>
                </a:gs>
                <a:gs pos="100000">
                  <a:srgbClr val="005392"/>
                </a:gs>
              </a:gsLst>
              <a:lin ang="5400000" scaled="0"/>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21" name="组合 20"/>
          <p:cNvGrpSpPr/>
          <p:nvPr/>
        </p:nvGrpSpPr>
        <p:grpSpPr>
          <a:xfrm>
            <a:off x="11207692" y="3051555"/>
            <a:ext cx="306070" cy="306070"/>
            <a:chOff x="9649054" y="3138248"/>
            <a:chExt cx="306070" cy="306070"/>
          </a:xfrm>
        </p:grpSpPr>
        <p:sp>
          <p:nvSpPr>
            <p:cNvPr id="22" name="椭圆 21"/>
            <p:cNvSpPr/>
            <p:nvPr/>
          </p:nvSpPr>
          <p:spPr>
            <a:xfrm>
              <a:off x="9649054" y="3138248"/>
              <a:ext cx="306070" cy="306070"/>
            </a:xfrm>
            <a:prstGeom prst="ellipse">
              <a:avLst/>
            </a:prstGeom>
            <a:gradFill flip="none" rotWithShape="1">
              <a:gsLst>
                <a:gs pos="0">
                  <a:schemeClr val="bg1"/>
                </a:gs>
                <a:gs pos="36000">
                  <a:schemeClr val="bg1"/>
                </a:gs>
                <a:gs pos="100000">
                  <a:srgbClr val="C7C7C7"/>
                </a:gs>
              </a:gsLst>
              <a:lin ang="13500000" scaled="1"/>
              <a:tileRect/>
            </a:gradFill>
            <a:ln w="12700">
              <a:solidFill>
                <a:schemeClr val="bg1"/>
              </a:solidFill>
            </a:ln>
            <a:effectLst>
              <a:outerShdw blurRad="419100" dist="317500" dir="2700000" sx="90000" sy="9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等腰三角形 22"/>
            <p:cNvSpPr/>
            <p:nvPr/>
          </p:nvSpPr>
          <p:spPr>
            <a:xfrm rot="14125850">
              <a:off x="9750400" y="3250739"/>
              <a:ext cx="103376" cy="108725"/>
            </a:xfrm>
            <a:prstGeom prst="triangle">
              <a:avLst/>
            </a:prstGeom>
            <a:solidFill>
              <a:srgbClr val="029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grpSp>
        <p:nvGrpSpPr>
          <p:cNvPr id="24" name="组合 23"/>
          <p:cNvGrpSpPr/>
          <p:nvPr/>
        </p:nvGrpSpPr>
        <p:grpSpPr>
          <a:xfrm>
            <a:off x="4579731" y="557972"/>
            <a:ext cx="730253" cy="730252"/>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26" name="椭圆 2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grpSp>
        <p:nvGrpSpPr>
          <p:cNvPr id="27" name="组合 26"/>
          <p:cNvGrpSpPr/>
          <p:nvPr/>
        </p:nvGrpSpPr>
        <p:grpSpPr>
          <a:xfrm>
            <a:off x="4556680" y="3026642"/>
            <a:ext cx="1005277" cy="1005276"/>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29" name="椭圆 2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grpSp>
        <p:nvGrpSpPr>
          <p:cNvPr id="33" name="组合 32"/>
          <p:cNvGrpSpPr/>
          <p:nvPr/>
        </p:nvGrpSpPr>
        <p:grpSpPr>
          <a:xfrm>
            <a:off x="775439" y="5069957"/>
            <a:ext cx="1193086" cy="1193081"/>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35" name="椭圆 3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grpSp>
        <p:nvGrpSpPr>
          <p:cNvPr id="36" name="组合 35"/>
          <p:cNvGrpSpPr/>
          <p:nvPr/>
        </p:nvGrpSpPr>
        <p:grpSpPr>
          <a:xfrm>
            <a:off x="1272493" y="957080"/>
            <a:ext cx="3632372" cy="3632369"/>
            <a:chOff x="1272493" y="957080"/>
            <a:chExt cx="3632372" cy="3632369"/>
          </a:xfrm>
        </p:grpSpPr>
        <p:grpSp>
          <p:nvGrpSpPr>
            <p:cNvPr id="37" name="组合 36"/>
            <p:cNvGrpSpPr/>
            <p:nvPr/>
          </p:nvGrpSpPr>
          <p:grpSpPr>
            <a:xfrm>
              <a:off x="1272493" y="957080"/>
              <a:ext cx="3632372" cy="3632369"/>
              <a:chOff x="304800" y="673100"/>
              <a:chExt cx="4000500" cy="4000500"/>
            </a:xfrm>
            <a:effectLst>
              <a:outerShdw blurRad="444500" dist="254000" dir="8100000" algn="tr" rotWithShape="0">
                <a:prstClr val="black">
                  <a:alpha val="50000"/>
                </a:prstClr>
              </a:outerShdw>
            </a:effectLst>
          </p:grpSpPr>
          <p:sp>
            <p:nvSpPr>
              <p:cNvPr id="40" name="同心圆 3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41" name="椭圆 40"/>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39" name="TextBox 14"/>
            <p:cNvSpPr>
              <a:spLocks noChangeArrowheads="1"/>
            </p:cNvSpPr>
            <p:nvPr/>
          </p:nvSpPr>
          <p:spPr bwMode="auto">
            <a:xfrm>
              <a:off x="2148389" y="2235428"/>
              <a:ext cx="2083127" cy="1446550"/>
            </a:xfrm>
            <a:prstGeom prst="rect">
              <a:avLst/>
            </a:prstGeom>
          </p:spPr>
          <p:txBody>
            <a:bodyPr wrap="square">
              <a:spAutoFit/>
            </a:bodyPr>
            <a:lstStyle/>
            <a:p>
              <a:pPr fontAlgn="base">
                <a:spcBef>
                  <a:spcPct val="0"/>
                </a:spcBef>
                <a:spcAft>
                  <a:spcPct val="0"/>
                </a:spcAft>
              </a:pPr>
              <a:endParaRPr lang="en-US" altLang="zh-CN" sz="8800" dirty="0">
                <a:solidFill>
                  <a:schemeClr val="bg1"/>
                </a:solidFill>
                <a:latin typeface="Kartika" panose="02020503030404060203" pitchFamily="18" charset="0"/>
                <a:ea typeface="+mj-ea"/>
                <a:cs typeface="Kartika" panose="02020503030404060203" pitchFamily="18" charset="0"/>
                <a:sym typeface="方正兰亭粗黑_GBK" charset="-122"/>
              </a:endParaRPr>
            </a:p>
          </p:txBody>
        </p:sp>
      </p:grpSp>
      <p:grpSp>
        <p:nvGrpSpPr>
          <p:cNvPr id="42" name="组合 41"/>
          <p:cNvGrpSpPr/>
          <p:nvPr/>
        </p:nvGrpSpPr>
        <p:grpSpPr>
          <a:xfrm>
            <a:off x="239350" y="1103842"/>
            <a:ext cx="1462222" cy="1462220"/>
            <a:chOff x="239350" y="1103842"/>
            <a:chExt cx="1462222" cy="1462220"/>
          </a:xfrm>
        </p:grpSpPr>
        <p:grpSp>
          <p:nvGrpSpPr>
            <p:cNvPr id="43" name="组合 42"/>
            <p:cNvGrpSpPr/>
            <p:nvPr/>
          </p:nvGrpSpPr>
          <p:grpSpPr>
            <a:xfrm>
              <a:off x="239350" y="1103842"/>
              <a:ext cx="1462222" cy="1462220"/>
              <a:chOff x="304800" y="673100"/>
              <a:chExt cx="4000500" cy="4000500"/>
            </a:xfrm>
            <a:effectLst>
              <a:outerShdw blurRad="444500" dist="254000" dir="8100000" algn="tr" rotWithShape="0">
                <a:prstClr val="black">
                  <a:alpha val="50000"/>
                </a:prstClr>
              </a:outerShdw>
            </a:effectLst>
          </p:grpSpPr>
          <p:sp>
            <p:nvSpPr>
              <p:cNvPr id="45" name="同心圆 4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black"/>
                  </a:solidFill>
                </a:endParaRPr>
              </a:p>
            </p:txBody>
          </p:sp>
          <p:sp>
            <p:nvSpPr>
              <p:cNvPr id="46" name="椭圆 45"/>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sz="2400">
                  <a:solidFill>
                    <a:prstClr val="white"/>
                  </a:solidFill>
                </a:endParaRPr>
              </a:p>
            </p:txBody>
          </p:sp>
        </p:grpSp>
        <p:sp>
          <p:nvSpPr>
            <p:cNvPr id="44" name="椭圆 43"/>
            <p:cNvSpPr/>
            <p:nvPr/>
          </p:nvSpPr>
          <p:spPr>
            <a:xfrm>
              <a:off x="465007" y="1321130"/>
              <a:ext cx="1010572" cy="101057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3" name="组合 52"/>
          <p:cNvGrpSpPr/>
          <p:nvPr/>
        </p:nvGrpSpPr>
        <p:grpSpPr>
          <a:xfrm>
            <a:off x="6151418" y="3904962"/>
            <a:ext cx="5684274" cy="739143"/>
            <a:chOff x="6151418" y="3420051"/>
            <a:chExt cx="5684274" cy="739143"/>
          </a:xfrm>
        </p:grpSpPr>
        <p:sp>
          <p:nvSpPr>
            <p:cNvPr id="54" name="圆角矩形 53"/>
            <p:cNvSpPr/>
            <p:nvPr/>
          </p:nvSpPr>
          <p:spPr>
            <a:xfrm>
              <a:off x="6151418" y="3420051"/>
              <a:ext cx="5684274" cy="739143"/>
            </a:xfrm>
            <a:prstGeom prst="roundRect">
              <a:avLst>
                <a:gd name="adj" fmla="val 50000"/>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TextBox 187"/>
            <p:cNvSpPr txBox="1"/>
            <p:nvPr/>
          </p:nvSpPr>
          <p:spPr>
            <a:xfrm>
              <a:off x="6463509" y="3450960"/>
              <a:ext cx="5247528" cy="677076"/>
            </a:xfrm>
            <a:prstGeom prst="rect">
              <a:avLst/>
            </a:prstGeom>
            <a:noFill/>
          </p:spPr>
          <p:txBody>
            <a:bodyPr wrap="none" lIns="121889" tIns="60944" rIns="121889" bIns="60944" rtlCol="0">
              <a:spAutoFit/>
            </a:bodyPr>
            <a:lstStyle/>
            <a:p>
              <a:pPr algn="ctr"/>
              <a:r>
                <a:rPr lang="zh-CN" altLang="en-US" sz="3600" spc="300" dirty="0" smtClean="0">
                  <a:solidFill>
                    <a:schemeClr val="bg1"/>
                  </a:solidFill>
                  <a:latin typeface="微软雅黑" panose="020B0503020204020204" pitchFamily="34" charset="-122"/>
                  <a:ea typeface="微软雅黑" panose="020B0503020204020204" pitchFamily="34" charset="-122"/>
                </a:rPr>
                <a:t>中国建设银行工作总结</a:t>
              </a:r>
              <a:endParaRPr lang="zh-CN" altLang="en-US" sz="3600" spc="300" dirty="0">
                <a:solidFill>
                  <a:schemeClr val="bg1"/>
                </a:solidFill>
                <a:latin typeface="微软雅黑" panose="020B0503020204020204" pitchFamily="34" charset="-122"/>
                <a:ea typeface="微软雅黑" panose="020B0503020204020204" pitchFamily="34" charset="-122"/>
              </a:endParaRPr>
            </a:p>
          </p:txBody>
        </p:sp>
      </p:grpSp>
      <p:pic>
        <p:nvPicPr>
          <p:cNvPr id="19" name="图片 18"/>
          <p:cNvPicPr>
            <a:picLocks noChangeAspect="1"/>
          </p:cNvPicPr>
          <p:nvPr/>
        </p:nvPicPr>
        <p:blipFill>
          <a:blip r:embed="rId3"/>
          <a:stretch>
            <a:fillRect/>
          </a:stretch>
        </p:blipFill>
        <p:spPr>
          <a:xfrm>
            <a:off x="1867652" y="1523933"/>
            <a:ext cx="2384134" cy="2507985"/>
          </a:xfrm>
          <a:prstGeom prst="rect">
            <a:avLst/>
          </a:prstGeom>
        </p:spPr>
      </p:pic>
      <p:sp>
        <p:nvSpPr>
          <p:cNvPr id="59" name="椭圆 58"/>
          <p:cNvSpPr/>
          <p:nvPr/>
        </p:nvSpPr>
        <p:spPr>
          <a:xfrm flipH="1">
            <a:off x="7779054" y="1340931"/>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2" name="文本框 1"/>
          <p:cNvSpPr txBox="1"/>
          <p:nvPr/>
        </p:nvSpPr>
        <p:spPr>
          <a:xfrm>
            <a:off x="7025532" y="5164427"/>
            <a:ext cx="4113627" cy="369332"/>
          </a:xfrm>
          <a:prstGeom prst="rect">
            <a:avLst/>
          </a:prstGeom>
          <a:noFill/>
        </p:spPr>
        <p:txBody>
          <a:bodyPr wrap="none" rtlCol="0">
            <a:spAutoFit/>
          </a:bodyPr>
          <a:lstStyle/>
          <a:p>
            <a:pPr algn="ctr"/>
            <a:r>
              <a:rPr lang="zh-CN" altLang="en-US" smtClean="0">
                <a:solidFill>
                  <a:srgbClr val="0059A2"/>
                </a:solidFill>
                <a:latin typeface="微软雅黑" panose="020B0503020204020204" pitchFamily="34" charset="-122"/>
                <a:ea typeface="微软雅黑" panose="020B0503020204020204" pitchFamily="34" charset="-122"/>
              </a:rPr>
              <a:t>汇报人：</a:t>
            </a:r>
            <a:r>
              <a:rPr lang="en-US" altLang="zh-CN" smtClean="0">
                <a:solidFill>
                  <a:srgbClr val="0059A2"/>
                </a:solidFill>
                <a:latin typeface="微软雅黑" panose="020B0503020204020204" pitchFamily="34" charset="-122"/>
                <a:ea typeface="微软雅黑" panose="020B0503020204020204" pitchFamily="34" charset="-122"/>
              </a:rPr>
              <a:t>PPT818  </a:t>
            </a:r>
            <a:r>
              <a:rPr lang="zh-CN" altLang="en-US" smtClean="0">
                <a:solidFill>
                  <a:srgbClr val="0059A2"/>
                </a:solidFill>
                <a:latin typeface="微软雅黑" panose="020B0503020204020204" pitchFamily="34" charset="-122"/>
                <a:ea typeface="微软雅黑" panose="020B0503020204020204" pitchFamily="34" charset="-122"/>
              </a:rPr>
              <a:t>时间：</a:t>
            </a:r>
            <a:r>
              <a:rPr lang="en-US" altLang="zh-CN" smtClean="0">
                <a:solidFill>
                  <a:srgbClr val="0059A2"/>
                </a:solidFill>
                <a:latin typeface="微软雅黑" panose="020B0503020204020204" pitchFamily="34" charset="-122"/>
                <a:ea typeface="微软雅黑" panose="020B0503020204020204" pitchFamily="34" charset="-122"/>
              </a:rPr>
              <a:t>20XX</a:t>
            </a:r>
            <a:r>
              <a:rPr lang="zh-CN" altLang="en-US" smtClean="0">
                <a:solidFill>
                  <a:srgbClr val="0059A2"/>
                </a:solidFill>
                <a:latin typeface="微软雅黑" panose="020B0503020204020204" pitchFamily="34" charset="-122"/>
                <a:ea typeface="微软雅黑" panose="020B0503020204020204" pitchFamily="34" charset="-122"/>
              </a:rPr>
              <a:t>年</a:t>
            </a:r>
            <a:r>
              <a:rPr lang="en-US" altLang="zh-CN" smtClean="0">
                <a:solidFill>
                  <a:srgbClr val="0059A2"/>
                </a:solidFill>
                <a:latin typeface="微软雅黑" panose="020B0503020204020204" pitchFamily="34" charset="-122"/>
                <a:ea typeface="微软雅黑" panose="020B0503020204020204" pitchFamily="34" charset="-122"/>
              </a:rPr>
              <a:t>12</a:t>
            </a:r>
            <a:r>
              <a:rPr lang="zh-CN" altLang="en-US" smtClean="0">
                <a:solidFill>
                  <a:srgbClr val="0059A2"/>
                </a:solidFill>
                <a:latin typeface="微软雅黑" panose="020B0503020204020204" pitchFamily="34" charset="-122"/>
                <a:ea typeface="微软雅黑" panose="020B0503020204020204" pitchFamily="34" charset="-122"/>
              </a:rPr>
              <a:t>月</a:t>
            </a:r>
            <a:endParaRPr lang="zh-CN" altLang="en-US" dirty="0">
              <a:solidFill>
                <a:srgbClr val="0059A2"/>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0" fill="hold"/>
                                            <p:tgtEl>
                                              <p:spTgt spid="36"/>
                                            </p:tgtEl>
                                            <p:attrNameLst>
                                              <p:attrName>ppt_w</p:attrName>
                                            </p:attrNameLst>
                                          </p:cBhvr>
                                          <p:tavLst>
                                            <p:tav tm="0">
                                              <p:val>
                                                <p:fltVal val="0"/>
                                              </p:val>
                                            </p:tav>
                                            <p:tav tm="100000">
                                              <p:val>
                                                <p:strVal val="#ppt_w"/>
                                              </p:val>
                                            </p:tav>
                                          </p:tavLst>
                                        </p:anim>
                                        <p:anim calcmode="lin" valueType="num">
                                          <p:cBhvr>
                                            <p:cTn id="8" dur="2500" fill="hold"/>
                                            <p:tgtEl>
                                              <p:spTgt spid="36"/>
                                            </p:tgtEl>
                                            <p:attrNameLst>
                                              <p:attrName>ppt_h</p:attrName>
                                            </p:attrNameLst>
                                          </p:cBhvr>
                                          <p:tavLst>
                                            <p:tav tm="0">
                                              <p:val>
                                                <p:fltVal val="0"/>
                                              </p:val>
                                            </p:tav>
                                            <p:tav tm="100000">
                                              <p:val>
                                                <p:strVal val="#ppt_h"/>
                                              </p:val>
                                            </p:tav>
                                          </p:tavLst>
                                        </p:anim>
                                        <p:animEffect transition="in" filter="fade">
                                          <p:cBhvr>
                                            <p:cTn id="9" dur="2500"/>
                                            <p:tgtEl>
                                              <p:spTgt spid="36"/>
                                            </p:tgtEl>
                                          </p:cBhvr>
                                        </p:animEffect>
                                      </p:childTnLst>
                                    </p:cTn>
                                  </p:par>
                                  <p:par>
                                    <p:cTn id="10" presetID="52" presetClass="entr" presetSubtype="0" fill="hold" nodeType="withEffect">
                                      <p:stCondLst>
                                        <p:cond delay="2500"/>
                                      </p:stCondLst>
                                      <p:childTnLst>
                                        <p:set>
                                          <p:cBhvr>
                                            <p:cTn id="11" dur="1" fill="hold">
                                              <p:stCondLst>
                                                <p:cond delay="0"/>
                                              </p:stCondLst>
                                            </p:cTn>
                                            <p:tgtEl>
                                              <p:spTgt spid="19"/>
                                            </p:tgtEl>
                                            <p:attrNameLst>
                                              <p:attrName>style.visibility</p:attrName>
                                            </p:attrNameLst>
                                          </p:cBhvr>
                                          <p:to>
                                            <p:strVal val="visible"/>
                                          </p:to>
                                        </p:set>
                                        <p:animScale>
                                          <p:cBhvr>
                                            <p:cTn id="1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
                                            </p:tgtEl>
                                            <p:attrNameLst>
                                              <p:attrName>ppt_x</p:attrName>
                                              <p:attrName>ppt_y</p:attrName>
                                            </p:attrNameLst>
                                          </p:cBhvr>
                                        </p:animMotion>
                                        <p:animEffect transition="in" filter="fade">
                                          <p:cBhvr>
                                            <p:cTn id="14" dur="1000"/>
                                            <p:tgtEl>
                                              <p:spTgt spid="19"/>
                                            </p:tgtEl>
                                          </p:cBhvr>
                                        </p:animEffect>
                                      </p:childTnLst>
                                    </p:cTn>
                                  </p:par>
                                  <p:par>
                                    <p:cTn id="15" presetID="2" presetClass="entr" presetSubtype="9" fill="hold" nodeType="withEffect" p14:presetBounceEnd="62000">
                                      <p:stCondLst>
                                        <p:cond delay="750"/>
                                      </p:stCondLst>
                                      <p:childTnLst>
                                        <p:set>
                                          <p:cBhvr>
                                            <p:cTn id="16" dur="1" fill="hold">
                                              <p:stCondLst>
                                                <p:cond delay="0"/>
                                              </p:stCondLst>
                                            </p:cTn>
                                            <p:tgtEl>
                                              <p:spTgt spid="42"/>
                                            </p:tgtEl>
                                            <p:attrNameLst>
                                              <p:attrName>style.visibility</p:attrName>
                                            </p:attrNameLst>
                                          </p:cBhvr>
                                          <p:to>
                                            <p:strVal val="visible"/>
                                          </p:to>
                                        </p:set>
                                        <p:anim calcmode="lin" valueType="num" p14:bounceEnd="62000">
                                          <p:cBhvr additive="base">
                                            <p:cTn id="17" dur="1500" fill="hold"/>
                                            <p:tgtEl>
                                              <p:spTgt spid="42"/>
                                            </p:tgtEl>
                                            <p:attrNameLst>
                                              <p:attrName>ppt_x</p:attrName>
                                            </p:attrNameLst>
                                          </p:cBhvr>
                                          <p:tavLst>
                                            <p:tav tm="0">
                                              <p:val>
                                                <p:strVal val="0-#ppt_w/2"/>
                                              </p:val>
                                            </p:tav>
                                            <p:tav tm="100000">
                                              <p:val>
                                                <p:strVal val="#ppt_x"/>
                                              </p:val>
                                            </p:tav>
                                          </p:tavLst>
                                        </p:anim>
                                        <p:anim calcmode="lin" valueType="num" p14:bounceEnd="62000">
                                          <p:cBhvr additive="base">
                                            <p:cTn id="18" dur="1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14:presetBounceEnd="62000">
                                      <p:stCondLst>
                                        <p:cond delay="1000"/>
                                      </p:stCondLst>
                                      <p:childTnLst>
                                        <p:set>
                                          <p:cBhvr>
                                            <p:cTn id="20" dur="1" fill="hold">
                                              <p:stCondLst>
                                                <p:cond delay="0"/>
                                              </p:stCondLst>
                                            </p:cTn>
                                            <p:tgtEl>
                                              <p:spTgt spid="24"/>
                                            </p:tgtEl>
                                            <p:attrNameLst>
                                              <p:attrName>style.visibility</p:attrName>
                                            </p:attrNameLst>
                                          </p:cBhvr>
                                          <p:to>
                                            <p:strVal val="visible"/>
                                          </p:to>
                                        </p:set>
                                        <p:anim calcmode="lin" valueType="num" p14:bounceEnd="62000">
                                          <p:cBhvr additive="base">
                                            <p:cTn id="21" dur="1500" fill="hold"/>
                                            <p:tgtEl>
                                              <p:spTgt spid="24"/>
                                            </p:tgtEl>
                                            <p:attrNameLst>
                                              <p:attrName>ppt_x</p:attrName>
                                            </p:attrNameLst>
                                          </p:cBhvr>
                                          <p:tavLst>
                                            <p:tav tm="0">
                                              <p:val>
                                                <p:strVal val="#ppt_x"/>
                                              </p:val>
                                            </p:tav>
                                            <p:tav tm="100000">
                                              <p:val>
                                                <p:strVal val="#ppt_x"/>
                                              </p:val>
                                            </p:tav>
                                          </p:tavLst>
                                        </p:anim>
                                        <p:anim calcmode="lin" valueType="num" p14:bounceEnd="62000">
                                          <p:cBhvr additive="base">
                                            <p:cTn id="22" dur="1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14:presetBounceEnd="62000">
                                      <p:stCondLst>
                                        <p:cond delay="1250"/>
                                      </p:stCondLst>
                                      <p:childTnLst>
                                        <p:set>
                                          <p:cBhvr>
                                            <p:cTn id="24" dur="1" fill="hold">
                                              <p:stCondLst>
                                                <p:cond delay="0"/>
                                              </p:stCondLst>
                                            </p:cTn>
                                            <p:tgtEl>
                                              <p:spTgt spid="33"/>
                                            </p:tgtEl>
                                            <p:attrNameLst>
                                              <p:attrName>style.visibility</p:attrName>
                                            </p:attrNameLst>
                                          </p:cBhvr>
                                          <p:to>
                                            <p:strVal val="visible"/>
                                          </p:to>
                                        </p:set>
                                        <p:anim calcmode="lin" valueType="num" p14:bounceEnd="62000">
                                          <p:cBhvr additive="base">
                                            <p:cTn id="25" dur="1500" fill="hold"/>
                                            <p:tgtEl>
                                              <p:spTgt spid="33"/>
                                            </p:tgtEl>
                                            <p:attrNameLst>
                                              <p:attrName>ppt_x</p:attrName>
                                            </p:attrNameLst>
                                          </p:cBhvr>
                                          <p:tavLst>
                                            <p:tav tm="0">
                                              <p:val>
                                                <p:strVal val="#ppt_x"/>
                                              </p:val>
                                            </p:tav>
                                            <p:tav tm="100000">
                                              <p:val>
                                                <p:strVal val="#ppt_x"/>
                                              </p:val>
                                            </p:tav>
                                          </p:tavLst>
                                        </p:anim>
                                        <p:anim calcmode="lin" valueType="num" p14:bounceEnd="62000">
                                          <p:cBhvr additive="base">
                                            <p:cTn id="26" dur="1500" fill="hold"/>
                                            <p:tgtEl>
                                              <p:spTgt spid="33"/>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150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500"/>
                                            <p:tgtEl>
                                              <p:spTgt spid="56"/>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500"/>
                                            <p:tgtEl>
                                              <p:spTgt spid="58"/>
                                            </p:tgtEl>
                                          </p:cBhvr>
                                        </p:animEffect>
                                      </p:childTnLst>
                                    </p:cTn>
                                  </p:par>
                                  <p:par>
                                    <p:cTn id="33" presetID="2" presetClass="entr" presetSubtype="2" fill="hold" nodeType="withEffect" p14:presetBounceEnd="62000">
                                      <p:stCondLst>
                                        <p:cond delay="2000"/>
                                      </p:stCondLst>
                                      <p:childTnLst>
                                        <p:set>
                                          <p:cBhvr>
                                            <p:cTn id="34" dur="1" fill="hold">
                                              <p:stCondLst>
                                                <p:cond delay="0"/>
                                              </p:stCondLst>
                                            </p:cTn>
                                            <p:tgtEl>
                                              <p:spTgt spid="27"/>
                                            </p:tgtEl>
                                            <p:attrNameLst>
                                              <p:attrName>style.visibility</p:attrName>
                                            </p:attrNameLst>
                                          </p:cBhvr>
                                          <p:to>
                                            <p:strVal val="visible"/>
                                          </p:to>
                                        </p:set>
                                        <p:anim calcmode="lin" valueType="num" p14:bounceEnd="62000">
                                          <p:cBhvr additive="base">
                                            <p:cTn id="35" dur="1500" fill="hold"/>
                                            <p:tgtEl>
                                              <p:spTgt spid="27"/>
                                            </p:tgtEl>
                                            <p:attrNameLst>
                                              <p:attrName>ppt_x</p:attrName>
                                            </p:attrNameLst>
                                          </p:cBhvr>
                                          <p:tavLst>
                                            <p:tav tm="0">
                                              <p:val>
                                                <p:strVal val="1+#ppt_w/2"/>
                                              </p:val>
                                            </p:tav>
                                            <p:tav tm="100000">
                                              <p:val>
                                                <p:strVal val="#ppt_x"/>
                                              </p:val>
                                            </p:tav>
                                          </p:tavLst>
                                        </p:anim>
                                        <p:anim calcmode="lin" valueType="num" p14:bounceEnd="62000">
                                          <p:cBhvr additive="base">
                                            <p:cTn id="36" dur="1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14:presetBounceEnd="62000">
                                      <p:stCondLst>
                                        <p:cond delay="2000"/>
                                      </p:stCondLst>
                                      <p:childTnLst>
                                        <p:set>
                                          <p:cBhvr>
                                            <p:cTn id="38" dur="1" fill="hold">
                                              <p:stCondLst>
                                                <p:cond delay="0"/>
                                              </p:stCondLst>
                                            </p:cTn>
                                            <p:tgtEl>
                                              <p:spTgt spid="21"/>
                                            </p:tgtEl>
                                            <p:attrNameLst>
                                              <p:attrName>style.visibility</p:attrName>
                                            </p:attrNameLst>
                                          </p:cBhvr>
                                          <p:to>
                                            <p:strVal val="visible"/>
                                          </p:to>
                                        </p:set>
                                        <p:anim calcmode="lin" valueType="num" p14:bounceEnd="62000">
                                          <p:cBhvr additive="base">
                                            <p:cTn id="39" dur="1500" fill="hold"/>
                                            <p:tgtEl>
                                              <p:spTgt spid="21"/>
                                            </p:tgtEl>
                                            <p:attrNameLst>
                                              <p:attrName>ppt_x</p:attrName>
                                            </p:attrNameLst>
                                          </p:cBhvr>
                                          <p:tavLst>
                                            <p:tav tm="0">
                                              <p:val>
                                                <p:strVal val="1+#ppt_w/2"/>
                                              </p:val>
                                            </p:tav>
                                            <p:tav tm="100000">
                                              <p:val>
                                                <p:strVal val="#ppt_x"/>
                                              </p:val>
                                            </p:tav>
                                          </p:tavLst>
                                        </p:anim>
                                        <p:anim calcmode="lin" valueType="num" p14:bounceEnd="62000">
                                          <p:cBhvr additive="base">
                                            <p:cTn id="40" dur="1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10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59" grpId="0" animBg="1"/>
          <p:bldP spid="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2500" fill="hold"/>
                                            <p:tgtEl>
                                              <p:spTgt spid="36"/>
                                            </p:tgtEl>
                                            <p:attrNameLst>
                                              <p:attrName>ppt_w</p:attrName>
                                            </p:attrNameLst>
                                          </p:cBhvr>
                                          <p:tavLst>
                                            <p:tav tm="0">
                                              <p:val>
                                                <p:fltVal val="0"/>
                                              </p:val>
                                            </p:tav>
                                            <p:tav tm="100000">
                                              <p:val>
                                                <p:strVal val="#ppt_w"/>
                                              </p:val>
                                            </p:tav>
                                          </p:tavLst>
                                        </p:anim>
                                        <p:anim calcmode="lin" valueType="num">
                                          <p:cBhvr>
                                            <p:cTn id="8" dur="2500" fill="hold"/>
                                            <p:tgtEl>
                                              <p:spTgt spid="36"/>
                                            </p:tgtEl>
                                            <p:attrNameLst>
                                              <p:attrName>ppt_h</p:attrName>
                                            </p:attrNameLst>
                                          </p:cBhvr>
                                          <p:tavLst>
                                            <p:tav tm="0">
                                              <p:val>
                                                <p:fltVal val="0"/>
                                              </p:val>
                                            </p:tav>
                                            <p:tav tm="100000">
                                              <p:val>
                                                <p:strVal val="#ppt_h"/>
                                              </p:val>
                                            </p:tav>
                                          </p:tavLst>
                                        </p:anim>
                                        <p:animEffect transition="in" filter="fade">
                                          <p:cBhvr>
                                            <p:cTn id="9" dur="2500"/>
                                            <p:tgtEl>
                                              <p:spTgt spid="36"/>
                                            </p:tgtEl>
                                          </p:cBhvr>
                                        </p:animEffect>
                                      </p:childTnLst>
                                    </p:cTn>
                                  </p:par>
                                  <p:par>
                                    <p:cTn id="10" presetID="52" presetClass="entr" presetSubtype="0" fill="hold" nodeType="withEffect">
                                      <p:stCondLst>
                                        <p:cond delay="2500"/>
                                      </p:stCondLst>
                                      <p:childTnLst>
                                        <p:set>
                                          <p:cBhvr>
                                            <p:cTn id="11" dur="1" fill="hold">
                                              <p:stCondLst>
                                                <p:cond delay="0"/>
                                              </p:stCondLst>
                                            </p:cTn>
                                            <p:tgtEl>
                                              <p:spTgt spid="19"/>
                                            </p:tgtEl>
                                            <p:attrNameLst>
                                              <p:attrName>style.visibility</p:attrName>
                                            </p:attrNameLst>
                                          </p:cBhvr>
                                          <p:to>
                                            <p:strVal val="visible"/>
                                          </p:to>
                                        </p:set>
                                        <p:animScale>
                                          <p:cBhvr>
                                            <p:cTn id="12"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9"/>
                                            </p:tgtEl>
                                            <p:attrNameLst>
                                              <p:attrName>ppt_x</p:attrName>
                                              <p:attrName>ppt_y</p:attrName>
                                            </p:attrNameLst>
                                          </p:cBhvr>
                                        </p:animMotion>
                                        <p:animEffect transition="in" filter="fade">
                                          <p:cBhvr>
                                            <p:cTn id="14" dur="1000"/>
                                            <p:tgtEl>
                                              <p:spTgt spid="19"/>
                                            </p:tgtEl>
                                          </p:cBhvr>
                                        </p:animEffect>
                                      </p:childTnLst>
                                    </p:cTn>
                                  </p:par>
                                  <p:par>
                                    <p:cTn id="15" presetID="2" presetClass="entr" presetSubtype="9" fill="hold" nodeType="withEffect">
                                      <p:stCondLst>
                                        <p:cond delay="75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1500" fill="hold"/>
                                            <p:tgtEl>
                                              <p:spTgt spid="42"/>
                                            </p:tgtEl>
                                            <p:attrNameLst>
                                              <p:attrName>ppt_x</p:attrName>
                                            </p:attrNameLst>
                                          </p:cBhvr>
                                          <p:tavLst>
                                            <p:tav tm="0">
                                              <p:val>
                                                <p:strVal val="0-#ppt_w/2"/>
                                              </p:val>
                                            </p:tav>
                                            <p:tav tm="100000">
                                              <p:val>
                                                <p:strVal val="#ppt_x"/>
                                              </p:val>
                                            </p:tav>
                                          </p:tavLst>
                                        </p:anim>
                                        <p:anim calcmode="lin" valueType="num">
                                          <p:cBhvr additive="base">
                                            <p:cTn id="18" dur="1500" fill="hold"/>
                                            <p:tgtEl>
                                              <p:spTgt spid="42"/>
                                            </p:tgtEl>
                                            <p:attrNameLst>
                                              <p:attrName>ppt_y</p:attrName>
                                            </p:attrNameLst>
                                          </p:cBhvr>
                                          <p:tavLst>
                                            <p:tav tm="0">
                                              <p:val>
                                                <p:strVal val="0-#ppt_h/2"/>
                                              </p:val>
                                            </p:tav>
                                            <p:tav tm="100000">
                                              <p:val>
                                                <p:strVal val="#ppt_y"/>
                                              </p:val>
                                            </p:tav>
                                          </p:tavLst>
                                        </p:anim>
                                      </p:childTnLst>
                                    </p:cTn>
                                  </p:par>
                                  <p:par>
                                    <p:cTn id="19" presetID="2" presetClass="entr" presetSubtype="1" fill="hold" nodeType="withEffect">
                                      <p:stCondLst>
                                        <p:cond delay="100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1500" fill="hold"/>
                                            <p:tgtEl>
                                              <p:spTgt spid="24"/>
                                            </p:tgtEl>
                                            <p:attrNameLst>
                                              <p:attrName>ppt_x</p:attrName>
                                            </p:attrNameLst>
                                          </p:cBhvr>
                                          <p:tavLst>
                                            <p:tav tm="0">
                                              <p:val>
                                                <p:strVal val="#ppt_x"/>
                                              </p:val>
                                            </p:tav>
                                            <p:tav tm="100000">
                                              <p:val>
                                                <p:strVal val="#ppt_x"/>
                                              </p:val>
                                            </p:tav>
                                          </p:tavLst>
                                        </p:anim>
                                        <p:anim calcmode="lin" valueType="num">
                                          <p:cBhvr additive="base">
                                            <p:cTn id="22" dur="1500" fill="hold"/>
                                            <p:tgtEl>
                                              <p:spTgt spid="24"/>
                                            </p:tgtEl>
                                            <p:attrNameLst>
                                              <p:attrName>ppt_y</p:attrName>
                                            </p:attrNameLst>
                                          </p:cBhvr>
                                          <p:tavLst>
                                            <p:tav tm="0">
                                              <p:val>
                                                <p:strVal val="0-#ppt_h/2"/>
                                              </p:val>
                                            </p:tav>
                                            <p:tav tm="100000">
                                              <p:val>
                                                <p:strVal val="#ppt_y"/>
                                              </p:val>
                                            </p:tav>
                                          </p:tavLst>
                                        </p:anim>
                                      </p:childTnLst>
                                    </p:cTn>
                                  </p:par>
                                  <p:par>
                                    <p:cTn id="23" presetID="2" presetClass="entr" presetSubtype="4" fill="hold" nodeType="withEffect">
                                      <p:stCondLst>
                                        <p:cond delay="1250"/>
                                      </p:stCondLst>
                                      <p:childTnLst>
                                        <p:set>
                                          <p:cBhvr>
                                            <p:cTn id="24" dur="1" fill="hold">
                                              <p:stCondLst>
                                                <p:cond delay="0"/>
                                              </p:stCondLst>
                                            </p:cTn>
                                            <p:tgtEl>
                                              <p:spTgt spid="33"/>
                                            </p:tgtEl>
                                            <p:attrNameLst>
                                              <p:attrName>style.visibility</p:attrName>
                                            </p:attrNameLst>
                                          </p:cBhvr>
                                          <p:to>
                                            <p:strVal val="visible"/>
                                          </p:to>
                                        </p:set>
                                        <p:anim calcmode="lin" valueType="num">
                                          <p:cBhvr additive="base">
                                            <p:cTn id="25" dur="1500" fill="hold"/>
                                            <p:tgtEl>
                                              <p:spTgt spid="33"/>
                                            </p:tgtEl>
                                            <p:attrNameLst>
                                              <p:attrName>ppt_x</p:attrName>
                                            </p:attrNameLst>
                                          </p:cBhvr>
                                          <p:tavLst>
                                            <p:tav tm="0">
                                              <p:val>
                                                <p:strVal val="#ppt_x"/>
                                              </p:val>
                                            </p:tav>
                                            <p:tav tm="100000">
                                              <p:val>
                                                <p:strVal val="#ppt_x"/>
                                              </p:val>
                                            </p:tav>
                                          </p:tavLst>
                                        </p:anim>
                                        <p:anim calcmode="lin" valueType="num">
                                          <p:cBhvr additive="base">
                                            <p:cTn id="26" dur="1500" fill="hold"/>
                                            <p:tgtEl>
                                              <p:spTgt spid="33"/>
                                            </p:tgtEl>
                                            <p:attrNameLst>
                                              <p:attrName>ppt_y</p:attrName>
                                            </p:attrNameLst>
                                          </p:cBhvr>
                                          <p:tavLst>
                                            <p:tav tm="0">
                                              <p:val>
                                                <p:strVal val="1+#ppt_h/2"/>
                                              </p:val>
                                            </p:tav>
                                            <p:tav tm="100000">
                                              <p:val>
                                                <p:strVal val="#ppt_y"/>
                                              </p:val>
                                            </p:tav>
                                          </p:tavLst>
                                        </p:anim>
                                      </p:childTnLst>
                                    </p:cTn>
                                  </p:par>
                                  <p:par>
                                    <p:cTn id="27" presetID="10" presetClass="entr" presetSubtype="0" fill="hold" grpId="0" nodeType="withEffect">
                                      <p:stCondLst>
                                        <p:cond delay="150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1500"/>
                                            <p:tgtEl>
                                              <p:spTgt spid="56"/>
                                            </p:tgtEl>
                                          </p:cBhvr>
                                        </p:animEffect>
                                      </p:childTnLst>
                                    </p:cTn>
                                  </p:par>
                                  <p:par>
                                    <p:cTn id="30" presetID="10" presetClass="entr" presetSubtype="0" fill="hold" grpId="0" nodeType="withEffect">
                                      <p:stCondLst>
                                        <p:cond delay="1750"/>
                                      </p:stCondLst>
                                      <p:childTnLst>
                                        <p:set>
                                          <p:cBhvr>
                                            <p:cTn id="31" dur="1" fill="hold">
                                              <p:stCondLst>
                                                <p:cond delay="0"/>
                                              </p:stCondLst>
                                            </p:cTn>
                                            <p:tgtEl>
                                              <p:spTgt spid="58"/>
                                            </p:tgtEl>
                                            <p:attrNameLst>
                                              <p:attrName>style.visibility</p:attrName>
                                            </p:attrNameLst>
                                          </p:cBhvr>
                                          <p:to>
                                            <p:strVal val="visible"/>
                                          </p:to>
                                        </p:set>
                                        <p:animEffect transition="in" filter="fade">
                                          <p:cBhvr>
                                            <p:cTn id="32" dur="1500"/>
                                            <p:tgtEl>
                                              <p:spTgt spid="58"/>
                                            </p:tgtEl>
                                          </p:cBhvr>
                                        </p:animEffect>
                                      </p:childTnLst>
                                    </p:cTn>
                                  </p:par>
                                  <p:par>
                                    <p:cTn id="33" presetID="2" presetClass="entr" presetSubtype="2" fill="hold" nodeType="withEffect">
                                      <p:stCondLst>
                                        <p:cond delay="2000"/>
                                      </p:stCondLst>
                                      <p:childTnLst>
                                        <p:set>
                                          <p:cBhvr>
                                            <p:cTn id="34" dur="1" fill="hold">
                                              <p:stCondLst>
                                                <p:cond delay="0"/>
                                              </p:stCondLst>
                                            </p:cTn>
                                            <p:tgtEl>
                                              <p:spTgt spid="27"/>
                                            </p:tgtEl>
                                            <p:attrNameLst>
                                              <p:attrName>style.visibility</p:attrName>
                                            </p:attrNameLst>
                                          </p:cBhvr>
                                          <p:to>
                                            <p:strVal val="visible"/>
                                          </p:to>
                                        </p:set>
                                        <p:anim calcmode="lin" valueType="num">
                                          <p:cBhvr additive="base">
                                            <p:cTn id="35" dur="1500" fill="hold"/>
                                            <p:tgtEl>
                                              <p:spTgt spid="27"/>
                                            </p:tgtEl>
                                            <p:attrNameLst>
                                              <p:attrName>ppt_x</p:attrName>
                                            </p:attrNameLst>
                                          </p:cBhvr>
                                          <p:tavLst>
                                            <p:tav tm="0">
                                              <p:val>
                                                <p:strVal val="1+#ppt_w/2"/>
                                              </p:val>
                                            </p:tav>
                                            <p:tav tm="100000">
                                              <p:val>
                                                <p:strVal val="#ppt_x"/>
                                              </p:val>
                                            </p:tav>
                                          </p:tavLst>
                                        </p:anim>
                                        <p:anim calcmode="lin" valueType="num">
                                          <p:cBhvr additive="base">
                                            <p:cTn id="36" dur="1500" fill="hold"/>
                                            <p:tgtEl>
                                              <p:spTgt spid="27"/>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200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1500" fill="hold"/>
                                            <p:tgtEl>
                                              <p:spTgt spid="21"/>
                                            </p:tgtEl>
                                            <p:attrNameLst>
                                              <p:attrName>ppt_x</p:attrName>
                                            </p:attrNameLst>
                                          </p:cBhvr>
                                          <p:tavLst>
                                            <p:tav tm="0">
                                              <p:val>
                                                <p:strVal val="1+#ppt_w/2"/>
                                              </p:val>
                                            </p:tav>
                                            <p:tav tm="100000">
                                              <p:val>
                                                <p:strVal val="#ppt_x"/>
                                              </p:val>
                                            </p:tav>
                                          </p:tavLst>
                                        </p:anim>
                                        <p:anim calcmode="lin" valueType="num">
                                          <p:cBhvr additive="base">
                                            <p:cTn id="40" dur="1500" fill="hold"/>
                                            <p:tgtEl>
                                              <p:spTgt spid="21"/>
                                            </p:tgtEl>
                                            <p:attrNameLst>
                                              <p:attrName>ppt_y</p:attrName>
                                            </p:attrNameLst>
                                          </p:cBhvr>
                                          <p:tavLst>
                                            <p:tav tm="0">
                                              <p:val>
                                                <p:strVal val="#ppt_y"/>
                                              </p:val>
                                            </p:tav>
                                            <p:tav tm="100000">
                                              <p:val>
                                                <p:strVal val="#ppt_y"/>
                                              </p:val>
                                            </p:tav>
                                          </p:tavLst>
                                        </p:anim>
                                      </p:childTnLst>
                                    </p:cTn>
                                  </p:par>
                                </p:childTnLst>
                              </p:cTn>
                            </p:par>
                            <p:par>
                              <p:cTn id="41" fill="hold">
                                <p:stCondLst>
                                  <p:cond delay="2500"/>
                                </p:stCondLst>
                                <p:childTnLst>
                                  <p:par>
                                    <p:cTn id="42" presetID="16" presetClass="entr" presetSubtype="37" fill="hold" nodeType="afterEffect">
                                      <p:stCondLst>
                                        <p:cond delay="0"/>
                                      </p:stCondLst>
                                      <p:childTnLst>
                                        <p:set>
                                          <p:cBhvr>
                                            <p:cTn id="43" dur="1" fill="hold">
                                              <p:stCondLst>
                                                <p:cond delay="0"/>
                                              </p:stCondLst>
                                            </p:cTn>
                                            <p:tgtEl>
                                              <p:spTgt spid="53"/>
                                            </p:tgtEl>
                                            <p:attrNameLst>
                                              <p:attrName>style.visibility</p:attrName>
                                            </p:attrNameLst>
                                          </p:cBhvr>
                                          <p:to>
                                            <p:strVal val="visible"/>
                                          </p:to>
                                        </p:set>
                                        <p:animEffect transition="in" filter="barn(outVertical)">
                                          <p:cBhvr>
                                            <p:cTn id="44" dur="1000"/>
                                            <p:tgtEl>
                                              <p:spTgt spid="53"/>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fade">
                                          <p:cBhvr>
                                            <p:cTn id="47" dur="500"/>
                                            <p:tgtEl>
                                              <p:spTgt spid="59"/>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8" grpId="0" animBg="1"/>
          <p:bldP spid="59" grpId="0" animBg="1"/>
          <p:bldP spid="2"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任意多边形 7"/>
          <p:cNvSpPr/>
          <p:nvPr/>
        </p:nvSpPr>
        <p:spPr>
          <a:xfrm rot="2700000">
            <a:off x="4521925" y="2583831"/>
            <a:ext cx="3093962" cy="3093544"/>
          </a:xfrm>
          <a:custGeom>
            <a:avLst/>
            <a:gdLst>
              <a:gd name="connsiteX0" fmla="*/ 1102132 w 2204265"/>
              <a:gd name="connsiteY0" fmla="*/ 321083 h 2204265"/>
              <a:gd name="connsiteX1" fmla="*/ 311557 w 2204265"/>
              <a:gd name="connsiteY1" fmla="*/ 1111658 h 2204265"/>
              <a:gd name="connsiteX2" fmla="*/ 1102132 w 2204265"/>
              <a:gd name="connsiteY2" fmla="*/ 1902233 h 2204265"/>
              <a:gd name="connsiteX3" fmla="*/ 1892707 w 2204265"/>
              <a:gd name="connsiteY3" fmla="*/ 1111658 h 2204265"/>
              <a:gd name="connsiteX4" fmla="*/ 1102132 w 2204265"/>
              <a:gd name="connsiteY4" fmla="*/ 321083 h 2204265"/>
              <a:gd name="connsiteX5" fmla="*/ 977042 w 2204265"/>
              <a:gd name="connsiteY5" fmla="*/ 0 h 2204265"/>
              <a:gd name="connsiteX6" fmla="*/ 1227224 w 2204265"/>
              <a:gd name="connsiteY6" fmla="*/ 0 h 2204265"/>
              <a:gd name="connsiteX7" fmla="*/ 1276006 w 2204265"/>
              <a:gd name="connsiteY7" fmla="*/ 227584 h 2204265"/>
              <a:gd name="connsiteX8" fmla="*/ 1287791 w 2204265"/>
              <a:gd name="connsiteY8" fmla="*/ 229382 h 2204265"/>
              <a:gd name="connsiteX9" fmla="*/ 1387705 w 2204265"/>
              <a:gd name="connsiteY9" fmla="*/ 259057 h 2204265"/>
              <a:gd name="connsiteX10" fmla="*/ 1544868 w 2204265"/>
              <a:gd name="connsiteY10" fmla="*/ 85113 h 2204265"/>
              <a:gd name="connsiteX11" fmla="*/ 1761531 w 2204265"/>
              <a:gd name="connsiteY11" fmla="*/ 210203 h 2204265"/>
              <a:gd name="connsiteX12" fmla="*/ 1691902 w 2204265"/>
              <a:gd name="connsiteY12" fmla="*/ 425756 h 2204265"/>
              <a:gd name="connsiteX13" fmla="*/ 1705003 w 2204265"/>
              <a:gd name="connsiteY13" fmla="*/ 435309 h 2204265"/>
              <a:gd name="connsiteX14" fmla="*/ 1774668 w 2204265"/>
              <a:gd name="connsiteY14" fmla="*/ 502325 h 2204265"/>
              <a:gd name="connsiteX15" fmla="*/ 1782142 w 2204265"/>
              <a:gd name="connsiteY15" fmla="*/ 511190 h 2204265"/>
              <a:gd name="connsiteX16" fmla="*/ 1994063 w 2204265"/>
              <a:gd name="connsiteY16" fmla="*/ 442735 h 2204265"/>
              <a:gd name="connsiteX17" fmla="*/ 2119154 w 2204265"/>
              <a:gd name="connsiteY17" fmla="*/ 659399 h 2204265"/>
              <a:gd name="connsiteX18" fmla="*/ 1961265 w 2204265"/>
              <a:gd name="connsiteY18" fmla="*/ 802053 h 2204265"/>
              <a:gd name="connsiteX19" fmla="*/ 1974042 w 2204265"/>
              <a:gd name="connsiteY19" fmla="*/ 833752 h 2204265"/>
              <a:gd name="connsiteX20" fmla="*/ 1999140 w 2204265"/>
              <a:gd name="connsiteY20" fmla="*/ 933073 h 2204265"/>
              <a:gd name="connsiteX21" fmla="*/ 2204265 w 2204265"/>
              <a:gd name="connsiteY21" fmla="*/ 977042 h 2204265"/>
              <a:gd name="connsiteX22" fmla="*/ 2204265 w 2204265"/>
              <a:gd name="connsiteY22" fmla="*/ 1227224 h 2204265"/>
              <a:gd name="connsiteX23" fmla="*/ 2012137 w 2204265"/>
              <a:gd name="connsiteY23" fmla="*/ 1268406 h 2204265"/>
              <a:gd name="connsiteX24" fmla="*/ 2004638 w 2204265"/>
              <a:gd name="connsiteY24" fmla="*/ 1317545 h 2204265"/>
              <a:gd name="connsiteX25" fmla="*/ 1985237 w 2204265"/>
              <a:gd name="connsiteY25" fmla="*/ 1394985 h 2204265"/>
              <a:gd name="connsiteX26" fmla="*/ 1977636 w 2204265"/>
              <a:gd name="connsiteY26" fmla="*/ 1417004 h 2204265"/>
              <a:gd name="connsiteX27" fmla="*/ 2119154 w 2204265"/>
              <a:gd name="connsiteY27" fmla="*/ 1544868 h 2204265"/>
              <a:gd name="connsiteX28" fmla="*/ 1994063 w 2204265"/>
              <a:gd name="connsiteY28" fmla="*/ 1761531 h 2204265"/>
              <a:gd name="connsiteX29" fmla="*/ 1820151 w 2204265"/>
              <a:gd name="connsiteY29" fmla="*/ 1705353 h 2204265"/>
              <a:gd name="connsiteX30" fmla="*/ 1798711 w 2204265"/>
              <a:gd name="connsiteY30" fmla="*/ 1734758 h 2204265"/>
              <a:gd name="connsiteX31" fmla="*/ 1731696 w 2204265"/>
              <a:gd name="connsiteY31" fmla="*/ 1804423 h 2204265"/>
              <a:gd name="connsiteX32" fmla="*/ 1706998 w 2204265"/>
              <a:gd name="connsiteY32" fmla="*/ 1825242 h 2204265"/>
              <a:gd name="connsiteX33" fmla="*/ 1761531 w 2204265"/>
              <a:gd name="connsiteY33" fmla="*/ 1994062 h 2204265"/>
              <a:gd name="connsiteX34" fmla="*/ 1544868 w 2204265"/>
              <a:gd name="connsiteY34" fmla="*/ 2119153 h 2204265"/>
              <a:gd name="connsiteX35" fmla="*/ 1429863 w 2204265"/>
              <a:gd name="connsiteY35" fmla="*/ 1991868 h 2204265"/>
              <a:gd name="connsiteX36" fmla="*/ 1400268 w 2204265"/>
              <a:gd name="connsiteY36" fmla="*/ 2003797 h 2204265"/>
              <a:gd name="connsiteX37" fmla="*/ 1262745 w 2204265"/>
              <a:gd name="connsiteY37" fmla="*/ 2038549 h 2204265"/>
              <a:gd name="connsiteX38" fmla="*/ 1227224 w 2204265"/>
              <a:gd name="connsiteY38" fmla="*/ 2204265 h 2204265"/>
              <a:gd name="connsiteX39" fmla="*/ 977042 w 2204265"/>
              <a:gd name="connsiteY39" fmla="*/ 2204265 h 2204265"/>
              <a:gd name="connsiteX40" fmla="*/ 941447 w 2204265"/>
              <a:gd name="connsiteY40" fmla="*/ 2038203 h 2204265"/>
              <a:gd name="connsiteX41" fmla="*/ 916475 w 2204265"/>
              <a:gd name="connsiteY41" fmla="*/ 2034392 h 2204265"/>
              <a:gd name="connsiteX42" fmla="*/ 774169 w 2204265"/>
              <a:gd name="connsiteY42" fmla="*/ 1992127 h 2204265"/>
              <a:gd name="connsiteX43" fmla="*/ 659399 w 2204265"/>
              <a:gd name="connsiteY43" fmla="*/ 2119153 h 2204265"/>
              <a:gd name="connsiteX44" fmla="*/ 442735 w 2204265"/>
              <a:gd name="connsiteY44" fmla="*/ 1994062 h 2204265"/>
              <a:gd name="connsiteX45" fmla="*/ 496981 w 2204265"/>
              <a:gd name="connsiteY45" fmla="*/ 1826130 h 2204265"/>
              <a:gd name="connsiteX46" fmla="*/ 391274 w 2204265"/>
              <a:gd name="connsiteY46" fmla="*/ 1717869 h 2204265"/>
              <a:gd name="connsiteX47" fmla="*/ 382878 w 2204265"/>
              <a:gd name="connsiteY47" fmla="*/ 1705753 h 2204265"/>
              <a:gd name="connsiteX48" fmla="*/ 210204 w 2204265"/>
              <a:gd name="connsiteY48" fmla="*/ 1761531 h 2204265"/>
              <a:gd name="connsiteX49" fmla="*/ 85113 w 2204265"/>
              <a:gd name="connsiteY49" fmla="*/ 1544868 h 2204265"/>
              <a:gd name="connsiteX50" fmla="*/ 226733 w 2204265"/>
              <a:gd name="connsiteY50" fmla="*/ 1416912 h 2204265"/>
              <a:gd name="connsiteX51" fmla="*/ 212821 w 2204265"/>
              <a:gd name="connsiteY51" fmla="*/ 1373126 h 2204265"/>
              <a:gd name="connsiteX52" fmla="*/ 191748 w 2204265"/>
              <a:gd name="connsiteY52" fmla="*/ 1268325 h 2204265"/>
              <a:gd name="connsiteX53" fmla="*/ 0 w 2204265"/>
              <a:gd name="connsiteY53" fmla="*/ 1227224 h 2204265"/>
              <a:gd name="connsiteX54" fmla="*/ 0 w 2204265"/>
              <a:gd name="connsiteY54" fmla="*/ 977042 h 2204265"/>
              <a:gd name="connsiteX55" fmla="*/ 203220 w 2204265"/>
              <a:gd name="connsiteY55" fmla="*/ 933481 h 2204265"/>
              <a:gd name="connsiteX56" fmla="*/ 212821 w 2204265"/>
              <a:gd name="connsiteY56" fmla="*/ 890649 h 2204265"/>
              <a:gd name="connsiteX57" fmla="*/ 243470 w 2204265"/>
              <a:gd name="connsiteY57" fmla="*/ 802476 h 2204265"/>
              <a:gd name="connsiteX58" fmla="*/ 85113 w 2204265"/>
              <a:gd name="connsiteY58" fmla="*/ 659399 h 2204265"/>
              <a:gd name="connsiteX59" fmla="*/ 210204 w 2204265"/>
              <a:gd name="connsiteY59" fmla="*/ 442735 h 2204265"/>
              <a:gd name="connsiteX60" fmla="*/ 423776 w 2204265"/>
              <a:gd name="connsiteY60" fmla="*/ 511723 h 2204265"/>
              <a:gd name="connsiteX61" fmla="*/ 470557 w 2204265"/>
              <a:gd name="connsiteY61" fmla="*/ 461243 h 2204265"/>
              <a:gd name="connsiteX62" fmla="*/ 512656 w 2204265"/>
              <a:gd name="connsiteY62" fmla="*/ 426662 h 2204265"/>
              <a:gd name="connsiteX63" fmla="*/ 442735 w 2204265"/>
              <a:gd name="connsiteY63" fmla="*/ 210203 h 2204265"/>
              <a:gd name="connsiteX64" fmla="*/ 659399 w 2204265"/>
              <a:gd name="connsiteY64" fmla="*/ 85113 h 2204265"/>
              <a:gd name="connsiteX65" fmla="*/ 815299 w 2204265"/>
              <a:gd name="connsiteY65" fmla="*/ 257661 h 2204265"/>
              <a:gd name="connsiteX66" fmla="*/ 916475 w 2204265"/>
              <a:gd name="connsiteY66" fmla="*/ 229382 h 2204265"/>
              <a:gd name="connsiteX67" fmla="*/ 928259 w 2204265"/>
              <a:gd name="connsiteY67" fmla="*/ 227584 h 2204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204265" h="2204265">
                <a:moveTo>
                  <a:pt x="1102132" y="321083"/>
                </a:moveTo>
                <a:cubicBezTo>
                  <a:pt x="665509" y="321083"/>
                  <a:pt x="311557" y="675035"/>
                  <a:pt x="311557" y="1111658"/>
                </a:cubicBezTo>
                <a:cubicBezTo>
                  <a:pt x="311557" y="1548281"/>
                  <a:pt x="665509" y="1902233"/>
                  <a:pt x="1102132" y="1902233"/>
                </a:cubicBezTo>
                <a:cubicBezTo>
                  <a:pt x="1538755" y="1902233"/>
                  <a:pt x="1892707" y="1548281"/>
                  <a:pt x="1892707" y="1111658"/>
                </a:cubicBezTo>
                <a:cubicBezTo>
                  <a:pt x="1892707" y="675035"/>
                  <a:pt x="1538755" y="321083"/>
                  <a:pt x="1102132" y="321083"/>
                </a:cubicBezTo>
                <a:close/>
                <a:moveTo>
                  <a:pt x="977042" y="0"/>
                </a:moveTo>
                <a:lnTo>
                  <a:pt x="1227224" y="0"/>
                </a:lnTo>
                <a:lnTo>
                  <a:pt x="1276006" y="227584"/>
                </a:lnTo>
                <a:lnTo>
                  <a:pt x="1287791" y="229382"/>
                </a:lnTo>
                <a:lnTo>
                  <a:pt x="1387705" y="259057"/>
                </a:lnTo>
                <a:lnTo>
                  <a:pt x="1544868" y="85113"/>
                </a:lnTo>
                <a:lnTo>
                  <a:pt x="1761531" y="210203"/>
                </a:lnTo>
                <a:lnTo>
                  <a:pt x="1691902" y="425756"/>
                </a:lnTo>
                <a:lnTo>
                  <a:pt x="1705003" y="435309"/>
                </a:lnTo>
                <a:cubicBezTo>
                  <a:pt x="1729378" y="456423"/>
                  <a:pt x="1752634" y="478795"/>
                  <a:pt x="1774668" y="502325"/>
                </a:cubicBezTo>
                <a:lnTo>
                  <a:pt x="1782142" y="511190"/>
                </a:lnTo>
                <a:lnTo>
                  <a:pt x="1994063" y="442735"/>
                </a:lnTo>
                <a:lnTo>
                  <a:pt x="2119154" y="659399"/>
                </a:lnTo>
                <a:lnTo>
                  <a:pt x="1961265" y="802053"/>
                </a:lnTo>
                <a:lnTo>
                  <a:pt x="1974042" y="833752"/>
                </a:lnTo>
                <a:lnTo>
                  <a:pt x="1999140" y="933073"/>
                </a:lnTo>
                <a:lnTo>
                  <a:pt x="2204265" y="977042"/>
                </a:lnTo>
                <a:lnTo>
                  <a:pt x="2204265" y="1227224"/>
                </a:lnTo>
                <a:lnTo>
                  <a:pt x="2012137" y="1268406"/>
                </a:lnTo>
                <a:lnTo>
                  <a:pt x="2004638" y="1317545"/>
                </a:lnTo>
                <a:cubicBezTo>
                  <a:pt x="1999269" y="1343782"/>
                  <a:pt x="1992785" y="1369612"/>
                  <a:pt x="1985237" y="1394985"/>
                </a:cubicBezTo>
                <a:lnTo>
                  <a:pt x="1977636" y="1417004"/>
                </a:lnTo>
                <a:lnTo>
                  <a:pt x="2119154" y="1544868"/>
                </a:lnTo>
                <a:lnTo>
                  <a:pt x="1994063" y="1761531"/>
                </a:lnTo>
                <a:lnTo>
                  <a:pt x="1820151" y="1705353"/>
                </a:lnTo>
                <a:lnTo>
                  <a:pt x="1798711" y="1734758"/>
                </a:lnTo>
                <a:cubicBezTo>
                  <a:pt x="1777597" y="1759133"/>
                  <a:pt x="1755225" y="1782388"/>
                  <a:pt x="1731696" y="1804423"/>
                </a:cubicBezTo>
                <a:lnTo>
                  <a:pt x="1706998" y="1825242"/>
                </a:lnTo>
                <a:lnTo>
                  <a:pt x="1761531" y="1994062"/>
                </a:lnTo>
                <a:lnTo>
                  <a:pt x="1544868" y="2119153"/>
                </a:lnTo>
                <a:lnTo>
                  <a:pt x="1429863" y="1991868"/>
                </a:lnTo>
                <a:lnTo>
                  <a:pt x="1400268" y="2003797"/>
                </a:lnTo>
                <a:lnTo>
                  <a:pt x="1262745" y="2038549"/>
                </a:lnTo>
                <a:lnTo>
                  <a:pt x="1227224" y="2204265"/>
                </a:lnTo>
                <a:lnTo>
                  <a:pt x="977042" y="2204265"/>
                </a:lnTo>
                <a:lnTo>
                  <a:pt x="941447" y="2038203"/>
                </a:lnTo>
                <a:lnTo>
                  <a:pt x="916475" y="2034392"/>
                </a:lnTo>
                <a:lnTo>
                  <a:pt x="774169" y="1992127"/>
                </a:lnTo>
                <a:lnTo>
                  <a:pt x="659399" y="2119153"/>
                </a:lnTo>
                <a:lnTo>
                  <a:pt x="442735" y="1994062"/>
                </a:lnTo>
                <a:lnTo>
                  <a:pt x="496981" y="1826130"/>
                </a:lnTo>
                <a:lnTo>
                  <a:pt x="391274" y="1717869"/>
                </a:lnTo>
                <a:lnTo>
                  <a:pt x="382878" y="1705753"/>
                </a:lnTo>
                <a:lnTo>
                  <a:pt x="210204" y="1761531"/>
                </a:lnTo>
                <a:lnTo>
                  <a:pt x="85113" y="1544868"/>
                </a:lnTo>
                <a:lnTo>
                  <a:pt x="226733" y="1416912"/>
                </a:lnTo>
                <a:lnTo>
                  <a:pt x="212821" y="1373126"/>
                </a:lnTo>
                <a:lnTo>
                  <a:pt x="191748" y="1268325"/>
                </a:lnTo>
                <a:lnTo>
                  <a:pt x="0" y="1227224"/>
                </a:lnTo>
                <a:lnTo>
                  <a:pt x="0" y="977042"/>
                </a:lnTo>
                <a:lnTo>
                  <a:pt x="203220" y="933481"/>
                </a:lnTo>
                <a:lnTo>
                  <a:pt x="212821" y="890649"/>
                </a:lnTo>
                <a:lnTo>
                  <a:pt x="243470" y="802476"/>
                </a:lnTo>
                <a:lnTo>
                  <a:pt x="85113" y="659399"/>
                </a:lnTo>
                <a:lnTo>
                  <a:pt x="210204" y="442735"/>
                </a:lnTo>
                <a:lnTo>
                  <a:pt x="423776" y="511723"/>
                </a:lnTo>
                <a:lnTo>
                  <a:pt x="470557" y="461243"/>
                </a:lnTo>
                <a:lnTo>
                  <a:pt x="512656" y="426662"/>
                </a:lnTo>
                <a:lnTo>
                  <a:pt x="442735" y="210203"/>
                </a:lnTo>
                <a:lnTo>
                  <a:pt x="659399" y="85113"/>
                </a:lnTo>
                <a:lnTo>
                  <a:pt x="815299" y="257661"/>
                </a:lnTo>
                <a:lnTo>
                  <a:pt x="916475" y="229382"/>
                </a:lnTo>
                <a:lnTo>
                  <a:pt x="928259" y="227584"/>
                </a:lnTo>
                <a:close/>
              </a:path>
            </a:pathLst>
          </a:custGeom>
          <a:noFill/>
          <a:ln w="254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grpSp>
        <p:nvGrpSpPr>
          <p:cNvPr id="9" name="Group 181"/>
          <p:cNvGrpSpPr>
            <a:grpSpLocks noChangeAspect="1"/>
          </p:cNvGrpSpPr>
          <p:nvPr/>
        </p:nvGrpSpPr>
        <p:grpSpPr bwMode="auto">
          <a:xfrm>
            <a:off x="5743939" y="3392355"/>
            <a:ext cx="667147" cy="662368"/>
            <a:chOff x="2160" y="2262"/>
            <a:chExt cx="411" cy="408"/>
          </a:xfrm>
          <a:solidFill>
            <a:schemeClr val="bg1">
              <a:lumMod val="65000"/>
            </a:schemeClr>
          </a:solidFill>
          <a:effectLst/>
        </p:grpSpPr>
        <p:sp>
          <p:nvSpPr>
            <p:cNvPr id="10" name="Freeform 189"/>
            <p:cNvSpPr/>
            <p:nvPr/>
          </p:nvSpPr>
          <p:spPr bwMode="auto">
            <a:xfrm>
              <a:off x="2280" y="2262"/>
              <a:ext cx="163" cy="163"/>
            </a:xfrm>
            <a:custGeom>
              <a:avLst/>
              <a:gdLst>
                <a:gd name="T0" fmla="*/ 6 w 68"/>
                <a:gd name="T1" fmla="*/ 44 h 68"/>
                <a:gd name="T2" fmla="*/ 34 w 68"/>
                <a:gd name="T3" fmla="*/ 68 h 68"/>
                <a:gd name="T4" fmla="*/ 62 w 68"/>
                <a:gd name="T5" fmla="*/ 44 h 68"/>
                <a:gd name="T6" fmla="*/ 68 w 68"/>
                <a:gd name="T7" fmla="*/ 33 h 68"/>
                <a:gd name="T8" fmla="*/ 63 w 68"/>
                <a:gd name="T9" fmla="*/ 28 h 68"/>
                <a:gd name="T10" fmla="*/ 34 w 68"/>
                <a:gd name="T11" fmla="*/ 0 h 68"/>
                <a:gd name="T12" fmla="*/ 5 w 68"/>
                <a:gd name="T13" fmla="*/ 28 h 68"/>
                <a:gd name="T14" fmla="*/ 0 w 68"/>
                <a:gd name="T15" fmla="*/ 33 h 68"/>
                <a:gd name="T16" fmla="*/ 6 w 68"/>
                <a:gd name="T17" fmla="*/ 4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68">
                  <a:moveTo>
                    <a:pt x="6" y="44"/>
                  </a:moveTo>
                  <a:cubicBezTo>
                    <a:pt x="9" y="57"/>
                    <a:pt x="16" y="68"/>
                    <a:pt x="34" y="68"/>
                  </a:cubicBezTo>
                  <a:cubicBezTo>
                    <a:pt x="53" y="68"/>
                    <a:pt x="60" y="57"/>
                    <a:pt x="62" y="44"/>
                  </a:cubicBezTo>
                  <a:cubicBezTo>
                    <a:pt x="66" y="42"/>
                    <a:pt x="68" y="37"/>
                    <a:pt x="68" y="33"/>
                  </a:cubicBezTo>
                  <a:cubicBezTo>
                    <a:pt x="67" y="31"/>
                    <a:pt x="66" y="29"/>
                    <a:pt x="63" y="28"/>
                  </a:cubicBezTo>
                  <a:cubicBezTo>
                    <a:pt x="63" y="13"/>
                    <a:pt x="51" y="0"/>
                    <a:pt x="34" y="0"/>
                  </a:cubicBezTo>
                  <a:cubicBezTo>
                    <a:pt x="17" y="0"/>
                    <a:pt x="6" y="13"/>
                    <a:pt x="5" y="28"/>
                  </a:cubicBezTo>
                  <a:cubicBezTo>
                    <a:pt x="2" y="29"/>
                    <a:pt x="0" y="30"/>
                    <a:pt x="0" y="33"/>
                  </a:cubicBezTo>
                  <a:cubicBezTo>
                    <a:pt x="0" y="37"/>
                    <a:pt x="2" y="43"/>
                    <a:pt x="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1" name="Freeform 190"/>
            <p:cNvSpPr/>
            <p:nvPr/>
          </p:nvSpPr>
          <p:spPr bwMode="auto">
            <a:xfrm>
              <a:off x="2258" y="2437"/>
              <a:ext cx="214" cy="62"/>
            </a:xfrm>
            <a:custGeom>
              <a:avLst/>
              <a:gdLst>
                <a:gd name="T0" fmla="*/ 42 w 89"/>
                <a:gd name="T1" fmla="*/ 26 h 26"/>
                <a:gd name="T2" fmla="*/ 48 w 89"/>
                <a:gd name="T3" fmla="*/ 26 h 26"/>
                <a:gd name="T4" fmla="*/ 52 w 89"/>
                <a:gd name="T5" fmla="*/ 26 h 26"/>
                <a:gd name="T6" fmla="*/ 89 w 89"/>
                <a:gd name="T7" fmla="*/ 9 h 26"/>
                <a:gd name="T8" fmla="*/ 66 w 89"/>
                <a:gd name="T9" fmla="*/ 0 h 26"/>
                <a:gd name="T10" fmla="*/ 56 w 89"/>
                <a:gd name="T11" fmla="*/ 0 h 26"/>
                <a:gd name="T12" fmla="*/ 48 w 89"/>
                <a:gd name="T13" fmla="*/ 0 h 26"/>
                <a:gd name="T14" fmla="*/ 42 w 89"/>
                <a:gd name="T15" fmla="*/ 0 h 26"/>
                <a:gd name="T16" fmla="*/ 33 w 89"/>
                <a:gd name="T17" fmla="*/ 0 h 26"/>
                <a:gd name="T18" fmla="*/ 24 w 89"/>
                <a:gd name="T19" fmla="*/ 0 h 26"/>
                <a:gd name="T20" fmla="*/ 0 w 89"/>
                <a:gd name="T21" fmla="*/ 9 h 26"/>
                <a:gd name="T22" fmla="*/ 38 w 89"/>
                <a:gd name="T23" fmla="*/ 26 h 26"/>
                <a:gd name="T24" fmla="*/ 42 w 89"/>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 h="26">
                  <a:moveTo>
                    <a:pt x="42" y="26"/>
                  </a:moveTo>
                  <a:cubicBezTo>
                    <a:pt x="48" y="26"/>
                    <a:pt x="48" y="26"/>
                    <a:pt x="48" y="26"/>
                  </a:cubicBezTo>
                  <a:cubicBezTo>
                    <a:pt x="52" y="26"/>
                    <a:pt x="52" y="26"/>
                    <a:pt x="52" y="26"/>
                  </a:cubicBezTo>
                  <a:cubicBezTo>
                    <a:pt x="89" y="9"/>
                    <a:pt x="89" y="9"/>
                    <a:pt x="89" y="9"/>
                  </a:cubicBezTo>
                  <a:cubicBezTo>
                    <a:pt x="88" y="8"/>
                    <a:pt x="76" y="2"/>
                    <a:pt x="66" y="0"/>
                  </a:cubicBezTo>
                  <a:cubicBezTo>
                    <a:pt x="65" y="0"/>
                    <a:pt x="58" y="0"/>
                    <a:pt x="56" y="0"/>
                  </a:cubicBezTo>
                  <a:cubicBezTo>
                    <a:pt x="48" y="0"/>
                    <a:pt x="48" y="0"/>
                    <a:pt x="48" y="0"/>
                  </a:cubicBezTo>
                  <a:cubicBezTo>
                    <a:pt x="42" y="0"/>
                    <a:pt x="42" y="0"/>
                    <a:pt x="42" y="0"/>
                  </a:cubicBezTo>
                  <a:cubicBezTo>
                    <a:pt x="33" y="0"/>
                    <a:pt x="33" y="0"/>
                    <a:pt x="33" y="0"/>
                  </a:cubicBezTo>
                  <a:cubicBezTo>
                    <a:pt x="32" y="0"/>
                    <a:pt x="25" y="0"/>
                    <a:pt x="24" y="0"/>
                  </a:cubicBezTo>
                  <a:cubicBezTo>
                    <a:pt x="14" y="2"/>
                    <a:pt x="1" y="8"/>
                    <a:pt x="0" y="9"/>
                  </a:cubicBezTo>
                  <a:cubicBezTo>
                    <a:pt x="38" y="26"/>
                    <a:pt x="38" y="26"/>
                    <a:pt x="38" y="26"/>
                  </a:cubicBezTo>
                  <a:lnTo>
                    <a:pt x="42" y="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2" name="Freeform 191"/>
            <p:cNvSpPr/>
            <p:nvPr/>
          </p:nvSpPr>
          <p:spPr bwMode="auto">
            <a:xfrm>
              <a:off x="2354" y="2513"/>
              <a:ext cx="22" cy="157"/>
            </a:xfrm>
            <a:custGeom>
              <a:avLst/>
              <a:gdLst>
                <a:gd name="T0" fmla="*/ 3 w 22"/>
                <a:gd name="T1" fmla="*/ 157 h 157"/>
                <a:gd name="T2" fmla="*/ 20 w 22"/>
                <a:gd name="T3" fmla="*/ 157 h 157"/>
                <a:gd name="T4" fmla="*/ 22 w 22"/>
                <a:gd name="T5" fmla="*/ 0 h 157"/>
                <a:gd name="T6" fmla="*/ 0 w 22"/>
                <a:gd name="T7" fmla="*/ 0 h 157"/>
                <a:gd name="T8" fmla="*/ 3 w 22"/>
                <a:gd name="T9" fmla="*/ 157 h 157"/>
              </a:gdLst>
              <a:ahLst/>
              <a:cxnLst>
                <a:cxn ang="0">
                  <a:pos x="T0" y="T1"/>
                </a:cxn>
                <a:cxn ang="0">
                  <a:pos x="T2" y="T3"/>
                </a:cxn>
                <a:cxn ang="0">
                  <a:pos x="T4" y="T5"/>
                </a:cxn>
                <a:cxn ang="0">
                  <a:pos x="T6" y="T7"/>
                </a:cxn>
                <a:cxn ang="0">
                  <a:pos x="T8" y="T9"/>
                </a:cxn>
              </a:cxnLst>
              <a:rect l="0" t="0" r="r" b="b"/>
              <a:pathLst>
                <a:path w="22" h="157">
                  <a:moveTo>
                    <a:pt x="3" y="157"/>
                  </a:moveTo>
                  <a:lnTo>
                    <a:pt x="20" y="157"/>
                  </a:lnTo>
                  <a:lnTo>
                    <a:pt x="22" y="0"/>
                  </a:lnTo>
                  <a:lnTo>
                    <a:pt x="0" y="0"/>
                  </a:lnTo>
                  <a:lnTo>
                    <a:pt x="3" y="15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3" name="Freeform 192"/>
            <p:cNvSpPr/>
            <p:nvPr/>
          </p:nvSpPr>
          <p:spPr bwMode="auto">
            <a:xfrm>
              <a:off x="2210" y="2470"/>
              <a:ext cx="139" cy="200"/>
            </a:xfrm>
            <a:custGeom>
              <a:avLst/>
              <a:gdLst>
                <a:gd name="T0" fmla="*/ 0 w 58"/>
                <a:gd name="T1" fmla="*/ 0 h 84"/>
                <a:gd name="T2" fmla="*/ 2 w 58"/>
                <a:gd name="T3" fmla="*/ 20 h 84"/>
                <a:gd name="T4" fmla="*/ 9 w 58"/>
                <a:gd name="T5" fmla="*/ 23 h 84"/>
                <a:gd name="T6" fmla="*/ 18 w 58"/>
                <a:gd name="T7" fmla="*/ 32 h 84"/>
                <a:gd name="T8" fmla="*/ 17 w 58"/>
                <a:gd name="T9" fmla="*/ 44 h 84"/>
                <a:gd name="T10" fmla="*/ 5 w 58"/>
                <a:gd name="T11" fmla="*/ 53 h 84"/>
                <a:gd name="T12" fmla="*/ 6 w 58"/>
                <a:gd name="T13" fmla="*/ 66 h 84"/>
                <a:gd name="T14" fmla="*/ 58 w 58"/>
                <a:gd name="T15" fmla="*/ 84 h 84"/>
                <a:gd name="T16" fmla="*/ 57 w 58"/>
                <a:gd name="T17" fmla="*/ 18 h 84"/>
                <a:gd name="T18" fmla="*/ 0 w 58"/>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0" y="0"/>
                  </a:moveTo>
                  <a:cubicBezTo>
                    <a:pt x="2" y="20"/>
                    <a:pt x="2" y="20"/>
                    <a:pt x="2" y="20"/>
                  </a:cubicBezTo>
                  <a:cubicBezTo>
                    <a:pt x="9" y="23"/>
                    <a:pt x="9" y="23"/>
                    <a:pt x="9" y="23"/>
                  </a:cubicBezTo>
                  <a:cubicBezTo>
                    <a:pt x="13" y="25"/>
                    <a:pt x="16" y="28"/>
                    <a:pt x="18" y="32"/>
                  </a:cubicBezTo>
                  <a:cubicBezTo>
                    <a:pt x="19" y="36"/>
                    <a:pt x="19" y="40"/>
                    <a:pt x="17" y="44"/>
                  </a:cubicBezTo>
                  <a:cubicBezTo>
                    <a:pt x="15" y="49"/>
                    <a:pt x="10" y="52"/>
                    <a:pt x="5" y="53"/>
                  </a:cubicBezTo>
                  <a:cubicBezTo>
                    <a:pt x="6" y="66"/>
                    <a:pt x="6" y="66"/>
                    <a:pt x="6" y="66"/>
                  </a:cubicBezTo>
                  <a:cubicBezTo>
                    <a:pt x="58" y="84"/>
                    <a:pt x="58" y="84"/>
                    <a:pt x="58" y="84"/>
                  </a:cubicBezTo>
                  <a:cubicBezTo>
                    <a:pt x="57" y="18"/>
                    <a:pt x="57" y="18"/>
                    <a:pt x="57" y="18"/>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4" name="Freeform 193"/>
            <p:cNvSpPr/>
            <p:nvPr/>
          </p:nvSpPr>
          <p:spPr bwMode="auto">
            <a:xfrm>
              <a:off x="2160" y="2496"/>
              <a:ext cx="86" cy="93"/>
            </a:xfrm>
            <a:custGeom>
              <a:avLst/>
              <a:gdLst>
                <a:gd name="T0" fmla="*/ 33 w 36"/>
                <a:gd name="T1" fmla="*/ 31 h 39"/>
                <a:gd name="T2" fmla="*/ 28 w 36"/>
                <a:gd name="T3" fmla="*/ 17 h 39"/>
                <a:gd name="T4" fmla="*/ 20 w 36"/>
                <a:gd name="T5" fmla="*/ 14 h 39"/>
                <a:gd name="T6" fmla="*/ 19 w 36"/>
                <a:gd name="T7" fmla="*/ 0 h 39"/>
                <a:gd name="T8" fmla="*/ 3 w 36"/>
                <a:gd name="T9" fmla="*/ 18 h 39"/>
                <a:gd name="T10" fmla="*/ 8 w 36"/>
                <a:gd name="T11" fmla="*/ 32 h 39"/>
                <a:gd name="T12" fmla="*/ 19 w 36"/>
                <a:gd name="T13" fmla="*/ 36 h 39"/>
                <a:gd name="T14" fmla="*/ 33 w 36"/>
                <a:gd name="T15" fmla="*/ 3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9">
                  <a:moveTo>
                    <a:pt x="33" y="31"/>
                  </a:moveTo>
                  <a:cubicBezTo>
                    <a:pt x="36" y="26"/>
                    <a:pt x="33" y="19"/>
                    <a:pt x="28" y="17"/>
                  </a:cubicBezTo>
                  <a:cubicBezTo>
                    <a:pt x="20" y="14"/>
                    <a:pt x="20" y="14"/>
                    <a:pt x="20" y="14"/>
                  </a:cubicBezTo>
                  <a:cubicBezTo>
                    <a:pt x="19" y="0"/>
                    <a:pt x="19" y="0"/>
                    <a:pt x="19" y="0"/>
                  </a:cubicBezTo>
                  <a:cubicBezTo>
                    <a:pt x="19" y="0"/>
                    <a:pt x="4" y="16"/>
                    <a:pt x="3" y="18"/>
                  </a:cubicBezTo>
                  <a:cubicBezTo>
                    <a:pt x="0" y="24"/>
                    <a:pt x="3" y="30"/>
                    <a:pt x="8" y="32"/>
                  </a:cubicBezTo>
                  <a:cubicBezTo>
                    <a:pt x="19" y="36"/>
                    <a:pt x="19" y="36"/>
                    <a:pt x="19" y="36"/>
                  </a:cubicBezTo>
                  <a:cubicBezTo>
                    <a:pt x="24" y="39"/>
                    <a:pt x="31" y="36"/>
                    <a:pt x="33"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5" name="Freeform 194"/>
            <p:cNvSpPr/>
            <p:nvPr/>
          </p:nvSpPr>
          <p:spPr bwMode="auto">
            <a:xfrm>
              <a:off x="2381" y="2470"/>
              <a:ext cx="139" cy="200"/>
            </a:xfrm>
            <a:custGeom>
              <a:avLst/>
              <a:gdLst>
                <a:gd name="T0" fmla="*/ 41 w 58"/>
                <a:gd name="T1" fmla="*/ 44 h 84"/>
                <a:gd name="T2" fmla="*/ 41 w 58"/>
                <a:gd name="T3" fmla="*/ 32 h 84"/>
                <a:gd name="T4" fmla="*/ 50 w 58"/>
                <a:gd name="T5" fmla="*/ 23 h 84"/>
                <a:gd name="T6" fmla="*/ 57 w 58"/>
                <a:gd name="T7" fmla="*/ 20 h 84"/>
                <a:gd name="T8" fmla="*/ 58 w 58"/>
                <a:gd name="T9" fmla="*/ 0 h 84"/>
                <a:gd name="T10" fmla="*/ 2 w 58"/>
                <a:gd name="T11" fmla="*/ 18 h 84"/>
                <a:gd name="T12" fmla="*/ 0 w 58"/>
                <a:gd name="T13" fmla="*/ 84 h 84"/>
                <a:gd name="T14" fmla="*/ 53 w 58"/>
                <a:gd name="T15" fmla="*/ 66 h 84"/>
                <a:gd name="T16" fmla="*/ 54 w 58"/>
                <a:gd name="T17" fmla="*/ 53 h 84"/>
                <a:gd name="T18" fmla="*/ 41 w 58"/>
                <a:gd name="T19" fmla="*/ 4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84">
                  <a:moveTo>
                    <a:pt x="41" y="44"/>
                  </a:moveTo>
                  <a:cubicBezTo>
                    <a:pt x="39" y="40"/>
                    <a:pt x="39" y="36"/>
                    <a:pt x="41" y="32"/>
                  </a:cubicBezTo>
                  <a:cubicBezTo>
                    <a:pt x="43" y="28"/>
                    <a:pt x="46" y="25"/>
                    <a:pt x="50" y="23"/>
                  </a:cubicBezTo>
                  <a:cubicBezTo>
                    <a:pt x="57" y="20"/>
                    <a:pt x="57" y="20"/>
                    <a:pt x="57" y="20"/>
                  </a:cubicBezTo>
                  <a:cubicBezTo>
                    <a:pt x="58" y="0"/>
                    <a:pt x="58" y="0"/>
                    <a:pt x="58" y="0"/>
                  </a:cubicBezTo>
                  <a:cubicBezTo>
                    <a:pt x="2" y="18"/>
                    <a:pt x="2" y="18"/>
                    <a:pt x="2" y="18"/>
                  </a:cubicBezTo>
                  <a:cubicBezTo>
                    <a:pt x="0" y="84"/>
                    <a:pt x="0" y="84"/>
                    <a:pt x="0" y="84"/>
                  </a:cubicBezTo>
                  <a:cubicBezTo>
                    <a:pt x="53" y="66"/>
                    <a:pt x="53" y="66"/>
                    <a:pt x="53" y="66"/>
                  </a:cubicBezTo>
                  <a:cubicBezTo>
                    <a:pt x="54" y="53"/>
                    <a:pt x="54" y="53"/>
                    <a:pt x="54" y="53"/>
                  </a:cubicBezTo>
                  <a:cubicBezTo>
                    <a:pt x="48" y="52"/>
                    <a:pt x="43" y="49"/>
                    <a:pt x="41"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sp>
          <p:nvSpPr>
            <p:cNvPr id="16" name="Freeform 195"/>
            <p:cNvSpPr/>
            <p:nvPr/>
          </p:nvSpPr>
          <p:spPr bwMode="auto">
            <a:xfrm>
              <a:off x="2487" y="2496"/>
              <a:ext cx="84" cy="93"/>
            </a:xfrm>
            <a:custGeom>
              <a:avLst/>
              <a:gdLst>
                <a:gd name="T0" fmla="*/ 33 w 35"/>
                <a:gd name="T1" fmla="*/ 18 h 39"/>
                <a:gd name="T2" fmla="*/ 17 w 35"/>
                <a:gd name="T3" fmla="*/ 0 h 39"/>
                <a:gd name="T4" fmla="*/ 16 w 35"/>
                <a:gd name="T5" fmla="*/ 14 h 39"/>
                <a:gd name="T6" fmla="*/ 8 w 35"/>
                <a:gd name="T7" fmla="*/ 17 h 39"/>
                <a:gd name="T8" fmla="*/ 2 w 35"/>
                <a:gd name="T9" fmla="*/ 31 h 39"/>
                <a:gd name="T10" fmla="*/ 17 w 35"/>
                <a:gd name="T11" fmla="*/ 36 h 39"/>
                <a:gd name="T12" fmla="*/ 27 w 35"/>
                <a:gd name="T13" fmla="*/ 32 h 39"/>
                <a:gd name="T14" fmla="*/ 33 w 35"/>
                <a:gd name="T15" fmla="*/ 18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9">
                  <a:moveTo>
                    <a:pt x="33" y="18"/>
                  </a:moveTo>
                  <a:cubicBezTo>
                    <a:pt x="32" y="16"/>
                    <a:pt x="17" y="0"/>
                    <a:pt x="17" y="0"/>
                  </a:cubicBezTo>
                  <a:cubicBezTo>
                    <a:pt x="16" y="14"/>
                    <a:pt x="16" y="14"/>
                    <a:pt x="16" y="14"/>
                  </a:cubicBezTo>
                  <a:cubicBezTo>
                    <a:pt x="8" y="17"/>
                    <a:pt x="8" y="17"/>
                    <a:pt x="8" y="17"/>
                  </a:cubicBezTo>
                  <a:cubicBezTo>
                    <a:pt x="2" y="19"/>
                    <a:pt x="0" y="26"/>
                    <a:pt x="2" y="31"/>
                  </a:cubicBezTo>
                  <a:cubicBezTo>
                    <a:pt x="5" y="36"/>
                    <a:pt x="11" y="39"/>
                    <a:pt x="17" y="36"/>
                  </a:cubicBezTo>
                  <a:cubicBezTo>
                    <a:pt x="27" y="32"/>
                    <a:pt x="27" y="32"/>
                    <a:pt x="27" y="32"/>
                  </a:cubicBezTo>
                  <a:cubicBezTo>
                    <a:pt x="33" y="30"/>
                    <a:pt x="35" y="24"/>
                    <a:pt x="33"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prstClr val="black"/>
                </a:solidFill>
              </a:endParaRPr>
            </a:p>
          </p:txBody>
        </p:sp>
      </p:grpSp>
      <p:sp>
        <p:nvSpPr>
          <p:cNvPr id="17" name="文本框 113"/>
          <p:cNvSpPr txBox="1"/>
          <p:nvPr/>
        </p:nvSpPr>
        <p:spPr>
          <a:xfrm>
            <a:off x="5165299" y="4059851"/>
            <a:ext cx="1794422" cy="830726"/>
          </a:xfrm>
          <a:prstGeom prst="rect">
            <a:avLst/>
          </a:prstGeom>
          <a:noFill/>
        </p:spPr>
        <p:txBody>
          <a:bodyPr wrap="square" lIns="91424" tIns="45713" rIns="91424" bIns="45713" rtlCol="0">
            <a:spAutoFit/>
          </a:bodyPr>
          <a:lstStyle/>
          <a:p>
            <a:pPr algn="ctr"/>
            <a:r>
              <a:rPr lang="zh-CN" altLang="en-US" sz="2400" b="1" u="sng" dirty="0">
                <a:solidFill>
                  <a:schemeClr val="tx1">
                    <a:lumMod val="50000"/>
                    <a:lumOff val="50000"/>
                  </a:schemeClr>
                </a:solidFill>
                <a:latin typeface="微软雅黑" panose="020B0503020204020204" pitchFamily="34" charset="-122"/>
                <a:ea typeface="微软雅黑" panose="020B0503020204020204" pitchFamily="34" charset="-122"/>
              </a:rPr>
              <a:t>文字标题</a:t>
            </a:r>
            <a:endParaRPr lang="en-US" altLang="zh-CN" sz="2400" b="1" u="sng"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2400" b="1" u="sng" dirty="0">
                <a:solidFill>
                  <a:schemeClr val="tx1">
                    <a:lumMod val="50000"/>
                    <a:lumOff val="50000"/>
                  </a:schemeClr>
                </a:solidFill>
                <a:latin typeface="微软雅黑" panose="020B0503020204020204" pitchFamily="34" charset="-122"/>
                <a:ea typeface="微软雅黑" panose="020B0503020204020204" pitchFamily="34" charset="-122"/>
              </a:rPr>
              <a:t>内容</a:t>
            </a:r>
          </a:p>
        </p:txBody>
      </p:sp>
      <p:grpSp>
        <p:nvGrpSpPr>
          <p:cNvPr id="18" name="组合 17"/>
          <p:cNvGrpSpPr/>
          <p:nvPr/>
        </p:nvGrpSpPr>
        <p:grpSpPr>
          <a:xfrm>
            <a:off x="4546485" y="1978596"/>
            <a:ext cx="1127405" cy="1133036"/>
            <a:chOff x="3450497" y="1117023"/>
            <a:chExt cx="845815" cy="850039"/>
          </a:xfrm>
        </p:grpSpPr>
        <p:grpSp>
          <p:nvGrpSpPr>
            <p:cNvPr id="19" name="组合 18"/>
            <p:cNvGrpSpPr/>
            <p:nvPr/>
          </p:nvGrpSpPr>
          <p:grpSpPr>
            <a:xfrm>
              <a:off x="3450497" y="1117023"/>
              <a:ext cx="845815" cy="850039"/>
              <a:chOff x="5413827" y="2743515"/>
              <a:chExt cx="1364344" cy="1370972"/>
            </a:xfrm>
          </p:grpSpPr>
          <p:sp>
            <p:nvSpPr>
              <p:cNvPr id="25" name="任意多边形 24"/>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5624512" y="2957514"/>
                <a:ext cx="942974" cy="942974"/>
              </a:xfrm>
              <a:prstGeom prst="ellipse">
                <a:avLst/>
              </a:prstGeom>
              <a:solidFill>
                <a:srgbClr val="006ABF"/>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A86400">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椭圆 26"/>
              <p:cNvSpPr/>
              <p:nvPr/>
            </p:nvSpPr>
            <p:spPr>
              <a:xfrm>
                <a:off x="5761338" y="3013184"/>
                <a:ext cx="674085" cy="488735"/>
              </a:xfrm>
              <a:prstGeom prst="ellipse">
                <a:avLst/>
              </a:prstGeom>
              <a:gradFill>
                <a:gsLst>
                  <a:gs pos="0">
                    <a:schemeClr val="bg1">
                      <a:alpha val="80000"/>
                    </a:schemeClr>
                  </a:gs>
                  <a:gs pos="100000">
                    <a:srgbClr val="FFB850">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0" name="Group 909"/>
            <p:cNvGrpSpPr>
              <a:grpSpLocks noChangeAspect="1"/>
            </p:cNvGrpSpPr>
            <p:nvPr/>
          </p:nvGrpSpPr>
          <p:grpSpPr bwMode="auto">
            <a:xfrm>
              <a:off x="3748242" y="1416567"/>
              <a:ext cx="265296" cy="226283"/>
              <a:chOff x="6090" y="1175"/>
              <a:chExt cx="265" cy="226"/>
            </a:xfrm>
            <a:solidFill>
              <a:schemeClr val="bg1"/>
            </a:solidFill>
            <a:effectLst/>
          </p:grpSpPr>
          <p:sp>
            <p:nvSpPr>
              <p:cNvPr id="21"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22"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23"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24"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grpSp>
      </p:grpSp>
      <p:grpSp>
        <p:nvGrpSpPr>
          <p:cNvPr id="28" name="组合 27"/>
          <p:cNvGrpSpPr/>
          <p:nvPr/>
        </p:nvGrpSpPr>
        <p:grpSpPr>
          <a:xfrm>
            <a:off x="3638557" y="3551385"/>
            <a:ext cx="1127405" cy="1133036"/>
            <a:chOff x="2769341" y="2296979"/>
            <a:chExt cx="845815" cy="850039"/>
          </a:xfrm>
        </p:grpSpPr>
        <p:grpSp>
          <p:nvGrpSpPr>
            <p:cNvPr id="29" name="组合 28"/>
            <p:cNvGrpSpPr/>
            <p:nvPr/>
          </p:nvGrpSpPr>
          <p:grpSpPr>
            <a:xfrm>
              <a:off x="2769341" y="2296979"/>
              <a:ext cx="845815" cy="850039"/>
              <a:chOff x="5413827" y="2743515"/>
              <a:chExt cx="1364344" cy="1370972"/>
            </a:xfrm>
          </p:grpSpPr>
          <p:sp>
            <p:nvSpPr>
              <p:cNvPr id="31" name="任意多边形 30"/>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5624512" y="2957514"/>
                <a:ext cx="942974" cy="942974"/>
              </a:xfrm>
              <a:prstGeom prst="ellipse">
                <a:avLst/>
              </a:prstGeom>
              <a:solidFill>
                <a:srgbClr val="00A1E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B31D1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p:cNvSpPr/>
              <p:nvPr/>
            </p:nvSpPr>
            <p:spPr>
              <a:xfrm>
                <a:off x="5761338" y="3013184"/>
                <a:ext cx="674085" cy="488735"/>
              </a:xfrm>
              <a:prstGeom prst="ellipse">
                <a:avLst/>
              </a:prstGeom>
              <a:gradFill>
                <a:gsLst>
                  <a:gs pos="0">
                    <a:schemeClr val="bg1">
                      <a:alpha val="80000"/>
                    </a:schemeClr>
                  </a:gs>
                  <a:gs pos="100000">
                    <a:srgbClr val="E87071">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0" name="Freeform 19"/>
            <p:cNvSpPr/>
            <p:nvPr/>
          </p:nvSpPr>
          <p:spPr bwMode="auto">
            <a:xfrm>
              <a:off x="3116323" y="2563963"/>
              <a:ext cx="157293" cy="307906"/>
            </a:xfrm>
            <a:custGeom>
              <a:avLst/>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chemeClr val="bg1"/>
            </a:solidFill>
            <a:ln>
              <a:noFill/>
            </a:ln>
            <a:effectLst/>
          </p:spPr>
          <p:txBody>
            <a:bodyPr vert="horz" wrap="square" lIns="91424" tIns="45713" rIns="91424" bIns="45713" numCol="1" anchor="t" anchorCtr="0" compatLnSpc="1"/>
            <a:lstStyle/>
            <a:p>
              <a:endParaRPr lang="zh-CN" altLang="en-US" sz="2400"/>
            </a:p>
          </p:txBody>
        </p:sp>
      </p:grpSp>
      <p:grpSp>
        <p:nvGrpSpPr>
          <p:cNvPr id="34" name="组合 33"/>
          <p:cNvGrpSpPr/>
          <p:nvPr/>
        </p:nvGrpSpPr>
        <p:grpSpPr>
          <a:xfrm>
            <a:off x="4546485" y="5124174"/>
            <a:ext cx="1127405" cy="1133036"/>
            <a:chOff x="3450497" y="3476935"/>
            <a:chExt cx="845815" cy="850039"/>
          </a:xfrm>
        </p:grpSpPr>
        <p:grpSp>
          <p:nvGrpSpPr>
            <p:cNvPr id="35" name="组合 34"/>
            <p:cNvGrpSpPr/>
            <p:nvPr/>
          </p:nvGrpSpPr>
          <p:grpSpPr>
            <a:xfrm>
              <a:off x="3450497" y="3476935"/>
              <a:ext cx="845815" cy="850039"/>
              <a:chOff x="5413827" y="2743515"/>
              <a:chExt cx="1364344" cy="1370972"/>
            </a:xfrm>
          </p:grpSpPr>
          <p:sp>
            <p:nvSpPr>
              <p:cNvPr id="39" name="任意多边形 38"/>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椭圆 39"/>
              <p:cNvSpPr/>
              <p:nvPr/>
            </p:nvSpPr>
            <p:spPr>
              <a:xfrm>
                <a:off x="5624512" y="2957514"/>
                <a:ext cx="942974" cy="942974"/>
              </a:xfrm>
              <a:prstGeom prst="ellipse">
                <a:avLst/>
              </a:prstGeom>
              <a:solidFill>
                <a:srgbClr val="006ABF"/>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00705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椭圆 40"/>
              <p:cNvSpPr/>
              <p:nvPr/>
            </p:nvSpPr>
            <p:spPr>
              <a:xfrm>
                <a:off x="5761338" y="3013184"/>
                <a:ext cx="674085" cy="488735"/>
              </a:xfrm>
              <a:prstGeom prst="ellipse">
                <a:avLst/>
              </a:prstGeom>
              <a:gradFill>
                <a:gsLst>
                  <a:gs pos="0">
                    <a:schemeClr val="bg1">
                      <a:alpha val="80000"/>
                    </a:schemeClr>
                  </a:gs>
                  <a:gs pos="100000">
                    <a:srgbClr val="00AF92">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6" name="Group 22"/>
            <p:cNvGrpSpPr>
              <a:grpSpLocks noChangeAspect="1"/>
            </p:cNvGrpSpPr>
            <p:nvPr/>
          </p:nvGrpSpPr>
          <p:grpSpPr bwMode="auto">
            <a:xfrm>
              <a:off x="3757005" y="3782223"/>
              <a:ext cx="247767" cy="247801"/>
              <a:chOff x="3617" y="1935"/>
              <a:chExt cx="446" cy="446"/>
            </a:xfrm>
            <a:solidFill>
              <a:schemeClr val="bg1"/>
            </a:solidFill>
            <a:effectLst/>
          </p:grpSpPr>
          <p:sp>
            <p:nvSpPr>
              <p:cNvPr id="37" name="Freeform 23"/>
              <p:cNvSpPr>
                <a:spLocks noEditPoints="1"/>
              </p:cNvSpPr>
              <p:nvPr/>
            </p:nvSpPr>
            <p:spPr bwMode="auto">
              <a:xfrm>
                <a:off x="3617" y="1935"/>
                <a:ext cx="446" cy="446"/>
              </a:xfrm>
              <a:custGeom>
                <a:avLst/>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38" name="Freeform 24"/>
              <p:cNvSpPr/>
              <p:nvPr/>
            </p:nvSpPr>
            <p:spPr bwMode="auto">
              <a:xfrm>
                <a:off x="3823" y="1990"/>
                <a:ext cx="175" cy="184"/>
              </a:xfrm>
              <a:custGeom>
                <a:avLst/>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grpSp>
        <p:nvGrpSpPr>
          <p:cNvPr id="42" name="组合 41"/>
          <p:cNvGrpSpPr/>
          <p:nvPr/>
        </p:nvGrpSpPr>
        <p:grpSpPr>
          <a:xfrm>
            <a:off x="6362339" y="1978596"/>
            <a:ext cx="1127405" cy="1133036"/>
            <a:chOff x="4812808" y="1117023"/>
            <a:chExt cx="845815" cy="850039"/>
          </a:xfrm>
        </p:grpSpPr>
        <p:grpSp>
          <p:nvGrpSpPr>
            <p:cNvPr id="43" name="组合 42"/>
            <p:cNvGrpSpPr/>
            <p:nvPr/>
          </p:nvGrpSpPr>
          <p:grpSpPr>
            <a:xfrm>
              <a:off x="4812808" y="1117023"/>
              <a:ext cx="845815" cy="850039"/>
              <a:chOff x="5413827" y="2743515"/>
              <a:chExt cx="1364344" cy="1370972"/>
            </a:xfrm>
          </p:grpSpPr>
          <p:sp>
            <p:nvSpPr>
              <p:cNvPr id="45" name="任意多边形 44"/>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椭圆 45"/>
              <p:cNvSpPr/>
              <p:nvPr/>
            </p:nvSpPr>
            <p:spPr>
              <a:xfrm>
                <a:off x="5624512" y="2957514"/>
                <a:ext cx="942974" cy="942974"/>
              </a:xfrm>
              <a:prstGeom prst="ellipse">
                <a:avLst/>
              </a:prstGeom>
              <a:solidFill>
                <a:srgbClr val="00A1E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017581">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3" name="椭圆 52"/>
              <p:cNvSpPr/>
              <p:nvPr/>
            </p:nvSpPr>
            <p:spPr>
              <a:xfrm>
                <a:off x="5761338" y="3013184"/>
                <a:ext cx="674085" cy="488735"/>
              </a:xfrm>
              <a:prstGeom prst="ellipse">
                <a:avLst/>
              </a:prstGeom>
              <a:gradFill>
                <a:gsLst>
                  <a:gs pos="0">
                    <a:schemeClr val="bg1">
                      <a:alpha val="80000"/>
                    </a:schemeClr>
                  </a:gs>
                  <a:gs pos="100000">
                    <a:srgbClr val="01ACBE">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4" name="Freeform 28"/>
            <p:cNvSpPr>
              <a:spLocks noEditPoints="1"/>
            </p:cNvSpPr>
            <p:nvPr/>
          </p:nvSpPr>
          <p:spPr bwMode="auto">
            <a:xfrm>
              <a:off x="5106372" y="1411142"/>
              <a:ext cx="292711" cy="237133"/>
            </a:xfrm>
            <a:custGeom>
              <a:avLst/>
              <a:gdLst>
                <a:gd name="T0" fmla="*/ 114 w 200"/>
                <a:gd name="T1" fmla="*/ 17 h 161"/>
                <a:gd name="T2" fmla="*/ 18 w 200"/>
                <a:gd name="T3" fmla="*/ 50 h 161"/>
                <a:gd name="T4" fmla="*/ 51 w 200"/>
                <a:gd name="T5" fmla="*/ 146 h 161"/>
                <a:gd name="T6" fmla="*/ 138 w 200"/>
                <a:gd name="T7" fmla="*/ 127 h 161"/>
                <a:gd name="T8" fmla="*/ 186 w 200"/>
                <a:gd name="T9" fmla="*/ 150 h 161"/>
                <a:gd name="T10" fmla="*/ 200 w 200"/>
                <a:gd name="T11" fmla="*/ 122 h 161"/>
                <a:gd name="T12" fmla="*/ 152 w 200"/>
                <a:gd name="T13" fmla="*/ 98 h 161"/>
                <a:gd name="T14" fmla="*/ 114 w 200"/>
                <a:gd name="T15" fmla="*/ 17 h 161"/>
                <a:gd name="T16" fmla="*/ 127 w 200"/>
                <a:gd name="T17" fmla="*/ 103 h 161"/>
                <a:gd name="T18" fmla="*/ 61 w 200"/>
                <a:gd name="T19" fmla="*/ 126 h 161"/>
                <a:gd name="T20" fmla="*/ 38 w 200"/>
                <a:gd name="T21" fmla="*/ 60 h 161"/>
                <a:gd name="T22" fmla="*/ 104 w 200"/>
                <a:gd name="T23" fmla="*/ 37 h 161"/>
                <a:gd name="T24" fmla="*/ 127 w 200"/>
                <a:gd name="T25" fmla="*/ 103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61">
                  <a:moveTo>
                    <a:pt x="114" y="17"/>
                  </a:moveTo>
                  <a:cubicBezTo>
                    <a:pt x="78" y="0"/>
                    <a:pt x="35" y="15"/>
                    <a:pt x="18" y="50"/>
                  </a:cubicBezTo>
                  <a:cubicBezTo>
                    <a:pt x="0" y="86"/>
                    <a:pt x="15" y="129"/>
                    <a:pt x="51" y="146"/>
                  </a:cubicBezTo>
                  <a:cubicBezTo>
                    <a:pt x="81" y="161"/>
                    <a:pt x="118" y="152"/>
                    <a:pt x="138" y="127"/>
                  </a:cubicBezTo>
                  <a:cubicBezTo>
                    <a:pt x="186" y="150"/>
                    <a:pt x="186" y="150"/>
                    <a:pt x="186" y="150"/>
                  </a:cubicBezTo>
                  <a:cubicBezTo>
                    <a:pt x="200" y="122"/>
                    <a:pt x="200" y="122"/>
                    <a:pt x="200" y="122"/>
                  </a:cubicBezTo>
                  <a:cubicBezTo>
                    <a:pt x="152" y="98"/>
                    <a:pt x="152" y="98"/>
                    <a:pt x="152" y="98"/>
                  </a:cubicBezTo>
                  <a:cubicBezTo>
                    <a:pt x="160" y="66"/>
                    <a:pt x="145" y="32"/>
                    <a:pt x="114" y="17"/>
                  </a:cubicBezTo>
                  <a:close/>
                  <a:moveTo>
                    <a:pt x="127" y="103"/>
                  </a:moveTo>
                  <a:cubicBezTo>
                    <a:pt x="115" y="128"/>
                    <a:pt x="85" y="138"/>
                    <a:pt x="61" y="126"/>
                  </a:cubicBezTo>
                  <a:cubicBezTo>
                    <a:pt x="36" y="114"/>
                    <a:pt x="26" y="84"/>
                    <a:pt x="38" y="60"/>
                  </a:cubicBezTo>
                  <a:cubicBezTo>
                    <a:pt x="50" y="35"/>
                    <a:pt x="80" y="25"/>
                    <a:pt x="104" y="37"/>
                  </a:cubicBezTo>
                  <a:cubicBezTo>
                    <a:pt x="129" y="49"/>
                    <a:pt x="139" y="79"/>
                    <a:pt x="127" y="103"/>
                  </a:cubicBezTo>
                  <a:close/>
                </a:path>
              </a:pathLst>
            </a:custGeom>
            <a:solidFill>
              <a:schemeClr val="bg1"/>
            </a:solidFill>
            <a:ln>
              <a:noFill/>
            </a:ln>
            <a:effectLst/>
          </p:spPr>
          <p:txBody>
            <a:bodyPr vert="horz" wrap="square" lIns="91424" tIns="45713" rIns="91424" bIns="45713" numCol="1" anchor="t" anchorCtr="0" compatLnSpc="1"/>
            <a:lstStyle/>
            <a:p>
              <a:endParaRPr lang="zh-CN" altLang="en-US" sz="2400"/>
            </a:p>
          </p:txBody>
        </p:sp>
      </p:grpSp>
      <p:grpSp>
        <p:nvGrpSpPr>
          <p:cNvPr id="54" name="组合 53"/>
          <p:cNvGrpSpPr/>
          <p:nvPr/>
        </p:nvGrpSpPr>
        <p:grpSpPr>
          <a:xfrm>
            <a:off x="7270265" y="3551385"/>
            <a:ext cx="1127405" cy="1133036"/>
            <a:chOff x="5493963" y="2296979"/>
            <a:chExt cx="845815" cy="850039"/>
          </a:xfrm>
        </p:grpSpPr>
        <p:grpSp>
          <p:nvGrpSpPr>
            <p:cNvPr id="55" name="组合 54"/>
            <p:cNvGrpSpPr/>
            <p:nvPr/>
          </p:nvGrpSpPr>
          <p:grpSpPr>
            <a:xfrm>
              <a:off x="5493963" y="2296979"/>
              <a:ext cx="845815" cy="850039"/>
              <a:chOff x="5413827" y="2743515"/>
              <a:chExt cx="1364344" cy="1370972"/>
            </a:xfrm>
          </p:grpSpPr>
          <p:sp>
            <p:nvSpPr>
              <p:cNvPr id="61" name="任意多边形 60"/>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椭圆 61"/>
              <p:cNvSpPr/>
              <p:nvPr/>
            </p:nvSpPr>
            <p:spPr>
              <a:xfrm>
                <a:off x="5624509" y="2957514"/>
                <a:ext cx="942974" cy="942974"/>
              </a:xfrm>
              <a:prstGeom prst="ellipse">
                <a:avLst/>
              </a:prstGeom>
              <a:solidFill>
                <a:srgbClr val="0067BB"/>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5D356D">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3" name="椭圆 62"/>
              <p:cNvSpPr/>
              <p:nvPr/>
            </p:nvSpPr>
            <p:spPr>
              <a:xfrm>
                <a:off x="5761338" y="3013184"/>
                <a:ext cx="674085" cy="488735"/>
              </a:xfrm>
              <a:prstGeom prst="ellipse">
                <a:avLst/>
              </a:prstGeom>
              <a:gradFill>
                <a:gsLst>
                  <a:gs pos="0">
                    <a:schemeClr val="bg1">
                      <a:alpha val="80000"/>
                    </a:schemeClr>
                  </a:gs>
                  <a:gs pos="100000">
                    <a:srgbClr val="894EA0">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6" name="Group 36"/>
            <p:cNvGrpSpPr>
              <a:grpSpLocks noChangeAspect="1"/>
            </p:cNvGrpSpPr>
            <p:nvPr/>
          </p:nvGrpSpPr>
          <p:grpSpPr bwMode="auto">
            <a:xfrm>
              <a:off x="5803625" y="2601278"/>
              <a:ext cx="270043" cy="233275"/>
              <a:chOff x="3321" y="1710"/>
              <a:chExt cx="1042" cy="900"/>
            </a:xfrm>
            <a:solidFill>
              <a:schemeClr val="bg1"/>
            </a:solidFill>
          </p:grpSpPr>
          <p:sp>
            <p:nvSpPr>
              <p:cNvPr id="57" name="Freeform 37"/>
              <p:cNvSpPr>
                <a:spLocks noEditPoints="1"/>
              </p:cNvSpPr>
              <p:nvPr/>
            </p:nvSpPr>
            <p:spPr bwMode="auto">
              <a:xfrm>
                <a:off x="3321" y="1710"/>
                <a:ext cx="1042" cy="745"/>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58" name="Rectangle 38"/>
              <p:cNvSpPr>
                <a:spLocks noChangeArrowheads="1"/>
              </p:cNvSpPr>
              <p:nvPr/>
            </p:nvSpPr>
            <p:spPr bwMode="auto">
              <a:xfrm>
                <a:off x="3716" y="2465"/>
                <a:ext cx="252" cy="9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p>
            </p:txBody>
          </p:sp>
          <p:sp>
            <p:nvSpPr>
              <p:cNvPr id="59" name="Rectangle 40"/>
              <p:cNvSpPr>
                <a:spLocks noChangeArrowheads="1"/>
              </p:cNvSpPr>
              <p:nvPr/>
            </p:nvSpPr>
            <p:spPr bwMode="auto">
              <a:xfrm>
                <a:off x="3595" y="2570"/>
                <a:ext cx="495" cy="4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p>
            </p:txBody>
          </p:sp>
          <p:sp>
            <p:nvSpPr>
              <p:cNvPr id="60" name="Freeform 42"/>
              <p:cNvSpPr/>
              <p:nvPr/>
            </p:nvSpPr>
            <p:spPr bwMode="auto">
              <a:xfrm>
                <a:off x="3433" y="1853"/>
                <a:ext cx="771" cy="400"/>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grpSp>
        <p:nvGrpSpPr>
          <p:cNvPr id="64" name="组合 63"/>
          <p:cNvGrpSpPr/>
          <p:nvPr/>
        </p:nvGrpSpPr>
        <p:grpSpPr>
          <a:xfrm>
            <a:off x="6362339" y="5124174"/>
            <a:ext cx="1127405" cy="1133036"/>
            <a:chOff x="4812808" y="3476935"/>
            <a:chExt cx="845815" cy="850039"/>
          </a:xfrm>
        </p:grpSpPr>
        <p:grpSp>
          <p:nvGrpSpPr>
            <p:cNvPr id="65" name="组合 64"/>
            <p:cNvGrpSpPr/>
            <p:nvPr/>
          </p:nvGrpSpPr>
          <p:grpSpPr>
            <a:xfrm>
              <a:off x="4812808" y="3476935"/>
              <a:ext cx="845815" cy="850039"/>
              <a:chOff x="5413827" y="2743515"/>
              <a:chExt cx="1364344" cy="1370972"/>
            </a:xfrm>
          </p:grpSpPr>
          <p:sp>
            <p:nvSpPr>
              <p:cNvPr id="67" name="任意多边形 66"/>
              <p:cNvSpPr/>
              <p:nvPr/>
            </p:nvSpPr>
            <p:spPr>
              <a:xfrm>
                <a:off x="5413827" y="2743515"/>
                <a:ext cx="1364344" cy="1370972"/>
              </a:xfrm>
              <a:custGeom>
                <a:avLst/>
                <a:gdLst>
                  <a:gd name="connsiteX0" fmla="*/ 2318457 w 4818756"/>
                  <a:gd name="connsiteY0" fmla="*/ 0 h 4842163"/>
                  <a:gd name="connsiteX1" fmla="*/ 2500298 w 4818756"/>
                  <a:gd name="connsiteY1" fmla="*/ 0 h 4842163"/>
                  <a:gd name="connsiteX2" fmla="*/ 2584898 w 4818756"/>
                  <a:gd name="connsiteY2" fmla="*/ 338401 h 4842163"/>
                  <a:gd name="connsiteX3" fmla="*/ 2623226 w 4818756"/>
                  <a:gd name="connsiteY3" fmla="*/ 340337 h 4842163"/>
                  <a:gd name="connsiteX4" fmla="*/ 2828678 w 4818756"/>
                  <a:gd name="connsiteY4" fmla="*/ 371692 h 4842163"/>
                  <a:gd name="connsiteX5" fmla="*/ 3004238 w 4818756"/>
                  <a:gd name="connsiteY5" fmla="*/ 72457 h 4842163"/>
                  <a:gd name="connsiteX6" fmla="*/ 3178713 w 4818756"/>
                  <a:gd name="connsiteY6" fmla="*/ 123687 h 4842163"/>
                  <a:gd name="connsiteX7" fmla="*/ 3164544 w 4818756"/>
                  <a:gd name="connsiteY7" fmla="*/ 472323 h 4842163"/>
                  <a:gd name="connsiteX8" fmla="*/ 3223501 w 4818756"/>
                  <a:gd name="connsiteY8" fmla="*/ 493902 h 4842163"/>
                  <a:gd name="connsiteX9" fmla="*/ 3388493 w 4818756"/>
                  <a:gd name="connsiteY9" fmla="*/ 573383 h 4842163"/>
                  <a:gd name="connsiteX10" fmla="*/ 3641827 w 4818756"/>
                  <a:gd name="connsiteY10" fmla="*/ 335183 h 4842163"/>
                  <a:gd name="connsiteX11" fmla="*/ 3794801 w 4818756"/>
                  <a:gd name="connsiteY11" fmla="*/ 433494 h 4842163"/>
                  <a:gd name="connsiteX12" fmla="*/ 3682809 w 4818756"/>
                  <a:gd name="connsiteY12" fmla="*/ 764532 h 4842163"/>
                  <a:gd name="connsiteX13" fmla="*/ 3739794 w 4818756"/>
                  <a:gd name="connsiteY13" fmla="*/ 807145 h 4842163"/>
                  <a:gd name="connsiteX14" fmla="*/ 3868787 w 4818756"/>
                  <a:gd name="connsiteY14" fmla="*/ 924382 h 4842163"/>
                  <a:gd name="connsiteX15" fmla="*/ 4179570 w 4818756"/>
                  <a:gd name="connsiteY15" fmla="*/ 766897 h 4842163"/>
                  <a:gd name="connsiteX16" fmla="*/ 4298650 w 4818756"/>
                  <a:gd name="connsiteY16" fmla="*/ 904323 h 4842163"/>
                  <a:gd name="connsiteX17" fmla="*/ 4097912 w 4818756"/>
                  <a:gd name="connsiteY17" fmla="*/ 1190424 h 4842163"/>
                  <a:gd name="connsiteX18" fmla="*/ 4143718 w 4818756"/>
                  <a:gd name="connsiteY18" fmla="*/ 1251680 h 4842163"/>
                  <a:gd name="connsiteX19" fmla="*/ 4231483 w 4818756"/>
                  <a:gd name="connsiteY19" fmla="*/ 1396144 h 4842163"/>
                  <a:gd name="connsiteX20" fmla="*/ 4573902 w 4818756"/>
                  <a:gd name="connsiteY20" fmla="*/ 1332624 h 4842163"/>
                  <a:gd name="connsiteX21" fmla="*/ 4649441 w 4818756"/>
                  <a:gd name="connsiteY21" fmla="*/ 1498032 h 4842163"/>
                  <a:gd name="connsiteX22" fmla="*/ 4376411 w 4818756"/>
                  <a:gd name="connsiteY22" fmla="*/ 1715846 h 4842163"/>
                  <a:gd name="connsiteX23" fmla="*/ 4406890 w 4818756"/>
                  <a:gd name="connsiteY23" fmla="*/ 1799120 h 4842163"/>
                  <a:gd name="connsiteX24" fmla="*/ 4445930 w 4818756"/>
                  <a:gd name="connsiteY24" fmla="*/ 1950955 h 4842163"/>
                  <a:gd name="connsiteX25" fmla="*/ 4792877 w 4818756"/>
                  <a:gd name="connsiteY25" fmla="*/ 1986530 h 4842163"/>
                  <a:gd name="connsiteX26" fmla="*/ 4818756 w 4818756"/>
                  <a:gd name="connsiteY26" fmla="*/ 2166520 h 4842163"/>
                  <a:gd name="connsiteX27" fmla="*/ 4494750 w 4818756"/>
                  <a:gd name="connsiteY27" fmla="*/ 2298864 h 4842163"/>
                  <a:gd name="connsiteX28" fmla="*/ 4500921 w 4818756"/>
                  <a:gd name="connsiteY28" fmla="*/ 2421081 h 4842163"/>
                  <a:gd name="connsiteX29" fmla="*/ 4494750 w 4818756"/>
                  <a:gd name="connsiteY29" fmla="*/ 2543299 h 4842163"/>
                  <a:gd name="connsiteX30" fmla="*/ 4818756 w 4818756"/>
                  <a:gd name="connsiteY30" fmla="*/ 2675642 h 4842163"/>
                  <a:gd name="connsiteX31" fmla="*/ 4792877 w 4818756"/>
                  <a:gd name="connsiteY31" fmla="*/ 2855633 h 4842163"/>
                  <a:gd name="connsiteX32" fmla="*/ 4445930 w 4818756"/>
                  <a:gd name="connsiteY32" fmla="*/ 2891207 h 4842163"/>
                  <a:gd name="connsiteX33" fmla="*/ 4406890 w 4818756"/>
                  <a:gd name="connsiteY33" fmla="*/ 3043042 h 4842163"/>
                  <a:gd name="connsiteX34" fmla="*/ 4376411 w 4818756"/>
                  <a:gd name="connsiteY34" fmla="*/ 3126316 h 4842163"/>
                  <a:gd name="connsiteX35" fmla="*/ 4649441 w 4818756"/>
                  <a:gd name="connsiteY35" fmla="*/ 3344130 h 4842163"/>
                  <a:gd name="connsiteX36" fmla="*/ 4573902 w 4818756"/>
                  <a:gd name="connsiteY36" fmla="*/ 3509539 h 4842163"/>
                  <a:gd name="connsiteX37" fmla="*/ 4231483 w 4818756"/>
                  <a:gd name="connsiteY37" fmla="*/ 3446019 h 4842163"/>
                  <a:gd name="connsiteX38" fmla="*/ 4143718 w 4818756"/>
                  <a:gd name="connsiteY38" fmla="*/ 3590483 h 4842163"/>
                  <a:gd name="connsiteX39" fmla="*/ 4097913 w 4818756"/>
                  <a:gd name="connsiteY39" fmla="*/ 3651738 h 4842163"/>
                  <a:gd name="connsiteX40" fmla="*/ 4298650 w 4818756"/>
                  <a:gd name="connsiteY40" fmla="*/ 3937839 h 4842163"/>
                  <a:gd name="connsiteX41" fmla="*/ 4179570 w 4818756"/>
                  <a:gd name="connsiteY41" fmla="*/ 4075265 h 4842163"/>
                  <a:gd name="connsiteX42" fmla="*/ 3868786 w 4818756"/>
                  <a:gd name="connsiteY42" fmla="*/ 3917781 h 4842163"/>
                  <a:gd name="connsiteX43" fmla="*/ 3739794 w 4818756"/>
                  <a:gd name="connsiteY43" fmla="*/ 4035017 h 4842163"/>
                  <a:gd name="connsiteX44" fmla="*/ 3682808 w 4818756"/>
                  <a:gd name="connsiteY44" fmla="*/ 4077630 h 4842163"/>
                  <a:gd name="connsiteX45" fmla="*/ 3794801 w 4818756"/>
                  <a:gd name="connsiteY45" fmla="*/ 4408670 h 4842163"/>
                  <a:gd name="connsiteX46" fmla="*/ 3641827 w 4818756"/>
                  <a:gd name="connsiteY46" fmla="*/ 4506981 h 4842163"/>
                  <a:gd name="connsiteX47" fmla="*/ 3388492 w 4818756"/>
                  <a:gd name="connsiteY47" fmla="*/ 4268780 h 4842163"/>
                  <a:gd name="connsiteX48" fmla="*/ 3223501 w 4818756"/>
                  <a:gd name="connsiteY48" fmla="*/ 4348260 h 4842163"/>
                  <a:gd name="connsiteX49" fmla="*/ 3164544 w 4818756"/>
                  <a:gd name="connsiteY49" fmla="*/ 4369839 h 4842163"/>
                  <a:gd name="connsiteX50" fmla="*/ 3178713 w 4818756"/>
                  <a:gd name="connsiteY50" fmla="*/ 4718477 h 4842163"/>
                  <a:gd name="connsiteX51" fmla="*/ 3004238 w 4818756"/>
                  <a:gd name="connsiteY51" fmla="*/ 4769707 h 4842163"/>
                  <a:gd name="connsiteX52" fmla="*/ 2828678 w 4818756"/>
                  <a:gd name="connsiteY52" fmla="*/ 4470470 h 4842163"/>
                  <a:gd name="connsiteX53" fmla="*/ 2623226 w 4818756"/>
                  <a:gd name="connsiteY53" fmla="*/ 4501826 h 4842163"/>
                  <a:gd name="connsiteX54" fmla="*/ 2584899 w 4818756"/>
                  <a:gd name="connsiteY54" fmla="*/ 4503761 h 4842163"/>
                  <a:gd name="connsiteX55" fmla="*/ 2500298 w 4818756"/>
                  <a:gd name="connsiteY55" fmla="*/ 4842163 h 4842163"/>
                  <a:gd name="connsiteX56" fmla="*/ 2318457 w 4818756"/>
                  <a:gd name="connsiteY56" fmla="*/ 4842163 h 4842163"/>
                  <a:gd name="connsiteX57" fmla="*/ 2233857 w 4818756"/>
                  <a:gd name="connsiteY57" fmla="*/ 4503761 h 4842163"/>
                  <a:gd name="connsiteX58" fmla="*/ 2195530 w 4818756"/>
                  <a:gd name="connsiteY58" fmla="*/ 4501826 h 4842163"/>
                  <a:gd name="connsiteX59" fmla="*/ 1990078 w 4818756"/>
                  <a:gd name="connsiteY59" fmla="*/ 4470470 h 4842163"/>
                  <a:gd name="connsiteX60" fmla="*/ 1814518 w 4818756"/>
                  <a:gd name="connsiteY60" fmla="*/ 4769707 h 4842163"/>
                  <a:gd name="connsiteX61" fmla="*/ 1640043 w 4818756"/>
                  <a:gd name="connsiteY61" fmla="*/ 4718477 h 4842163"/>
                  <a:gd name="connsiteX62" fmla="*/ 1654212 w 4818756"/>
                  <a:gd name="connsiteY62" fmla="*/ 4369839 h 4842163"/>
                  <a:gd name="connsiteX63" fmla="*/ 1595255 w 4818756"/>
                  <a:gd name="connsiteY63" fmla="*/ 4348260 h 4842163"/>
                  <a:gd name="connsiteX64" fmla="*/ 1430264 w 4818756"/>
                  <a:gd name="connsiteY64" fmla="*/ 4268780 h 4842163"/>
                  <a:gd name="connsiteX65" fmla="*/ 1176929 w 4818756"/>
                  <a:gd name="connsiteY65" fmla="*/ 4506981 h 4842163"/>
                  <a:gd name="connsiteX66" fmla="*/ 1023955 w 4818756"/>
                  <a:gd name="connsiteY66" fmla="*/ 4408670 h 4842163"/>
                  <a:gd name="connsiteX67" fmla="*/ 1135948 w 4818756"/>
                  <a:gd name="connsiteY67" fmla="*/ 4077630 h 4842163"/>
                  <a:gd name="connsiteX68" fmla="*/ 1078962 w 4818756"/>
                  <a:gd name="connsiteY68" fmla="*/ 4035017 h 4842163"/>
                  <a:gd name="connsiteX69" fmla="*/ 949970 w 4818756"/>
                  <a:gd name="connsiteY69" fmla="*/ 3917781 h 4842163"/>
                  <a:gd name="connsiteX70" fmla="*/ 639186 w 4818756"/>
                  <a:gd name="connsiteY70" fmla="*/ 4075265 h 4842163"/>
                  <a:gd name="connsiteX71" fmla="*/ 520106 w 4818756"/>
                  <a:gd name="connsiteY71" fmla="*/ 3937839 h 4842163"/>
                  <a:gd name="connsiteX72" fmla="*/ 720843 w 4818756"/>
                  <a:gd name="connsiteY72" fmla="*/ 3651738 h 4842163"/>
                  <a:gd name="connsiteX73" fmla="*/ 675038 w 4818756"/>
                  <a:gd name="connsiteY73" fmla="*/ 3590483 h 4842163"/>
                  <a:gd name="connsiteX74" fmla="*/ 587273 w 4818756"/>
                  <a:gd name="connsiteY74" fmla="*/ 3446019 h 4842163"/>
                  <a:gd name="connsiteX75" fmla="*/ 244854 w 4818756"/>
                  <a:gd name="connsiteY75" fmla="*/ 3509539 h 4842163"/>
                  <a:gd name="connsiteX76" fmla="*/ 169315 w 4818756"/>
                  <a:gd name="connsiteY76" fmla="*/ 3344130 h 4842163"/>
                  <a:gd name="connsiteX77" fmla="*/ 442345 w 4818756"/>
                  <a:gd name="connsiteY77" fmla="*/ 3126316 h 4842163"/>
                  <a:gd name="connsiteX78" fmla="*/ 411867 w 4818756"/>
                  <a:gd name="connsiteY78" fmla="*/ 3043042 h 4842163"/>
                  <a:gd name="connsiteX79" fmla="*/ 372826 w 4818756"/>
                  <a:gd name="connsiteY79" fmla="*/ 2891207 h 4842163"/>
                  <a:gd name="connsiteX80" fmla="*/ 25878 w 4818756"/>
                  <a:gd name="connsiteY80" fmla="*/ 2855633 h 4842163"/>
                  <a:gd name="connsiteX81" fmla="*/ 0 w 4818756"/>
                  <a:gd name="connsiteY81" fmla="*/ 2675642 h 4842163"/>
                  <a:gd name="connsiteX82" fmla="*/ 324006 w 4818756"/>
                  <a:gd name="connsiteY82" fmla="*/ 2543299 h 4842163"/>
                  <a:gd name="connsiteX83" fmla="*/ 317835 w 4818756"/>
                  <a:gd name="connsiteY83" fmla="*/ 2421081 h 4842163"/>
                  <a:gd name="connsiteX84" fmla="*/ 324006 w 4818756"/>
                  <a:gd name="connsiteY84" fmla="*/ 2298864 h 4842163"/>
                  <a:gd name="connsiteX85" fmla="*/ 0 w 4818756"/>
                  <a:gd name="connsiteY85" fmla="*/ 2166520 h 4842163"/>
                  <a:gd name="connsiteX86" fmla="*/ 25878 w 4818756"/>
                  <a:gd name="connsiteY86" fmla="*/ 1986530 h 4842163"/>
                  <a:gd name="connsiteX87" fmla="*/ 372826 w 4818756"/>
                  <a:gd name="connsiteY87" fmla="*/ 1950955 h 4842163"/>
                  <a:gd name="connsiteX88" fmla="*/ 411867 w 4818756"/>
                  <a:gd name="connsiteY88" fmla="*/ 1799120 h 4842163"/>
                  <a:gd name="connsiteX89" fmla="*/ 442345 w 4818756"/>
                  <a:gd name="connsiteY89" fmla="*/ 1715846 h 4842163"/>
                  <a:gd name="connsiteX90" fmla="*/ 169315 w 4818756"/>
                  <a:gd name="connsiteY90" fmla="*/ 1498032 h 4842163"/>
                  <a:gd name="connsiteX91" fmla="*/ 244854 w 4818756"/>
                  <a:gd name="connsiteY91" fmla="*/ 1332624 h 4842163"/>
                  <a:gd name="connsiteX92" fmla="*/ 587273 w 4818756"/>
                  <a:gd name="connsiteY92" fmla="*/ 1396144 h 4842163"/>
                  <a:gd name="connsiteX93" fmla="*/ 675038 w 4818756"/>
                  <a:gd name="connsiteY93" fmla="*/ 1251680 h 4842163"/>
                  <a:gd name="connsiteX94" fmla="*/ 720844 w 4818756"/>
                  <a:gd name="connsiteY94" fmla="*/ 1190424 h 4842163"/>
                  <a:gd name="connsiteX95" fmla="*/ 520106 w 4818756"/>
                  <a:gd name="connsiteY95" fmla="*/ 904323 h 4842163"/>
                  <a:gd name="connsiteX96" fmla="*/ 639186 w 4818756"/>
                  <a:gd name="connsiteY96" fmla="*/ 766896 h 4842163"/>
                  <a:gd name="connsiteX97" fmla="*/ 949970 w 4818756"/>
                  <a:gd name="connsiteY97" fmla="*/ 924381 h 4842163"/>
                  <a:gd name="connsiteX98" fmla="*/ 1078962 w 4818756"/>
                  <a:gd name="connsiteY98" fmla="*/ 807145 h 4842163"/>
                  <a:gd name="connsiteX99" fmla="*/ 1135948 w 4818756"/>
                  <a:gd name="connsiteY99" fmla="*/ 764532 h 4842163"/>
                  <a:gd name="connsiteX100" fmla="*/ 1023955 w 4818756"/>
                  <a:gd name="connsiteY100" fmla="*/ 433493 h 4842163"/>
                  <a:gd name="connsiteX101" fmla="*/ 1176929 w 4818756"/>
                  <a:gd name="connsiteY101" fmla="*/ 335182 h 4842163"/>
                  <a:gd name="connsiteX102" fmla="*/ 1430264 w 4818756"/>
                  <a:gd name="connsiteY102" fmla="*/ 573383 h 4842163"/>
                  <a:gd name="connsiteX103" fmla="*/ 1595255 w 4818756"/>
                  <a:gd name="connsiteY103" fmla="*/ 493902 h 4842163"/>
                  <a:gd name="connsiteX104" fmla="*/ 1654212 w 4818756"/>
                  <a:gd name="connsiteY104" fmla="*/ 472323 h 4842163"/>
                  <a:gd name="connsiteX105" fmla="*/ 1640043 w 4818756"/>
                  <a:gd name="connsiteY105" fmla="*/ 123686 h 4842163"/>
                  <a:gd name="connsiteX106" fmla="*/ 1814518 w 4818756"/>
                  <a:gd name="connsiteY106" fmla="*/ 72455 h 4842163"/>
                  <a:gd name="connsiteX107" fmla="*/ 1990078 w 4818756"/>
                  <a:gd name="connsiteY107" fmla="*/ 371692 h 4842163"/>
                  <a:gd name="connsiteX108" fmla="*/ 2195530 w 4818756"/>
                  <a:gd name="connsiteY108" fmla="*/ 340337 h 4842163"/>
                  <a:gd name="connsiteX109" fmla="*/ 2233857 w 4818756"/>
                  <a:gd name="connsiteY109" fmla="*/ 338401 h 4842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4818756" h="4842163">
                    <a:moveTo>
                      <a:pt x="2318457" y="0"/>
                    </a:moveTo>
                    <a:lnTo>
                      <a:pt x="2500298" y="0"/>
                    </a:lnTo>
                    <a:lnTo>
                      <a:pt x="2584898" y="338401"/>
                    </a:lnTo>
                    <a:lnTo>
                      <a:pt x="2623226" y="340337"/>
                    </a:lnTo>
                    <a:lnTo>
                      <a:pt x="2828678" y="371692"/>
                    </a:lnTo>
                    <a:lnTo>
                      <a:pt x="3004238" y="72457"/>
                    </a:lnTo>
                    <a:lnTo>
                      <a:pt x="3178713" y="123687"/>
                    </a:lnTo>
                    <a:lnTo>
                      <a:pt x="3164544" y="472323"/>
                    </a:lnTo>
                    <a:lnTo>
                      <a:pt x="3223501" y="493902"/>
                    </a:lnTo>
                    <a:lnTo>
                      <a:pt x="3388493" y="573383"/>
                    </a:lnTo>
                    <a:lnTo>
                      <a:pt x="3641827" y="335183"/>
                    </a:lnTo>
                    <a:lnTo>
                      <a:pt x="3794801" y="433494"/>
                    </a:lnTo>
                    <a:lnTo>
                      <a:pt x="3682809" y="764532"/>
                    </a:lnTo>
                    <a:lnTo>
                      <a:pt x="3739794" y="807145"/>
                    </a:lnTo>
                    <a:lnTo>
                      <a:pt x="3868787" y="924382"/>
                    </a:lnTo>
                    <a:lnTo>
                      <a:pt x="4179570" y="766897"/>
                    </a:lnTo>
                    <a:lnTo>
                      <a:pt x="4298650" y="904323"/>
                    </a:lnTo>
                    <a:lnTo>
                      <a:pt x="4097912" y="1190424"/>
                    </a:lnTo>
                    <a:lnTo>
                      <a:pt x="4143718" y="1251680"/>
                    </a:lnTo>
                    <a:lnTo>
                      <a:pt x="4231483" y="1396144"/>
                    </a:lnTo>
                    <a:lnTo>
                      <a:pt x="4573902" y="1332624"/>
                    </a:lnTo>
                    <a:lnTo>
                      <a:pt x="4649441" y="1498032"/>
                    </a:lnTo>
                    <a:lnTo>
                      <a:pt x="4376411" y="1715846"/>
                    </a:lnTo>
                    <a:lnTo>
                      <a:pt x="4406890" y="1799120"/>
                    </a:lnTo>
                    <a:lnTo>
                      <a:pt x="4445930" y="1950955"/>
                    </a:lnTo>
                    <a:lnTo>
                      <a:pt x="4792877" y="1986530"/>
                    </a:lnTo>
                    <a:lnTo>
                      <a:pt x="4818756" y="2166520"/>
                    </a:lnTo>
                    <a:lnTo>
                      <a:pt x="4494750" y="2298864"/>
                    </a:lnTo>
                    <a:lnTo>
                      <a:pt x="4500921" y="2421081"/>
                    </a:lnTo>
                    <a:lnTo>
                      <a:pt x="4494750" y="2543299"/>
                    </a:lnTo>
                    <a:lnTo>
                      <a:pt x="4818756" y="2675642"/>
                    </a:lnTo>
                    <a:lnTo>
                      <a:pt x="4792877" y="2855633"/>
                    </a:lnTo>
                    <a:lnTo>
                      <a:pt x="4445930" y="2891207"/>
                    </a:lnTo>
                    <a:lnTo>
                      <a:pt x="4406890" y="3043042"/>
                    </a:lnTo>
                    <a:lnTo>
                      <a:pt x="4376411" y="3126316"/>
                    </a:lnTo>
                    <a:lnTo>
                      <a:pt x="4649441" y="3344130"/>
                    </a:lnTo>
                    <a:lnTo>
                      <a:pt x="4573902" y="3509539"/>
                    </a:lnTo>
                    <a:lnTo>
                      <a:pt x="4231483" y="3446019"/>
                    </a:lnTo>
                    <a:lnTo>
                      <a:pt x="4143718" y="3590483"/>
                    </a:lnTo>
                    <a:lnTo>
                      <a:pt x="4097913" y="3651738"/>
                    </a:lnTo>
                    <a:lnTo>
                      <a:pt x="4298650" y="3937839"/>
                    </a:lnTo>
                    <a:lnTo>
                      <a:pt x="4179570" y="4075265"/>
                    </a:lnTo>
                    <a:lnTo>
                      <a:pt x="3868786" y="3917781"/>
                    </a:lnTo>
                    <a:lnTo>
                      <a:pt x="3739794" y="4035017"/>
                    </a:lnTo>
                    <a:lnTo>
                      <a:pt x="3682808" y="4077630"/>
                    </a:lnTo>
                    <a:lnTo>
                      <a:pt x="3794801" y="4408670"/>
                    </a:lnTo>
                    <a:lnTo>
                      <a:pt x="3641827" y="4506981"/>
                    </a:lnTo>
                    <a:lnTo>
                      <a:pt x="3388492" y="4268780"/>
                    </a:lnTo>
                    <a:lnTo>
                      <a:pt x="3223501" y="4348260"/>
                    </a:lnTo>
                    <a:lnTo>
                      <a:pt x="3164544" y="4369839"/>
                    </a:lnTo>
                    <a:lnTo>
                      <a:pt x="3178713" y="4718477"/>
                    </a:lnTo>
                    <a:lnTo>
                      <a:pt x="3004238" y="4769707"/>
                    </a:lnTo>
                    <a:lnTo>
                      <a:pt x="2828678" y="4470470"/>
                    </a:lnTo>
                    <a:lnTo>
                      <a:pt x="2623226" y="4501826"/>
                    </a:lnTo>
                    <a:lnTo>
                      <a:pt x="2584899" y="4503761"/>
                    </a:lnTo>
                    <a:lnTo>
                      <a:pt x="2500298" y="4842163"/>
                    </a:lnTo>
                    <a:lnTo>
                      <a:pt x="2318457" y="4842163"/>
                    </a:lnTo>
                    <a:lnTo>
                      <a:pt x="2233857" y="4503761"/>
                    </a:lnTo>
                    <a:lnTo>
                      <a:pt x="2195530" y="4501826"/>
                    </a:lnTo>
                    <a:lnTo>
                      <a:pt x="1990078" y="4470470"/>
                    </a:lnTo>
                    <a:lnTo>
                      <a:pt x="1814518" y="4769707"/>
                    </a:lnTo>
                    <a:lnTo>
                      <a:pt x="1640043" y="4718477"/>
                    </a:lnTo>
                    <a:lnTo>
                      <a:pt x="1654212" y="4369839"/>
                    </a:lnTo>
                    <a:lnTo>
                      <a:pt x="1595255" y="4348260"/>
                    </a:lnTo>
                    <a:lnTo>
                      <a:pt x="1430264" y="4268780"/>
                    </a:lnTo>
                    <a:lnTo>
                      <a:pt x="1176929" y="4506981"/>
                    </a:lnTo>
                    <a:lnTo>
                      <a:pt x="1023955" y="4408670"/>
                    </a:lnTo>
                    <a:lnTo>
                      <a:pt x="1135948" y="4077630"/>
                    </a:lnTo>
                    <a:lnTo>
                      <a:pt x="1078962" y="4035017"/>
                    </a:lnTo>
                    <a:lnTo>
                      <a:pt x="949970" y="3917781"/>
                    </a:lnTo>
                    <a:lnTo>
                      <a:pt x="639186" y="4075265"/>
                    </a:lnTo>
                    <a:lnTo>
                      <a:pt x="520106" y="3937839"/>
                    </a:lnTo>
                    <a:lnTo>
                      <a:pt x="720843" y="3651738"/>
                    </a:lnTo>
                    <a:lnTo>
                      <a:pt x="675038" y="3590483"/>
                    </a:lnTo>
                    <a:lnTo>
                      <a:pt x="587273" y="3446019"/>
                    </a:lnTo>
                    <a:lnTo>
                      <a:pt x="244854" y="3509539"/>
                    </a:lnTo>
                    <a:lnTo>
                      <a:pt x="169315" y="3344130"/>
                    </a:lnTo>
                    <a:lnTo>
                      <a:pt x="442345" y="3126316"/>
                    </a:lnTo>
                    <a:lnTo>
                      <a:pt x="411867" y="3043042"/>
                    </a:lnTo>
                    <a:lnTo>
                      <a:pt x="372826" y="2891207"/>
                    </a:lnTo>
                    <a:lnTo>
                      <a:pt x="25878" y="2855633"/>
                    </a:lnTo>
                    <a:lnTo>
                      <a:pt x="0" y="2675642"/>
                    </a:lnTo>
                    <a:lnTo>
                      <a:pt x="324006" y="2543299"/>
                    </a:lnTo>
                    <a:lnTo>
                      <a:pt x="317835" y="2421081"/>
                    </a:lnTo>
                    <a:lnTo>
                      <a:pt x="324006" y="2298864"/>
                    </a:lnTo>
                    <a:lnTo>
                      <a:pt x="0" y="2166520"/>
                    </a:lnTo>
                    <a:lnTo>
                      <a:pt x="25878" y="1986530"/>
                    </a:lnTo>
                    <a:lnTo>
                      <a:pt x="372826" y="1950955"/>
                    </a:lnTo>
                    <a:lnTo>
                      <a:pt x="411867" y="1799120"/>
                    </a:lnTo>
                    <a:lnTo>
                      <a:pt x="442345" y="1715846"/>
                    </a:lnTo>
                    <a:lnTo>
                      <a:pt x="169315" y="1498032"/>
                    </a:lnTo>
                    <a:lnTo>
                      <a:pt x="244854" y="1332624"/>
                    </a:lnTo>
                    <a:lnTo>
                      <a:pt x="587273" y="1396144"/>
                    </a:lnTo>
                    <a:lnTo>
                      <a:pt x="675038" y="1251680"/>
                    </a:lnTo>
                    <a:lnTo>
                      <a:pt x="720844" y="1190424"/>
                    </a:lnTo>
                    <a:lnTo>
                      <a:pt x="520106" y="904323"/>
                    </a:lnTo>
                    <a:lnTo>
                      <a:pt x="639186" y="766896"/>
                    </a:lnTo>
                    <a:lnTo>
                      <a:pt x="949970" y="924381"/>
                    </a:lnTo>
                    <a:lnTo>
                      <a:pt x="1078962" y="807145"/>
                    </a:lnTo>
                    <a:lnTo>
                      <a:pt x="1135948" y="764532"/>
                    </a:lnTo>
                    <a:lnTo>
                      <a:pt x="1023955" y="433493"/>
                    </a:lnTo>
                    <a:lnTo>
                      <a:pt x="1176929" y="335182"/>
                    </a:lnTo>
                    <a:lnTo>
                      <a:pt x="1430264" y="573383"/>
                    </a:lnTo>
                    <a:lnTo>
                      <a:pt x="1595255" y="493902"/>
                    </a:lnTo>
                    <a:lnTo>
                      <a:pt x="1654212" y="472323"/>
                    </a:lnTo>
                    <a:lnTo>
                      <a:pt x="1640043" y="123686"/>
                    </a:lnTo>
                    <a:lnTo>
                      <a:pt x="1814518" y="72455"/>
                    </a:lnTo>
                    <a:lnTo>
                      <a:pt x="1990078" y="371692"/>
                    </a:lnTo>
                    <a:lnTo>
                      <a:pt x="2195530" y="340337"/>
                    </a:lnTo>
                    <a:lnTo>
                      <a:pt x="2233857" y="338401"/>
                    </a:lnTo>
                    <a:close/>
                  </a:path>
                </a:pathLst>
              </a:custGeom>
              <a:gradFill>
                <a:gsLst>
                  <a:gs pos="100000">
                    <a:schemeClr val="bg1">
                      <a:lumMod val="85000"/>
                    </a:schemeClr>
                  </a:gs>
                  <a:gs pos="0">
                    <a:schemeClr val="bg1"/>
                  </a:gs>
                </a:gsLst>
                <a:lin ang="2700000" scaled="1"/>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8" name="椭圆 67"/>
              <p:cNvSpPr/>
              <p:nvPr/>
            </p:nvSpPr>
            <p:spPr>
              <a:xfrm>
                <a:off x="5624512" y="2957514"/>
                <a:ext cx="942974" cy="942974"/>
              </a:xfrm>
              <a:prstGeom prst="ellipse">
                <a:avLst/>
              </a:prstGeom>
              <a:solidFill>
                <a:srgbClr val="00A1E1"/>
              </a:solidFill>
              <a:ln w="22225">
                <a:gradFill flip="none" rotWithShape="1">
                  <a:gsLst>
                    <a:gs pos="0">
                      <a:schemeClr val="bg1">
                        <a:lumMod val="85000"/>
                      </a:schemeClr>
                    </a:gs>
                    <a:gs pos="100000">
                      <a:schemeClr val="bg1"/>
                    </a:gs>
                  </a:gsLst>
                  <a:lin ang="2700000" scaled="1"/>
                  <a:tileRect/>
                </a:gradFill>
              </a:ln>
              <a:effectLst>
                <a:innerShdw blurRad="114300" dist="63500" dir="13500000">
                  <a:srgbClr val="7D2B4C">
                    <a:alpha val="49804"/>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9" name="椭圆 68"/>
              <p:cNvSpPr/>
              <p:nvPr/>
            </p:nvSpPr>
            <p:spPr>
              <a:xfrm>
                <a:off x="5761338" y="3013184"/>
                <a:ext cx="674085" cy="488735"/>
              </a:xfrm>
              <a:prstGeom prst="ellipse">
                <a:avLst/>
              </a:prstGeom>
              <a:gradFill>
                <a:gsLst>
                  <a:gs pos="0">
                    <a:schemeClr val="bg1">
                      <a:alpha val="80000"/>
                    </a:schemeClr>
                  </a:gs>
                  <a:gs pos="100000">
                    <a:srgbClr val="C65885">
                      <a:alpha val="0"/>
                    </a:srgbClr>
                  </a:gs>
                </a:gsLst>
                <a:lin ang="5400000" scaled="0"/>
              </a:gra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6" name="Freeform 53"/>
            <p:cNvSpPr>
              <a:spLocks noEditPoints="1"/>
            </p:cNvSpPr>
            <p:nvPr/>
          </p:nvSpPr>
          <p:spPr bwMode="auto">
            <a:xfrm>
              <a:off x="5114336" y="3767713"/>
              <a:ext cx="276782" cy="276820"/>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24" tIns="45713" rIns="91424" bIns="45713" numCol="1" anchor="t" anchorCtr="0" compatLnSpc="1"/>
            <a:lstStyle/>
            <a:p>
              <a:endParaRPr lang="zh-CN" altLang="en-US" sz="2400">
                <a:solidFill>
                  <a:srgbClr val="FFB850"/>
                </a:solidFill>
              </a:endParaRPr>
            </a:p>
          </p:txBody>
        </p:sp>
      </p:grpSp>
      <p:sp>
        <p:nvSpPr>
          <p:cNvPr id="70" name="文本框 69"/>
          <p:cNvSpPr txBox="1"/>
          <p:nvPr/>
        </p:nvSpPr>
        <p:spPr>
          <a:xfrm>
            <a:off x="717793" y="2026100"/>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1" name="文本框 70"/>
          <p:cNvSpPr txBox="1"/>
          <p:nvPr/>
        </p:nvSpPr>
        <p:spPr>
          <a:xfrm>
            <a:off x="699881" y="352141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690860" y="501993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3" name="文本框 72"/>
          <p:cNvSpPr txBox="1"/>
          <p:nvPr/>
        </p:nvSpPr>
        <p:spPr>
          <a:xfrm>
            <a:off x="9006205" y="207848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8994934" y="357511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8979272" y="5072317"/>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4" presetClass="entr" presetSubtype="1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randombar(horizontal)">
                                      <p:cBhvr>
                                        <p:cTn id="26" dur="500"/>
                                        <p:tgtEl>
                                          <p:spTgt spid="17"/>
                                        </p:tgtEl>
                                      </p:cBhvr>
                                    </p:animEffect>
                                  </p:childTnLst>
                                </p:cTn>
                              </p:par>
                              <p:par>
                                <p:cTn id="27" presetID="35"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style.rotation</p:attrName>
                                        </p:attrNameLst>
                                      </p:cBhvr>
                                      <p:tavLst>
                                        <p:tav tm="0">
                                          <p:val>
                                            <p:fltVal val="720"/>
                                          </p:val>
                                        </p:tav>
                                        <p:tav tm="100000">
                                          <p:val>
                                            <p:fltVal val="0"/>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 calcmode="lin" valueType="num">
                                      <p:cBhvr>
                                        <p:cTn id="32" dur="2000" fill="hold"/>
                                        <p:tgtEl>
                                          <p:spTgt spid="8"/>
                                        </p:tgtEl>
                                        <p:attrNameLst>
                                          <p:attrName>ppt_w</p:attrName>
                                        </p:attrNameLst>
                                      </p:cBhvr>
                                      <p:tavLst>
                                        <p:tav tm="0">
                                          <p:val>
                                            <p:fltVal val="0"/>
                                          </p:val>
                                        </p:tav>
                                        <p:tav tm="100000">
                                          <p:val>
                                            <p:strVal val="#ppt_w"/>
                                          </p:val>
                                        </p:tav>
                                      </p:tavLst>
                                    </p:anim>
                                  </p:childTnLst>
                                </p:cTn>
                              </p:par>
                            </p:childTnLst>
                          </p:cTn>
                        </p:par>
                        <p:par>
                          <p:cTn id="33" fill="hold">
                            <p:stCondLst>
                              <p:cond delay="1000"/>
                            </p:stCondLst>
                            <p:childTnLst>
                              <p:par>
                                <p:cTn id="34" presetID="23" presetClass="entr" presetSubtype="528"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750" fill="hold"/>
                                        <p:tgtEl>
                                          <p:spTgt spid="18"/>
                                        </p:tgtEl>
                                        <p:attrNameLst>
                                          <p:attrName>ppt_w</p:attrName>
                                        </p:attrNameLst>
                                      </p:cBhvr>
                                      <p:tavLst>
                                        <p:tav tm="0">
                                          <p:val>
                                            <p:fltVal val="0"/>
                                          </p:val>
                                        </p:tav>
                                        <p:tav tm="100000">
                                          <p:val>
                                            <p:strVal val="#ppt_w"/>
                                          </p:val>
                                        </p:tav>
                                      </p:tavLst>
                                    </p:anim>
                                    <p:anim calcmode="lin" valueType="num">
                                      <p:cBhvr>
                                        <p:cTn id="37" dur="750" fill="hold"/>
                                        <p:tgtEl>
                                          <p:spTgt spid="18"/>
                                        </p:tgtEl>
                                        <p:attrNameLst>
                                          <p:attrName>ppt_h</p:attrName>
                                        </p:attrNameLst>
                                      </p:cBhvr>
                                      <p:tavLst>
                                        <p:tav tm="0">
                                          <p:val>
                                            <p:fltVal val="0"/>
                                          </p:val>
                                        </p:tav>
                                        <p:tav tm="100000">
                                          <p:val>
                                            <p:strVal val="#ppt_h"/>
                                          </p:val>
                                        </p:tav>
                                      </p:tavLst>
                                    </p:anim>
                                    <p:anim calcmode="lin" valueType="num">
                                      <p:cBhvr>
                                        <p:cTn id="38" dur="750" fill="hold"/>
                                        <p:tgtEl>
                                          <p:spTgt spid="18"/>
                                        </p:tgtEl>
                                        <p:attrNameLst>
                                          <p:attrName>ppt_x</p:attrName>
                                        </p:attrNameLst>
                                      </p:cBhvr>
                                      <p:tavLst>
                                        <p:tav tm="0">
                                          <p:val>
                                            <p:fltVal val="0.5"/>
                                          </p:val>
                                        </p:tav>
                                        <p:tav tm="100000">
                                          <p:val>
                                            <p:strVal val="#ppt_x"/>
                                          </p:val>
                                        </p:tav>
                                      </p:tavLst>
                                    </p:anim>
                                    <p:anim calcmode="lin" valueType="num">
                                      <p:cBhvr>
                                        <p:cTn id="39" dur="750" fill="hold"/>
                                        <p:tgtEl>
                                          <p:spTgt spid="18"/>
                                        </p:tgtEl>
                                        <p:attrNameLst>
                                          <p:attrName>ppt_y</p:attrName>
                                        </p:attrNameLst>
                                      </p:cBhvr>
                                      <p:tavLst>
                                        <p:tav tm="0">
                                          <p:val>
                                            <p:fltVal val="0.5"/>
                                          </p:val>
                                        </p:tav>
                                        <p:tav tm="100000">
                                          <p:val>
                                            <p:strVal val="#ppt_y"/>
                                          </p:val>
                                        </p:tav>
                                      </p:tavLst>
                                    </p:anim>
                                  </p:childTnLst>
                                </p:cTn>
                              </p:par>
                              <p:par>
                                <p:cTn id="40" presetID="23" presetClass="entr" presetSubtype="528"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p:cTn id="42" dur="750" fill="hold"/>
                                        <p:tgtEl>
                                          <p:spTgt spid="42"/>
                                        </p:tgtEl>
                                        <p:attrNameLst>
                                          <p:attrName>ppt_w</p:attrName>
                                        </p:attrNameLst>
                                      </p:cBhvr>
                                      <p:tavLst>
                                        <p:tav tm="0">
                                          <p:val>
                                            <p:fltVal val="0"/>
                                          </p:val>
                                        </p:tav>
                                        <p:tav tm="100000">
                                          <p:val>
                                            <p:strVal val="#ppt_w"/>
                                          </p:val>
                                        </p:tav>
                                      </p:tavLst>
                                    </p:anim>
                                    <p:anim calcmode="lin" valueType="num">
                                      <p:cBhvr>
                                        <p:cTn id="43" dur="750" fill="hold"/>
                                        <p:tgtEl>
                                          <p:spTgt spid="42"/>
                                        </p:tgtEl>
                                        <p:attrNameLst>
                                          <p:attrName>ppt_h</p:attrName>
                                        </p:attrNameLst>
                                      </p:cBhvr>
                                      <p:tavLst>
                                        <p:tav tm="0">
                                          <p:val>
                                            <p:fltVal val="0"/>
                                          </p:val>
                                        </p:tav>
                                        <p:tav tm="100000">
                                          <p:val>
                                            <p:strVal val="#ppt_h"/>
                                          </p:val>
                                        </p:tav>
                                      </p:tavLst>
                                    </p:anim>
                                    <p:anim calcmode="lin" valueType="num">
                                      <p:cBhvr>
                                        <p:cTn id="44" dur="750" fill="hold"/>
                                        <p:tgtEl>
                                          <p:spTgt spid="42"/>
                                        </p:tgtEl>
                                        <p:attrNameLst>
                                          <p:attrName>ppt_x</p:attrName>
                                        </p:attrNameLst>
                                      </p:cBhvr>
                                      <p:tavLst>
                                        <p:tav tm="0">
                                          <p:val>
                                            <p:fltVal val="0.5"/>
                                          </p:val>
                                        </p:tav>
                                        <p:tav tm="100000">
                                          <p:val>
                                            <p:strVal val="#ppt_x"/>
                                          </p:val>
                                        </p:tav>
                                      </p:tavLst>
                                    </p:anim>
                                    <p:anim calcmode="lin" valueType="num">
                                      <p:cBhvr>
                                        <p:cTn id="45" dur="750" fill="hold"/>
                                        <p:tgtEl>
                                          <p:spTgt spid="42"/>
                                        </p:tgtEl>
                                        <p:attrNameLst>
                                          <p:attrName>ppt_y</p:attrName>
                                        </p:attrNameLst>
                                      </p:cBhvr>
                                      <p:tavLst>
                                        <p:tav tm="0">
                                          <p:val>
                                            <p:fltVal val="0.5"/>
                                          </p:val>
                                        </p:tav>
                                        <p:tav tm="100000">
                                          <p:val>
                                            <p:strVal val="#ppt_y"/>
                                          </p:val>
                                        </p:tav>
                                      </p:tavLst>
                                    </p:anim>
                                  </p:childTnLst>
                                </p:cTn>
                              </p:par>
                              <p:par>
                                <p:cTn id="46" presetID="23" presetClass="entr" presetSubtype="528" fill="hold" nodeType="withEffect">
                                  <p:stCondLst>
                                    <p:cond delay="0"/>
                                  </p:stCondLst>
                                  <p:childTnLst>
                                    <p:set>
                                      <p:cBhvr>
                                        <p:cTn id="47" dur="1" fill="hold">
                                          <p:stCondLst>
                                            <p:cond delay="0"/>
                                          </p:stCondLst>
                                        </p:cTn>
                                        <p:tgtEl>
                                          <p:spTgt spid="54"/>
                                        </p:tgtEl>
                                        <p:attrNameLst>
                                          <p:attrName>style.visibility</p:attrName>
                                        </p:attrNameLst>
                                      </p:cBhvr>
                                      <p:to>
                                        <p:strVal val="visible"/>
                                      </p:to>
                                    </p:set>
                                    <p:anim calcmode="lin" valueType="num">
                                      <p:cBhvr>
                                        <p:cTn id="48" dur="750" fill="hold"/>
                                        <p:tgtEl>
                                          <p:spTgt spid="54"/>
                                        </p:tgtEl>
                                        <p:attrNameLst>
                                          <p:attrName>ppt_w</p:attrName>
                                        </p:attrNameLst>
                                      </p:cBhvr>
                                      <p:tavLst>
                                        <p:tav tm="0">
                                          <p:val>
                                            <p:fltVal val="0"/>
                                          </p:val>
                                        </p:tav>
                                        <p:tav tm="100000">
                                          <p:val>
                                            <p:strVal val="#ppt_w"/>
                                          </p:val>
                                        </p:tav>
                                      </p:tavLst>
                                    </p:anim>
                                    <p:anim calcmode="lin" valueType="num">
                                      <p:cBhvr>
                                        <p:cTn id="49" dur="750" fill="hold"/>
                                        <p:tgtEl>
                                          <p:spTgt spid="54"/>
                                        </p:tgtEl>
                                        <p:attrNameLst>
                                          <p:attrName>ppt_h</p:attrName>
                                        </p:attrNameLst>
                                      </p:cBhvr>
                                      <p:tavLst>
                                        <p:tav tm="0">
                                          <p:val>
                                            <p:fltVal val="0"/>
                                          </p:val>
                                        </p:tav>
                                        <p:tav tm="100000">
                                          <p:val>
                                            <p:strVal val="#ppt_h"/>
                                          </p:val>
                                        </p:tav>
                                      </p:tavLst>
                                    </p:anim>
                                    <p:anim calcmode="lin" valueType="num">
                                      <p:cBhvr>
                                        <p:cTn id="50" dur="750" fill="hold"/>
                                        <p:tgtEl>
                                          <p:spTgt spid="54"/>
                                        </p:tgtEl>
                                        <p:attrNameLst>
                                          <p:attrName>ppt_x</p:attrName>
                                        </p:attrNameLst>
                                      </p:cBhvr>
                                      <p:tavLst>
                                        <p:tav tm="0">
                                          <p:val>
                                            <p:fltVal val="0.5"/>
                                          </p:val>
                                        </p:tav>
                                        <p:tav tm="100000">
                                          <p:val>
                                            <p:strVal val="#ppt_x"/>
                                          </p:val>
                                        </p:tav>
                                      </p:tavLst>
                                    </p:anim>
                                    <p:anim calcmode="lin" valueType="num">
                                      <p:cBhvr>
                                        <p:cTn id="51" dur="750" fill="hold"/>
                                        <p:tgtEl>
                                          <p:spTgt spid="54"/>
                                        </p:tgtEl>
                                        <p:attrNameLst>
                                          <p:attrName>ppt_y</p:attrName>
                                        </p:attrNameLst>
                                      </p:cBhvr>
                                      <p:tavLst>
                                        <p:tav tm="0">
                                          <p:val>
                                            <p:fltVal val="0.5"/>
                                          </p:val>
                                        </p:tav>
                                        <p:tav tm="100000">
                                          <p:val>
                                            <p:strVal val="#ppt_y"/>
                                          </p:val>
                                        </p:tav>
                                      </p:tavLst>
                                    </p:anim>
                                  </p:childTnLst>
                                </p:cTn>
                              </p:par>
                              <p:par>
                                <p:cTn id="52" presetID="23" presetClass="entr" presetSubtype="528"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p:cTn id="54" dur="750" fill="hold"/>
                                        <p:tgtEl>
                                          <p:spTgt spid="64"/>
                                        </p:tgtEl>
                                        <p:attrNameLst>
                                          <p:attrName>ppt_w</p:attrName>
                                        </p:attrNameLst>
                                      </p:cBhvr>
                                      <p:tavLst>
                                        <p:tav tm="0">
                                          <p:val>
                                            <p:fltVal val="0"/>
                                          </p:val>
                                        </p:tav>
                                        <p:tav tm="100000">
                                          <p:val>
                                            <p:strVal val="#ppt_w"/>
                                          </p:val>
                                        </p:tav>
                                      </p:tavLst>
                                    </p:anim>
                                    <p:anim calcmode="lin" valueType="num">
                                      <p:cBhvr>
                                        <p:cTn id="55" dur="750" fill="hold"/>
                                        <p:tgtEl>
                                          <p:spTgt spid="64"/>
                                        </p:tgtEl>
                                        <p:attrNameLst>
                                          <p:attrName>ppt_h</p:attrName>
                                        </p:attrNameLst>
                                      </p:cBhvr>
                                      <p:tavLst>
                                        <p:tav tm="0">
                                          <p:val>
                                            <p:fltVal val="0"/>
                                          </p:val>
                                        </p:tav>
                                        <p:tav tm="100000">
                                          <p:val>
                                            <p:strVal val="#ppt_h"/>
                                          </p:val>
                                        </p:tav>
                                      </p:tavLst>
                                    </p:anim>
                                    <p:anim calcmode="lin" valueType="num">
                                      <p:cBhvr>
                                        <p:cTn id="56" dur="750" fill="hold"/>
                                        <p:tgtEl>
                                          <p:spTgt spid="64"/>
                                        </p:tgtEl>
                                        <p:attrNameLst>
                                          <p:attrName>ppt_x</p:attrName>
                                        </p:attrNameLst>
                                      </p:cBhvr>
                                      <p:tavLst>
                                        <p:tav tm="0">
                                          <p:val>
                                            <p:fltVal val="0.5"/>
                                          </p:val>
                                        </p:tav>
                                        <p:tav tm="100000">
                                          <p:val>
                                            <p:strVal val="#ppt_x"/>
                                          </p:val>
                                        </p:tav>
                                      </p:tavLst>
                                    </p:anim>
                                    <p:anim calcmode="lin" valueType="num">
                                      <p:cBhvr>
                                        <p:cTn id="57" dur="750" fill="hold"/>
                                        <p:tgtEl>
                                          <p:spTgt spid="64"/>
                                        </p:tgtEl>
                                        <p:attrNameLst>
                                          <p:attrName>ppt_y</p:attrName>
                                        </p:attrNameLst>
                                      </p:cBhvr>
                                      <p:tavLst>
                                        <p:tav tm="0">
                                          <p:val>
                                            <p:fltVal val="0.5"/>
                                          </p:val>
                                        </p:tav>
                                        <p:tav tm="100000">
                                          <p:val>
                                            <p:strVal val="#ppt_y"/>
                                          </p:val>
                                        </p:tav>
                                      </p:tavLst>
                                    </p:anim>
                                  </p:childTnLst>
                                </p:cTn>
                              </p:par>
                              <p:par>
                                <p:cTn id="58" presetID="23" presetClass="entr" presetSubtype="528" fill="hold" nodeType="withEffect">
                                  <p:stCondLst>
                                    <p:cond delay="0"/>
                                  </p:stCondLst>
                                  <p:childTnLst>
                                    <p:set>
                                      <p:cBhvr>
                                        <p:cTn id="59" dur="1" fill="hold">
                                          <p:stCondLst>
                                            <p:cond delay="0"/>
                                          </p:stCondLst>
                                        </p:cTn>
                                        <p:tgtEl>
                                          <p:spTgt spid="34"/>
                                        </p:tgtEl>
                                        <p:attrNameLst>
                                          <p:attrName>style.visibility</p:attrName>
                                        </p:attrNameLst>
                                      </p:cBhvr>
                                      <p:to>
                                        <p:strVal val="visible"/>
                                      </p:to>
                                    </p:set>
                                    <p:anim calcmode="lin" valueType="num">
                                      <p:cBhvr>
                                        <p:cTn id="60" dur="750" fill="hold"/>
                                        <p:tgtEl>
                                          <p:spTgt spid="34"/>
                                        </p:tgtEl>
                                        <p:attrNameLst>
                                          <p:attrName>ppt_w</p:attrName>
                                        </p:attrNameLst>
                                      </p:cBhvr>
                                      <p:tavLst>
                                        <p:tav tm="0">
                                          <p:val>
                                            <p:fltVal val="0"/>
                                          </p:val>
                                        </p:tav>
                                        <p:tav tm="100000">
                                          <p:val>
                                            <p:strVal val="#ppt_w"/>
                                          </p:val>
                                        </p:tav>
                                      </p:tavLst>
                                    </p:anim>
                                    <p:anim calcmode="lin" valueType="num">
                                      <p:cBhvr>
                                        <p:cTn id="61" dur="750" fill="hold"/>
                                        <p:tgtEl>
                                          <p:spTgt spid="34"/>
                                        </p:tgtEl>
                                        <p:attrNameLst>
                                          <p:attrName>ppt_h</p:attrName>
                                        </p:attrNameLst>
                                      </p:cBhvr>
                                      <p:tavLst>
                                        <p:tav tm="0">
                                          <p:val>
                                            <p:fltVal val="0"/>
                                          </p:val>
                                        </p:tav>
                                        <p:tav tm="100000">
                                          <p:val>
                                            <p:strVal val="#ppt_h"/>
                                          </p:val>
                                        </p:tav>
                                      </p:tavLst>
                                    </p:anim>
                                    <p:anim calcmode="lin" valueType="num">
                                      <p:cBhvr>
                                        <p:cTn id="62" dur="750" fill="hold"/>
                                        <p:tgtEl>
                                          <p:spTgt spid="34"/>
                                        </p:tgtEl>
                                        <p:attrNameLst>
                                          <p:attrName>ppt_x</p:attrName>
                                        </p:attrNameLst>
                                      </p:cBhvr>
                                      <p:tavLst>
                                        <p:tav tm="0">
                                          <p:val>
                                            <p:fltVal val="0.5"/>
                                          </p:val>
                                        </p:tav>
                                        <p:tav tm="100000">
                                          <p:val>
                                            <p:strVal val="#ppt_x"/>
                                          </p:val>
                                        </p:tav>
                                      </p:tavLst>
                                    </p:anim>
                                    <p:anim calcmode="lin" valueType="num">
                                      <p:cBhvr>
                                        <p:cTn id="63" dur="750" fill="hold"/>
                                        <p:tgtEl>
                                          <p:spTgt spid="34"/>
                                        </p:tgtEl>
                                        <p:attrNameLst>
                                          <p:attrName>ppt_y</p:attrName>
                                        </p:attrNameLst>
                                      </p:cBhvr>
                                      <p:tavLst>
                                        <p:tav tm="0">
                                          <p:val>
                                            <p:fltVal val="0.5"/>
                                          </p:val>
                                        </p:tav>
                                        <p:tav tm="100000">
                                          <p:val>
                                            <p:strVal val="#ppt_y"/>
                                          </p:val>
                                        </p:tav>
                                      </p:tavLst>
                                    </p:anim>
                                  </p:childTnLst>
                                </p:cTn>
                              </p:par>
                              <p:par>
                                <p:cTn id="64" presetID="23" presetClass="entr" presetSubtype="528" fill="hold" nodeType="with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p:cTn id="66" dur="750" fill="hold"/>
                                        <p:tgtEl>
                                          <p:spTgt spid="28"/>
                                        </p:tgtEl>
                                        <p:attrNameLst>
                                          <p:attrName>ppt_w</p:attrName>
                                        </p:attrNameLst>
                                      </p:cBhvr>
                                      <p:tavLst>
                                        <p:tav tm="0">
                                          <p:val>
                                            <p:fltVal val="0"/>
                                          </p:val>
                                        </p:tav>
                                        <p:tav tm="100000">
                                          <p:val>
                                            <p:strVal val="#ppt_w"/>
                                          </p:val>
                                        </p:tav>
                                      </p:tavLst>
                                    </p:anim>
                                    <p:anim calcmode="lin" valueType="num">
                                      <p:cBhvr>
                                        <p:cTn id="67" dur="750" fill="hold"/>
                                        <p:tgtEl>
                                          <p:spTgt spid="28"/>
                                        </p:tgtEl>
                                        <p:attrNameLst>
                                          <p:attrName>ppt_h</p:attrName>
                                        </p:attrNameLst>
                                      </p:cBhvr>
                                      <p:tavLst>
                                        <p:tav tm="0">
                                          <p:val>
                                            <p:fltVal val="0"/>
                                          </p:val>
                                        </p:tav>
                                        <p:tav tm="100000">
                                          <p:val>
                                            <p:strVal val="#ppt_h"/>
                                          </p:val>
                                        </p:tav>
                                      </p:tavLst>
                                    </p:anim>
                                    <p:anim calcmode="lin" valueType="num">
                                      <p:cBhvr>
                                        <p:cTn id="68" dur="750" fill="hold"/>
                                        <p:tgtEl>
                                          <p:spTgt spid="28"/>
                                        </p:tgtEl>
                                        <p:attrNameLst>
                                          <p:attrName>ppt_x</p:attrName>
                                        </p:attrNameLst>
                                      </p:cBhvr>
                                      <p:tavLst>
                                        <p:tav tm="0">
                                          <p:val>
                                            <p:fltVal val="0.5"/>
                                          </p:val>
                                        </p:tav>
                                        <p:tav tm="100000">
                                          <p:val>
                                            <p:strVal val="#ppt_x"/>
                                          </p:val>
                                        </p:tav>
                                      </p:tavLst>
                                    </p:anim>
                                    <p:anim calcmode="lin" valueType="num">
                                      <p:cBhvr>
                                        <p:cTn id="69" dur="750" fill="hold"/>
                                        <p:tgtEl>
                                          <p:spTgt spid="28"/>
                                        </p:tgtEl>
                                        <p:attrNameLst>
                                          <p:attrName>ppt_y</p:attrName>
                                        </p:attrNameLst>
                                      </p:cBhvr>
                                      <p:tavLst>
                                        <p:tav tm="0">
                                          <p:val>
                                            <p:fltVal val="0.5"/>
                                          </p:val>
                                        </p:tav>
                                        <p:tav tm="100000">
                                          <p:val>
                                            <p:strVal val="#ppt_y"/>
                                          </p:val>
                                        </p:tav>
                                      </p:tavLst>
                                    </p:anim>
                                  </p:childTnLst>
                                </p:cTn>
                              </p:par>
                            </p:childTnLst>
                          </p:cTn>
                        </p:par>
                        <p:par>
                          <p:cTn id="70" fill="hold">
                            <p:stCondLst>
                              <p:cond delay="2000"/>
                            </p:stCondLst>
                            <p:childTnLst>
                              <p:par>
                                <p:cTn id="71" presetID="10" presetClass="entr" presetSubtype="0"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Effect transition="in" filter="fade">
                                      <p:cBhvr>
                                        <p:cTn id="73" dur="500"/>
                                        <p:tgtEl>
                                          <p:spTgt spid="70"/>
                                        </p:tgtEl>
                                      </p:cBhvr>
                                    </p:animEffect>
                                  </p:childTnLst>
                                </p:cTn>
                              </p:par>
                              <p:par>
                                <p:cTn id="74" presetID="10" presetClass="entr" presetSubtype="0" fill="hold" grpId="0" nodeType="withEffect">
                                  <p:stCondLst>
                                    <p:cond delay="250"/>
                                  </p:stCondLst>
                                  <p:childTnLst>
                                    <p:set>
                                      <p:cBhvr>
                                        <p:cTn id="75" dur="1" fill="hold">
                                          <p:stCondLst>
                                            <p:cond delay="0"/>
                                          </p:stCondLst>
                                        </p:cTn>
                                        <p:tgtEl>
                                          <p:spTgt spid="71"/>
                                        </p:tgtEl>
                                        <p:attrNameLst>
                                          <p:attrName>style.visibility</p:attrName>
                                        </p:attrNameLst>
                                      </p:cBhvr>
                                      <p:to>
                                        <p:strVal val="visible"/>
                                      </p:to>
                                    </p:set>
                                    <p:animEffect transition="in" filter="fade">
                                      <p:cBhvr>
                                        <p:cTn id="76" dur="500"/>
                                        <p:tgtEl>
                                          <p:spTgt spid="71"/>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500"/>
                                        <p:tgtEl>
                                          <p:spTgt spid="72"/>
                                        </p:tgtEl>
                                      </p:cBhvr>
                                    </p:animEffect>
                                  </p:childTnLst>
                                </p:cTn>
                              </p:par>
                              <p:par>
                                <p:cTn id="80" presetID="10" presetClass="entr" presetSubtype="0" fill="hold" grpId="0" nodeType="withEffect">
                                  <p:stCondLst>
                                    <p:cond delay="75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500"/>
                                        <p:tgtEl>
                                          <p:spTgt spid="73"/>
                                        </p:tgtEl>
                                      </p:cBhvr>
                                    </p:animEffect>
                                  </p:childTnLst>
                                </p:cTn>
                              </p:par>
                              <p:par>
                                <p:cTn id="83" presetID="10" presetClass="entr" presetSubtype="0" fill="hold" grpId="0" nodeType="withEffect">
                                  <p:stCondLst>
                                    <p:cond delay="1000"/>
                                  </p:stCondLst>
                                  <p:childTnLst>
                                    <p:set>
                                      <p:cBhvr>
                                        <p:cTn id="84" dur="1" fill="hold">
                                          <p:stCondLst>
                                            <p:cond delay="0"/>
                                          </p:stCondLst>
                                        </p:cTn>
                                        <p:tgtEl>
                                          <p:spTgt spid="74"/>
                                        </p:tgtEl>
                                        <p:attrNameLst>
                                          <p:attrName>style.visibility</p:attrName>
                                        </p:attrNameLst>
                                      </p:cBhvr>
                                      <p:to>
                                        <p:strVal val="visible"/>
                                      </p:to>
                                    </p:set>
                                    <p:animEffect transition="in" filter="fade">
                                      <p:cBhvr>
                                        <p:cTn id="85" dur="500"/>
                                        <p:tgtEl>
                                          <p:spTgt spid="74"/>
                                        </p:tgtEl>
                                      </p:cBhvr>
                                    </p:animEffect>
                                  </p:childTnLst>
                                </p:cTn>
                              </p:par>
                              <p:par>
                                <p:cTn id="86" presetID="10" presetClass="entr" presetSubtype="0" fill="hold" grpId="0" nodeType="withEffect">
                                  <p:stCondLst>
                                    <p:cond delay="1250"/>
                                  </p:stCondLst>
                                  <p:childTnLst>
                                    <p:set>
                                      <p:cBhvr>
                                        <p:cTn id="87" dur="1" fill="hold">
                                          <p:stCondLst>
                                            <p:cond delay="0"/>
                                          </p:stCondLst>
                                        </p:cTn>
                                        <p:tgtEl>
                                          <p:spTgt spid="75"/>
                                        </p:tgtEl>
                                        <p:attrNameLst>
                                          <p:attrName>style.visibility</p:attrName>
                                        </p:attrNameLst>
                                      </p:cBhvr>
                                      <p:to>
                                        <p:strVal val="visible"/>
                                      </p:to>
                                    </p:set>
                                    <p:animEffect transition="in" filter="fade">
                                      <p:cBhvr>
                                        <p:cTn id="88"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17" grpId="0"/>
      <p:bldP spid="70" grpId="0"/>
      <p:bldP spid="71" grpId="0"/>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Freeform 6"/>
          <p:cNvSpPr/>
          <p:nvPr/>
        </p:nvSpPr>
        <p:spPr bwMode="auto">
          <a:xfrm>
            <a:off x="76245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 name="Freeform 6"/>
          <p:cNvSpPr/>
          <p:nvPr/>
        </p:nvSpPr>
        <p:spPr bwMode="auto">
          <a:xfrm>
            <a:off x="76245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 name="Freeform 6"/>
          <p:cNvSpPr/>
          <p:nvPr/>
        </p:nvSpPr>
        <p:spPr bwMode="auto">
          <a:xfrm>
            <a:off x="3528090"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6"/>
          <p:cNvSpPr/>
          <p:nvPr/>
        </p:nvSpPr>
        <p:spPr bwMode="auto">
          <a:xfrm>
            <a:off x="3528090"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 name="Freeform 6"/>
          <p:cNvSpPr/>
          <p:nvPr/>
        </p:nvSpPr>
        <p:spPr bwMode="auto">
          <a:xfrm>
            <a:off x="6353392"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Freeform 6"/>
          <p:cNvSpPr/>
          <p:nvPr/>
        </p:nvSpPr>
        <p:spPr bwMode="auto">
          <a:xfrm>
            <a:off x="6353392"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 name="Freeform 6"/>
          <p:cNvSpPr/>
          <p:nvPr/>
        </p:nvSpPr>
        <p:spPr bwMode="auto">
          <a:xfrm>
            <a:off x="9178694" y="1963833"/>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6"/>
          <p:cNvSpPr/>
          <p:nvPr/>
        </p:nvSpPr>
        <p:spPr bwMode="auto">
          <a:xfrm>
            <a:off x="9178694" y="2360782"/>
            <a:ext cx="2255914" cy="2255321"/>
          </a:xfrm>
          <a:custGeom>
            <a:avLst/>
            <a:gdLst>
              <a:gd name="T0" fmla="*/ 1902 w 3805"/>
              <a:gd name="T1" fmla="*/ 3804 h 3804"/>
              <a:gd name="T2" fmla="*/ 0 w 3805"/>
              <a:gd name="T3" fmla="*/ 1902 h 3804"/>
              <a:gd name="T4" fmla="*/ 1902 w 3805"/>
              <a:gd name="T5" fmla="*/ 0 h 3804"/>
              <a:gd name="T6" fmla="*/ 3805 w 3805"/>
              <a:gd name="T7" fmla="*/ 1902 h 3804"/>
              <a:gd name="T8" fmla="*/ 1902 w 3805"/>
              <a:gd name="T9" fmla="*/ 3804 h 3804"/>
            </a:gdLst>
            <a:ahLst/>
            <a:cxnLst>
              <a:cxn ang="0">
                <a:pos x="T0" y="T1"/>
              </a:cxn>
              <a:cxn ang="0">
                <a:pos x="T2" y="T3"/>
              </a:cxn>
              <a:cxn ang="0">
                <a:pos x="T4" y="T5"/>
              </a:cxn>
              <a:cxn ang="0">
                <a:pos x="T6" y="T7"/>
              </a:cxn>
              <a:cxn ang="0">
                <a:pos x="T8" y="T9"/>
              </a:cxn>
            </a:cxnLst>
            <a:rect l="0" t="0" r="r" b="b"/>
            <a:pathLst>
              <a:path w="3805" h="3804">
                <a:moveTo>
                  <a:pt x="1902" y="3804"/>
                </a:moveTo>
                <a:lnTo>
                  <a:pt x="0" y="1902"/>
                </a:lnTo>
                <a:lnTo>
                  <a:pt x="1902" y="0"/>
                </a:lnTo>
                <a:lnTo>
                  <a:pt x="3805" y="1902"/>
                </a:lnTo>
                <a:lnTo>
                  <a:pt x="1902" y="380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6" name="组合 15"/>
          <p:cNvGrpSpPr/>
          <p:nvPr/>
        </p:nvGrpSpPr>
        <p:grpSpPr>
          <a:xfrm>
            <a:off x="7138507" y="3186724"/>
            <a:ext cx="685684" cy="520985"/>
            <a:chOff x="4268086" y="4221191"/>
            <a:chExt cx="509646" cy="387231"/>
          </a:xfrm>
          <a:solidFill>
            <a:schemeClr val="tx1">
              <a:lumMod val="65000"/>
              <a:lumOff val="35000"/>
            </a:schemeClr>
          </a:solidFill>
        </p:grpSpPr>
        <p:sp>
          <p:nvSpPr>
            <p:cNvPr id="17"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 name="组合 18"/>
          <p:cNvGrpSpPr/>
          <p:nvPr/>
        </p:nvGrpSpPr>
        <p:grpSpPr>
          <a:xfrm>
            <a:off x="10112355" y="3195671"/>
            <a:ext cx="388591" cy="496960"/>
            <a:chOff x="1605186" y="572440"/>
            <a:chExt cx="563562" cy="720725"/>
          </a:xfrm>
          <a:solidFill>
            <a:schemeClr val="tx1">
              <a:lumMod val="65000"/>
              <a:lumOff val="35000"/>
            </a:schemeClr>
          </a:solidFill>
        </p:grpSpPr>
        <p:sp>
          <p:nvSpPr>
            <p:cNvPr id="2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3" name="组合 22"/>
          <p:cNvGrpSpPr/>
          <p:nvPr/>
        </p:nvGrpSpPr>
        <p:grpSpPr>
          <a:xfrm>
            <a:off x="4433294" y="3251721"/>
            <a:ext cx="445505" cy="440910"/>
            <a:chOff x="6967126" y="4092464"/>
            <a:chExt cx="453105" cy="448433"/>
          </a:xfrm>
          <a:solidFill>
            <a:schemeClr val="tx1">
              <a:lumMod val="65000"/>
              <a:lumOff val="35000"/>
            </a:schemeClr>
          </a:solidFill>
        </p:grpSpPr>
        <p:sp>
          <p:nvSpPr>
            <p:cNvPr id="24"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6" name="组合 25"/>
          <p:cNvGrpSpPr/>
          <p:nvPr/>
        </p:nvGrpSpPr>
        <p:grpSpPr>
          <a:xfrm>
            <a:off x="1661041" y="3377248"/>
            <a:ext cx="458739" cy="438729"/>
            <a:chOff x="1004888" y="993775"/>
            <a:chExt cx="2438400" cy="2332038"/>
          </a:xfrm>
          <a:solidFill>
            <a:schemeClr val="tx1">
              <a:lumMod val="65000"/>
              <a:lumOff val="35000"/>
            </a:schemeClr>
          </a:solidFill>
        </p:grpSpPr>
        <p:sp>
          <p:nvSpPr>
            <p:cNvPr id="27"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任意多边形 27"/>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29" name="任意多边形 28"/>
          <p:cNvSpPr/>
          <p:nvPr/>
        </p:nvSpPr>
        <p:spPr>
          <a:xfrm>
            <a:off x="1892596"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任意多边形 29"/>
          <p:cNvSpPr/>
          <p:nvPr/>
        </p:nvSpPr>
        <p:spPr>
          <a:xfrm>
            <a:off x="4671238"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任意多边形 30"/>
          <p:cNvSpPr/>
          <p:nvPr/>
        </p:nvSpPr>
        <p:spPr>
          <a:xfrm>
            <a:off x="7478203"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10312829" y="4430587"/>
            <a:ext cx="0" cy="861237"/>
          </a:xfrm>
          <a:custGeom>
            <a:avLst/>
            <a:gdLst>
              <a:gd name="connsiteX0" fmla="*/ 0 w 0"/>
              <a:gd name="connsiteY0" fmla="*/ 0 h 861237"/>
              <a:gd name="connsiteX1" fmla="*/ 0 w 0"/>
              <a:gd name="connsiteY1" fmla="*/ 861237 h 861237"/>
            </a:gdLst>
            <a:ahLst/>
            <a:cxnLst>
              <a:cxn ang="0">
                <a:pos x="connsiteX0" y="connsiteY0"/>
              </a:cxn>
              <a:cxn ang="0">
                <a:pos x="connsiteX1" y="connsiteY1"/>
              </a:cxn>
            </a:cxnLst>
            <a:rect l="l" t="t" r="r" b="b"/>
            <a:pathLst>
              <a:path h="861237">
                <a:moveTo>
                  <a:pt x="0" y="0"/>
                </a:moveTo>
                <a:lnTo>
                  <a:pt x="0" y="861237"/>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p:cNvSpPr txBox="1"/>
          <p:nvPr/>
        </p:nvSpPr>
        <p:spPr>
          <a:xfrm>
            <a:off x="621661" y="55525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3486495" y="5552521"/>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6351329" y="55525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178694" y="5552521"/>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44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4" decel="4400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750" fill="hold"/>
                                        <p:tgtEl>
                                          <p:spTgt spid="9"/>
                                        </p:tgtEl>
                                        <p:attrNameLst>
                                          <p:attrName>ppt_x</p:attrName>
                                        </p:attrNameLst>
                                      </p:cBhvr>
                                      <p:tavLst>
                                        <p:tav tm="0">
                                          <p:val>
                                            <p:strVal val="#ppt_x"/>
                                          </p:val>
                                        </p:tav>
                                        <p:tav tm="100000">
                                          <p:val>
                                            <p:strVal val="#ppt_x"/>
                                          </p:val>
                                        </p:tav>
                                      </p:tavLst>
                                    </p:anim>
                                    <p:anim calcmode="lin" valueType="num">
                                      <p:cBhvr additive="base">
                                        <p:cTn id="28" dur="750" fill="hold"/>
                                        <p:tgtEl>
                                          <p:spTgt spid="9"/>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up)">
                                      <p:cBhvr>
                                        <p:cTn id="35" dur="500"/>
                                        <p:tgtEl>
                                          <p:spTgt spid="29"/>
                                        </p:tgtEl>
                                      </p:cBhvr>
                                    </p:animEffect>
                                  </p:childTnLst>
                                </p:cTn>
                              </p:par>
                            </p:childTnLst>
                          </p:cTn>
                        </p:par>
                        <p:par>
                          <p:cTn id="36" fill="hold">
                            <p:stCondLst>
                              <p:cond delay="2000"/>
                            </p:stCondLst>
                            <p:childTnLst>
                              <p:par>
                                <p:cTn id="37" presetID="10" presetClass="entr" presetSubtype="0"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2500"/>
                            </p:stCondLst>
                            <p:childTnLst>
                              <p:par>
                                <p:cTn id="41" presetID="2" presetClass="entr" presetSubtype="1" decel="4400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750" fill="hold"/>
                                        <p:tgtEl>
                                          <p:spTgt spid="10"/>
                                        </p:tgtEl>
                                        <p:attrNameLst>
                                          <p:attrName>ppt_x</p:attrName>
                                        </p:attrNameLst>
                                      </p:cBhvr>
                                      <p:tavLst>
                                        <p:tav tm="0">
                                          <p:val>
                                            <p:strVal val="#ppt_x"/>
                                          </p:val>
                                        </p:tav>
                                        <p:tav tm="100000">
                                          <p:val>
                                            <p:strVal val="#ppt_x"/>
                                          </p:val>
                                        </p:tav>
                                      </p:tavLst>
                                    </p:anim>
                                    <p:anim calcmode="lin" valueType="num">
                                      <p:cBhvr additive="base">
                                        <p:cTn id="44" dur="750" fill="hold"/>
                                        <p:tgtEl>
                                          <p:spTgt spid="10"/>
                                        </p:tgtEl>
                                        <p:attrNameLst>
                                          <p:attrName>ppt_y</p:attrName>
                                        </p:attrNameLst>
                                      </p:cBhvr>
                                      <p:tavLst>
                                        <p:tav tm="0">
                                          <p:val>
                                            <p:strVal val="0-#ppt_h/2"/>
                                          </p:val>
                                        </p:tav>
                                        <p:tav tm="100000">
                                          <p:val>
                                            <p:strVal val="#ppt_y"/>
                                          </p:val>
                                        </p:tav>
                                      </p:tavLst>
                                    </p:anim>
                                  </p:childTnLst>
                                </p:cTn>
                              </p:par>
                              <p:par>
                                <p:cTn id="45" presetID="2" presetClass="entr" presetSubtype="4" decel="4400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750" fill="hold"/>
                                        <p:tgtEl>
                                          <p:spTgt spid="11"/>
                                        </p:tgtEl>
                                        <p:attrNameLst>
                                          <p:attrName>ppt_x</p:attrName>
                                        </p:attrNameLst>
                                      </p:cBhvr>
                                      <p:tavLst>
                                        <p:tav tm="0">
                                          <p:val>
                                            <p:strVal val="#ppt_x"/>
                                          </p:val>
                                        </p:tav>
                                        <p:tav tm="100000">
                                          <p:val>
                                            <p:strVal val="#ppt_x"/>
                                          </p:val>
                                        </p:tav>
                                      </p:tavLst>
                                    </p:anim>
                                    <p:anim calcmode="lin" valueType="num">
                                      <p:cBhvr additive="base">
                                        <p:cTn id="48" dur="75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3500"/>
                            </p:stCondLst>
                            <p:childTnLst>
                              <p:par>
                                <p:cTn id="50" presetID="10"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up)">
                                      <p:cBhvr>
                                        <p:cTn id="55" dur="500"/>
                                        <p:tgtEl>
                                          <p:spTgt spid="30"/>
                                        </p:tgtEl>
                                      </p:cBhvr>
                                    </p:animEffect>
                                  </p:childTnLst>
                                </p:cTn>
                              </p:par>
                            </p:childTnLst>
                          </p:cTn>
                        </p:par>
                        <p:par>
                          <p:cTn id="56" fill="hold">
                            <p:stCondLst>
                              <p:cond delay="4000"/>
                            </p:stCondLst>
                            <p:childTnLst>
                              <p:par>
                                <p:cTn id="57" presetID="10" presetClass="entr" presetSubtype="0"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fade">
                                      <p:cBhvr>
                                        <p:cTn id="59" dur="500"/>
                                        <p:tgtEl>
                                          <p:spTgt spid="34"/>
                                        </p:tgtEl>
                                      </p:cBhvr>
                                    </p:animEffect>
                                  </p:childTnLst>
                                </p:cTn>
                              </p:par>
                            </p:childTnLst>
                          </p:cTn>
                        </p:par>
                        <p:par>
                          <p:cTn id="60" fill="hold">
                            <p:stCondLst>
                              <p:cond delay="4500"/>
                            </p:stCondLst>
                            <p:childTnLst>
                              <p:par>
                                <p:cTn id="61" presetID="2" presetClass="entr" presetSubtype="1" decel="44000" fill="hold" grpId="0"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750" fill="hold"/>
                                        <p:tgtEl>
                                          <p:spTgt spid="12"/>
                                        </p:tgtEl>
                                        <p:attrNameLst>
                                          <p:attrName>ppt_x</p:attrName>
                                        </p:attrNameLst>
                                      </p:cBhvr>
                                      <p:tavLst>
                                        <p:tav tm="0">
                                          <p:val>
                                            <p:strVal val="#ppt_x"/>
                                          </p:val>
                                        </p:tav>
                                        <p:tav tm="100000">
                                          <p:val>
                                            <p:strVal val="#ppt_x"/>
                                          </p:val>
                                        </p:tav>
                                      </p:tavLst>
                                    </p:anim>
                                    <p:anim calcmode="lin" valueType="num">
                                      <p:cBhvr additive="base">
                                        <p:cTn id="64" dur="750" fill="hold"/>
                                        <p:tgtEl>
                                          <p:spTgt spid="12"/>
                                        </p:tgtEl>
                                        <p:attrNameLst>
                                          <p:attrName>ppt_y</p:attrName>
                                        </p:attrNameLst>
                                      </p:cBhvr>
                                      <p:tavLst>
                                        <p:tav tm="0">
                                          <p:val>
                                            <p:strVal val="0-#ppt_h/2"/>
                                          </p:val>
                                        </p:tav>
                                        <p:tav tm="100000">
                                          <p:val>
                                            <p:strVal val="#ppt_y"/>
                                          </p:val>
                                        </p:tav>
                                      </p:tavLst>
                                    </p:anim>
                                  </p:childTnLst>
                                </p:cTn>
                              </p:par>
                              <p:par>
                                <p:cTn id="65" presetID="2" presetClass="entr" presetSubtype="4" decel="44000" fill="hold" grpId="0" nodeType="with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additive="base">
                                        <p:cTn id="67" dur="750" fill="hold"/>
                                        <p:tgtEl>
                                          <p:spTgt spid="13"/>
                                        </p:tgtEl>
                                        <p:attrNameLst>
                                          <p:attrName>ppt_x</p:attrName>
                                        </p:attrNameLst>
                                      </p:cBhvr>
                                      <p:tavLst>
                                        <p:tav tm="0">
                                          <p:val>
                                            <p:strVal val="#ppt_x"/>
                                          </p:val>
                                        </p:tav>
                                        <p:tav tm="100000">
                                          <p:val>
                                            <p:strVal val="#ppt_x"/>
                                          </p:val>
                                        </p:tav>
                                      </p:tavLst>
                                    </p:anim>
                                    <p:anim calcmode="lin" valueType="num">
                                      <p:cBhvr additive="base">
                                        <p:cTn id="68" dur="750" fill="hold"/>
                                        <p:tgtEl>
                                          <p:spTgt spid="13"/>
                                        </p:tgtEl>
                                        <p:attrNameLst>
                                          <p:attrName>ppt_y</p:attrName>
                                        </p:attrNameLst>
                                      </p:cBhvr>
                                      <p:tavLst>
                                        <p:tav tm="0">
                                          <p:val>
                                            <p:strVal val="1+#ppt_h/2"/>
                                          </p:val>
                                        </p:tav>
                                        <p:tav tm="100000">
                                          <p:val>
                                            <p:strVal val="#ppt_y"/>
                                          </p:val>
                                        </p:tav>
                                      </p:tavLst>
                                    </p:anim>
                                  </p:childTnLst>
                                </p:cTn>
                              </p:par>
                            </p:childTnLst>
                          </p:cTn>
                        </p:par>
                        <p:par>
                          <p:cTn id="69" fill="hold">
                            <p:stCondLst>
                              <p:cond delay="5500"/>
                            </p:stCondLst>
                            <p:childTnLst>
                              <p:par>
                                <p:cTn id="70" presetID="10" presetClass="entr" presetSubtype="0" fill="hold" nodeType="after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500"/>
                                        <p:tgtEl>
                                          <p:spTgt spid="16"/>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wipe(up)">
                                      <p:cBhvr>
                                        <p:cTn id="75" dur="500"/>
                                        <p:tgtEl>
                                          <p:spTgt spid="31"/>
                                        </p:tgtEl>
                                      </p:cBhvr>
                                    </p:animEffect>
                                  </p:childTnLst>
                                </p:cTn>
                              </p:par>
                            </p:childTnLst>
                          </p:cTn>
                        </p:par>
                        <p:par>
                          <p:cTn id="76" fill="hold">
                            <p:stCondLst>
                              <p:cond delay="6000"/>
                            </p:stCondLst>
                            <p:childTnLst>
                              <p:par>
                                <p:cTn id="77" presetID="10"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childTnLst>
                          </p:cTn>
                        </p:par>
                        <p:par>
                          <p:cTn id="80" fill="hold">
                            <p:stCondLst>
                              <p:cond delay="6500"/>
                            </p:stCondLst>
                            <p:childTnLst>
                              <p:par>
                                <p:cTn id="81" presetID="2" presetClass="entr" presetSubtype="1" decel="44000" fill="hold" grpId="0" nodeType="afterEffect">
                                  <p:stCondLst>
                                    <p:cond delay="0"/>
                                  </p:stCondLst>
                                  <p:childTnLst>
                                    <p:set>
                                      <p:cBhvr>
                                        <p:cTn id="82" dur="1" fill="hold">
                                          <p:stCondLst>
                                            <p:cond delay="0"/>
                                          </p:stCondLst>
                                        </p:cTn>
                                        <p:tgtEl>
                                          <p:spTgt spid="14"/>
                                        </p:tgtEl>
                                        <p:attrNameLst>
                                          <p:attrName>style.visibility</p:attrName>
                                        </p:attrNameLst>
                                      </p:cBhvr>
                                      <p:to>
                                        <p:strVal val="visible"/>
                                      </p:to>
                                    </p:set>
                                    <p:anim calcmode="lin" valueType="num">
                                      <p:cBhvr additive="base">
                                        <p:cTn id="83" dur="750" fill="hold"/>
                                        <p:tgtEl>
                                          <p:spTgt spid="14"/>
                                        </p:tgtEl>
                                        <p:attrNameLst>
                                          <p:attrName>ppt_x</p:attrName>
                                        </p:attrNameLst>
                                      </p:cBhvr>
                                      <p:tavLst>
                                        <p:tav tm="0">
                                          <p:val>
                                            <p:strVal val="#ppt_x"/>
                                          </p:val>
                                        </p:tav>
                                        <p:tav tm="100000">
                                          <p:val>
                                            <p:strVal val="#ppt_x"/>
                                          </p:val>
                                        </p:tav>
                                      </p:tavLst>
                                    </p:anim>
                                    <p:anim calcmode="lin" valueType="num">
                                      <p:cBhvr additive="base">
                                        <p:cTn id="84" dur="750" fill="hold"/>
                                        <p:tgtEl>
                                          <p:spTgt spid="14"/>
                                        </p:tgtEl>
                                        <p:attrNameLst>
                                          <p:attrName>ppt_y</p:attrName>
                                        </p:attrNameLst>
                                      </p:cBhvr>
                                      <p:tavLst>
                                        <p:tav tm="0">
                                          <p:val>
                                            <p:strVal val="0-#ppt_h/2"/>
                                          </p:val>
                                        </p:tav>
                                        <p:tav tm="100000">
                                          <p:val>
                                            <p:strVal val="#ppt_y"/>
                                          </p:val>
                                        </p:tav>
                                      </p:tavLst>
                                    </p:anim>
                                  </p:childTnLst>
                                </p:cTn>
                              </p:par>
                              <p:par>
                                <p:cTn id="85" presetID="2" presetClass="entr" presetSubtype="4" decel="44000"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additive="base">
                                        <p:cTn id="87" dur="750" fill="hold"/>
                                        <p:tgtEl>
                                          <p:spTgt spid="15"/>
                                        </p:tgtEl>
                                        <p:attrNameLst>
                                          <p:attrName>ppt_x</p:attrName>
                                        </p:attrNameLst>
                                      </p:cBhvr>
                                      <p:tavLst>
                                        <p:tav tm="0">
                                          <p:val>
                                            <p:strVal val="#ppt_x"/>
                                          </p:val>
                                        </p:tav>
                                        <p:tav tm="100000">
                                          <p:val>
                                            <p:strVal val="#ppt_x"/>
                                          </p:val>
                                        </p:tav>
                                      </p:tavLst>
                                    </p:anim>
                                    <p:anim calcmode="lin" valueType="num">
                                      <p:cBhvr additive="base">
                                        <p:cTn id="88" dur="750" fill="hold"/>
                                        <p:tgtEl>
                                          <p:spTgt spid="15"/>
                                        </p:tgtEl>
                                        <p:attrNameLst>
                                          <p:attrName>ppt_y</p:attrName>
                                        </p:attrNameLst>
                                      </p:cBhvr>
                                      <p:tavLst>
                                        <p:tav tm="0">
                                          <p:val>
                                            <p:strVal val="1+#ppt_h/2"/>
                                          </p:val>
                                        </p:tav>
                                        <p:tav tm="100000">
                                          <p:val>
                                            <p:strVal val="#ppt_y"/>
                                          </p:val>
                                        </p:tav>
                                      </p:tavLst>
                                    </p:anim>
                                  </p:childTnLst>
                                </p:cTn>
                              </p:par>
                            </p:childTnLst>
                          </p:cTn>
                        </p:par>
                        <p:par>
                          <p:cTn id="89" fill="hold">
                            <p:stCondLst>
                              <p:cond delay="7500"/>
                            </p:stCondLst>
                            <p:childTnLst>
                              <p:par>
                                <p:cTn id="90" presetID="10" presetClass="entr" presetSubtype="0" fill="hold" nodeType="after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fade">
                                      <p:cBhvr>
                                        <p:cTn id="92" dur="500"/>
                                        <p:tgtEl>
                                          <p:spTgt spid="19"/>
                                        </p:tgtEl>
                                      </p:cBhvr>
                                    </p:animEffect>
                                  </p:childTnLst>
                                </p:cTn>
                              </p:par>
                              <p:par>
                                <p:cTn id="93" presetID="22" presetClass="entr" presetSubtype="1" fill="hold" grpId="0" nodeType="withEffect">
                                  <p:stCondLst>
                                    <p:cond delay="0"/>
                                  </p:stCondLst>
                                  <p:childTnLst>
                                    <p:set>
                                      <p:cBhvr>
                                        <p:cTn id="94" dur="1" fill="hold">
                                          <p:stCondLst>
                                            <p:cond delay="0"/>
                                          </p:stCondLst>
                                        </p:cTn>
                                        <p:tgtEl>
                                          <p:spTgt spid="32"/>
                                        </p:tgtEl>
                                        <p:attrNameLst>
                                          <p:attrName>style.visibility</p:attrName>
                                        </p:attrNameLst>
                                      </p:cBhvr>
                                      <p:to>
                                        <p:strVal val="visible"/>
                                      </p:to>
                                    </p:set>
                                    <p:animEffect transition="in" filter="wipe(up)">
                                      <p:cBhvr>
                                        <p:cTn id="95" dur="500"/>
                                        <p:tgtEl>
                                          <p:spTgt spid="32"/>
                                        </p:tgtEl>
                                      </p:cBhvr>
                                    </p:animEffect>
                                  </p:childTnLst>
                                </p:cTn>
                              </p:par>
                            </p:childTnLst>
                          </p:cTn>
                        </p:par>
                        <p:par>
                          <p:cTn id="96" fill="hold">
                            <p:stCondLst>
                              <p:cond delay="8000"/>
                            </p:stCondLst>
                            <p:childTnLst>
                              <p:par>
                                <p:cTn id="97" presetID="10" presetClass="entr" presetSubtype="0" fill="hold" grpId="0" nodeType="afterEffect">
                                  <p:stCondLst>
                                    <p:cond delay="0"/>
                                  </p:stCondLst>
                                  <p:childTnLst>
                                    <p:set>
                                      <p:cBhvr>
                                        <p:cTn id="98" dur="1" fill="hold">
                                          <p:stCondLst>
                                            <p:cond delay="0"/>
                                          </p:stCondLst>
                                        </p:cTn>
                                        <p:tgtEl>
                                          <p:spTgt spid="36"/>
                                        </p:tgtEl>
                                        <p:attrNameLst>
                                          <p:attrName>style.visibility</p:attrName>
                                        </p:attrNameLst>
                                      </p:cBhvr>
                                      <p:to>
                                        <p:strVal val="visible"/>
                                      </p:to>
                                    </p:set>
                                    <p:animEffect transition="in" filter="fade">
                                      <p:cBhvr>
                                        <p:cTn id="9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13" grpId="0" animBg="1"/>
      <p:bldP spid="14" grpId="0" animBg="1"/>
      <p:bldP spid="15" grpId="0" animBg="1"/>
      <p:bldP spid="29" grpId="0" animBg="1"/>
      <p:bldP spid="30" grpId="0" animBg="1"/>
      <p:bldP spid="31" grpId="0" animBg="1"/>
      <p:bldP spid="32" grpId="0" animBg="1"/>
      <p:bldP spid="33" grpId="0"/>
      <p:bldP spid="34"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4030813" y="1821042"/>
            <a:ext cx="1651424" cy="1269560"/>
            <a:chOff x="4030813" y="1821042"/>
            <a:chExt cx="1651424" cy="1269560"/>
          </a:xfrm>
        </p:grpSpPr>
        <p:grpSp>
          <p:nvGrpSpPr>
            <p:cNvPr id="9" name="组合 8"/>
            <p:cNvGrpSpPr/>
            <p:nvPr/>
          </p:nvGrpSpPr>
          <p:grpSpPr>
            <a:xfrm rot="16200000">
              <a:off x="4221745" y="1630110"/>
              <a:ext cx="1269560" cy="1651424"/>
              <a:chOff x="4020870" y="2194485"/>
              <a:chExt cx="1102258" cy="1432090"/>
            </a:xfrm>
            <a:effectLst>
              <a:outerShdw blurRad="177800" dist="88900" dir="8100000" algn="tr" rotWithShape="0">
                <a:prstClr val="black">
                  <a:alpha val="28000"/>
                </a:prstClr>
              </a:outerShdw>
            </a:effectLst>
          </p:grpSpPr>
          <p:sp>
            <p:nvSpPr>
              <p:cNvPr id="1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1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grpSp>
        <p:sp>
          <p:nvSpPr>
            <p:cNvPr id="10" name="KSO_Shape"/>
            <p:cNvSpPr/>
            <p:nvPr/>
          </p:nvSpPr>
          <p:spPr bwMode="auto">
            <a:xfrm>
              <a:off x="4672274" y="2147243"/>
              <a:ext cx="779352" cy="66165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13" name="组合 12"/>
          <p:cNvGrpSpPr/>
          <p:nvPr/>
        </p:nvGrpSpPr>
        <p:grpSpPr>
          <a:xfrm>
            <a:off x="4774326" y="3355616"/>
            <a:ext cx="1659268" cy="1288657"/>
            <a:chOff x="4774326" y="3355616"/>
            <a:chExt cx="1659268" cy="1288657"/>
          </a:xfrm>
        </p:grpSpPr>
        <p:sp>
          <p:nvSpPr>
            <p:cNvPr id="14" name="椭圆 34"/>
            <p:cNvSpPr/>
            <p:nvPr/>
          </p:nvSpPr>
          <p:spPr>
            <a:xfrm rot="16200000">
              <a:off x="4959631" y="3170311"/>
              <a:ext cx="1288657" cy="165926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77800" dist="889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15" name="KSO_Shape"/>
            <p:cNvSpPr/>
            <p:nvPr/>
          </p:nvSpPr>
          <p:spPr bwMode="auto">
            <a:xfrm>
              <a:off x="5460492" y="3624563"/>
              <a:ext cx="733248" cy="733596"/>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bg1"/>
            </a:solidFill>
            <a:ln>
              <a:noFill/>
            </a:ln>
          </p:spPr>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16" name="组合 15"/>
          <p:cNvGrpSpPr/>
          <p:nvPr/>
        </p:nvGrpSpPr>
        <p:grpSpPr>
          <a:xfrm>
            <a:off x="4008541" y="4859286"/>
            <a:ext cx="1651424" cy="1269560"/>
            <a:chOff x="4008541" y="4859286"/>
            <a:chExt cx="1651424" cy="1269560"/>
          </a:xfrm>
        </p:grpSpPr>
        <p:grpSp>
          <p:nvGrpSpPr>
            <p:cNvPr id="17" name="组合 16"/>
            <p:cNvGrpSpPr/>
            <p:nvPr/>
          </p:nvGrpSpPr>
          <p:grpSpPr>
            <a:xfrm rot="16200000">
              <a:off x="4199473" y="4668354"/>
              <a:ext cx="1269560" cy="1651424"/>
              <a:chOff x="4020870" y="2194485"/>
              <a:chExt cx="1102258" cy="1432090"/>
            </a:xfrm>
            <a:effectLst>
              <a:outerShdw blurRad="177800" dist="88900" dir="8100000" algn="tr" rotWithShape="0">
                <a:prstClr val="black">
                  <a:alpha val="28000"/>
                </a:prstClr>
              </a:outerShdw>
            </a:effectLst>
          </p:grpSpPr>
          <p:sp>
            <p:nvSpPr>
              <p:cNvPr id="19"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20"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5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grpSp>
        <p:sp>
          <p:nvSpPr>
            <p:cNvPr id="18" name="KSO_Shape"/>
            <p:cNvSpPr/>
            <p:nvPr/>
          </p:nvSpPr>
          <p:spPr bwMode="auto">
            <a:xfrm>
              <a:off x="4665134" y="5184780"/>
              <a:ext cx="728375" cy="626866"/>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21" name="组合 20"/>
          <p:cNvGrpSpPr/>
          <p:nvPr/>
        </p:nvGrpSpPr>
        <p:grpSpPr>
          <a:xfrm>
            <a:off x="6010846" y="1848752"/>
            <a:ext cx="1659268" cy="1288656"/>
            <a:chOff x="6010846" y="1848752"/>
            <a:chExt cx="1659268" cy="1288656"/>
          </a:xfrm>
        </p:grpSpPr>
        <p:sp>
          <p:nvSpPr>
            <p:cNvPr id="22" name="椭圆 34"/>
            <p:cNvSpPr/>
            <p:nvPr/>
          </p:nvSpPr>
          <p:spPr>
            <a:xfrm rot="5400000">
              <a:off x="6196152" y="1663446"/>
              <a:ext cx="1288656" cy="165926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77800" dist="889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23" name="KSO_Shape"/>
            <p:cNvSpPr/>
            <p:nvPr/>
          </p:nvSpPr>
          <p:spPr bwMode="auto">
            <a:xfrm>
              <a:off x="6253256" y="2203405"/>
              <a:ext cx="840813" cy="57667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chemeClr val="bg1"/>
            </a:soli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24" name="组合 23"/>
          <p:cNvGrpSpPr/>
          <p:nvPr/>
        </p:nvGrpSpPr>
        <p:grpSpPr>
          <a:xfrm>
            <a:off x="6797772" y="3325547"/>
            <a:ext cx="1651424" cy="1269560"/>
            <a:chOff x="6797772" y="3325547"/>
            <a:chExt cx="1651424" cy="1269560"/>
          </a:xfrm>
        </p:grpSpPr>
        <p:grpSp>
          <p:nvGrpSpPr>
            <p:cNvPr id="25" name="组合 24"/>
            <p:cNvGrpSpPr/>
            <p:nvPr/>
          </p:nvGrpSpPr>
          <p:grpSpPr>
            <a:xfrm rot="5400000">
              <a:off x="6988704" y="3134615"/>
              <a:ext cx="1269560" cy="1651424"/>
              <a:chOff x="4020870" y="2194485"/>
              <a:chExt cx="1102258" cy="1432090"/>
            </a:xfrm>
            <a:effectLst>
              <a:outerShdw blurRad="177800" dist="88900" dir="8100000" algn="tr" rotWithShape="0">
                <a:prstClr val="black">
                  <a:alpha val="28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2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grpSp>
        <p:sp>
          <p:nvSpPr>
            <p:cNvPr id="26" name="KSO_Shape"/>
            <p:cNvSpPr/>
            <p:nvPr/>
          </p:nvSpPr>
          <p:spPr bwMode="auto">
            <a:xfrm>
              <a:off x="7055349" y="3605226"/>
              <a:ext cx="736352" cy="72811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29" name="组合 28"/>
          <p:cNvGrpSpPr/>
          <p:nvPr/>
        </p:nvGrpSpPr>
        <p:grpSpPr>
          <a:xfrm>
            <a:off x="5988573" y="4886996"/>
            <a:ext cx="1659268" cy="1288656"/>
            <a:chOff x="5988573" y="4886996"/>
            <a:chExt cx="1659268" cy="1288656"/>
          </a:xfrm>
        </p:grpSpPr>
        <p:sp>
          <p:nvSpPr>
            <p:cNvPr id="30" name="椭圆 34"/>
            <p:cNvSpPr/>
            <p:nvPr/>
          </p:nvSpPr>
          <p:spPr>
            <a:xfrm rot="5400000">
              <a:off x="6173879" y="4701690"/>
              <a:ext cx="1288656" cy="165926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77800" dist="88900" dir="8100000" algn="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rtlCol="0" anchor="ctr"/>
            <a:lstStyle/>
            <a:p>
              <a:pPr algn="ctr" defTabSz="1212215" fontAlgn="base">
                <a:spcBef>
                  <a:spcPct val="0"/>
                </a:spcBef>
                <a:spcAft>
                  <a:spcPct val="0"/>
                </a:spcAft>
              </a:pPr>
              <a:endParaRPr lang="zh-CN" altLang="en-US" sz="1630">
                <a:solidFill>
                  <a:srgbClr val="FFFFFF">
                    <a:lumMod val="50000"/>
                  </a:srgbClr>
                </a:solidFill>
                <a:latin typeface="微软雅黑" panose="020B0503020204020204" pitchFamily="34" charset="-122"/>
              </a:endParaRPr>
            </a:p>
          </p:txBody>
        </p:sp>
        <p:sp>
          <p:nvSpPr>
            <p:cNvPr id="31" name="KSO_Shape"/>
            <p:cNvSpPr/>
            <p:nvPr/>
          </p:nvSpPr>
          <p:spPr>
            <a:xfrm>
              <a:off x="6291809" y="5196373"/>
              <a:ext cx="676276" cy="675470"/>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sp>
        <p:nvSpPr>
          <p:cNvPr id="32" name="文本框 31"/>
          <p:cNvSpPr txBox="1"/>
          <p:nvPr/>
        </p:nvSpPr>
        <p:spPr>
          <a:xfrm>
            <a:off x="717793" y="2026100"/>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706522" y="3522731"/>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90860" y="501993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006205" y="2078483"/>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8994934" y="357511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979272" y="5072317"/>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2" decel="44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1+#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childTnLst>
                          </p:cTn>
                        </p:par>
                        <p:par>
                          <p:cTn id="29" fill="hold">
                            <p:stCondLst>
                              <p:cond delay="2000"/>
                            </p:stCondLst>
                            <p:childTnLst>
                              <p:par>
                                <p:cTn id="30" presetID="2" presetClass="entr" presetSubtype="8" decel="44000"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750" fill="hold"/>
                                        <p:tgtEl>
                                          <p:spTgt spid="21"/>
                                        </p:tgtEl>
                                        <p:attrNameLst>
                                          <p:attrName>ppt_x</p:attrName>
                                        </p:attrNameLst>
                                      </p:cBhvr>
                                      <p:tavLst>
                                        <p:tav tm="0">
                                          <p:val>
                                            <p:strVal val="0-#ppt_w/2"/>
                                          </p:val>
                                        </p:tav>
                                        <p:tav tm="100000">
                                          <p:val>
                                            <p:strVal val="#ppt_x"/>
                                          </p:val>
                                        </p:tav>
                                      </p:tavLst>
                                    </p:anim>
                                    <p:anim calcmode="lin" valueType="num">
                                      <p:cBhvr additive="base">
                                        <p:cTn id="33" dur="750" fill="hold"/>
                                        <p:tgtEl>
                                          <p:spTgt spid="21"/>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childTnLst>
                          </p:cTn>
                        </p:par>
                        <p:par>
                          <p:cTn id="38" fill="hold">
                            <p:stCondLst>
                              <p:cond delay="3500"/>
                            </p:stCondLst>
                            <p:childTnLst>
                              <p:par>
                                <p:cTn id="39" presetID="2" presetClass="entr" presetSubtype="2" decel="4400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750" fill="hold"/>
                                        <p:tgtEl>
                                          <p:spTgt spid="13"/>
                                        </p:tgtEl>
                                        <p:attrNameLst>
                                          <p:attrName>ppt_x</p:attrName>
                                        </p:attrNameLst>
                                      </p:cBhvr>
                                      <p:tavLst>
                                        <p:tav tm="0">
                                          <p:val>
                                            <p:strVal val="1+#ppt_w/2"/>
                                          </p:val>
                                        </p:tav>
                                        <p:tav tm="100000">
                                          <p:val>
                                            <p:strVal val="#ppt_x"/>
                                          </p:val>
                                        </p:tav>
                                      </p:tavLst>
                                    </p:anim>
                                    <p:anim calcmode="lin" valueType="num">
                                      <p:cBhvr additive="base">
                                        <p:cTn id="42" dur="750" fill="hold"/>
                                        <p:tgtEl>
                                          <p:spTgt spid="1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10" presetClass="entr" presetSubtype="0"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par>
                          <p:cTn id="47" fill="hold">
                            <p:stCondLst>
                              <p:cond delay="5000"/>
                            </p:stCondLst>
                            <p:childTnLst>
                              <p:par>
                                <p:cTn id="48" presetID="2" presetClass="entr" presetSubtype="8" decel="44000"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750" fill="hold"/>
                                        <p:tgtEl>
                                          <p:spTgt spid="24"/>
                                        </p:tgtEl>
                                        <p:attrNameLst>
                                          <p:attrName>ppt_x</p:attrName>
                                        </p:attrNameLst>
                                      </p:cBhvr>
                                      <p:tavLst>
                                        <p:tav tm="0">
                                          <p:val>
                                            <p:strVal val="0-#ppt_w/2"/>
                                          </p:val>
                                        </p:tav>
                                        <p:tav tm="100000">
                                          <p:val>
                                            <p:strVal val="#ppt_x"/>
                                          </p:val>
                                        </p:tav>
                                      </p:tavLst>
                                    </p:anim>
                                    <p:anim calcmode="lin" valueType="num">
                                      <p:cBhvr additive="base">
                                        <p:cTn id="51" dur="750" fill="hold"/>
                                        <p:tgtEl>
                                          <p:spTgt spid="24"/>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Effect transition="in" filter="fade">
                                      <p:cBhvr>
                                        <p:cTn id="55" dur="500"/>
                                        <p:tgtEl>
                                          <p:spTgt spid="36"/>
                                        </p:tgtEl>
                                      </p:cBhvr>
                                    </p:animEffect>
                                  </p:childTnLst>
                                </p:cTn>
                              </p:par>
                            </p:childTnLst>
                          </p:cTn>
                        </p:par>
                        <p:par>
                          <p:cTn id="56" fill="hold">
                            <p:stCondLst>
                              <p:cond delay="6500"/>
                            </p:stCondLst>
                            <p:childTnLst>
                              <p:par>
                                <p:cTn id="57" presetID="2" presetClass="entr" presetSubtype="2" decel="4400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750" fill="hold"/>
                                        <p:tgtEl>
                                          <p:spTgt spid="16"/>
                                        </p:tgtEl>
                                        <p:attrNameLst>
                                          <p:attrName>ppt_x</p:attrName>
                                        </p:attrNameLst>
                                      </p:cBhvr>
                                      <p:tavLst>
                                        <p:tav tm="0">
                                          <p:val>
                                            <p:strVal val="1+#ppt_w/2"/>
                                          </p:val>
                                        </p:tav>
                                        <p:tav tm="100000">
                                          <p:val>
                                            <p:strVal val="#ppt_x"/>
                                          </p:val>
                                        </p:tav>
                                      </p:tavLst>
                                    </p:anim>
                                    <p:anim calcmode="lin" valueType="num">
                                      <p:cBhvr additive="base">
                                        <p:cTn id="60" dur="750" fill="hold"/>
                                        <p:tgtEl>
                                          <p:spTgt spid="16"/>
                                        </p:tgtEl>
                                        <p:attrNameLst>
                                          <p:attrName>ppt_y</p:attrName>
                                        </p:attrNameLst>
                                      </p:cBhvr>
                                      <p:tavLst>
                                        <p:tav tm="0">
                                          <p:val>
                                            <p:strVal val="#ppt_y"/>
                                          </p:val>
                                        </p:tav>
                                        <p:tav tm="100000">
                                          <p:val>
                                            <p:strVal val="#ppt_y"/>
                                          </p:val>
                                        </p:tav>
                                      </p:tavLst>
                                    </p:anim>
                                  </p:childTnLst>
                                </p:cTn>
                              </p:par>
                            </p:childTnLst>
                          </p:cTn>
                        </p:par>
                        <p:par>
                          <p:cTn id="61" fill="hold">
                            <p:stCondLst>
                              <p:cond delay="7500"/>
                            </p:stCondLst>
                            <p:childTnLst>
                              <p:par>
                                <p:cTn id="62" presetID="10" presetClass="entr" presetSubtype="0" fill="hold" grpId="0" nodeType="after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500"/>
                                        <p:tgtEl>
                                          <p:spTgt spid="34"/>
                                        </p:tgtEl>
                                      </p:cBhvr>
                                    </p:animEffect>
                                  </p:childTnLst>
                                </p:cTn>
                              </p:par>
                            </p:childTnLst>
                          </p:cTn>
                        </p:par>
                        <p:par>
                          <p:cTn id="65" fill="hold">
                            <p:stCondLst>
                              <p:cond delay="8000"/>
                            </p:stCondLst>
                            <p:childTnLst>
                              <p:par>
                                <p:cTn id="66" presetID="2" presetClass="entr" presetSubtype="8" decel="44000"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additive="base">
                                        <p:cTn id="68" dur="750" fill="hold"/>
                                        <p:tgtEl>
                                          <p:spTgt spid="29"/>
                                        </p:tgtEl>
                                        <p:attrNameLst>
                                          <p:attrName>ppt_x</p:attrName>
                                        </p:attrNameLst>
                                      </p:cBhvr>
                                      <p:tavLst>
                                        <p:tav tm="0">
                                          <p:val>
                                            <p:strVal val="0-#ppt_w/2"/>
                                          </p:val>
                                        </p:tav>
                                        <p:tav tm="100000">
                                          <p:val>
                                            <p:strVal val="#ppt_x"/>
                                          </p:val>
                                        </p:tav>
                                      </p:tavLst>
                                    </p:anim>
                                    <p:anim calcmode="lin" valueType="num">
                                      <p:cBhvr additive="base">
                                        <p:cTn id="69" dur="750" fill="hold"/>
                                        <p:tgtEl>
                                          <p:spTgt spid="29"/>
                                        </p:tgtEl>
                                        <p:attrNameLst>
                                          <p:attrName>ppt_y</p:attrName>
                                        </p:attrNameLst>
                                      </p:cBhvr>
                                      <p:tavLst>
                                        <p:tav tm="0">
                                          <p:val>
                                            <p:strVal val="#ppt_y"/>
                                          </p:val>
                                        </p:tav>
                                        <p:tav tm="100000">
                                          <p:val>
                                            <p:strVal val="#ppt_y"/>
                                          </p:val>
                                        </p:tav>
                                      </p:tavLst>
                                    </p:anim>
                                  </p:childTnLst>
                                </p:cTn>
                              </p:par>
                            </p:childTnLst>
                          </p:cTn>
                        </p:par>
                        <p:par>
                          <p:cTn id="70" fill="hold">
                            <p:stCondLst>
                              <p:cond delay="9000"/>
                            </p:stCondLst>
                            <p:childTnLst>
                              <p:par>
                                <p:cTn id="71" presetID="10" presetClass="entr" presetSubtype="0" fill="hold" grpId="0" nodeType="after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fade">
                                      <p:cBhvr>
                                        <p:cTn id="7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2" grpId="0"/>
      <p:bldP spid="33" grpId="0"/>
      <p:bldP spid="34" grpId="0"/>
      <p:bldP spid="35" grpId="0"/>
      <p:bldP spid="36"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888766" y="2975171"/>
            <a:ext cx="1085554" cy="1134478"/>
          </a:xfrm>
          <a:prstGeom prst="rect">
            <a:avLst/>
          </a:prstGeom>
        </p:spPr>
        <p:txBody>
          <a:bodyPr wrap="none">
            <a:spAutoFit/>
          </a:bodyPr>
          <a:lstStyle/>
          <a:p>
            <a:pPr algn="ctr">
              <a:defRPr/>
            </a:pPr>
            <a:r>
              <a:rPr lang="en-US" altLang="zh-CN" sz="677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02</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工作完成情况</a:t>
            </a:r>
            <a:endPar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cxnSp>
        <p:nvCxnSpPr>
          <p:cNvPr id="8" name="直接箭头连接符 7"/>
          <p:cNvCxnSpPr/>
          <p:nvPr/>
        </p:nvCxnSpPr>
        <p:spPr>
          <a:xfrm flipV="1">
            <a:off x="2076793" y="1942989"/>
            <a:ext cx="1" cy="4478738"/>
          </a:xfrm>
          <a:prstGeom prst="straightConnector1">
            <a:avLst/>
          </a:prstGeom>
          <a:solidFill>
            <a:schemeClr val="accent1"/>
          </a:solidFill>
          <a:ln w="12700" cap="flat" cmpd="sng" algn="ctr">
            <a:solidFill>
              <a:schemeClr val="tx1">
                <a:lumMod val="85000"/>
                <a:lumOff val="1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直接箭头连接符 8"/>
          <p:cNvCxnSpPr/>
          <p:nvPr/>
        </p:nvCxnSpPr>
        <p:spPr>
          <a:xfrm>
            <a:off x="2077453" y="6421725"/>
            <a:ext cx="8957452" cy="773"/>
          </a:xfrm>
          <a:prstGeom prst="straightConnector1">
            <a:avLst/>
          </a:prstGeom>
          <a:solidFill>
            <a:schemeClr val="accent1"/>
          </a:solidFill>
          <a:ln w="12700" cap="flat" cmpd="sng" algn="ctr">
            <a:solidFill>
              <a:schemeClr val="tx1">
                <a:lumMod val="85000"/>
                <a:lumOff val="15000"/>
              </a:schemeClr>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组合 9"/>
          <p:cNvGrpSpPr/>
          <p:nvPr/>
        </p:nvGrpSpPr>
        <p:grpSpPr>
          <a:xfrm>
            <a:off x="2363141" y="5136188"/>
            <a:ext cx="1850639" cy="786078"/>
            <a:chOff x="2582250" y="5541358"/>
            <a:chExt cx="2076669" cy="882316"/>
          </a:xfrm>
        </p:grpSpPr>
        <p:grpSp>
          <p:nvGrpSpPr>
            <p:cNvPr id="11" name="组合 10"/>
            <p:cNvGrpSpPr/>
            <p:nvPr/>
          </p:nvGrpSpPr>
          <p:grpSpPr>
            <a:xfrm>
              <a:off x="2582250" y="5541358"/>
              <a:ext cx="2076669" cy="882316"/>
              <a:chOff x="2582250" y="5541358"/>
              <a:chExt cx="2076669" cy="882316"/>
            </a:xfrm>
          </p:grpSpPr>
          <p:sp>
            <p:nvSpPr>
              <p:cNvPr id="13" name="圆角矩形 12"/>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14" name="圆角矩形 13"/>
              <p:cNvSpPr/>
              <p:nvPr/>
            </p:nvSpPr>
            <p:spPr bwMode="auto">
              <a:xfrm>
                <a:off x="2675090" y="5620577"/>
                <a:ext cx="1896899" cy="727516"/>
              </a:xfrm>
              <a:prstGeom prst="roundRect">
                <a:avLst>
                  <a:gd name="adj" fmla="val 10568"/>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12" name="矩形 11"/>
            <p:cNvSpPr>
              <a:spLocks noChangeArrowheads="1"/>
            </p:cNvSpPr>
            <p:nvPr/>
          </p:nvSpPr>
          <p:spPr bwMode="auto">
            <a:xfrm>
              <a:off x="2810880" y="5754766"/>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一月份</a:t>
              </a:r>
            </a:p>
          </p:txBody>
        </p:sp>
      </p:grpSp>
      <p:sp>
        <p:nvSpPr>
          <p:cNvPr id="15" name="矩形 87"/>
          <p:cNvSpPr>
            <a:spLocks noChangeArrowheads="1"/>
          </p:cNvSpPr>
          <p:nvPr/>
        </p:nvSpPr>
        <p:spPr bwMode="auto">
          <a:xfrm>
            <a:off x="2505987" y="3032726"/>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grpSp>
        <p:nvGrpSpPr>
          <p:cNvPr id="16" name="组合 15"/>
          <p:cNvGrpSpPr/>
          <p:nvPr/>
        </p:nvGrpSpPr>
        <p:grpSpPr>
          <a:xfrm>
            <a:off x="4617854" y="4282701"/>
            <a:ext cx="1850639" cy="786078"/>
            <a:chOff x="5112345" y="4583380"/>
            <a:chExt cx="2076669" cy="882316"/>
          </a:xfrm>
        </p:grpSpPr>
        <p:grpSp>
          <p:nvGrpSpPr>
            <p:cNvPr id="17" name="组合 16"/>
            <p:cNvGrpSpPr/>
            <p:nvPr/>
          </p:nvGrpSpPr>
          <p:grpSpPr>
            <a:xfrm>
              <a:off x="5112345" y="4583380"/>
              <a:ext cx="2076669" cy="882316"/>
              <a:chOff x="2582250" y="5541358"/>
              <a:chExt cx="2076669" cy="882316"/>
            </a:xfrm>
          </p:grpSpPr>
          <p:sp>
            <p:nvSpPr>
              <p:cNvPr id="19" name="圆角矩形 18"/>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0" name="圆角矩形 19"/>
              <p:cNvSpPr/>
              <p:nvPr/>
            </p:nvSpPr>
            <p:spPr bwMode="auto">
              <a:xfrm>
                <a:off x="2675090" y="5620577"/>
                <a:ext cx="1896899" cy="727516"/>
              </a:xfrm>
              <a:prstGeom prst="roundRect">
                <a:avLst>
                  <a:gd name="adj" fmla="val 10568"/>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18" name="矩形 17"/>
            <p:cNvSpPr>
              <a:spLocks noChangeArrowheads="1"/>
            </p:cNvSpPr>
            <p:nvPr/>
          </p:nvSpPr>
          <p:spPr bwMode="auto">
            <a:xfrm>
              <a:off x="5295532" y="4806812"/>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二月份</a:t>
              </a:r>
              <a:endParaRPr lang="en-US" altLang="zh-CN" sz="1880" dirty="0">
                <a:solidFill>
                  <a:srgbClr val="F8F8F8"/>
                </a:solidFill>
                <a:latin typeface="微软雅黑" panose="020B0503020204020204" pitchFamily="34" charset="-122"/>
              </a:endParaRPr>
            </a:p>
          </p:txBody>
        </p:sp>
      </p:grpSp>
      <p:sp>
        <p:nvSpPr>
          <p:cNvPr id="21" name="矩形 87"/>
          <p:cNvSpPr>
            <a:spLocks noChangeArrowheads="1"/>
          </p:cNvSpPr>
          <p:nvPr/>
        </p:nvSpPr>
        <p:spPr bwMode="auto">
          <a:xfrm>
            <a:off x="4720203" y="2206257"/>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cxnSp>
        <p:nvCxnSpPr>
          <p:cNvPr id="22" name="直接连接符 21"/>
          <p:cNvCxnSpPr/>
          <p:nvPr/>
        </p:nvCxnSpPr>
        <p:spPr>
          <a:xfrm flipH="1">
            <a:off x="4483597" y="1942991"/>
            <a:ext cx="1588"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3" name="组合 22"/>
          <p:cNvGrpSpPr/>
          <p:nvPr/>
        </p:nvGrpSpPr>
        <p:grpSpPr>
          <a:xfrm>
            <a:off x="6745786" y="3471423"/>
            <a:ext cx="1850639" cy="786078"/>
            <a:chOff x="7500172" y="3672780"/>
            <a:chExt cx="2076669" cy="882316"/>
          </a:xfrm>
        </p:grpSpPr>
        <p:grpSp>
          <p:nvGrpSpPr>
            <p:cNvPr id="24" name="组合 23"/>
            <p:cNvGrpSpPr/>
            <p:nvPr/>
          </p:nvGrpSpPr>
          <p:grpSpPr>
            <a:xfrm>
              <a:off x="7500172" y="3672780"/>
              <a:ext cx="2076669" cy="882316"/>
              <a:chOff x="2582250" y="5541358"/>
              <a:chExt cx="2076669" cy="882316"/>
            </a:xfrm>
          </p:grpSpPr>
          <p:sp>
            <p:nvSpPr>
              <p:cNvPr id="26" name="圆角矩形 25"/>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7" name="圆角矩形 26"/>
              <p:cNvSpPr/>
              <p:nvPr/>
            </p:nvSpPr>
            <p:spPr bwMode="auto">
              <a:xfrm>
                <a:off x="2675090" y="5620577"/>
                <a:ext cx="1896899" cy="727516"/>
              </a:xfrm>
              <a:prstGeom prst="roundRect">
                <a:avLst>
                  <a:gd name="adj" fmla="val 10568"/>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25" name="矩形 24"/>
            <p:cNvSpPr>
              <a:spLocks noChangeArrowheads="1"/>
            </p:cNvSpPr>
            <p:nvPr/>
          </p:nvSpPr>
          <p:spPr bwMode="auto">
            <a:xfrm>
              <a:off x="7648408" y="3924496"/>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三月份</a:t>
              </a:r>
            </a:p>
          </p:txBody>
        </p:sp>
      </p:grpSp>
      <p:cxnSp>
        <p:nvCxnSpPr>
          <p:cNvPr id="28" name="直接连接符 27"/>
          <p:cNvCxnSpPr/>
          <p:nvPr/>
        </p:nvCxnSpPr>
        <p:spPr>
          <a:xfrm flipH="1">
            <a:off x="6601131" y="1942991"/>
            <a:ext cx="1588"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 name="矩形 87"/>
          <p:cNvSpPr>
            <a:spLocks noChangeArrowheads="1"/>
          </p:cNvSpPr>
          <p:nvPr/>
        </p:nvSpPr>
        <p:spPr bwMode="auto">
          <a:xfrm>
            <a:off x="6816988" y="4319039"/>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grpSp>
        <p:nvGrpSpPr>
          <p:cNvPr id="30" name="组合 29"/>
          <p:cNvGrpSpPr/>
          <p:nvPr/>
        </p:nvGrpSpPr>
        <p:grpSpPr>
          <a:xfrm>
            <a:off x="8824301" y="2621191"/>
            <a:ext cx="1850639" cy="786078"/>
            <a:chOff x="9832547" y="2718456"/>
            <a:chExt cx="2076669" cy="882316"/>
          </a:xfrm>
        </p:grpSpPr>
        <p:grpSp>
          <p:nvGrpSpPr>
            <p:cNvPr id="31" name="组合 30"/>
            <p:cNvGrpSpPr/>
            <p:nvPr/>
          </p:nvGrpSpPr>
          <p:grpSpPr>
            <a:xfrm>
              <a:off x="9832547" y="2718456"/>
              <a:ext cx="2076669" cy="882316"/>
              <a:chOff x="2582250" y="5541358"/>
              <a:chExt cx="2076669" cy="882316"/>
            </a:xfrm>
          </p:grpSpPr>
          <p:sp>
            <p:nvSpPr>
              <p:cNvPr id="33" name="圆角矩形 32"/>
              <p:cNvSpPr/>
              <p:nvPr/>
            </p:nvSpPr>
            <p:spPr bwMode="auto">
              <a:xfrm>
                <a:off x="2582250" y="5541358"/>
                <a:ext cx="2076669" cy="882316"/>
              </a:xfrm>
              <a:prstGeom prst="roundRect">
                <a:avLst>
                  <a:gd name="adj" fmla="val 10568"/>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34" name="圆角矩形 33"/>
              <p:cNvSpPr/>
              <p:nvPr/>
            </p:nvSpPr>
            <p:spPr bwMode="auto">
              <a:xfrm>
                <a:off x="2675090" y="5620577"/>
                <a:ext cx="1896899" cy="727516"/>
              </a:xfrm>
              <a:prstGeom prst="roundRect">
                <a:avLst>
                  <a:gd name="adj" fmla="val 10568"/>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114673" tIns="57337" rIns="114673" bIns="57337"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grpSp>
        <p:sp>
          <p:nvSpPr>
            <p:cNvPr id="32" name="矩形 31"/>
            <p:cNvSpPr>
              <a:spLocks noChangeArrowheads="1"/>
            </p:cNvSpPr>
            <p:nvPr/>
          </p:nvSpPr>
          <p:spPr bwMode="auto">
            <a:xfrm>
              <a:off x="10054058" y="2961968"/>
              <a:ext cx="1633649" cy="483800"/>
            </a:xfrm>
            <a:prstGeom prst="rect">
              <a:avLst/>
            </a:prstGeom>
            <a:noFill/>
            <a:ln w="7" cap="flat">
              <a:noFill/>
              <a:prstDash val="solid"/>
              <a:miter lim="800000"/>
            </a:ln>
          </p:spPr>
          <p:txBody>
            <a:bodyPr vert="horz" wrap="square" lIns="114673" tIns="57337" rIns="114673" bIns="57337" numCol="1" anchor="t" anchorCtr="0" compatLnSpc="1"/>
            <a:lstStyle/>
            <a:p>
              <a:pPr algn="ctr" defTabSz="1212215" fontAlgn="base">
                <a:spcBef>
                  <a:spcPct val="0"/>
                </a:spcBef>
                <a:spcAft>
                  <a:spcPct val="0"/>
                </a:spcAft>
              </a:pPr>
              <a:r>
                <a:rPr lang="zh-CN" altLang="en-US" sz="1880" dirty="0">
                  <a:solidFill>
                    <a:srgbClr val="F8F8F8"/>
                  </a:solidFill>
                  <a:latin typeface="微软雅黑" panose="020B0503020204020204" pitchFamily="34" charset="-122"/>
                </a:rPr>
                <a:t>四月份</a:t>
              </a:r>
            </a:p>
          </p:txBody>
        </p:sp>
      </p:grpSp>
      <p:sp>
        <p:nvSpPr>
          <p:cNvPr id="35" name="矩形 87"/>
          <p:cNvSpPr>
            <a:spLocks noChangeArrowheads="1"/>
          </p:cNvSpPr>
          <p:nvPr/>
        </p:nvSpPr>
        <p:spPr bwMode="auto">
          <a:xfrm>
            <a:off x="8960802" y="3461497"/>
            <a:ext cx="1571295" cy="1631206"/>
          </a:xfrm>
          <a:prstGeom prst="rect">
            <a:avLst/>
          </a:prstGeom>
          <a:noFill/>
          <a:ln w="9525">
            <a:noFill/>
            <a:miter lim="800000"/>
          </a:ln>
        </p:spPr>
        <p:txBody>
          <a:bodyPr wrap="square" lIns="121908" tIns="60955" rIns="121908" bIns="60955">
            <a:spAutoFit/>
          </a:bodyPr>
          <a:lstStyle/>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a:p>
            <a:pPr algn="ctr" defTabSz="1212215" eaLnBrk="0" fontAlgn="ctr" hangingPunct="0">
              <a:spcBef>
                <a:spcPct val="0"/>
              </a:spcBef>
              <a:spcAft>
                <a:spcPct val="0"/>
              </a:spcAft>
              <a:buClr>
                <a:srgbClr val="FF0000"/>
              </a:buClr>
              <a:buSzPct val="70000"/>
            </a:pP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r>
              <a:rPr lang="en-US" altLang="zh-CN" sz="1400" dirty="0">
                <a:solidFill>
                  <a:srgbClr val="6C6C6C">
                    <a:lumMod val="75000"/>
                  </a:srgbClr>
                </a:solidFill>
                <a:latin typeface="微软雅黑" panose="020B0503020204020204" pitchFamily="34" charset="-122"/>
                <a:ea typeface="微软雅黑" panose="020B0503020204020204" pitchFamily="34" charset="-122"/>
              </a:rPr>
              <a:t/>
            </a:r>
            <a:br>
              <a:rPr lang="en-US" altLang="zh-CN" sz="1400" dirty="0">
                <a:solidFill>
                  <a:srgbClr val="6C6C6C">
                    <a:lumMod val="75000"/>
                  </a:srgbClr>
                </a:solidFill>
                <a:latin typeface="微软雅黑" panose="020B0503020204020204" pitchFamily="34" charset="-122"/>
                <a:ea typeface="微软雅黑" panose="020B0503020204020204" pitchFamily="34" charset="-122"/>
              </a:rPr>
            </a:br>
            <a:r>
              <a:rPr lang="zh-CN" altLang="en-US" sz="1400" dirty="0">
                <a:solidFill>
                  <a:srgbClr val="6C6C6C">
                    <a:lumMod val="75000"/>
                  </a:srgbClr>
                </a:solidFill>
                <a:latin typeface="微软雅黑" panose="020B0503020204020204" pitchFamily="34" charset="-122"/>
                <a:ea typeface="微软雅黑" panose="020B0503020204020204" pitchFamily="34" charset="-122"/>
              </a:rPr>
              <a:t>点击添加文本</a:t>
            </a:r>
          </a:p>
        </p:txBody>
      </p:sp>
      <p:cxnSp>
        <p:nvCxnSpPr>
          <p:cNvPr id="36" name="直接连接符 35"/>
          <p:cNvCxnSpPr/>
          <p:nvPr/>
        </p:nvCxnSpPr>
        <p:spPr>
          <a:xfrm>
            <a:off x="8746532" y="1942991"/>
            <a:ext cx="0" cy="4408048"/>
          </a:xfrm>
          <a:prstGeom prst="line">
            <a:avLst/>
          </a:prstGeom>
          <a:solidFill>
            <a:schemeClr val="accent1"/>
          </a:solidFill>
          <a:ln w="12700" cap="flat" cmpd="sng" algn="ctr">
            <a:solidFill>
              <a:schemeClr val="tx1">
                <a:lumMod val="85000"/>
                <a:lumOff val="1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4"/>
          <p:cNvSpPr txBox="1"/>
          <p:nvPr/>
        </p:nvSpPr>
        <p:spPr>
          <a:xfrm>
            <a:off x="1043888" y="2275881"/>
            <a:ext cx="738640" cy="3600616"/>
          </a:xfrm>
          <a:prstGeom prst="rect">
            <a:avLst/>
          </a:prstGeom>
          <a:noFill/>
        </p:spPr>
        <p:txBody>
          <a:bodyPr vert="eaVert" wrap="square" lIns="121908" tIns="60955" rIns="121908" bIns="60955" rtlCol="0">
            <a:spAutoFit/>
          </a:bodyPr>
          <a:lstStyle/>
          <a:p>
            <a:pPr defTabSz="1212215" fontAlgn="base">
              <a:spcBef>
                <a:spcPct val="0"/>
              </a:spcBef>
              <a:spcAft>
                <a:spcPct val="0"/>
              </a:spcAft>
            </a:pPr>
            <a:r>
              <a:rPr lang="zh-CN" altLang="en-US" sz="3200" dirty="0">
                <a:solidFill>
                  <a:srgbClr val="6C6C6C">
                    <a:lumMod val="75000"/>
                  </a:srgbClr>
                </a:solidFill>
                <a:latin typeface="微软雅黑" panose="020B0503020204020204" pitchFamily="34" charset="-122"/>
                <a:ea typeface="微软雅黑" panose="020B0503020204020204" pitchFamily="34" charset="-122"/>
              </a:rPr>
              <a:t>添加标题文字内容</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8"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1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37"/>
                                        </p:tgtEl>
                                        <p:attrNameLst>
                                          <p:attrName>ppt_y</p:attrName>
                                        </p:attrNameLst>
                                      </p:cBhvr>
                                      <p:tavLst>
                                        <p:tav tm="0">
                                          <p:val>
                                            <p:strVal val="#ppt_y"/>
                                          </p:val>
                                        </p:tav>
                                        <p:tav tm="100000">
                                          <p:val>
                                            <p:strVal val="#ppt_y"/>
                                          </p:val>
                                        </p:tav>
                                      </p:tavLst>
                                    </p:anim>
                                    <p:anim calcmode="lin" valueType="num">
                                      <p:cBhvr>
                                        <p:cTn id="32" dur="500" fill="hold"/>
                                        <p:tgtEl>
                                          <p:spTgt spid="37"/>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37"/>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37"/>
                                        </p:tgtEl>
                                      </p:cBhvr>
                                    </p:animEffect>
                                  </p:childTnLst>
                                </p:cTn>
                              </p:par>
                            </p:childTnLst>
                          </p:cTn>
                        </p:par>
                        <p:par>
                          <p:cTn id="35" fill="hold">
                            <p:stCondLst>
                              <p:cond delay="1350"/>
                            </p:stCondLst>
                            <p:childTnLst>
                              <p:par>
                                <p:cTn id="36" presetID="22" presetClass="entr" presetSubtype="4"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down)">
                                      <p:cBhvr>
                                        <p:cTn id="38" dur="500"/>
                                        <p:tgtEl>
                                          <p:spTgt spid="22"/>
                                        </p:tgtEl>
                                      </p:cBhvr>
                                    </p:animEffect>
                                  </p:childTnLst>
                                </p:cTn>
                              </p:par>
                              <p:par>
                                <p:cTn id="39" presetID="22" presetClass="entr" presetSubtype="4"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down)">
                                      <p:cBhvr>
                                        <p:cTn id="41" dur="50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wipe(down)">
                                      <p:cBhvr>
                                        <p:cTn id="44" dur="500"/>
                                        <p:tgtEl>
                                          <p:spTgt spid="36"/>
                                        </p:tgtEl>
                                      </p:cBhvr>
                                    </p:animEffect>
                                  </p:childTnLst>
                                </p:cTn>
                              </p:par>
                            </p:childTnLst>
                          </p:cTn>
                        </p:par>
                        <p:par>
                          <p:cTn id="45" fill="hold">
                            <p:stCondLst>
                              <p:cond delay="1850"/>
                            </p:stCondLst>
                            <p:childTnLst>
                              <p:par>
                                <p:cTn id="46" presetID="52"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Scale>
                                      <p:cBhvr>
                                        <p:cTn id="48" dur="75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9" dur="750" decel="50000" fill="hold">
                                          <p:stCondLst>
                                            <p:cond delay="0"/>
                                          </p:stCondLst>
                                        </p:cTn>
                                        <p:tgtEl>
                                          <p:spTgt spid="10"/>
                                        </p:tgtEl>
                                        <p:attrNameLst>
                                          <p:attrName>ppt_x</p:attrName>
                                          <p:attrName>ppt_y</p:attrName>
                                        </p:attrNameLst>
                                      </p:cBhvr>
                                    </p:animMotion>
                                    <p:animEffect transition="in" filter="fade">
                                      <p:cBhvr>
                                        <p:cTn id="50" dur="750"/>
                                        <p:tgtEl>
                                          <p:spTgt spid="10"/>
                                        </p:tgtEl>
                                      </p:cBhvr>
                                    </p:animEffect>
                                  </p:childTnLst>
                                </p:cTn>
                              </p:par>
                            </p:childTnLst>
                          </p:cTn>
                        </p:par>
                        <p:par>
                          <p:cTn id="51" fill="hold">
                            <p:stCondLst>
                              <p:cond delay="2850"/>
                            </p:stCondLst>
                            <p:childTnLst>
                              <p:par>
                                <p:cTn id="52" presetID="22" presetClass="entr" presetSubtype="4"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wipe(down)">
                                      <p:cBhvr>
                                        <p:cTn id="54" dur="500"/>
                                        <p:tgtEl>
                                          <p:spTgt spid="15"/>
                                        </p:tgtEl>
                                      </p:cBhvr>
                                    </p:animEffect>
                                  </p:childTnLst>
                                </p:cTn>
                              </p:par>
                            </p:childTnLst>
                          </p:cTn>
                        </p:par>
                        <p:par>
                          <p:cTn id="55" fill="hold">
                            <p:stCondLst>
                              <p:cond delay="3350"/>
                            </p:stCondLst>
                            <p:childTnLst>
                              <p:par>
                                <p:cTn id="56" presetID="52" presetClass="entr" presetSubtype="0" fill="hold" nodeType="afterEffect">
                                  <p:stCondLst>
                                    <p:cond delay="0"/>
                                  </p:stCondLst>
                                  <p:childTnLst>
                                    <p:set>
                                      <p:cBhvr>
                                        <p:cTn id="57" dur="1" fill="hold">
                                          <p:stCondLst>
                                            <p:cond delay="0"/>
                                          </p:stCondLst>
                                        </p:cTn>
                                        <p:tgtEl>
                                          <p:spTgt spid="16"/>
                                        </p:tgtEl>
                                        <p:attrNameLst>
                                          <p:attrName>style.visibility</p:attrName>
                                        </p:attrNameLst>
                                      </p:cBhvr>
                                      <p:to>
                                        <p:strVal val="visible"/>
                                      </p:to>
                                    </p:set>
                                    <p:animScale>
                                      <p:cBhvr>
                                        <p:cTn id="58" dur="75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750" decel="50000" fill="hold">
                                          <p:stCondLst>
                                            <p:cond delay="0"/>
                                          </p:stCondLst>
                                        </p:cTn>
                                        <p:tgtEl>
                                          <p:spTgt spid="16"/>
                                        </p:tgtEl>
                                        <p:attrNameLst>
                                          <p:attrName>ppt_x</p:attrName>
                                          <p:attrName>ppt_y</p:attrName>
                                        </p:attrNameLst>
                                      </p:cBhvr>
                                    </p:animMotion>
                                    <p:animEffect transition="in" filter="fade">
                                      <p:cBhvr>
                                        <p:cTn id="60" dur="750"/>
                                        <p:tgtEl>
                                          <p:spTgt spid="16"/>
                                        </p:tgtEl>
                                      </p:cBhvr>
                                    </p:animEffect>
                                  </p:childTnLst>
                                </p:cTn>
                              </p:par>
                            </p:childTnLst>
                          </p:cTn>
                        </p:par>
                        <p:par>
                          <p:cTn id="61" fill="hold">
                            <p:stCondLst>
                              <p:cond delay="4350"/>
                            </p:stCondLst>
                            <p:childTnLst>
                              <p:par>
                                <p:cTn id="62" presetID="22" presetClass="entr" presetSubtype="4"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wipe(down)">
                                      <p:cBhvr>
                                        <p:cTn id="64" dur="500"/>
                                        <p:tgtEl>
                                          <p:spTgt spid="21"/>
                                        </p:tgtEl>
                                      </p:cBhvr>
                                    </p:animEffect>
                                  </p:childTnLst>
                                </p:cTn>
                              </p:par>
                            </p:childTnLst>
                          </p:cTn>
                        </p:par>
                        <p:par>
                          <p:cTn id="65" fill="hold">
                            <p:stCondLst>
                              <p:cond delay="4850"/>
                            </p:stCondLst>
                            <p:childTnLst>
                              <p:par>
                                <p:cTn id="66" presetID="52" presetClass="entr" presetSubtype="0"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Scale>
                                      <p:cBhvr>
                                        <p:cTn id="68" dur="750" decel="50000" fill="hold">
                                          <p:stCondLst>
                                            <p:cond delay="0"/>
                                          </p:stCondLst>
                                        </p:cTn>
                                        <p:tgtEl>
                                          <p:spTgt spid="2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750" decel="50000" fill="hold">
                                          <p:stCondLst>
                                            <p:cond delay="0"/>
                                          </p:stCondLst>
                                        </p:cTn>
                                        <p:tgtEl>
                                          <p:spTgt spid="23"/>
                                        </p:tgtEl>
                                        <p:attrNameLst>
                                          <p:attrName>ppt_x</p:attrName>
                                          <p:attrName>ppt_y</p:attrName>
                                        </p:attrNameLst>
                                      </p:cBhvr>
                                    </p:animMotion>
                                    <p:animEffect transition="in" filter="fade">
                                      <p:cBhvr>
                                        <p:cTn id="70" dur="750"/>
                                        <p:tgtEl>
                                          <p:spTgt spid="23"/>
                                        </p:tgtEl>
                                      </p:cBhvr>
                                    </p:animEffect>
                                  </p:childTnLst>
                                </p:cTn>
                              </p:par>
                            </p:childTnLst>
                          </p:cTn>
                        </p:par>
                        <p:par>
                          <p:cTn id="71" fill="hold">
                            <p:stCondLst>
                              <p:cond delay="5850"/>
                            </p:stCondLst>
                            <p:childTnLst>
                              <p:par>
                                <p:cTn id="72" presetID="22" presetClass="entr" presetSubtype="1"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wipe(up)">
                                      <p:cBhvr>
                                        <p:cTn id="74" dur="500"/>
                                        <p:tgtEl>
                                          <p:spTgt spid="29"/>
                                        </p:tgtEl>
                                      </p:cBhvr>
                                    </p:animEffect>
                                  </p:childTnLst>
                                </p:cTn>
                              </p:par>
                            </p:childTnLst>
                          </p:cTn>
                        </p:par>
                        <p:par>
                          <p:cTn id="75" fill="hold">
                            <p:stCondLst>
                              <p:cond delay="6350"/>
                            </p:stCondLst>
                            <p:childTnLst>
                              <p:par>
                                <p:cTn id="76" presetID="52" presetClass="entr" presetSubtype="0" fill="hold" nodeType="afterEffect">
                                  <p:stCondLst>
                                    <p:cond delay="0"/>
                                  </p:stCondLst>
                                  <p:childTnLst>
                                    <p:set>
                                      <p:cBhvr>
                                        <p:cTn id="77" dur="1" fill="hold">
                                          <p:stCondLst>
                                            <p:cond delay="0"/>
                                          </p:stCondLst>
                                        </p:cTn>
                                        <p:tgtEl>
                                          <p:spTgt spid="30"/>
                                        </p:tgtEl>
                                        <p:attrNameLst>
                                          <p:attrName>style.visibility</p:attrName>
                                        </p:attrNameLst>
                                      </p:cBhvr>
                                      <p:to>
                                        <p:strVal val="visible"/>
                                      </p:to>
                                    </p:set>
                                    <p:animScale>
                                      <p:cBhvr>
                                        <p:cTn id="78" dur="75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9" dur="750" decel="50000" fill="hold">
                                          <p:stCondLst>
                                            <p:cond delay="0"/>
                                          </p:stCondLst>
                                        </p:cTn>
                                        <p:tgtEl>
                                          <p:spTgt spid="30"/>
                                        </p:tgtEl>
                                        <p:attrNameLst>
                                          <p:attrName>ppt_x</p:attrName>
                                          <p:attrName>ppt_y</p:attrName>
                                        </p:attrNameLst>
                                      </p:cBhvr>
                                    </p:animMotion>
                                    <p:animEffect transition="in" filter="fade">
                                      <p:cBhvr>
                                        <p:cTn id="80" dur="750"/>
                                        <p:tgtEl>
                                          <p:spTgt spid="30"/>
                                        </p:tgtEl>
                                      </p:cBhvr>
                                    </p:animEffect>
                                  </p:childTnLst>
                                </p:cTn>
                              </p:par>
                            </p:childTnLst>
                          </p:cTn>
                        </p:par>
                        <p:par>
                          <p:cTn id="81" fill="hold">
                            <p:stCondLst>
                              <p:cond delay="735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5" grpId="0"/>
      <p:bldP spid="21" grpId="0"/>
      <p:bldP spid="29" grpId="0"/>
      <p:bldP spid="35"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640883" y="1843049"/>
            <a:ext cx="9176046" cy="2644375"/>
            <a:chOff x="1640883" y="1843049"/>
            <a:chExt cx="9176046" cy="2644375"/>
          </a:xfrm>
        </p:grpSpPr>
        <p:sp>
          <p:nvSpPr>
            <p:cNvPr id="9" name="Rectangle 3"/>
            <p:cNvSpPr>
              <a:spLocks noChangeArrowheads="1"/>
            </p:cNvSpPr>
            <p:nvPr/>
          </p:nvSpPr>
          <p:spPr bwMode="auto">
            <a:xfrm>
              <a:off x="1666844" y="2053154"/>
              <a:ext cx="4123636" cy="2113669"/>
            </a:xfrm>
            <a:prstGeom prst="rect">
              <a:avLst/>
            </a:prstGeom>
            <a:solidFill>
              <a:schemeClr val="bg1">
                <a:lumMod val="75000"/>
              </a:schemeClr>
            </a:soli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10" name="矩形 33"/>
            <p:cNvGrpSpPr/>
            <p:nvPr/>
          </p:nvGrpSpPr>
          <p:grpSpPr bwMode="auto">
            <a:xfrm>
              <a:off x="1666844" y="4116035"/>
              <a:ext cx="9150085" cy="371389"/>
              <a:chOff x="634" y="937"/>
              <a:chExt cx="6470" cy="234"/>
            </a:xfrm>
          </p:grpSpPr>
          <p:pic>
            <p:nvPicPr>
              <p:cNvPr id="14" name="矩形 33"/>
              <p:cNvPicPr>
                <a:picLocks noChangeArrowheads="1"/>
              </p:cNvPicPr>
              <p:nvPr/>
            </p:nvPicPr>
            <p:blipFill>
              <a:blip r:embed="rId3"/>
              <a:srcRect/>
              <a:stretch>
                <a:fillRect/>
              </a:stretch>
            </p:blipFill>
            <p:spPr bwMode="auto">
              <a:xfrm>
                <a:off x="634" y="937"/>
                <a:ext cx="6470" cy="234"/>
              </a:xfrm>
              <a:prstGeom prst="rect">
                <a:avLst/>
              </a:prstGeom>
              <a:noFill/>
              <a:extLst>
                <a:ext uri="{909E8E84-426E-40DD-AFC4-6F175D3DCCD1}">
                  <a14:hiddenFill xmlns:a14="http://schemas.microsoft.com/office/drawing/2010/main">
                    <a:solidFill>
                      <a:srgbClr val="FFFFFF"/>
                    </a:solidFill>
                  </a14:hiddenFill>
                </a:ext>
              </a:extLst>
            </p:spPr>
          </p:pic>
          <p:sp>
            <p:nvSpPr>
              <p:cNvPr id="15" name="Text Box 55"/>
              <p:cNvSpPr txBox="1">
                <a:spLocks noChangeArrowheads="1"/>
              </p:cNvSpPr>
              <p:nvPr/>
            </p:nvSpPr>
            <p:spPr bwMode="auto">
              <a:xfrm rot="16200000">
                <a:off x="3769" y="-2163"/>
                <a:ext cx="102" cy="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en-US" sz="800" b="1"/>
              </a:p>
            </p:txBody>
          </p:sp>
        </p:grpSp>
        <p:grpSp>
          <p:nvGrpSpPr>
            <p:cNvPr id="11" name="矩形 33"/>
            <p:cNvGrpSpPr/>
            <p:nvPr/>
          </p:nvGrpSpPr>
          <p:grpSpPr bwMode="auto">
            <a:xfrm>
              <a:off x="1640883" y="1843049"/>
              <a:ext cx="9150085" cy="371389"/>
              <a:chOff x="634" y="937"/>
              <a:chExt cx="6470" cy="234"/>
            </a:xfrm>
          </p:grpSpPr>
          <p:pic>
            <p:nvPicPr>
              <p:cNvPr id="12" name="矩形 33"/>
              <p:cNvPicPr>
                <a:picLocks noChangeArrowheads="1"/>
              </p:cNvPicPr>
              <p:nvPr/>
            </p:nvPicPr>
            <p:blipFill>
              <a:blip r:embed="rId3"/>
              <a:srcRect/>
              <a:stretch>
                <a:fillRect/>
              </a:stretch>
            </p:blipFill>
            <p:spPr bwMode="auto">
              <a:xfrm>
                <a:off x="634" y="937"/>
                <a:ext cx="6470" cy="23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5"/>
              <p:cNvSpPr txBox="1">
                <a:spLocks noChangeArrowheads="1"/>
              </p:cNvSpPr>
              <p:nvPr/>
            </p:nvSpPr>
            <p:spPr bwMode="auto">
              <a:xfrm rot="16200000">
                <a:off x="3769" y="-2163"/>
                <a:ext cx="102" cy="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hangingPunct="1">
                  <a:buFontTx/>
                  <a:buNone/>
                </a:pPr>
                <a:endParaRPr lang="zh-CN" altLang="en-US" sz="800" b="1"/>
              </a:p>
            </p:txBody>
          </p:sp>
        </p:grpSp>
      </p:grpSp>
      <p:sp>
        <p:nvSpPr>
          <p:cNvPr id="16" name="Rectangle 2"/>
          <p:cNvSpPr/>
          <p:nvPr/>
        </p:nvSpPr>
        <p:spPr>
          <a:xfrm>
            <a:off x="5790480" y="2052852"/>
            <a:ext cx="4882020" cy="2110797"/>
          </a:xfrm>
          <a:prstGeom prst="rect">
            <a:avLst/>
          </a:prstGeom>
          <a:blipFill rotWithShape="1">
            <a:blip r:embed="rId4" cstate="screen">
              <a:extLst>
                <a:ext uri="{28A0092B-C50C-407E-A947-70E740481C1C}">
                  <a14:useLocalDpi xmlns:a14="http://schemas.microsoft.com/office/drawing/2010/main"/>
                </a:ext>
              </a:extLst>
            </a:blip>
            <a:srcRec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sz="1865">
              <a:solidFill>
                <a:schemeClr val="bg1">
                  <a:lumMod val="95000"/>
                </a:schemeClr>
              </a:solidFill>
            </a:endParaRPr>
          </a:p>
        </p:txBody>
      </p:sp>
      <p:grpSp>
        <p:nvGrpSpPr>
          <p:cNvPr id="17" name="组合 16"/>
          <p:cNvGrpSpPr/>
          <p:nvPr/>
        </p:nvGrpSpPr>
        <p:grpSpPr>
          <a:xfrm>
            <a:off x="1587753" y="4369816"/>
            <a:ext cx="1333191" cy="1333191"/>
            <a:chOff x="1587753" y="4369816"/>
            <a:chExt cx="1333191" cy="1333191"/>
          </a:xfrm>
        </p:grpSpPr>
        <p:pic>
          <p:nvPicPr>
            <p:cNvPr id="18" name="椭圆 44"/>
            <p:cNvPicPr>
              <a:picLocks noChangeArrowheads="1"/>
            </p:cNvPicPr>
            <p:nvPr/>
          </p:nvPicPr>
          <p:blipFill>
            <a:blip r:embed="rId5"/>
            <a:srcRect/>
            <a:stretch>
              <a:fillRect/>
            </a:stretch>
          </p:blipFill>
          <p:spPr bwMode="auto">
            <a:xfrm>
              <a:off x="1587753" y="4369816"/>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19" name="Oval 4"/>
            <p:cNvSpPr>
              <a:spLocks noChangeArrowheads="1"/>
            </p:cNvSpPr>
            <p:nvPr/>
          </p:nvSpPr>
          <p:spPr bwMode="auto">
            <a:xfrm>
              <a:off x="1717898" y="4495200"/>
              <a:ext cx="955454" cy="96021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20" name="Group 20"/>
            <p:cNvGrpSpPr/>
            <p:nvPr/>
          </p:nvGrpSpPr>
          <p:grpSpPr>
            <a:xfrm>
              <a:off x="1941421" y="4703152"/>
              <a:ext cx="535639" cy="538964"/>
              <a:chOff x="7971783" y="2080670"/>
              <a:chExt cx="401822" cy="404317"/>
            </a:xfrm>
            <a:solidFill>
              <a:schemeClr val="bg1"/>
            </a:solidFill>
          </p:grpSpPr>
          <p:sp>
            <p:nvSpPr>
              <p:cNvPr id="21" name="Freeform 42"/>
              <p:cNvSpPr>
                <a:spLocks noEditPoints="1"/>
              </p:cNvSpPr>
              <p:nvPr/>
            </p:nvSpPr>
            <p:spPr bwMode="auto">
              <a:xfrm>
                <a:off x="7971783" y="2080670"/>
                <a:ext cx="401822" cy="404317"/>
              </a:xfrm>
              <a:custGeom>
                <a:avLst/>
                <a:gdLst>
                  <a:gd name="T0" fmla="*/ 60 w 121"/>
                  <a:gd name="T1" fmla="*/ 0 h 121"/>
                  <a:gd name="T2" fmla="*/ 0 w 121"/>
                  <a:gd name="T3" fmla="*/ 61 h 121"/>
                  <a:gd name="T4" fmla="*/ 60 w 121"/>
                  <a:gd name="T5" fmla="*/ 121 h 121"/>
                  <a:gd name="T6" fmla="*/ 121 w 121"/>
                  <a:gd name="T7" fmla="*/ 61 h 121"/>
                  <a:gd name="T8" fmla="*/ 60 w 121"/>
                  <a:gd name="T9" fmla="*/ 0 h 121"/>
                  <a:gd name="T10" fmla="*/ 60 w 121"/>
                  <a:gd name="T11" fmla="*/ 111 h 121"/>
                  <a:gd name="T12" fmla="*/ 10 w 121"/>
                  <a:gd name="T13" fmla="*/ 61 h 121"/>
                  <a:gd name="T14" fmla="*/ 60 w 121"/>
                  <a:gd name="T15" fmla="*/ 10 h 121"/>
                  <a:gd name="T16" fmla="*/ 111 w 121"/>
                  <a:gd name="T17" fmla="*/ 61 h 121"/>
                  <a:gd name="T18" fmla="*/ 60 w 121"/>
                  <a:gd name="T19"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1" h="121">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22" name="Freeform 43"/>
              <p:cNvSpPr/>
              <p:nvPr/>
            </p:nvSpPr>
            <p:spPr bwMode="auto">
              <a:xfrm>
                <a:off x="8079103" y="2178006"/>
                <a:ext cx="139764" cy="199662"/>
              </a:xfrm>
              <a:custGeom>
                <a:avLst/>
                <a:gdLst>
                  <a:gd name="T0" fmla="*/ 42 w 42"/>
                  <a:gd name="T1" fmla="*/ 60 h 60"/>
                  <a:gd name="T2" fmla="*/ 42 w 42"/>
                  <a:gd name="T3" fmla="*/ 0 h 60"/>
                  <a:gd name="T4" fmla="*/ 0 w 42"/>
                  <a:gd name="T5" fmla="*/ 42 h 60"/>
                  <a:gd name="T6" fmla="*/ 42 w 42"/>
                  <a:gd name="T7" fmla="*/ 60 h 60"/>
                </a:gdLst>
                <a:ahLst/>
                <a:cxnLst>
                  <a:cxn ang="0">
                    <a:pos x="T0" y="T1"/>
                  </a:cxn>
                  <a:cxn ang="0">
                    <a:pos x="T2" y="T3"/>
                  </a:cxn>
                  <a:cxn ang="0">
                    <a:pos x="T4" y="T5"/>
                  </a:cxn>
                  <a:cxn ang="0">
                    <a:pos x="T6" y="T7"/>
                  </a:cxn>
                </a:cxnLst>
                <a:rect l="0" t="0" r="r" b="b"/>
                <a:pathLst>
                  <a:path w="42" h="60">
                    <a:moveTo>
                      <a:pt x="42" y="60"/>
                    </a:moveTo>
                    <a:cubicBezTo>
                      <a:pt x="42" y="0"/>
                      <a:pt x="42" y="0"/>
                      <a:pt x="42" y="0"/>
                    </a:cubicBezTo>
                    <a:cubicBezTo>
                      <a:pt x="0" y="42"/>
                      <a:pt x="0" y="42"/>
                      <a:pt x="0" y="42"/>
                    </a:cubicBezTo>
                    <a:cubicBezTo>
                      <a:pt x="29" y="42"/>
                      <a:pt x="42" y="60"/>
                      <a:pt x="42" y="60"/>
                    </a:cubicBezTo>
                    <a:close/>
                  </a:path>
                </a:pathLst>
              </a:custGeom>
              <a:grpFill/>
              <a:ln>
                <a:noFill/>
              </a:ln>
            </p:spPr>
            <p:txBody>
              <a:bodyPr/>
              <a:lstStyle/>
              <a:p>
                <a:pPr defTabSz="914400">
                  <a:defRPr/>
                </a:pPr>
                <a:endParaRPr lang="en-US" sz="1865">
                  <a:solidFill>
                    <a:schemeClr val="bg1">
                      <a:lumMod val="95000"/>
                    </a:schemeClr>
                  </a:solidFill>
                </a:endParaRPr>
              </a:p>
            </p:txBody>
          </p:sp>
        </p:grpSp>
      </p:grpSp>
      <p:grpSp>
        <p:nvGrpSpPr>
          <p:cNvPr id="23" name="组合 22"/>
          <p:cNvGrpSpPr/>
          <p:nvPr/>
        </p:nvGrpSpPr>
        <p:grpSpPr>
          <a:xfrm>
            <a:off x="4241439" y="4382513"/>
            <a:ext cx="1333191" cy="1333191"/>
            <a:chOff x="4241439" y="4382513"/>
            <a:chExt cx="1333191" cy="1333191"/>
          </a:xfrm>
        </p:grpSpPr>
        <p:pic>
          <p:nvPicPr>
            <p:cNvPr id="24" name="椭圆 44"/>
            <p:cNvPicPr>
              <a:picLocks noChangeArrowheads="1"/>
            </p:cNvPicPr>
            <p:nvPr/>
          </p:nvPicPr>
          <p:blipFill>
            <a:blip r:embed="rId5"/>
            <a:srcRect/>
            <a:stretch>
              <a:fillRect/>
            </a:stretch>
          </p:blipFill>
          <p:spPr bwMode="auto">
            <a:xfrm>
              <a:off x="4241439" y="4382513"/>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25" name="Oval 12"/>
            <p:cNvSpPr>
              <a:spLocks noChangeArrowheads="1"/>
            </p:cNvSpPr>
            <p:nvPr/>
          </p:nvSpPr>
          <p:spPr bwMode="auto">
            <a:xfrm>
              <a:off x="4381107" y="4517420"/>
              <a:ext cx="957041" cy="960215"/>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26" name="Group 23"/>
            <p:cNvGrpSpPr/>
            <p:nvPr/>
          </p:nvGrpSpPr>
          <p:grpSpPr>
            <a:xfrm>
              <a:off x="4620345" y="4761375"/>
              <a:ext cx="519003" cy="452462"/>
              <a:chOff x="7540014" y="4306907"/>
              <a:chExt cx="389342" cy="339426"/>
            </a:xfrm>
            <a:solidFill>
              <a:schemeClr val="bg1"/>
            </a:solidFill>
          </p:grpSpPr>
          <p:sp>
            <p:nvSpPr>
              <p:cNvPr id="27"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p:spPr>
            <p:txBody>
              <a:bodyPr/>
              <a:lstStyle/>
              <a:p>
                <a:pPr defTabSz="914400">
                  <a:defRPr/>
                </a:pPr>
                <a:endParaRPr lang="en-US" sz="1865">
                  <a:solidFill>
                    <a:schemeClr val="bg1">
                      <a:lumMod val="95000"/>
                    </a:schemeClr>
                  </a:solidFill>
                </a:endParaRPr>
              </a:p>
            </p:txBody>
          </p:sp>
          <p:sp>
            <p:nvSpPr>
              <p:cNvPr id="28"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p:spPr>
            <p:txBody>
              <a:bodyPr/>
              <a:lstStyle/>
              <a:p>
                <a:pPr defTabSz="914400">
                  <a:defRPr/>
                </a:pPr>
                <a:endParaRPr lang="en-US" sz="1865">
                  <a:solidFill>
                    <a:schemeClr val="bg1">
                      <a:lumMod val="95000"/>
                    </a:schemeClr>
                  </a:solidFill>
                </a:endParaRPr>
              </a:p>
            </p:txBody>
          </p:sp>
          <p:sp>
            <p:nvSpPr>
              <p:cNvPr id="29"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p:spPr>
            <p:txBody>
              <a:bodyPr/>
              <a:lstStyle/>
              <a:p>
                <a:pPr defTabSz="914400">
                  <a:defRPr/>
                </a:pPr>
                <a:endParaRPr lang="en-US" sz="1865">
                  <a:solidFill>
                    <a:schemeClr val="bg1">
                      <a:lumMod val="95000"/>
                    </a:schemeClr>
                  </a:solidFill>
                </a:endParaRPr>
              </a:p>
            </p:txBody>
          </p:sp>
          <p:sp>
            <p:nvSpPr>
              <p:cNvPr id="30"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p:spPr>
            <p:txBody>
              <a:bodyPr/>
              <a:lstStyle/>
              <a:p>
                <a:pPr defTabSz="914400">
                  <a:defRPr/>
                </a:pPr>
                <a:endParaRPr lang="en-US" sz="1865">
                  <a:solidFill>
                    <a:schemeClr val="bg1">
                      <a:lumMod val="95000"/>
                    </a:schemeClr>
                  </a:solidFill>
                </a:endParaRPr>
              </a:p>
            </p:txBody>
          </p:sp>
          <p:sp>
            <p:nvSpPr>
              <p:cNvPr id="31"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p:spPr>
            <p:txBody>
              <a:bodyPr/>
              <a:lstStyle/>
              <a:p>
                <a:pPr defTabSz="914400">
                  <a:defRPr/>
                </a:pPr>
                <a:endParaRPr lang="en-US" sz="1865">
                  <a:solidFill>
                    <a:schemeClr val="bg1">
                      <a:lumMod val="95000"/>
                    </a:schemeClr>
                  </a:solidFill>
                </a:endParaRPr>
              </a:p>
            </p:txBody>
          </p:sp>
          <p:sp>
            <p:nvSpPr>
              <p:cNvPr id="32"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p:spPr>
            <p:txBody>
              <a:bodyPr/>
              <a:lstStyle/>
              <a:p>
                <a:pPr defTabSz="914400">
                  <a:defRPr/>
                </a:pPr>
                <a:endParaRPr lang="en-US" sz="1865">
                  <a:solidFill>
                    <a:schemeClr val="bg1">
                      <a:lumMod val="95000"/>
                    </a:schemeClr>
                  </a:solidFill>
                </a:endParaRPr>
              </a:p>
            </p:txBody>
          </p:sp>
          <p:sp>
            <p:nvSpPr>
              <p:cNvPr id="33"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p:spPr>
            <p:txBody>
              <a:bodyPr/>
              <a:lstStyle/>
              <a:p>
                <a:pPr defTabSz="914400">
                  <a:defRPr/>
                </a:pPr>
                <a:endParaRPr lang="en-US" sz="1865">
                  <a:solidFill>
                    <a:schemeClr val="bg1">
                      <a:lumMod val="95000"/>
                    </a:schemeClr>
                  </a:solidFill>
                </a:endParaRPr>
              </a:p>
            </p:txBody>
          </p:sp>
          <p:sp>
            <p:nvSpPr>
              <p:cNvPr id="34" name="Rectangle 117"/>
              <p:cNvSpPr>
                <a:spLocks noChangeArrowheads="1"/>
              </p:cNvSpPr>
              <p:nvPr/>
            </p:nvSpPr>
            <p:spPr bwMode="auto">
              <a:xfrm>
                <a:off x="7589930" y="4421713"/>
                <a:ext cx="109814" cy="17471"/>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35" name="Rectangle 118"/>
              <p:cNvSpPr>
                <a:spLocks noChangeArrowheads="1"/>
              </p:cNvSpPr>
              <p:nvPr/>
            </p:nvSpPr>
            <p:spPr bwMode="auto">
              <a:xfrm>
                <a:off x="7589930" y="4461645"/>
                <a:ext cx="109814" cy="17471"/>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36" name="Rectangle 119"/>
              <p:cNvSpPr>
                <a:spLocks noChangeArrowheads="1"/>
              </p:cNvSpPr>
              <p:nvPr/>
            </p:nvSpPr>
            <p:spPr bwMode="auto">
              <a:xfrm>
                <a:off x="7589930" y="4506569"/>
                <a:ext cx="109814" cy="14975"/>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37" name="Rectangle 120"/>
              <p:cNvSpPr>
                <a:spLocks noChangeArrowheads="1"/>
              </p:cNvSpPr>
              <p:nvPr/>
            </p:nvSpPr>
            <p:spPr bwMode="auto">
              <a:xfrm>
                <a:off x="7589930" y="4548998"/>
                <a:ext cx="109814" cy="17471"/>
              </a:xfrm>
              <a:prstGeom prst="rect">
                <a:avLst/>
              </a:prstGeom>
              <a:grpFill/>
              <a:ln>
                <a:noFill/>
              </a:ln>
            </p:spPr>
            <p:txBody>
              <a:bodyPr/>
              <a:lstStyle/>
              <a:p>
                <a:pPr defTabSz="914400">
                  <a:defRPr/>
                </a:pPr>
                <a:endParaRPr lang="en-US" sz="1865">
                  <a:solidFill>
                    <a:schemeClr val="bg1">
                      <a:lumMod val="95000"/>
                    </a:schemeClr>
                  </a:solidFill>
                </a:endParaRPr>
              </a:p>
            </p:txBody>
          </p:sp>
        </p:grpSp>
      </p:grpSp>
      <p:grpSp>
        <p:nvGrpSpPr>
          <p:cNvPr id="38" name="组合 37"/>
          <p:cNvGrpSpPr/>
          <p:nvPr/>
        </p:nvGrpSpPr>
        <p:grpSpPr>
          <a:xfrm>
            <a:off x="9483738" y="4344422"/>
            <a:ext cx="1333191" cy="1333191"/>
            <a:chOff x="9483738" y="4344422"/>
            <a:chExt cx="1333191" cy="1333191"/>
          </a:xfrm>
        </p:grpSpPr>
        <p:pic>
          <p:nvPicPr>
            <p:cNvPr id="39" name="椭圆 44"/>
            <p:cNvPicPr>
              <a:picLocks noChangeArrowheads="1"/>
            </p:cNvPicPr>
            <p:nvPr/>
          </p:nvPicPr>
          <p:blipFill>
            <a:blip r:embed="rId5"/>
            <a:srcRect/>
            <a:stretch>
              <a:fillRect/>
            </a:stretch>
          </p:blipFill>
          <p:spPr bwMode="auto">
            <a:xfrm>
              <a:off x="9483738" y="4344422"/>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40" name="Oval 16"/>
            <p:cNvSpPr>
              <a:spLocks noChangeArrowheads="1"/>
            </p:cNvSpPr>
            <p:nvPr/>
          </p:nvSpPr>
          <p:spPr bwMode="auto">
            <a:xfrm>
              <a:off x="9636103" y="4471392"/>
              <a:ext cx="955454" cy="96021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41" name="Group 35"/>
            <p:cNvGrpSpPr/>
            <p:nvPr/>
          </p:nvGrpSpPr>
          <p:grpSpPr>
            <a:xfrm>
              <a:off x="9857952" y="4715393"/>
              <a:ext cx="505695" cy="502369"/>
              <a:chOff x="6853673" y="3715407"/>
              <a:chExt cx="379359" cy="376864"/>
            </a:xfrm>
            <a:solidFill>
              <a:schemeClr val="bg1"/>
            </a:solidFill>
          </p:grpSpPr>
          <p:sp>
            <p:nvSpPr>
              <p:cNvPr id="42" name="Freeform 150"/>
              <p:cNvSpPr>
                <a:spLocks noEditPoints="1"/>
              </p:cNvSpPr>
              <p:nvPr/>
            </p:nvSpPr>
            <p:spPr bwMode="auto">
              <a:xfrm>
                <a:off x="6853673" y="3715407"/>
                <a:ext cx="379359" cy="376864"/>
              </a:xfrm>
              <a:custGeom>
                <a:avLst/>
                <a:gdLst>
                  <a:gd name="T0" fmla="*/ 57 w 114"/>
                  <a:gd name="T1" fmla="*/ 0 h 114"/>
                  <a:gd name="T2" fmla="*/ 0 w 114"/>
                  <a:gd name="T3" fmla="*/ 57 h 114"/>
                  <a:gd name="T4" fmla="*/ 57 w 114"/>
                  <a:gd name="T5" fmla="*/ 114 h 114"/>
                  <a:gd name="T6" fmla="*/ 114 w 114"/>
                  <a:gd name="T7" fmla="*/ 57 h 114"/>
                  <a:gd name="T8" fmla="*/ 57 w 114"/>
                  <a:gd name="T9" fmla="*/ 0 h 114"/>
                  <a:gd name="T10" fmla="*/ 57 w 114"/>
                  <a:gd name="T11" fmla="*/ 108 h 114"/>
                  <a:gd name="T12" fmla="*/ 6 w 114"/>
                  <a:gd name="T13" fmla="*/ 57 h 114"/>
                  <a:gd name="T14" fmla="*/ 57 w 114"/>
                  <a:gd name="T15" fmla="*/ 6 h 114"/>
                  <a:gd name="T16" fmla="*/ 108 w 114"/>
                  <a:gd name="T17" fmla="*/ 57 h 114"/>
                  <a:gd name="T18" fmla="*/ 57 w 114"/>
                  <a:gd name="T19" fmla="*/ 108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43" name="Rectangle 151"/>
              <p:cNvSpPr>
                <a:spLocks noChangeArrowheads="1"/>
              </p:cNvSpPr>
              <p:nvPr/>
            </p:nvSpPr>
            <p:spPr bwMode="auto">
              <a:xfrm>
                <a:off x="6998429" y="3987447"/>
                <a:ext cx="22463" cy="42429"/>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44" name="Rectangle 152"/>
              <p:cNvSpPr>
                <a:spLocks noChangeArrowheads="1"/>
              </p:cNvSpPr>
              <p:nvPr/>
            </p:nvSpPr>
            <p:spPr bwMode="auto">
              <a:xfrm>
                <a:off x="7033370" y="3987447"/>
                <a:ext cx="19966" cy="42429"/>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45" name="Rectangle 153"/>
              <p:cNvSpPr>
                <a:spLocks noChangeArrowheads="1"/>
              </p:cNvSpPr>
              <p:nvPr/>
            </p:nvSpPr>
            <p:spPr bwMode="auto">
              <a:xfrm>
                <a:off x="7068311" y="3987447"/>
                <a:ext cx="19966" cy="42429"/>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46" name="Freeform 154"/>
              <p:cNvSpPr/>
              <p:nvPr/>
            </p:nvSpPr>
            <p:spPr bwMode="auto">
              <a:xfrm>
                <a:off x="6970976" y="3822725"/>
                <a:ext cx="82362" cy="84857"/>
              </a:xfrm>
              <a:custGeom>
                <a:avLst/>
                <a:gdLst>
                  <a:gd name="T0" fmla="*/ 19 w 25"/>
                  <a:gd name="T1" fmla="*/ 22 h 25"/>
                  <a:gd name="T2" fmla="*/ 22 w 25"/>
                  <a:gd name="T3" fmla="*/ 25 h 25"/>
                  <a:gd name="T4" fmla="*/ 25 w 25"/>
                  <a:gd name="T5" fmla="*/ 22 h 25"/>
                  <a:gd name="T6" fmla="*/ 22 w 25"/>
                  <a:gd name="T7" fmla="*/ 19 h 25"/>
                  <a:gd name="T8" fmla="*/ 21 w 25"/>
                  <a:gd name="T9" fmla="*/ 19 h 25"/>
                  <a:gd name="T10" fmla="*/ 0 w 25"/>
                  <a:gd name="T11" fmla="*/ 0 h 25"/>
                  <a:gd name="T12" fmla="*/ 19 w 25"/>
                  <a:gd name="T13" fmla="*/ 22 h 25"/>
                  <a:gd name="T14" fmla="*/ 19 w 25"/>
                  <a:gd name="T15" fmla="*/ 22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53" name="Freeform 155"/>
              <p:cNvSpPr/>
              <p:nvPr/>
            </p:nvSpPr>
            <p:spPr bwMode="auto">
              <a:xfrm>
                <a:off x="6921060" y="3987447"/>
                <a:ext cx="22463" cy="19966"/>
              </a:xfrm>
              <a:custGeom>
                <a:avLst/>
                <a:gdLst>
                  <a:gd name="T0" fmla="*/ 0 w 9"/>
                  <a:gd name="T1" fmla="*/ 6 h 8"/>
                  <a:gd name="T2" fmla="*/ 3 w 9"/>
                  <a:gd name="T3" fmla="*/ 8 h 8"/>
                  <a:gd name="T4" fmla="*/ 9 w 9"/>
                  <a:gd name="T5" fmla="*/ 1 h 8"/>
                  <a:gd name="T6" fmla="*/ 7 w 9"/>
                  <a:gd name="T7" fmla="*/ 0 h 8"/>
                  <a:gd name="T8" fmla="*/ 0 w 9"/>
                  <a:gd name="T9" fmla="*/ 6 h 8"/>
                </a:gdLst>
                <a:ahLst/>
                <a:cxnLst>
                  <a:cxn ang="0">
                    <a:pos x="T0" y="T1"/>
                  </a:cxn>
                  <a:cxn ang="0">
                    <a:pos x="T2" y="T3"/>
                  </a:cxn>
                  <a:cxn ang="0">
                    <a:pos x="T4" y="T5"/>
                  </a:cxn>
                  <a:cxn ang="0">
                    <a:pos x="T6" y="T7"/>
                  </a:cxn>
                  <a:cxn ang="0">
                    <a:pos x="T8" y="T9"/>
                  </a:cxn>
                </a:cxnLst>
                <a:rect l="0" t="0" r="r" b="b"/>
                <a:pathLst>
                  <a:path w="9" h="8">
                    <a:moveTo>
                      <a:pt x="0" y="6"/>
                    </a:moveTo>
                    <a:lnTo>
                      <a:pt x="3" y="8"/>
                    </a:lnTo>
                    <a:lnTo>
                      <a:pt x="9" y="1"/>
                    </a:lnTo>
                    <a:lnTo>
                      <a:pt x="7" y="0"/>
                    </a:lnTo>
                    <a:lnTo>
                      <a:pt x="0" y="6"/>
                    </a:lnTo>
                    <a:close/>
                  </a:path>
                </a:pathLst>
              </a:custGeom>
              <a:grpFill/>
              <a:ln>
                <a:noFill/>
              </a:ln>
            </p:spPr>
            <p:txBody>
              <a:bodyPr/>
              <a:lstStyle/>
              <a:p>
                <a:pPr defTabSz="914400">
                  <a:defRPr/>
                </a:pPr>
                <a:endParaRPr lang="en-US" sz="1865">
                  <a:solidFill>
                    <a:schemeClr val="bg1">
                      <a:lumMod val="95000"/>
                    </a:schemeClr>
                  </a:solidFill>
                </a:endParaRPr>
              </a:p>
            </p:txBody>
          </p:sp>
          <p:sp>
            <p:nvSpPr>
              <p:cNvPr id="54" name="Freeform 156"/>
              <p:cNvSpPr/>
              <p:nvPr/>
            </p:nvSpPr>
            <p:spPr bwMode="auto">
              <a:xfrm>
                <a:off x="6901094" y="3942523"/>
                <a:ext cx="27454" cy="14975"/>
              </a:xfrm>
              <a:custGeom>
                <a:avLst/>
                <a:gdLst>
                  <a:gd name="T0" fmla="*/ 9 w 11"/>
                  <a:gd name="T1" fmla="*/ 0 h 6"/>
                  <a:gd name="T2" fmla="*/ 0 w 11"/>
                  <a:gd name="T3" fmla="*/ 3 h 6"/>
                  <a:gd name="T4" fmla="*/ 1 w 11"/>
                  <a:gd name="T5" fmla="*/ 6 h 6"/>
                  <a:gd name="T6" fmla="*/ 11 w 11"/>
                  <a:gd name="T7" fmla="*/ 3 h 6"/>
                  <a:gd name="T8" fmla="*/ 9 w 11"/>
                  <a:gd name="T9" fmla="*/ 0 h 6"/>
                </a:gdLst>
                <a:ahLst/>
                <a:cxnLst>
                  <a:cxn ang="0">
                    <a:pos x="T0" y="T1"/>
                  </a:cxn>
                  <a:cxn ang="0">
                    <a:pos x="T2" y="T3"/>
                  </a:cxn>
                  <a:cxn ang="0">
                    <a:pos x="T4" y="T5"/>
                  </a:cxn>
                  <a:cxn ang="0">
                    <a:pos x="T6" y="T7"/>
                  </a:cxn>
                  <a:cxn ang="0">
                    <a:pos x="T8" y="T9"/>
                  </a:cxn>
                </a:cxnLst>
                <a:rect l="0" t="0" r="r" b="b"/>
                <a:pathLst>
                  <a:path w="11" h="6">
                    <a:moveTo>
                      <a:pt x="9" y="0"/>
                    </a:moveTo>
                    <a:lnTo>
                      <a:pt x="0" y="3"/>
                    </a:lnTo>
                    <a:lnTo>
                      <a:pt x="1" y="6"/>
                    </a:lnTo>
                    <a:lnTo>
                      <a:pt x="11" y="3"/>
                    </a:lnTo>
                    <a:lnTo>
                      <a:pt x="9" y="0"/>
                    </a:lnTo>
                    <a:close/>
                  </a:path>
                </a:pathLst>
              </a:custGeom>
              <a:grpFill/>
              <a:ln>
                <a:noFill/>
              </a:ln>
            </p:spPr>
            <p:txBody>
              <a:bodyPr/>
              <a:lstStyle/>
              <a:p>
                <a:pPr defTabSz="914400">
                  <a:defRPr/>
                </a:pPr>
                <a:endParaRPr lang="en-US" sz="1865">
                  <a:solidFill>
                    <a:schemeClr val="bg1">
                      <a:lumMod val="95000"/>
                    </a:schemeClr>
                  </a:solidFill>
                </a:endParaRPr>
              </a:p>
            </p:txBody>
          </p:sp>
          <p:sp>
            <p:nvSpPr>
              <p:cNvPr id="55" name="Freeform 157"/>
              <p:cNvSpPr/>
              <p:nvPr/>
            </p:nvSpPr>
            <p:spPr bwMode="auto">
              <a:xfrm>
                <a:off x="6933538" y="3790281"/>
                <a:ext cx="19966" cy="22463"/>
              </a:xfrm>
              <a:custGeom>
                <a:avLst/>
                <a:gdLst>
                  <a:gd name="T0" fmla="*/ 0 w 8"/>
                  <a:gd name="T1" fmla="*/ 3 h 9"/>
                  <a:gd name="T2" fmla="*/ 7 w 8"/>
                  <a:gd name="T3" fmla="*/ 9 h 9"/>
                  <a:gd name="T4" fmla="*/ 8 w 8"/>
                  <a:gd name="T5" fmla="*/ 7 h 9"/>
                  <a:gd name="T6" fmla="*/ 2 w 8"/>
                  <a:gd name="T7" fmla="*/ 0 h 9"/>
                  <a:gd name="T8" fmla="*/ 0 w 8"/>
                  <a:gd name="T9" fmla="*/ 3 h 9"/>
                </a:gdLst>
                <a:ahLst/>
                <a:cxnLst>
                  <a:cxn ang="0">
                    <a:pos x="T0" y="T1"/>
                  </a:cxn>
                  <a:cxn ang="0">
                    <a:pos x="T2" y="T3"/>
                  </a:cxn>
                  <a:cxn ang="0">
                    <a:pos x="T4" y="T5"/>
                  </a:cxn>
                  <a:cxn ang="0">
                    <a:pos x="T6" y="T7"/>
                  </a:cxn>
                  <a:cxn ang="0">
                    <a:pos x="T8" y="T9"/>
                  </a:cxn>
                </a:cxnLst>
                <a:rect l="0" t="0" r="r" b="b"/>
                <a:pathLst>
                  <a:path w="8" h="9">
                    <a:moveTo>
                      <a:pt x="0" y="3"/>
                    </a:moveTo>
                    <a:lnTo>
                      <a:pt x="7" y="9"/>
                    </a:lnTo>
                    <a:lnTo>
                      <a:pt x="8" y="7"/>
                    </a:lnTo>
                    <a:lnTo>
                      <a:pt x="2" y="0"/>
                    </a:lnTo>
                    <a:lnTo>
                      <a:pt x="0" y="3"/>
                    </a:lnTo>
                    <a:close/>
                  </a:path>
                </a:pathLst>
              </a:custGeom>
              <a:grpFill/>
              <a:ln>
                <a:noFill/>
              </a:ln>
            </p:spPr>
            <p:txBody>
              <a:bodyPr/>
              <a:lstStyle/>
              <a:p>
                <a:pPr defTabSz="914400">
                  <a:defRPr/>
                </a:pPr>
                <a:endParaRPr lang="en-US" sz="1865">
                  <a:solidFill>
                    <a:schemeClr val="bg1">
                      <a:lumMod val="95000"/>
                    </a:schemeClr>
                  </a:solidFill>
                </a:endParaRPr>
              </a:p>
            </p:txBody>
          </p:sp>
          <p:sp>
            <p:nvSpPr>
              <p:cNvPr id="56" name="Freeform 158"/>
              <p:cNvSpPr/>
              <p:nvPr/>
            </p:nvSpPr>
            <p:spPr bwMode="auto">
              <a:xfrm>
                <a:off x="6903589" y="3840196"/>
                <a:ext cx="27454" cy="12480"/>
              </a:xfrm>
              <a:custGeom>
                <a:avLst/>
                <a:gdLst>
                  <a:gd name="T0" fmla="*/ 11 w 11"/>
                  <a:gd name="T1" fmla="*/ 3 h 5"/>
                  <a:gd name="T2" fmla="*/ 2 w 11"/>
                  <a:gd name="T3" fmla="*/ 0 h 5"/>
                  <a:gd name="T4" fmla="*/ 0 w 11"/>
                  <a:gd name="T5" fmla="*/ 3 h 5"/>
                  <a:gd name="T6" fmla="*/ 10 w 11"/>
                  <a:gd name="T7" fmla="*/ 5 h 5"/>
                  <a:gd name="T8" fmla="*/ 11 w 11"/>
                  <a:gd name="T9" fmla="*/ 3 h 5"/>
                </a:gdLst>
                <a:ahLst/>
                <a:cxnLst>
                  <a:cxn ang="0">
                    <a:pos x="T0" y="T1"/>
                  </a:cxn>
                  <a:cxn ang="0">
                    <a:pos x="T2" y="T3"/>
                  </a:cxn>
                  <a:cxn ang="0">
                    <a:pos x="T4" y="T5"/>
                  </a:cxn>
                  <a:cxn ang="0">
                    <a:pos x="T6" y="T7"/>
                  </a:cxn>
                  <a:cxn ang="0">
                    <a:pos x="T8" y="T9"/>
                  </a:cxn>
                </a:cxnLst>
                <a:rect l="0" t="0" r="r" b="b"/>
                <a:pathLst>
                  <a:path w="11" h="5">
                    <a:moveTo>
                      <a:pt x="11" y="3"/>
                    </a:moveTo>
                    <a:lnTo>
                      <a:pt x="2" y="0"/>
                    </a:lnTo>
                    <a:lnTo>
                      <a:pt x="0" y="3"/>
                    </a:lnTo>
                    <a:lnTo>
                      <a:pt x="10" y="5"/>
                    </a:lnTo>
                    <a:lnTo>
                      <a:pt x="11" y="3"/>
                    </a:lnTo>
                    <a:close/>
                  </a:path>
                </a:pathLst>
              </a:custGeom>
              <a:grpFill/>
              <a:ln>
                <a:noFill/>
              </a:ln>
            </p:spPr>
            <p:txBody>
              <a:bodyPr/>
              <a:lstStyle/>
              <a:p>
                <a:pPr defTabSz="914400">
                  <a:defRPr/>
                </a:pPr>
                <a:endParaRPr lang="en-US" sz="1865">
                  <a:solidFill>
                    <a:schemeClr val="bg1">
                      <a:lumMod val="95000"/>
                    </a:schemeClr>
                  </a:solidFill>
                </a:endParaRPr>
              </a:p>
            </p:txBody>
          </p:sp>
          <p:sp>
            <p:nvSpPr>
              <p:cNvPr id="57" name="Rectangle 159"/>
              <p:cNvSpPr>
                <a:spLocks noChangeArrowheads="1"/>
              </p:cNvSpPr>
              <p:nvPr/>
            </p:nvSpPr>
            <p:spPr bwMode="auto">
              <a:xfrm>
                <a:off x="7040858" y="3750348"/>
                <a:ext cx="7488" cy="22463"/>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58" name="Freeform 160"/>
              <p:cNvSpPr/>
              <p:nvPr/>
            </p:nvSpPr>
            <p:spPr bwMode="auto">
              <a:xfrm>
                <a:off x="6973471" y="3760331"/>
                <a:ext cx="17471" cy="22463"/>
              </a:xfrm>
              <a:custGeom>
                <a:avLst/>
                <a:gdLst>
                  <a:gd name="T0" fmla="*/ 7 w 7"/>
                  <a:gd name="T1" fmla="*/ 8 h 9"/>
                  <a:gd name="T2" fmla="*/ 3 w 7"/>
                  <a:gd name="T3" fmla="*/ 0 h 9"/>
                  <a:gd name="T4" fmla="*/ 0 w 7"/>
                  <a:gd name="T5" fmla="*/ 2 h 9"/>
                  <a:gd name="T6" fmla="*/ 4 w 7"/>
                  <a:gd name="T7" fmla="*/ 9 h 9"/>
                  <a:gd name="T8" fmla="*/ 7 w 7"/>
                  <a:gd name="T9" fmla="*/ 8 h 9"/>
                </a:gdLst>
                <a:ahLst/>
                <a:cxnLst>
                  <a:cxn ang="0">
                    <a:pos x="T0" y="T1"/>
                  </a:cxn>
                  <a:cxn ang="0">
                    <a:pos x="T2" y="T3"/>
                  </a:cxn>
                  <a:cxn ang="0">
                    <a:pos x="T4" y="T5"/>
                  </a:cxn>
                  <a:cxn ang="0">
                    <a:pos x="T6" y="T7"/>
                  </a:cxn>
                  <a:cxn ang="0">
                    <a:pos x="T8" y="T9"/>
                  </a:cxn>
                </a:cxnLst>
                <a:rect l="0" t="0" r="r" b="b"/>
                <a:pathLst>
                  <a:path w="7" h="9">
                    <a:moveTo>
                      <a:pt x="7" y="8"/>
                    </a:moveTo>
                    <a:lnTo>
                      <a:pt x="3" y="0"/>
                    </a:lnTo>
                    <a:lnTo>
                      <a:pt x="0" y="2"/>
                    </a:lnTo>
                    <a:lnTo>
                      <a:pt x="4" y="9"/>
                    </a:lnTo>
                    <a:lnTo>
                      <a:pt x="7" y="8"/>
                    </a:lnTo>
                    <a:close/>
                  </a:path>
                </a:pathLst>
              </a:custGeom>
              <a:grpFill/>
              <a:ln>
                <a:noFill/>
              </a:ln>
            </p:spPr>
            <p:txBody>
              <a:bodyPr/>
              <a:lstStyle/>
              <a:p>
                <a:pPr defTabSz="914400">
                  <a:defRPr/>
                </a:pPr>
                <a:endParaRPr lang="en-US" sz="1865">
                  <a:solidFill>
                    <a:schemeClr val="bg1">
                      <a:lumMod val="95000"/>
                    </a:schemeClr>
                  </a:solidFill>
                </a:endParaRPr>
              </a:p>
            </p:txBody>
          </p:sp>
          <p:sp>
            <p:nvSpPr>
              <p:cNvPr id="59" name="Freeform 161"/>
              <p:cNvSpPr/>
              <p:nvPr/>
            </p:nvSpPr>
            <p:spPr bwMode="auto">
              <a:xfrm>
                <a:off x="7088277" y="3760331"/>
                <a:ext cx="12480" cy="27454"/>
              </a:xfrm>
              <a:custGeom>
                <a:avLst/>
                <a:gdLst>
                  <a:gd name="T0" fmla="*/ 0 w 5"/>
                  <a:gd name="T1" fmla="*/ 9 h 11"/>
                  <a:gd name="T2" fmla="*/ 2 w 5"/>
                  <a:gd name="T3" fmla="*/ 11 h 11"/>
                  <a:gd name="T4" fmla="*/ 5 w 5"/>
                  <a:gd name="T5" fmla="*/ 2 h 11"/>
                  <a:gd name="T6" fmla="*/ 2 w 5"/>
                  <a:gd name="T7" fmla="*/ 0 h 11"/>
                  <a:gd name="T8" fmla="*/ 0 w 5"/>
                  <a:gd name="T9" fmla="*/ 9 h 11"/>
                </a:gdLst>
                <a:ahLst/>
                <a:cxnLst>
                  <a:cxn ang="0">
                    <a:pos x="T0" y="T1"/>
                  </a:cxn>
                  <a:cxn ang="0">
                    <a:pos x="T2" y="T3"/>
                  </a:cxn>
                  <a:cxn ang="0">
                    <a:pos x="T4" y="T5"/>
                  </a:cxn>
                  <a:cxn ang="0">
                    <a:pos x="T6" y="T7"/>
                  </a:cxn>
                  <a:cxn ang="0">
                    <a:pos x="T8" y="T9"/>
                  </a:cxn>
                </a:cxnLst>
                <a:rect l="0" t="0" r="r" b="b"/>
                <a:pathLst>
                  <a:path w="5" h="11">
                    <a:moveTo>
                      <a:pt x="0" y="9"/>
                    </a:moveTo>
                    <a:lnTo>
                      <a:pt x="2" y="11"/>
                    </a:lnTo>
                    <a:lnTo>
                      <a:pt x="5" y="2"/>
                    </a:lnTo>
                    <a:lnTo>
                      <a:pt x="2" y="0"/>
                    </a:lnTo>
                    <a:lnTo>
                      <a:pt x="0" y="9"/>
                    </a:lnTo>
                    <a:close/>
                  </a:path>
                </a:pathLst>
              </a:custGeom>
              <a:grpFill/>
              <a:ln>
                <a:noFill/>
              </a:ln>
            </p:spPr>
            <p:txBody>
              <a:bodyPr/>
              <a:lstStyle/>
              <a:p>
                <a:pPr defTabSz="914400">
                  <a:defRPr/>
                </a:pPr>
                <a:endParaRPr lang="en-US" sz="1865">
                  <a:solidFill>
                    <a:schemeClr val="bg1">
                      <a:lumMod val="95000"/>
                    </a:schemeClr>
                  </a:solidFill>
                </a:endParaRPr>
              </a:p>
            </p:txBody>
          </p:sp>
          <p:sp>
            <p:nvSpPr>
              <p:cNvPr id="60" name="Freeform 162"/>
              <p:cNvSpPr/>
              <p:nvPr/>
            </p:nvSpPr>
            <p:spPr bwMode="auto">
              <a:xfrm>
                <a:off x="7130706" y="3987447"/>
                <a:ext cx="22463" cy="19966"/>
              </a:xfrm>
              <a:custGeom>
                <a:avLst/>
                <a:gdLst>
                  <a:gd name="T0" fmla="*/ 0 w 9"/>
                  <a:gd name="T1" fmla="*/ 1 h 8"/>
                  <a:gd name="T2" fmla="*/ 8 w 9"/>
                  <a:gd name="T3" fmla="*/ 8 h 8"/>
                  <a:gd name="T4" fmla="*/ 9 w 9"/>
                  <a:gd name="T5" fmla="*/ 6 h 8"/>
                  <a:gd name="T6" fmla="*/ 3 w 9"/>
                  <a:gd name="T7" fmla="*/ 0 h 8"/>
                  <a:gd name="T8" fmla="*/ 0 w 9"/>
                  <a:gd name="T9" fmla="*/ 1 h 8"/>
                </a:gdLst>
                <a:ahLst/>
                <a:cxnLst>
                  <a:cxn ang="0">
                    <a:pos x="T0" y="T1"/>
                  </a:cxn>
                  <a:cxn ang="0">
                    <a:pos x="T2" y="T3"/>
                  </a:cxn>
                  <a:cxn ang="0">
                    <a:pos x="T4" y="T5"/>
                  </a:cxn>
                  <a:cxn ang="0">
                    <a:pos x="T6" y="T7"/>
                  </a:cxn>
                  <a:cxn ang="0">
                    <a:pos x="T8" y="T9"/>
                  </a:cxn>
                </a:cxnLst>
                <a:rect l="0" t="0" r="r" b="b"/>
                <a:pathLst>
                  <a:path w="9" h="8">
                    <a:moveTo>
                      <a:pt x="0" y="1"/>
                    </a:moveTo>
                    <a:lnTo>
                      <a:pt x="8" y="8"/>
                    </a:lnTo>
                    <a:lnTo>
                      <a:pt x="9" y="6"/>
                    </a:lnTo>
                    <a:lnTo>
                      <a:pt x="3" y="0"/>
                    </a:lnTo>
                    <a:lnTo>
                      <a:pt x="0" y="1"/>
                    </a:lnTo>
                    <a:close/>
                  </a:path>
                </a:pathLst>
              </a:custGeom>
              <a:grpFill/>
              <a:ln>
                <a:noFill/>
              </a:ln>
            </p:spPr>
            <p:txBody>
              <a:bodyPr/>
              <a:lstStyle/>
              <a:p>
                <a:pPr defTabSz="914400">
                  <a:defRPr/>
                </a:pPr>
                <a:endParaRPr lang="en-US" sz="1865">
                  <a:solidFill>
                    <a:schemeClr val="bg1">
                      <a:lumMod val="95000"/>
                    </a:schemeClr>
                  </a:solidFill>
                </a:endParaRPr>
              </a:p>
            </p:txBody>
          </p:sp>
          <p:sp>
            <p:nvSpPr>
              <p:cNvPr id="61" name="Freeform 163"/>
              <p:cNvSpPr/>
              <p:nvPr/>
            </p:nvSpPr>
            <p:spPr bwMode="auto">
              <a:xfrm>
                <a:off x="7158159" y="3942523"/>
                <a:ext cx="24958" cy="14975"/>
              </a:xfrm>
              <a:custGeom>
                <a:avLst/>
                <a:gdLst>
                  <a:gd name="T0" fmla="*/ 0 w 10"/>
                  <a:gd name="T1" fmla="*/ 3 h 6"/>
                  <a:gd name="T2" fmla="*/ 9 w 10"/>
                  <a:gd name="T3" fmla="*/ 6 h 6"/>
                  <a:gd name="T4" fmla="*/ 10 w 10"/>
                  <a:gd name="T5" fmla="*/ 3 h 6"/>
                  <a:gd name="T6" fmla="*/ 1 w 10"/>
                  <a:gd name="T7" fmla="*/ 0 h 6"/>
                  <a:gd name="T8" fmla="*/ 0 w 10"/>
                  <a:gd name="T9" fmla="*/ 3 h 6"/>
                </a:gdLst>
                <a:ahLst/>
                <a:cxnLst>
                  <a:cxn ang="0">
                    <a:pos x="T0" y="T1"/>
                  </a:cxn>
                  <a:cxn ang="0">
                    <a:pos x="T2" y="T3"/>
                  </a:cxn>
                  <a:cxn ang="0">
                    <a:pos x="T4" y="T5"/>
                  </a:cxn>
                  <a:cxn ang="0">
                    <a:pos x="T6" y="T7"/>
                  </a:cxn>
                  <a:cxn ang="0">
                    <a:pos x="T8" y="T9"/>
                  </a:cxn>
                </a:cxnLst>
                <a:rect l="0" t="0" r="r" b="b"/>
                <a:pathLst>
                  <a:path w="10" h="6">
                    <a:moveTo>
                      <a:pt x="0" y="3"/>
                    </a:moveTo>
                    <a:lnTo>
                      <a:pt x="9" y="6"/>
                    </a:lnTo>
                    <a:lnTo>
                      <a:pt x="10" y="3"/>
                    </a:lnTo>
                    <a:lnTo>
                      <a:pt x="1" y="0"/>
                    </a:lnTo>
                    <a:lnTo>
                      <a:pt x="0" y="3"/>
                    </a:lnTo>
                    <a:close/>
                  </a:path>
                </a:pathLst>
              </a:custGeom>
              <a:grpFill/>
              <a:ln>
                <a:noFill/>
              </a:ln>
            </p:spPr>
            <p:txBody>
              <a:bodyPr/>
              <a:lstStyle/>
              <a:p>
                <a:pPr defTabSz="914400">
                  <a:defRPr/>
                </a:pPr>
                <a:endParaRPr lang="en-US" sz="1865">
                  <a:solidFill>
                    <a:schemeClr val="bg1">
                      <a:lumMod val="95000"/>
                    </a:schemeClr>
                  </a:solidFill>
                </a:endParaRPr>
              </a:p>
            </p:txBody>
          </p:sp>
          <p:sp>
            <p:nvSpPr>
              <p:cNvPr id="62" name="Freeform 164"/>
              <p:cNvSpPr/>
              <p:nvPr/>
            </p:nvSpPr>
            <p:spPr bwMode="auto">
              <a:xfrm>
                <a:off x="7128209" y="3790281"/>
                <a:ext cx="22463" cy="22463"/>
              </a:xfrm>
              <a:custGeom>
                <a:avLst/>
                <a:gdLst>
                  <a:gd name="T0" fmla="*/ 9 w 9"/>
                  <a:gd name="T1" fmla="*/ 3 h 9"/>
                  <a:gd name="T2" fmla="*/ 8 w 9"/>
                  <a:gd name="T3" fmla="*/ 0 h 9"/>
                  <a:gd name="T4" fmla="*/ 0 w 9"/>
                  <a:gd name="T5" fmla="*/ 7 h 9"/>
                  <a:gd name="T6" fmla="*/ 2 w 9"/>
                  <a:gd name="T7" fmla="*/ 9 h 9"/>
                  <a:gd name="T8" fmla="*/ 9 w 9"/>
                  <a:gd name="T9" fmla="*/ 3 h 9"/>
                </a:gdLst>
                <a:ahLst/>
                <a:cxnLst>
                  <a:cxn ang="0">
                    <a:pos x="T0" y="T1"/>
                  </a:cxn>
                  <a:cxn ang="0">
                    <a:pos x="T2" y="T3"/>
                  </a:cxn>
                  <a:cxn ang="0">
                    <a:pos x="T4" y="T5"/>
                  </a:cxn>
                  <a:cxn ang="0">
                    <a:pos x="T6" y="T7"/>
                  </a:cxn>
                  <a:cxn ang="0">
                    <a:pos x="T8" y="T9"/>
                  </a:cxn>
                </a:cxnLst>
                <a:rect l="0" t="0" r="r" b="b"/>
                <a:pathLst>
                  <a:path w="9" h="9">
                    <a:moveTo>
                      <a:pt x="9" y="3"/>
                    </a:moveTo>
                    <a:lnTo>
                      <a:pt x="8" y="0"/>
                    </a:lnTo>
                    <a:lnTo>
                      <a:pt x="0" y="7"/>
                    </a:lnTo>
                    <a:lnTo>
                      <a:pt x="2" y="9"/>
                    </a:lnTo>
                    <a:lnTo>
                      <a:pt x="9" y="3"/>
                    </a:lnTo>
                    <a:close/>
                  </a:path>
                </a:pathLst>
              </a:custGeom>
              <a:grpFill/>
              <a:ln>
                <a:noFill/>
              </a:ln>
            </p:spPr>
            <p:txBody>
              <a:bodyPr/>
              <a:lstStyle/>
              <a:p>
                <a:pPr defTabSz="914400">
                  <a:defRPr/>
                </a:pPr>
                <a:endParaRPr lang="en-US" sz="1865">
                  <a:solidFill>
                    <a:schemeClr val="bg1">
                      <a:lumMod val="95000"/>
                    </a:schemeClr>
                  </a:solidFill>
                </a:endParaRPr>
              </a:p>
            </p:txBody>
          </p:sp>
          <p:sp>
            <p:nvSpPr>
              <p:cNvPr id="63" name="Freeform 165"/>
              <p:cNvSpPr/>
              <p:nvPr/>
            </p:nvSpPr>
            <p:spPr bwMode="auto">
              <a:xfrm>
                <a:off x="7153167" y="3840196"/>
                <a:ext cx="27454" cy="12480"/>
              </a:xfrm>
              <a:custGeom>
                <a:avLst/>
                <a:gdLst>
                  <a:gd name="T0" fmla="*/ 10 w 11"/>
                  <a:gd name="T1" fmla="*/ 0 h 5"/>
                  <a:gd name="T2" fmla="*/ 0 w 11"/>
                  <a:gd name="T3" fmla="*/ 3 h 5"/>
                  <a:gd name="T4" fmla="*/ 2 w 11"/>
                  <a:gd name="T5" fmla="*/ 5 h 5"/>
                  <a:gd name="T6" fmla="*/ 11 w 11"/>
                  <a:gd name="T7" fmla="*/ 3 h 5"/>
                  <a:gd name="T8" fmla="*/ 10 w 11"/>
                  <a:gd name="T9" fmla="*/ 0 h 5"/>
                </a:gdLst>
                <a:ahLst/>
                <a:cxnLst>
                  <a:cxn ang="0">
                    <a:pos x="T0" y="T1"/>
                  </a:cxn>
                  <a:cxn ang="0">
                    <a:pos x="T2" y="T3"/>
                  </a:cxn>
                  <a:cxn ang="0">
                    <a:pos x="T4" y="T5"/>
                  </a:cxn>
                  <a:cxn ang="0">
                    <a:pos x="T6" y="T7"/>
                  </a:cxn>
                  <a:cxn ang="0">
                    <a:pos x="T8" y="T9"/>
                  </a:cxn>
                </a:cxnLst>
                <a:rect l="0" t="0" r="r" b="b"/>
                <a:pathLst>
                  <a:path w="11" h="5">
                    <a:moveTo>
                      <a:pt x="10" y="0"/>
                    </a:moveTo>
                    <a:lnTo>
                      <a:pt x="0" y="3"/>
                    </a:lnTo>
                    <a:lnTo>
                      <a:pt x="2" y="5"/>
                    </a:lnTo>
                    <a:lnTo>
                      <a:pt x="11" y="3"/>
                    </a:lnTo>
                    <a:lnTo>
                      <a:pt x="10" y="0"/>
                    </a:lnTo>
                    <a:close/>
                  </a:path>
                </a:pathLst>
              </a:custGeom>
              <a:grpFill/>
              <a:ln>
                <a:noFill/>
              </a:ln>
            </p:spPr>
            <p:txBody>
              <a:bodyPr/>
              <a:lstStyle/>
              <a:p>
                <a:pPr defTabSz="914400">
                  <a:defRPr/>
                </a:pPr>
                <a:endParaRPr lang="en-US" sz="1865">
                  <a:solidFill>
                    <a:schemeClr val="bg1">
                      <a:lumMod val="95000"/>
                    </a:schemeClr>
                  </a:solidFill>
                </a:endParaRPr>
              </a:p>
            </p:txBody>
          </p:sp>
          <p:sp>
            <p:nvSpPr>
              <p:cNvPr id="64" name="Rectangle 166"/>
              <p:cNvSpPr>
                <a:spLocks noChangeArrowheads="1"/>
              </p:cNvSpPr>
              <p:nvPr/>
            </p:nvSpPr>
            <p:spPr bwMode="auto">
              <a:xfrm>
                <a:off x="6893606" y="3890112"/>
                <a:ext cx="24958" cy="7488"/>
              </a:xfrm>
              <a:prstGeom prst="rect">
                <a:avLst/>
              </a:prstGeom>
              <a:grpFill/>
              <a:ln>
                <a:noFill/>
              </a:ln>
            </p:spPr>
            <p:txBody>
              <a:bodyPr/>
              <a:lstStyle/>
              <a:p>
                <a:pPr defTabSz="914400">
                  <a:defRPr/>
                </a:pPr>
                <a:endParaRPr lang="en-US" sz="1865">
                  <a:solidFill>
                    <a:schemeClr val="bg1">
                      <a:lumMod val="95000"/>
                    </a:schemeClr>
                  </a:solidFill>
                </a:endParaRPr>
              </a:p>
            </p:txBody>
          </p:sp>
          <p:sp>
            <p:nvSpPr>
              <p:cNvPr id="65" name="Rectangle 167"/>
              <p:cNvSpPr>
                <a:spLocks noChangeArrowheads="1"/>
              </p:cNvSpPr>
              <p:nvPr/>
            </p:nvSpPr>
            <p:spPr bwMode="auto">
              <a:xfrm>
                <a:off x="7170638" y="3892607"/>
                <a:ext cx="27454" cy="7488"/>
              </a:xfrm>
              <a:prstGeom prst="rect">
                <a:avLst/>
              </a:prstGeom>
              <a:grpFill/>
              <a:ln>
                <a:noFill/>
              </a:ln>
            </p:spPr>
            <p:txBody>
              <a:bodyPr/>
              <a:lstStyle/>
              <a:p>
                <a:pPr defTabSz="914400">
                  <a:defRPr/>
                </a:pPr>
                <a:endParaRPr lang="en-US" sz="1865">
                  <a:solidFill>
                    <a:schemeClr val="bg1">
                      <a:lumMod val="95000"/>
                    </a:schemeClr>
                  </a:solidFill>
                </a:endParaRPr>
              </a:p>
            </p:txBody>
          </p:sp>
        </p:grpSp>
      </p:grpSp>
      <p:grpSp>
        <p:nvGrpSpPr>
          <p:cNvPr id="66" name="组合 65"/>
          <p:cNvGrpSpPr/>
          <p:nvPr/>
        </p:nvGrpSpPr>
        <p:grpSpPr>
          <a:xfrm>
            <a:off x="6855447" y="4357119"/>
            <a:ext cx="1333191" cy="1333191"/>
            <a:chOff x="6855447" y="4357119"/>
            <a:chExt cx="1333191" cy="1333191"/>
          </a:xfrm>
        </p:grpSpPr>
        <p:pic>
          <p:nvPicPr>
            <p:cNvPr id="67" name="椭圆 44"/>
            <p:cNvPicPr>
              <a:picLocks noChangeArrowheads="1"/>
            </p:cNvPicPr>
            <p:nvPr/>
          </p:nvPicPr>
          <p:blipFill>
            <a:blip r:embed="rId5"/>
            <a:srcRect/>
            <a:stretch>
              <a:fillRect/>
            </a:stretch>
          </p:blipFill>
          <p:spPr bwMode="auto">
            <a:xfrm>
              <a:off x="6855447" y="4357119"/>
              <a:ext cx="1333191" cy="1333191"/>
            </a:xfrm>
            <a:prstGeom prst="rect">
              <a:avLst/>
            </a:prstGeom>
            <a:noFill/>
            <a:extLst>
              <a:ext uri="{909E8E84-426E-40DD-AFC4-6F175D3DCCD1}">
                <a14:hiddenFill xmlns:a14="http://schemas.microsoft.com/office/drawing/2010/main">
                  <a:solidFill>
                    <a:srgbClr val="FFFFFF"/>
                  </a:solidFill>
                </a14:hiddenFill>
              </a:ext>
            </a:extLst>
          </p:spPr>
        </p:pic>
        <p:sp>
          <p:nvSpPr>
            <p:cNvPr id="68" name="Oval 14"/>
            <p:cNvSpPr>
              <a:spLocks noChangeArrowheads="1"/>
            </p:cNvSpPr>
            <p:nvPr/>
          </p:nvSpPr>
          <p:spPr bwMode="auto">
            <a:xfrm>
              <a:off x="6996701" y="4495200"/>
              <a:ext cx="955454" cy="96021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anchor="ctr"/>
            <a:lstStyle/>
            <a:p>
              <a:pPr algn="ctr" defTabSz="912495"/>
              <a:endParaRPr lang="en-US" altLang="zh-CN" sz="3200">
                <a:solidFill>
                  <a:srgbClr val="F2F2F2"/>
                </a:solidFill>
                <a:latin typeface="Calibri" panose="020F0502020204030204" pitchFamily="34" charset="0"/>
              </a:endParaRPr>
            </a:p>
          </p:txBody>
        </p:sp>
        <p:grpSp>
          <p:nvGrpSpPr>
            <p:cNvPr id="69" name="Group 54"/>
            <p:cNvGrpSpPr/>
            <p:nvPr/>
          </p:nvGrpSpPr>
          <p:grpSpPr>
            <a:xfrm>
              <a:off x="7279842" y="4763706"/>
              <a:ext cx="399233" cy="519003"/>
              <a:chOff x="6421904" y="4798576"/>
              <a:chExt cx="299494" cy="389342"/>
            </a:xfrm>
            <a:solidFill>
              <a:schemeClr val="bg1"/>
            </a:solidFill>
          </p:grpSpPr>
          <p:sp>
            <p:nvSpPr>
              <p:cNvPr id="70"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p:spPr>
            <p:txBody>
              <a:bodyPr/>
              <a:lstStyle/>
              <a:p>
                <a:pPr defTabSz="914400">
                  <a:defRPr/>
                </a:pPr>
                <a:endParaRPr lang="en-US" sz="1865">
                  <a:solidFill>
                    <a:schemeClr val="bg1">
                      <a:lumMod val="95000"/>
                    </a:schemeClr>
                  </a:solidFill>
                </a:endParaRPr>
              </a:p>
            </p:txBody>
          </p:sp>
          <p:sp>
            <p:nvSpPr>
              <p:cNvPr id="71"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p:spPr>
            <p:txBody>
              <a:bodyPr/>
              <a:lstStyle/>
              <a:p>
                <a:pPr defTabSz="914400">
                  <a:defRPr/>
                </a:pPr>
                <a:endParaRPr lang="en-US" sz="1865">
                  <a:solidFill>
                    <a:schemeClr val="bg1">
                      <a:lumMod val="95000"/>
                    </a:schemeClr>
                  </a:solidFill>
                </a:endParaRPr>
              </a:p>
            </p:txBody>
          </p:sp>
        </p:grpSp>
      </p:grpSp>
      <p:sp>
        <p:nvSpPr>
          <p:cNvPr id="72" name="矩形 71"/>
          <p:cNvSpPr/>
          <p:nvPr/>
        </p:nvSpPr>
        <p:spPr>
          <a:xfrm>
            <a:off x="3710486" y="2164656"/>
            <a:ext cx="1826080" cy="584617"/>
          </a:xfrm>
          <a:prstGeom prst="rect">
            <a:avLst/>
          </a:prstGeom>
        </p:spPr>
        <p:txBody>
          <a:bodyPr wrap="none" lIns="91410" tIns="45705" rIns="91410" bIns="45705">
            <a:spAutoFit/>
          </a:bodyPr>
          <a:lstStyle/>
          <a:p>
            <a:pPr algn="r" defTabSz="914400">
              <a:defRPr/>
            </a:pPr>
            <a:r>
              <a:rPr lang="zh-CN" altLang="en-US" sz="3200" b="1" dirty="0" smtClean="0">
                <a:solidFill>
                  <a:schemeClr val="tx2">
                    <a:lumMod val="50000"/>
                  </a:schemeClr>
                </a:solidFill>
                <a:latin typeface="微软雅黑" panose="020B0503020204020204" pitchFamily="34" charset="-122"/>
                <a:ea typeface="微软雅黑" panose="020B0503020204020204" pitchFamily="34" charset="-122"/>
              </a:rPr>
              <a:t>完成情况</a:t>
            </a:r>
            <a:endParaRPr lang="en-US" altLang="zh-CN" sz="32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1804871" y="2838207"/>
            <a:ext cx="3786676" cy="1126193"/>
          </a:xfrm>
          <a:prstGeom prst="rect">
            <a:avLst/>
          </a:prstGeom>
          <a:noFill/>
          <a:ln>
            <a:noFill/>
          </a:ln>
        </p:spPr>
        <p:txBody>
          <a:bodyPr wrap="square" lIns="91410" tIns="45705" rIns="91410" bIns="45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defTabSz="914400">
              <a:lnSpc>
                <a:spcPct val="120000"/>
              </a:lnSpc>
              <a:spcBef>
                <a:spcPct val="0"/>
              </a:spcBef>
              <a:buNone/>
              <a:defRPr/>
            </a:pPr>
            <a:r>
              <a:rPr lang="zh-CN" altLang="en-US" sz="1400" dirty="0">
                <a:solidFill>
                  <a:schemeClr val="tx2">
                    <a:lumMod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a:t>
            </a:r>
            <a:r>
              <a:rPr lang="zh-CN" altLang="en-US" sz="1400" dirty="0" smtClean="0">
                <a:solidFill>
                  <a:schemeClr val="tx2">
                    <a:lumMod val="50000"/>
                  </a:schemeClr>
                </a:solidFill>
                <a:sym typeface="微软雅黑" panose="020B0503020204020204" pitchFamily="34" charset="-122"/>
              </a:rPr>
              <a:t>综合描述</a:t>
            </a:r>
            <a:r>
              <a:rPr lang="zh-CN" altLang="en-US" sz="1400" dirty="0">
                <a:solidFill>
                  <a:schemeClr val="tx2">
                    <a:lumMod val="50000"/>
                  </a:schemeClr>
                </a:solidFill>
                <a:sym typeface="微软雅黑" panose="020B0503020204020204" pitchFamily="34" charset="-122"/>
              </a:rPr>
              <a:t>说明</a:t>
            </a:r>
          </a:p>
        </p:txBody>
      </p:sp>
      <p:sp>
        <p:nvSpPr>
          <p:cNvPr id="74" name="文本框 73"/>
          <p:cNvSpPr txBox="1"/>
          <p:nvPr/>
        </p:nvSpPr>
        <p:spPr>
          <a:xfrm>
            <a:off x="914930" y="5784207"/>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3637102" y="5792220"/>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6304877" y="581807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77" name="文本框 76"/>
          <p:cNvSpPr txBox="1"/>
          <p:nvPr/>
        </p:nvSpPr>
        <p:spPr>
          <a:xfrm>
            <a:off x="9054364" y="5792220"/>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9"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
                                        <p:tgtEl>
                                          <p:spTgt spid="16"/>
                                        </p:tgtEl>
                                      </p:cBhvr>
                                    </p:animEffect>
                                  </p:childTnLst>
                                </p:cTn>
                              </p:par>
                            </p:childTnLst>
                          </p:cTn>
                        </p:par>
                        <p:par>
                          <p:cTn id="24" fill="hold">
                            <p:stCondLst>
                              <p:cond delay="1000"/>
                            </p:stCondLst>
                            <p:childTnLst>
                              <p:par>
                                <p:cTn id="25" presetID="16" presetClass="entr" presetSubtype="37"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outVertical)">
                                      <p:cBhvr>
                                        <p:cTn id="27" dur="500"/>
                                        <p:tgtEl>
                                          <p:spTgt spid="8"/>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left)">
                                      <p:cBhvr>
                                        <p:cTn id="31" dur="500"/>
                                        <p:tgtEl>
                                          <p:spTgt spid="72"/>
                                        </p:tgtEl>
                                      </p:cBhvr>
                                    </p:animEffect>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500"/>
                                        <p:tgtEl>
                                          <p:spTgt spid="73"/>
                                        </p:tgtEl>
                                      </p:cBhvr>
                                    </p:animEffect>
                                  </p:childTnLst>
                                </p:cTn>
                              </p:par>
                            </p:childTnLst>
                          </p:cTn>
                        </p:par>
                        <p:par>
                          <p:cTn id="36" fill="hold">
                            <p:stCondLst>
                              <p:cond delay="2500"/>
                            </p:stCondLst>
                            <p:childTnLst>
                              <p:par>
                                <p:cTn id="37" presetID="2" presetClass="entr" presetSubtype="4" decel="3330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750" fill="hold"/>
                                        <p:tgtEl>
                                          <p:spTgt spid="17"/>
                                        </p:tgtEl>
                                        <p:attrNameLst>
                                          <p:attrName>ppt_x</p:attrName>
                                        </p:attrNameLst>
                                      </p:cBhvr>
                                      <p:tavLst>
                                        <p:tav tm="0">
                                          <p:val>
                                            <p:strVal val="#ppt_x"/>
                                          </p:val>
                                        </p:tav>
                                        <p:tav tm="100000">
                                          <p:val>
                                            <p:strVal val="#ppt_x"/>
                                          </p:val>
                                        </p:tav>
                                      </p:tavLst>
                                    </p:anim>
                                    <p:anim calcmode="lin" valueType="num">
                                      <p:cBhvr additive="base">
                                        <p:cTn id="40" dur="75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decel="33300" fill="hold" nodeType="withEffect">
                                  <p:stCondLst>
                                    <p:cond delay="25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750" fill="hold"/>
                                        <p:tgtEl>
                                          <p:spTgt spid="23"/>
                                        </p:tgtEl>
                                        <p:attrNameLst>
                                          <p:attrName>ppt_x</p:attrName>
                                        </p:attrNameLst>
                                      </p:cBhvr>
                                      <p:tavLst>
                                        <p:tav tm="0">
                                          <p:val>
                                            <p:strVal val="#ppt_x"/>
                                          </p:val>
                                        </p:tav>
                                        <p:tav tm="100000">
                                          <p:val>
                                            <p:strVal val="#ppt_x"/>
                                          </p:val>
                                        </p:tav>
                                      </p:tavLst>
                                    </p:anim>
                                    <p:anim calcmode="lin" valueType="num">
                                      <p:cBhvr additive="base">
                                        <p:cTn id="44" dur="750" fill="hold"/>
                                        <p:tgtEl>
                                          <p:spTgt spid="23"/>
                                        </p:tgtEl>
                                        <p:attrNameLst>
                                          <p:attrName>ppt_y</p:attrName>
                                        </p:attrNameLst>
                                      </p:cBhvr>
                                      <p:tavLst>
                                        <p:tav tm="0">
                                          <p:val>
                                            <p:strVal val="1+#ppt_h/2"/>
                                          </p:val>
                                        </p:tav>
                                        <p:tav tm="100000">
                                          <p:val>
                                            <p:strVal val="#ppt_y"/>
                                          </p:val>
                                        </p:tav>
                                      </p:tavLst>
                                    </p:anim>
                                  </p:childTnLst>
                                </p:cTn>
                              </p:par>
                              <p:par>
                                <p:cTn id="45" presetID="2" presetClass="entr" presetSubtype="4" decel="33300" fill="hold" nodeType="withEffect">
                                  <p:stCondLst>
                                    <p:cond delay="500"/>
                                  </p:stCondLst>
                                  <p:childTnLst>
                                    <p:set>
                                      <p:cBhvr>
                                        <p:cTn id="46" dur="1" fill="hold">
                                          <p:stCondLst>
                                            <p:cond delay="0"/>
                                          </p:stCondLst>
                                        </p:cTn>
                                        <p:tgtEl>
                                          <p:spTgt spid="66"/>
                                        </p:tgtEl>
                                        <p:attrNameLst>
                                          <p:attrName>style.visibility</p:attrName>
                                        </p:attrNameLst>
                                      </p:cBhvr>
                                      <p:to>
                                        <p:strVal val="visible"/>
                                      </p:to>
                                    </p:set>
                                    <p:anim calcmode="lin" valueType="num">
                                      <p:cBhvr additive="base">
                                        <p:cTn id="47" dur="750" fill="hold"/>
                                        <p:tgtEl>
                                          <p:spTgt spid="66"/>
                                        </p:tgtEl>
                                        <p:attrNameLst>
                                          <p:attrName>ppt_x</p:attrName>
                                        </p:attrNameLst>
                                      </p:cBhvr>
                                      <p:tavLst>
                                        <p:tav tm="0">
                                          <p:val>
                                            <p:strVal val="#ppt_x"/>
                                          </p:val>
                                        </p:tav>
                                        <p:tav tm="100000">
                                          <p:val>
                                            <p:strVal val="#ppt_x"/>
                                          </p:val>
                                        </p:tav>
                                      </p:tavLst>
                                    </p:anim>
                                    <p:anim calcmode="lin" valueType="num">
                                      <p:cBhvr additive="base">
                                        <p:cTn id="48" dur="750" fill="hold"/>
                                        <p:tgtEl>
                                          <p:spTgt spid="66"/>
                                        </p:tgtEl>
                                        <p:attrNameLst>
                                          <p:attrName>ppt_y</p:attrName>
                                        </p:attrNameLst>
                                      </p:cBhvr>
                                      <p:tavLst>
                                        <p:tav tm="0">
                                          <p:val>
                                            <p:strVal val="1+#ppt_h/2"/>
                                          </p:val>
                                        </p:tav>
                                        <p:tav tm="100000">
                                          <p:val>
                                            <p:strVal val="#ppt_y"/>
                                          </p:val>
                                        </p:tav>
                                      </p:tavLst>
                                    </p:anim>
                                  </p:childTnLst>
                                </p:cTn>
                              </p:par>
                              <p:par>
                                <p:cTn id="49" presetID="2" presetClass="entr" presetSubtype="4" decel="33300" fill="hold" nodeType="withEffect">
                                  <p:stCondLst>
                                    <p:cond delay="75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750" fill="hold"/>
                                        <p:tgtEl>
                                          <p:spTgt spid="38"/>
                                        </p:tgtEl>
                                        <p:attrNameLst>
                                          <p:attrName>ppt_x</p:attrName>
                                        </p:attrNameLst>
                                      </p:cBhvr>
                                      <p:tavLst>
                                        <p:tav tm="0">
                                          <p:val>
                                            <p:strVal val="#ppt_x"/>
                                          </p:val>
                                        </p:tav>
                                        <p:tav tm="100000">
                                          <p:val>
                                            <p:strVal val="#ppt_x"/>
                                          </p:val>
                                        </p:tav>
                                      </p:tavLst>
                                    </p:anim>
                                    <p:anim calcmode="lin" valueType="num">
                                      <p:cBhvr additive="base">
                                        <p:cTn id="52" dur="750" fill="hold"/>
                                        <p:tgtEl>
                                          <p:spTgt spid="38"/>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10" presetClass="entr" presetSubtype="0" fill="hold" grpId="0" nodeType="afterEffect">
                                  <p:stCondLst>
                                    <p:cond delay="0"/>
                                  </p:stCondLst>
                                  <p:childTnLst>
                                    <p:set>
                                      <p:cBhvr>
                                        <p:cTn id="55" dur="1" fill="hold">
                                          <p:stCondLst>
                                            <p:cond delay="0"/>
                                          </p:stCondLst>
                                        </p:cTn>
                                        <p:tgtEl>
                                          <p:spTgt spid="74"/>
                                        </p:tgtEl>
                                        <p:attrNameLst>
                                          <p:attrName>style.visibility</p:attrName>
                                        </p:attrNameLst>
                                      </p:cBhvr>
                                      <p:to>
                                        <p:strVal val="visible"/>
                                      </p:to>
                                    </p:set>
                                    <p:animEffect transition="in" filter="fade">
                                      <p:cBhvr>
                                        <p:cTn id="56" dur="500"/>
                                        <p:tgtEl>
                                          <p:spTgt spid="74"/>
                                        </p:tgtEl>
                                      </p:cBhvr>
                                    </p:animEffect>
                                  </p:childTnLst>
                                </p:cTn>
                              </p:par>
                              <p:par>
                                <p:cTn id="57" presetID="10" presetClass="entr" presetSubtype="0" fill="hold" grpId="0" nodeType="withEffect">
                                  <p:stCondLst>
                                    <p:cond delay="25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par>
                                <p:cTn id="60" presetID="10" presetClass="entr" presetSubtype="0" fill="hold" grpId="0" nodeType="withEffect">
                                  <p:stCondLst>
                                    <p:cond delay="500"/>
                                  </p:stCondLst>
                                  <p:childTnLst>
                                    <p:set>
                                      <p:cBhvr>
                                        <p:cTn id="61" dur="1" fill="hold">
                                          <p:stCondLst>
                                            <p:cond delay="0"/>
                                          </p:stCondLst>
                                        </p:cTn>
                                        <p:tgtEl>
                                          <p:spTgt spid="76"/>
                                        </p:tgtEl>
                                        <p:attrNameLst>
                                          <p:attrName>style.visibility</p:attrName>
                                        </p:attrNameLst>
                                      </p:cBhvr>
                                      <p:to>
                                        <p:strVal val="visible"/>
                                      </p:to>
                                    </p:set>
                                    <p:animEffect transition="in" filter="fade">
                                      <p:cBhvr>
                                        <p:cTn id="62" dur="500"/>
                                        <p:tgtEl>
                                          <p:spTgt spid="76"/>
                                        </p:tgtEl>
                                      </p:cBhvr>
                                    </p:animEffect>
                                  </p:childTnLst>
                                </p:cTn>
                              </p:par>
                              <p:par>
                                <p:cTn id="63" presetID="10" presetClass="entr" presetSubtype="0" fill="hold" grpId="0" nodeType="withEffect">
                                  <p:stCondLst>
                                    <p:cond delay="75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6" grpId="0" bldLvl="0" animBg="1"/>
      <p:bldP spid="72" grpId="0"/>
      <p:bldP spid="73" grpId="0"/>
      <p:bldP spid="74" grpId="0"/>
      <p:bldP spid="75" grpId="0"/>
      <p:bldP spid="76" grpId="0"/>
      <p:bldP spid="7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524691" y="3106008"/>
            <a:ext cx="2599423" cy="1964878"/>
            <a:chOff x="1524691" y="3106008"/>
            <a:chExt cx="2599423" cy="1964878"/>
          </a:xfrm>
        </p:grpSpPr>
        <p:grpSp>
          <p:nvGrpSpPr>
            <p:cNvPr id="9" name="组合 12"/>
            <p:cNvGrpSpPr/>
            <p:nvPr/>
          </p:nvGrpSpPr>
          <p:grpSpPr bwMode="auto">
            <a:xfrm>
              <a:off x="1524691" y="3106008"/>
              <a:ext cx="2599423" cy="1964878"/>
              <a:chOff x="2124319" y="2959375"/>
              <a:chExt cx="2331146" cy="1762708"/>
            </a:xfrm>
          </p:grpSpPr>
          <p:sp>
            <p:nvSpPr>
              <p:cNvPr id="11" name="任意多边形 8"/>
              <p:cNvSpPr/>
              <p:nvPr/>
            </p:nvSpPr>
            <p:spPr bwMode="auto">
              <a:xfrm rot="-5400000">
                <a:off x="2408538" y="2675156"/>
                <a:ext cx="1762708" cy="2331146"/>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p:spPr>
            <p:txBody>
              <a:bodyPr/>
              <a:lstStyle/>
              <a:p>
                <a:pPr defTabSz="1218565">
                  <a:defRPr/>
                </a:pPr>
                <a:endParaRPr lang="zh-CN" altLang="en-US" sz="2400" kern="0">
                  <a:solidFill>
                    <a:sysClr val="windowText" lastClr="000000"/>
                  </a:solidFill>
                </a:endParaRPr>
              </a:p>
            </p:txBody>
          </p:sp>
          <p:sp>
            <p:nvSpPr>
              <p:cNvPr id="12" name="Oval 53"/>
              <p:cNvSpPr>
                <a:spLocks noChangeArrowheads="1"/>
              </p:cNvSpPr>
              <p:nvPr/>
            </p:nvSpPr>
            <p:spPr bwMode="auto">
              <a:xfrm>
                <a:off x="2239655" y="3084729"/>
                <a:ext cx="1512000" cy="1512000"/>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anchor="ctr"/>
              <a:lstStyle/>
              <a:p>
                <a:pPr algn="ctr" defTabSz="1218565">
                  <a:defRPr/>
                </a:pPr>
                <a:endParaRPr lang="zh-CN" altLang="en-US" sz="2400" kern="0">
                  <a:solidFill>
                    <a:sysClr val="window" lastClr="FFFFFF"/>
                  </a:solidFill>
                </a:endParaRPr>
              </a:p>
            </p:txBody>
          </p:sp>
        </p:grpSp>
        <p:sp>
          <p:nvSpPr>
            <p:cNvPr id="10" name="Rectangle 7"/>
            <p:cNvSpPr>
              <a:spLocks noChangeArrowheads="1"/>
            </p:cNvSpPr>
            <p:nvPr/>
          </p:nvSpPr>
          <p:spPr bwMode="auto">
            <a:xfrm>
              <a:off x="1837518" y="3550873"/>
              <a:ext cx="1583963" cy="994745"/>
            </a:xfrm>
            <a:prstGeom prst="rect">
              <a:avLst/>
            </a:prstGeom>
            <a:noFill/>
            <a:ln w="9525">
              <a:noFill/>
              <a:miter lim="800000"/>
            </a:ln>
          </p:spPr>
          <p:txBody>
            <a:bodyPr wrap="square" lIns="91424" tIns="45713" rIns="91424" bIns="45713">
              <a:spAutoFit/>
            </a:bodyPr>
            <a:lstStyle/>
            <a:p>
              <a:pPr defTabSz="1218565">
                <a:defRPr/>
              </a:pPr>
              <a:r>
                <a:rPr lang="zh-CN" altLang="en-US" sz="2930" b="1" kern="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a:ea typeface="微软雅黑" panose="020B0503020204020204" pitchFamily="34" charset="-122"/>
                </a:rPr>
                <a:t>文字标题内容</a:t>
              </a:r>
            </a:p>
          </p:txBody>
        </p:sp>
      </p:grpSp>
      <p:grpSp>
        <p:nvGrpSpPr>
          <p:cNvPr id="13" name="组合 12"/>
          <p:cNvGrpSpPr/>
          <p:nvPr/>
        </p:nvGrpSpPr>
        <p:grpSpPr>
          <a:xfrm>
            <a:off x="4344790" y="1781205"/>
            <a:ext cx="1371622" cy="1036795"/>
            <a:chOff x="4344790" y="1781205"/>
            <a:chExt cx="1371622" cy="1036795"/>
          </a:xfrm>
        </p:grpSpPr>
        <p:sp>
          <p:nvSpPr>
            <p:cNvPr id="14" name="任意多边形 8"/>
            <p:cNvSpPr/>
            <p:nvPr/>
          </p:nvSpPr>
          <p:spPr bwMode="auto">
            <a:xfrm rot="16200000">
              <a:off x="4512203" y="1613792"/>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p:spPr>
          <p:txBody>
            <a:bodyPr lIns="91424" tIns="45713" rIns="91424" bIns="45713"/>
            <a:lstStyle/>
            <a:p>
              <a:endParaRPr lang="zh-CN" altLang="en-US" sz="2400">
                <a:latin typeface="微软雅黑" panose="020B0503020204020204" pitchFamily="34" charset="-122"/>
                <a:ea typeface="微软雅黑" panose="020B0503020204020204" pitchFamily="34" charset="-122"/>
              </a:endParaRPr>
            </a:p>
          </p:txBody>
        </p:sp>
        <p:sp>
          <p:nvSpPr>
            <p:cNvPr id="15" name="Oval 53"/>
            <p:cNvSpPr>
              <a:spLocks noChangeArrowheads="1"/>
            </p:cNvSpPr>
            <p:nvPr/>
          </p:nvSpPr>
          <p:spPr bwMode="auto">
            <a:xfrm>
              <a:off x="4404162" y="1854939"/>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16" name="文本框 28"/>
            <p:cNvSpPr txBox="1"/>
            <p:nvPr/>
          </p:nvSpPr>
          <p:spPr>
            <a:xfrm>
              <a:off x="4419224" y="1954236"/>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A7E9"/>
                  </a:solidFill>
                  <a:latin typeface="微软雅黑" panose="020B0503020204020204" pitchFamily="34" charset="-122"/>
                  <a:ea typeface="微软雅黑" panose="020B0503020204020204" pitchFamily="34" charset="-122"/>
                </a:rPr>
                <a:t>文字标题内容</a:t>
              </a:r>
            </a:p>
          </p:txBody>
        </p:sp>
      </p:grpSp>
      <p:grpSp>
        <p:nvGrpSpPr>
          <p:cNvPr id="17" name="组合 16"/>
          <p:cNvGrpSpPr/>
          <p:nvPr/>
        </p:nvGrpSpPr>
        <p:grpSpPr>
          <a:xfrm>
            <a:off x="6024446" y="1861806"/>
            <a:ext cx="4964007" cy="822261"/>
            <a:chOff x="6024446" y="1861806"/>
            <a:chExt cx="4964007" cy="822261"/>
          </a:xfrm>
        </p:grpSpPr>
        <p:sp>
          <p:nvSpPr>
            <p:cNvPr id="18" name="圆角矩形 17"/>
            <p:cNvSpPr/>
            <p:nvPr/>
          </p:nvSpPr>
          <p:spPr bwMode="auto">
            <a:xfrm rot="10800000">
              <a:off x="6024446" y="1861806"/>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19" name="圆角矩形 18"/>
            <p:cNvSpPr/>
            <p:nvPr/>
          </p:nvSpPr>
          <p:spPr>
            <a:xfrm>
              <a:off x="6252645" y="1947393"/>
              <a:ext cx="4506724" cy="651087"/>
            </a:xfrm>
            <a:prstGeom prst="roundRect">
              <a:avLst>
                <a:gd name="adj" fmla="val 38676"/>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0" name="矩形 27"/>
            <p:cNvSpPr>
              <a:spLocks noChangeArrowheads="1"/>
            </p:cNvSpPr>
            <p:nvPr/>
          </p:nvSpPr>
          <p:spPr bwMode="auto">
            <a:xfrm>
              <a:off x="6384844" y="2018967"/>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4344790" y="3010027"/>
            <a:ext cx="1371622" cy="1036795"/>
            <a:chOff x="4344790" y="3010027"/>
            <a:chExt cx="1371622" cy="1036795"/>
          </a:xfrm>
        </p:grpSpPr>
        <p:sp>
          <p:nvSpPr>
            <p:cNvPr id="22" name="任意多边形 8"/>
            <p:cNvSpPr/>
            <p:nvPr/>
          </p:nvSpPr>
          <p:spPr bwMode="auto">
            <a:xfrm rot="16200000">
              <a:off x="4512203" y="2842614"/>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p:spPr>
          <p:txBody>
            <a:bodyPr lIns="91424" tIns="45713" rIns="91424" bIns="45713"/>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3" name="Oval 53"/>
            <p:cNvSpPr>
              <a:spLocks noChangeArrowheads="1"/>
            </p:cNvSpPr>
            <p:nvPr/>
          </p:nvSpPr>
          <p:spPr bwMode="auto">
            <a:xfrm>
              <a:off x="4404162" y="3083760"/>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24" name="文本框 28"/>
            <p:cNvSpPr txBox="1"/>
            <p:nvPr/>
          </p:nvSpPr>
          <p:spPr>
            <a:xfrm>
              <a:off x="4419224" y="3219045"/>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60B0"/>
                  </a:solidFill>
                  <a:latin typeface="微软雅黑" panose="020B0503020204020204" pitchFamily="34" charset="-122"/>
                  <a:ea typeface="微软雅黑" panose="020B0503020204020204" pitchFamily="34" charset="-122"/>
                </a:rPr>
                <a:t>文字标题内容</a:t>
              </a:r>
            </a:p>
          </p:txBody>
        </p:sp>
      </p:grpSp>
      <p:grpSp>
        <p:nvGrpSpPr>
          <p:cNvPr id="25" name="组合 24"/>
          <p:cNvGrpSpPr/>
          <p:nvPr/>
        </p:nvGrpSpPr>
        <p:grpSpPr>
          <a:xfrm>
            <a:off x="6024446" y="3078115"/>
            <a:ext cx="4964007" cy="822261"/>
            <a:chOff x="6024446" y="3078115"/>
            <a:chExt cx="4964007" cy="822261"/>
          </a:xfrm>
        </p:grpSpPr>
        <p:sp>
          <p:nvSpPr>
            <p:cNvPr id="26" name="圆角矩形 25"/>
            <p:cNvSpPr/>
            <p:nvPr/>
          </p:nvSpPr>
          <p:spPr bwMode="auto">
            <a:xfrm rot="10800000">
              <a:off x="6024446" y="3078115"/>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27" name="圆角矩形 26"/>
            <p:cNvSpPr/>
            <p:nvPr/>
          </p:nvSpPr>
          <p:spPr>
            <a:xfrm>
              <a:off x="6252645" y="3180761"/>
              <a:ext cx="4506724" cy="651087"/>
            </a:xfrm>
            <a:prstGeom prst="roundRect">
              <a:avLst>
                <a:gd name="adj" fmla="val 34297"/>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28" name="矩形 27"/>
            <p:cNvSpPr>
              <a:spLocks noChangeArrowheads="1"/>
            </p:cNvSpPr>
            <p:nvPr/>
          </p:nvSpPr>
          <p:spPr bwMode="auto">
            <a:xfrm>
              <a:off x="6384844" y="3234417"/>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344790" y="4244241"/>
            <a:ext cx="1371622" cy="1036795"/>
            <a:chOff x="4344790" y="4244241"/>
            <a:chExt cx="1371622" cy="1036795"/>
          </a:xfrm>
        </p:grpSpPr>
        <p:sp>
          <p:nvSpPr>
            <p:cNvPr id="30" name="任意多边形 8"/>
            <p:cNvSpPr/>
            <p:nvPr/>
          </p:nvSpPr>
          <p:spPr bwMode="auto">
            <a:xfrm rot="16200000">
              <a:off x="4512203" y="4076828"/>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p:spPr>
          <p:txBody>
            <a:bodyPr lIns="91424" tIns="45713" rIns="91424" bIns="45713"/>
            <a:lstStyle/>
            <a:p>
              <a:endParaRPr lang="zh-CN" altLang="en-US" sz="2400">
                <a:latin typeface="微软雅黑" panose="020B0503020204020204" pitchFamily="34" charset="-122"/>
                <a:ea typeface="微软雅黑" panose="020B0503020204020204" pitchFamily="34" charset="-122"/>
              </a:endParaRPr>
            </a:p>
          </p:txBody>
        </p:sp>
        <p:sp>
          <p:nvSpPr>
            <p:cNvPr id="31" name="Oval 53"/>
            <p:cNvSpPr>
              <a:spLocks noChangeArrowheads="1"/>
            </p:cNvSpPr>
            <p:nvPr/>
          </p:nvSpPr>
          <p:spPr bwMode="auto">
            <a:xfrm>
              <a:off x="4404162" y="4317975"/>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2" name="文本框 28"/>
            <p:cNvSpPr txBox="1"/>
            <p:nvPr/>
          </p:nvSpPr>
          <p:spPr>
            <a:xfrm>
              <a:off x="4419224" y="4417271"/>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A7E9"/>
                  </a:solidFill>
                  <a:latin typeface="微软雅黑" panose="020B0503020204020204" pitchFamily="34" charset="-122"/>
                  <a:ea typeface="微软雅黑" panose="020B0503020204020204" pitchFamily="34" charset="-122"/>
                </a:rPr>
                <a:t>文字标题内容</a:t>
              </a:r>
            </a:p>
          </p:txBody>
        </p:sp>
      </p:grpSp>
      <p:grpSp>
        <p:nvGrpSpPr>
          <p:cNvPr id="33" name="组合 32"/>
          <p:cNvGrpSpPr/>
          <p:nvPr/>
        </p:nvGrpSpPr>
        <p:grpSpPr>
          <a:xfrm>
            <a:off x="6024446" y="4324842"/>
            <a:ext cx="4964007" cy="822261"/>
            <a:chOff x="6024446" y="4324842"/>
            <a:chExt cx="4964007" cy="822261"/>
          </a:xfrm>
        </p:grpSpPr>
        <p:sp>
          <p:nvSpPr>
            <p:cNvPr id="34" name="圆角矩形 33"/>
            <p:cNvSpPr/>
            <p:nvPr/>
          </p:nvSpPr>
          <p:spPr bwMode="auto">
            <a:xfrm rot="10800000">
              <a:off x="6024446" y="4324842"/>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35" name="圆角矩形 34"/>
            <p:cNvSpPr/>
            <p:nvPr/>
          </p:nvSpPr>
          <p:spPr>
            <a:xfrm>
              <a:off x="6252645" y="4410429"/>
              <a:ext cx="4506724" cy="651087"/>
            </a:xfrm>
            <a:prstGeom prst="roundRect">
              <a:avLst>
                <a:gd name="adj" fmla="val 38676"/>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36" name="矩形 27"/>
            <p:cNvSpPr>
              <a:spLocks noChangeArrowheads="1"/>
            </p:cNvSpPr>
            <p:nvPr/>
          </p:nvSpPr>
          <p:spPr bwMode="auto">
            <a:xfrm>
              <a:off x="6384844" y="4482003"/>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4344790" y="5524530"/>
            <a:ext cx="1371622" cy="1036795"/>
            <a:chOff x="4344790" y="5524530"/>
            <a:chExt cx="1371622" cy="1036795"/>
          </a:xfrm>
        </p:grpSpPr>
        <p:sp>
          <p:nvSpPr>
            <p:cNvPr id="38" name="任意多边形 8"/>
            <p:cNvSpPr/>
            <p:nvPr/>
          </p:nvSpPr>
          <p:spPr bwMode="auto">
            <a:xfrm rot="16200000">
              <a:off x="4512203" y="5357117"/>
              <a:ext cx="1036795" cy="1371622"/>
            </a:xfrm>
            <a:custGeom>
              <a:avLst/>
              <a:gdLst>
                <a:gd name="T0" fmla="*/ 881353 w 1762708"/>
                <a:gd name="T1" fmla="*/ 0 h 2331146"/>
                <a:gd name="T2" fmla="*/ 881354 w 1762708"/>
                <a:gd name="T3" fmla="*/ 0 h 2331146"/>
                <a:gd name="T4" fmla="*/ 881354 w 1762708"/>
                <a:gd name="T5" fmla="*/ 0 h 2331146"/>
                <a:gd name="T6" fmla="*/ 1762708 w 1762708"/>
                <a:gd name="T7" fmla="*/ 881354 h 2331146"/>
                <a:gd name="T8" fmla="*/ 1374127 w 1762708"/>
                <a:gd name="T9" fmla="*/ 1612187 h 2331146"/>
                <a:gd name="T10" fmla="*/ 1372283 w 1762708"/>
                <a:gd name="T11" fmla="*/ 1613188 h 2331146"/>
                <a:gd name="T12" fmla="*/ 1372283 w 1762708"/>
                <a:gd name="T13" fmla="*/ 1855121 h 2331146"/>
                <a:gd name="T14" fmla="*/ 1503445 w 1762708"/>
                <a:gd name="T15" fmla="*/ 1855121 h 2331146"/>
                <a:gd name="T16" fmla="*/ 881353 w 1762708"/>
                <a:gd name="T17" fmla="*/ 2331146 h 2331146"/>
                <a:gd name="T18" fmla="*/ 259261 w 1762708"/>
                <a:gd name="T19" fmla="*/ 1855121 h 2331146"/>
                <a:gd name="T20" fmla="*/ 390423 w 1762708"/>
                <a:gd name="T21" fmla="*/ 1855121 h 2331146"/>
                <a:gd name="T22" fmla="*/ 390423 w 1762708"/>
                <a:gd name="T23" fmla="*/ 1613187 h 2331146"/>
                <a:gd name="T24" fmla="*/ 388581 w 1762708"/>
                <a:gd name="T25" fmla="*/ 1612187 h 2331146"/>
                <a:gd name="T26" fmla="*/ 0 w 1762708"/>
                <a:gd name="T27" fmla="*/ 881354 h 2331146"/>
                <a:gd name="T28" fmla="*/ 703731 w 1762708"/>
                <a:gd name="T29" fmla="*/ 17906 h 2331146"/>
                <a:gd name="T30" fmla="*/ 717461 w 1762708"/>
                <a:gd name="T31" fmla="*/ 16522 h 2331146"/>
                <a:gd name="T32" fmla="*/ 717462 w 1762708"/>
                <a:gd name="T33" fmla="*/ 16522 h 2331146"/>
                <a:gd name="T34" fmla="*/ 881353 w 1762708"/>
                <a:gd name="T35" fmla="*/ 0 h 233114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62708" h="2331146">
                  <a:moveTo>
                    <a:pt x="881353" y="0"/>
                  </a:moveTo>
                  <a:lnTo>
                    <a:pt x="881354" y="0"/>
                  </a:lnTo>
                  <a:cubicBezTo>
                    <a:pt x="1368112" y="0"/>
                    <a:pt x="1762708" y="394596"/>
                    <a:pt x="1762708" y="881354"/>
                  </a:cubicBezTo>
                  <a:cubicBezTo>
                    <a:pt x="1762708" y="1185578"/>
                    <a:pt x="1608569" y="1453801"/>
                    <a:pt x="1374127" y="1612187"/>
                  </a:cubicBezTo>
                  <a:lnTo>
                    <a:pt x="1372283" y="1613188"/>
                  </a:lnTo>
                  <a:lnTo>
                    <a:pt x="1372283" y="1855121"/>
                  </a:lnTo>
                  <a:lnTo>
                    <a:pt x="1503445" y="1855121"/>
                  </a:lnTo>
                  <a:lnTo>
                    <a:pt x="881353" y="2331146"/>
                  </a:lnTo>
                  <a:lnTo>
                    <a:pt x="259261" y="1855121"/>
                  </a:lnTo>
                  <a:lnTo>
                    <a:pt x="390423" y="1855121"/>
                  </a:lnTo>
                  <a:lnTo>
                    <a:pt x="390423" y="1613187"/>
                  </a:lnTo>
                  <a:lnTo>
                    <a:pt x="388581" y="1612187"/>
                  </a:lnTo>
                  <a:cubicBezTo>
                    <a:pt x="154139" y="1453801"/>
                    <a:pt x="0" y="1185578"/>
                    <a:pt x="0" y="881354"/>
                  </a:cubicBezTo>
                  <a:cubicBezTo>
                    <a:pt x="0" y="455441"/>
                    <a:pt x="302113" y="100089"/>
                    <a:pt x="703731" y="17906"/>
                  </a:cubicBezTo>
                  <a:lnTo>
                    <a:pt x="717461" y="16522"/>
                  </a:lnTo>
                  <a:lnTo>
                    <a:pt x="717462" y="16522"/>
                  </a:lnTo>
                  <a:cubicBezTo>
                    <a:pt x="770400" y="5689"/>
                    <a:pt x="825213" y="0"/>
                    <a:pt x="88135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p:spPr>
          <p:txBody>
            <a:bodyPr lIns="91424" tIns="45713" rIns="91424" bIns="45713"/>
            <a:lstStyle/>
            <a:p>
              <a:pP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39" name="Oval 53"/>
            <p:cNvSpPr>
              <a:spLocks noChangeArrowheads="1"/>
            </p:cNvSpPr>
            <p:nvPr/>
          </p:nvSpPr>
          <p:spPr bwMode="auto">
            <a:xfrm>
              <a:off x="4404162" y="5598262"/>
              <a:ext cx="889640" cy="889328"/>
            </a:xfrm>
            <a:prstGeom prst="ellipse">
              <a:avLst/>
            </a:prstGeom>
            <a:gradFill flip="none" rotWithShape="1">
              <a:gsLst>
                <a:gs pos="100000">
                  <a:srgbClr val="FFFFFF"/>
                </a:gs>
                <a:gs pos="0">
                  <a:srgbClr val="D9DEDF"/>
                </a:gs>
              </a:gsLst>
              <a:lin ang="2700000" scaled="0"/>
              <a:tileRect/>
            </a:gradFill>
            <a:ln w="28575" cap="flat" cmpd="sng" algn="ctr">
              <a:gradFill flip="none" rotWithShape="1">
                <a:gsLst>
                  <a:gs pos="0">
                    <a:srgbClr val="FFFFFF"/>
                  </a:gs>
                  <a:gs pos="100000">
                    <a:srgbClr val="D9D9DA"/>
                  </a:gs>
                </a:gsLst>
                <a:lin ang="2700000" scaled="0"/>
                <a:tileRect/>
              </a:gradFill>
              <a:prstDash val="solid"/>
            </a:ln>
            <a:effectLst>
              <a:outerShdw blurRad="279400" dist="76200" dir="2700000" sx="101000" sy="101000" algn="tl" rotWithShape="0">
                <a:prstClr val="black">
                  <a:alpha val="28000"/>
                </a:prstClr>
              </a:outerShdw>
            </a:effectLst>
          </p:spPr>
          <p:txBody>
            <a:bodyPr lIns="91424" tIns="45713" rIns="91424" bIns="45713" anchor="ctr"/>
            <a:lstStyle/>
            <a:p>
              <a:pPr algn="ctr" defTabSz="1218565">
                <a:defRPr/>
              </a:pPr>
              <a:endParaRPr lang="zh-CN" altLang="en-US" sz="2400" kern="0">
                <a:solidFill>
                  <a:sysClr val="windowText" lastClr="000000"/>
                </a:solidFill>
                <a:latin typeface="微软雅黑" panose="020B0503020204020204" pitchFamily="34" charset="-122"/>
                <a:ea typeface="微软雅黑" panose="020B0503020204020204" pitchFamily="34" charset="-122"/>
              </a:endParaRPr>
            </a:p>
          </p:txBody>
        </p:sp>
        <p:sp>
          <p:nvSpPr>
            <p:cNvPr id="40" name="文本框 28"/>
            <p:cNvSpPr txBox="1"/>
            <p:nvPr/>
          </p:nvSpPr>
          <p:spPr>
            <a:xfrm>
              <a:off x="4419224" y="5733548"/>
              <a:ext cx="873610" cy="620156"/>
            </a:xfrm>
            <a:prstGeom prst="rect">
              <a:avLst/>
            </a:prstGeom>
            <a:noFill/>
          </p:spPr>
          <p:txBody>
            <a:bodyPr wrap="square" lIns="91424" tIns="45713" rIns="91424" bIns="45713">
              <a:spAutoFit/>
            </a:bodyPr>
            <a:lstStyle/>
            <a:p>
              <a:pPr algn="ctr">
                <a:lnSpc>
                  <a:spcPct val="117000"/>
                </a:lnSpc>
                <a:defRPr/>
              </a:pPr>
              <a:r>
                <a:rPr lang="zh-CN" altLang="en-US" sz="1465" b="1" dirty="0">
                  <a:solidFill>
                    <a:srgbClr val="0060B0"/>
                  </a:solidFill>
                  <a:latin typeface="微软雅黑" panose="020B0503020204020204" pitchFamily="34" charset="-122"/>
                  <a:ea typeface="微软雅黑" panose="020B0503020204020204" pitchFamily="34" charset="-122"/>
                </a:rPr>
                <a:t>文字标题内容</a:t>
              </a:r>
            </a:p>
          </p:txBody>
        </p:sp>
      </p:grpSp>
      <p:grpSp>
        <p:nvGrpSpPr>
          <p:cNvPr id="41" name="组合 40"/>
          <p:cNvGrpSpPr/>
          <p:nvPr/>
        </p:nvGrpSpPr>
        <p:grpSpPr>
          <a:xfrm>
            <a:off x="6024446" y="5592617"/>
            <a:ext cx="4964007" cy="822261"/>
            <a:chOff x="6024446" y="5592617"/>
            <a:chExt cx="4964007" cy="822261"/>
          </a:xfrm>
        </p:grpSpPr>
        <p:sp>
          <p:nvSpPr>
            <p:cNvPr id="42" name="圆角矩形 41"/>
            <p:cNvSpPr/>
            <p:nvPr/>
          </p:nvSpPr>
          <p:spPr bwMode="auto">
            <a:xfrm rot="10800000">
              <a:off x="6024446" y="5592617"/>
              <a:ext cx="4964007" cy="822261"/>
            </a:xfrm>
            <a:prstGeom prst="roundRect">
              <a:avLst/>
            </a:prstGeom>
            <a:gradFill flip="none" rotWithShape="1">
              <a:gsLst>
                <a:gs pos="0">
                  <a:srgbClr val="F0F0F0"/>
                </a:gs>
                <a:gs pos="100000">
                  <a:srgbClr val="F1F1F1"/>
                </a:gs>
              </a:gsLst>
              <a:lin ang="2700000" scaled="1"/>
              <a:tileRect/>
            </a:gradFill>
            <a:ln w="38100" cap="flat" cmpd="sng" algn="ctr">
              <a:gradFill flip="none" rotWithShape="1">
                <a:gsLst>
                  <a:gs pos="100000">
                    <a:srgbClr val="FFFFFF"/>
                  </a:gs>
                  <a:gs pos="0">
                    <a:srgbClr val="CECED0"/>
                  </a:gs>
                </a:gsLst>
                <a:lin ang="18900000" scaled="0"/>
                <a:tileRect/>
              </a:gradFill>
              <a:prstDash val="solid"/>
            </a:ln>
            <a:effectLst>
              <a:outerShdw blurRad="203200" dist="88900" dir="8100000" sx="102000" sy="102000" algn="tr" rotWithShape="0">
                <a:prstClr val="black">
                  <a:alpha val="30000"/>
                </a:prstClr>
              </a:outerShdw>
            </a:effectLst>
          </p:spPr>
          <p:txBody>
            <a:bodyPr lIns="91424" tIns="45713" rIns="91424" bIns="45713" anchor="ctr"/>
            <a:lstStyle/>
            <a:p>
              <a:pPr algn="ctr" defTabSz="1218565">
                <a:defRPr/>
              </a:pPr>
              <a:endParaRPr lang="zh-CN" altLang="en-US" sz="2400" kern="0">
                <a:solidFill>
                  <a:sysClr val="window" lastClr="FFFFFF"/>
                </a:solidFill>
              </a:endParaRPr>
            </a:p>
          </p:txBody>
        </p:sp>
        <p:sp>
          <p:nvSpPr>
            <p:cNvPr id="43" name="圆角矩形 42"/>
            <p:cNvSpPr/>
            <p:nvPr/>
          </p:nvSpPr>
          <p:spPr>
            <a:xfrm>
              <a:off x="6252645" y="5695263"/>
              <a:ext cx="4506724" cy="651087"/>
            </a:xfrm>
            <a:prstGeom prst="roundRect">
              <a:avLst>
                <a:gd name="adj" fmla="val 34297"/>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25400" cap="flat" cmpd="sng" algn="ctr">
              <a:noFill/>
              <a:prstDash val="solid"/>
            </a:ln>
            <a:effectLst>
              <a:innerShdw blurRad="114300">
                <a:prstClr val="black"/>
              </a:innerShdw>
            </a:effectLst>
          </p:spPr>
          <p:txBody>
            <a:bodyPr lIns="91424" tIns="45713" rIns="91424" bIns="45713" anchor="ctr"/>
            <a:lstStyle/>
            <a:p>
              <a:pPr algn="ctr" defTabSz="1218565">
                <a:defRPr/>
              </a:pPr>
              <a:endParaRPr lang="zh-CN" altLang="en-US" sz="2400" kern="0">
                <a:solidFill>
                  <a:sysClr val="window" lastClr="FFFFFF"/>
                </a:solidFill>
                <a:latin typeface="微软雅黑" panose="020B0503020204020204" pitchFamily="34" charset="-122"/>
                <a:ea typeface="微软雅黑" panose="020B0503020204020204" pitchFamily="34" charset="-122"/>
              </a:endParaRPr>
            </a:p>
          </p:txBody>
        </p:sp>
        <p:sp>
          <p:nvSpPr>
            <p:cNvPr id="44" name="矩形 27"/>
            <p:cNvSpPr>
              <a:spLocks noChangeArrowheads="1"/>
            </p:cNvSpPr>
            <p:nvPr/>
          </p:nvSpPr>
          <p:spPr bwMode="auto">
            <a:xfrm>
              <a:off x="6384844" y="5748920"/>
              <a:ext cx="4304485" cy="486016"/>
            </a:xfrm>
            <a:prstGeom prst="rect">
              <a:avLst/>
            </a:prstGeom>
            <a:noFill/>
            <a:ln w="9525">
              <a:noFill/>
              <a:miter lim="800000"/>
            </a:ln>
          </p:spPr>
          <p:txBody>
            <a:bodyPr wrap="square" lIns="91424" tIns="45713" rIns="91424" bIns="45713">
              <a:spAutoFit/>
            </a:bodyPr>
            <a:lstStyle/>
            <a:p>
              <a:pPr defTabSz="1218565">
                <a:lnSpc>
                  <a:spcPct val="120000"/>
                </a:lnSpc>
                <a:defRPr/>
              </a:pP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r>
                <a:rPr lang="zh-CN" altLang="en-US" sz="1065" kern="0" dirty="0">
                  <a:solidFill>
                    <a:sysClr val="window" lastClr="FFFFFF"/>
                  </a:solidFill>
                  <a:latin typeface="微软雅黑" panose="020B0503020204020204" pitchFamily="34" charset="-122"/>
                  <a:ea typeface="微软雅黑" panose="020B0503020204020204" pitchFamily="34" charset="-122"/>
                </a:rPr>
                <a:t>。</a:t>
              </a:r>
              <a:r>
                <a:rPr lang="zh-CN" altLang="en-US" sz="1065" kern="0" dirty="0">
                  <a:solidFill>
                    <a:sysClr val="window" lastClr="FFFFFF"/>
                  </a:solidFill>
                  <a:latin typeface="微软雅黑" panose="020B0503020204020204" pitchFamily="34" charset="-122"/>
                  <a:ea typeface="微软雅黑" panose="020B0503020204020204" pitchFamily="34" charset="-122"/>
                  <a:cs typeface="Lato Light" charset="0"/>
                  <a:sym typeface="Lato Light" charset="0"/>
                </a:rPr>
                <a:t>此处添加详细文本描述</a:t>
              </a:r>
              <a:endParaRPr lang="zh-CN" altLang="en-US" sz="1065" kern="0" dirty="0">
                <a:solidFill>
                  <a:sysClr val="window" lastClr="FFFFFF"/>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8" decel="28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0-#ppt_w/2"/>
                                          </p:val>
                                        </p:tav>
                                        <p:tav tm="100000">
                                          <p:val>
                                            <p:strVal val="#ppt_x"/>
                                          </p:val>
                                        </p:tav>
                                      </p:tavLst>
                                    </p:anim>
                                    <p:anim calcmode="lin" valueType="num">
                                      <p:cBhvr additive="base">
                                        <p:cTn id="24" dur="750" fill="hold"/>
                                        <p:tgtEl>
                                          <p:spTgt spid="8"/>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2" presetClass="entr" presetSubtype="8" decel="28000"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750" fill="hold"/>
                                        <p:tgtEl>
                                          <p:spTgt spid="13"/>
                                        </p:tgtEl>
                                        <p:attrNameLst>
                                          <p:attrName>ppt_x</p:attrName>
                                        </p:attrNameLst>
                                      </p:cBhvr>
                                      <p:tavLst>
                                        <p:tav tm="0">
                                          <p:val>
                                            <p:strVal val="0-#ppt_w/2"/>
                                          </p:val>
                                        </p:tav>
                                        <p:tav tm="100000">
                                          <p:val>
                                            <p:strVal val="#ppt_x"/>
                                          </p:val>
                                        </p:tav>
                                      </p:tavLst>
                                    </p:anim>
                                    <p:anim calcmode="lin" valueType="num">
                                      <p:cBhvr additive="base">
                                        <p:cTn id="29" dur="750" fill="hold"/>
                                        <p:tgtEl>
                                          <p:spTgt spid="13"/>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750"/>
                                        <p:tgtEl>
                                          <p:spTgt spid="17"/>
                                        </p:tgtEl>
                                      </p:cBhvr>
                                    </p:animEffect>
                                  </p:childTnLst>
                                </p:cTn>
                              </p:par>
                            </p:childTnLst>
                          </p:cTn>
                        </p:par>
                        <p:par>
                          <p:cTn id="34" fill="hold">
                            <p:stCondLst>
                              <p:cond delay="3500"/>
                            </p:stCondLst>
                            <p:childTnLst>
                              <p:par>
                                <p:cTn id="35" presetID="2" presetClass="entr" presetSubtype="8" decel="28000"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750" fill="hold"/>
                                        <p:tgtEl>
                                          <p:spTgt spid="21"/>
                                        </p:tgtEl>
                                        <p:attrNameLst>
                                          <p:attrName>ppt_x</p:attrName>
                                        </p:attrNameLst>
                                      </p:cBhvr>
                                      <p:tavLst>
                                        <p:tav tm="0">
                                          <p:val>
                                            <p:strVal val="0-#ppt_w/2"/>
                                          </p:val>
                                        </p:tav>
                                        <p:tav tm="100000">
                                          <p:val>
                                            <p:strVal val="#ppt_x"/>
                                          </p:val>
                                        </p:tav>
                                      </p:tavLst>
                                    </p:anim>
                                    <p:anim calcmode="lin" valueType="num">
                                      <p:cBhvr additive="base">
                                        <p:cTn id="38" dur="750" fill="hold"/>
                                        <p:tgtEl>
                                          <p:spTgt spid="21"/>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2" presetClass="entr" presetSubtype="8" fill="hold"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left)">
                                      <p:cBhvr>
                                        <p:cTn id="42" dur="750"/>
                                        <p:tgtEl>
                                          <p:spTgt spid="25"/>
                                        </p:tgtEl>
                                      </p:cBhvr>
                                    </p:animEffect>
                                  </p:childTnLst>
                                </p:cTn>
                              </p:par>
                            </p:childTnLst>
                          </p:cTn>
                        </p:par>
                        <p:par>
                          <p:cTn id="43" fill="hold">
                            <p:stCondLst>
                              <p:cond delay="5500"/>
                            </p:stCondLst>
                            <p:childTnLst>
                              <p:par>
                                <p:cTn id="44" presetID="2" presetClass="entr" presetSubtype="8" decel="28000" fill="hold"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0-#ppt_w/2"/>
                                          </p:val>
                                        </p:tav>
                                        <p:tav tm="100000">
                                          <p:val>
                                            <p:strVal val="#ppt_x"/>
                                          </p:val>
                                        </p:tav>
                                      </p:tavLst>
                                    </p:anim>
                                    <p:anim calcmode="lin" valueType="num">
                                      <p:cBhvr additive="base">
                                        <p:cTn id="47" dur="750" fill="hold"/>
                                        <p:tgtEl>
                                          <p:spTgt spid="29"/>
                                        </p:tgtEl>
                                        <p:attrNameLst>
                                          <p:attrName>ppt_y</p:attrName>
                                        </p:attrNameLst>
                                      </p:cBhvr>
                                      <p:tavLst>
                                        <p:tav tm="0">
                                          <p:val>
                                            <p:strVal val="#ppt_y"/>
                                          </p:val>
                                        </p:tav>
                                        <p:tav tm="100000">
                                          <p:val>
                                            <p:strVal val="#ppt_y"/>
                                          </p:val>
                                        </p:tav>
                                      </p:tavLst>
                                    </p:anim>
                                  </p:childTnLst>
                                </p:cTn>
                              </p:par>
                            </p:childTnLst>
                          </p:cTn>
                        </p:par>
                        <p:par>
                          <p:cTn id="48" fill="hold">
                            <p:stCondLst>
                              <p:cond delay="6500"/>
                            </p:stCondLst>
                            <p:childTnLst>
                              <p:par>
                                <p:cTn id="49" presetID="22" presetClass="entr" presetSubtype="8" fill="hold" nodeType="after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750"/>
                                        <p:tgtEl>
                                          <p:spTgt spid="33"/>
                                        </p:tgtEl>
                                      </p:cBhvr>
                                    </p:animEffect>
                                  </p:childTnLst>
                                </p:cTn>
                              </p:par>
                            </p:childTnLst>
                          </p:cTn>
                        </p:par>
                        <p:par>
                          <p:cTn id="52" fill="hold">
                            <p:stCondLst>
                              <p:cond delay="7500"/>
                            </p:stCondLst>
                            <p:childTnLst>
                              <p:par>
                                <p:cTn id="53" presetID="2" presetClass="entr" presetSubtype="8" decel="28000"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750" fill="hold"/>
                                        <p:tgtEl>
                                          <p:spTgt spid="37"/>
                                        </p:tgtEl>
                                        <p:attrNameLst>
                                          <p:attrName>ppt_x</p:attrName>
                                        </p:attrNameLst>
                                      </p:cBhvr>
                                      <p:tavLst>
                                        <p:tav tm="0">
                                          <p:val>
                                            <p:strVal val="0-#ppt_w/2"/>
                                          </p:val>
                                        </p:tav>
                                        <p:tav tm="100000">
                                          <p:val>
                                            <p:strVal val="#ppt_x"/>
                                          </p:val>
                                        </p:tav>
                                      </p:tavLst>
                                    </p:anim>
                                    <p:anim calcmode="lin" valueType="num">
                                      <p:cBhvr additive="base">
                                        <p:cTn id="56" dur="750" fill="hold"/>
                                        <p:tgtEl>
                                          <p:spTgt spid="37"/>
                                        </p:tgtEl>
                                        <p:attrNameLst>
                                          <p:attrName>ppt_y</p:attrName>
                                        </p:attrNameLst>
                                      </p:cBhvr>
                                      <p:tavLst>
                                        <p:tav tm="0">
                                          <p:val>
                                            <p:strVal val="#ppt_y"/>
                                          </p:val>
                                        </p:tav>
                                        <p:tav tm="100000">
                                          <p:val>
                                            <p:strVal val="#ppt_y"/>
                                          </p:val>
                                        </p:tav>
                                      </p:tavLst>
                                    </p:anim>
                                  </p:childTnLst>
                                </p:cTn>
                              </p:par>
                            </p:childTnLst>
                          </p:cTn>
                        </p:par>
                        <p:par>
                          <p:cTn id="57" fill="hold">
                            <p:stCondLst>
                              <p:cond delay="8500"/>
                            </p:stCondLst>
                            <p:childTnLst>
                              <p:par>
                                <p:cTn id="58" presetID="22" presetClass="entr" presetSubtype="8" fill="hold"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left)">
                                      <p:cBhvr>
                                        <p:cTn id="60"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8756584" y="2143794"/>
            <a:ext cx="1946506" cy="3780713"/>
            <a:chOff x="8756584" y="2143794"/>
            <a:chExt cx="1946506" cy="3780713"/>
          </a:xfrm>
        </p:grpSpPr>
        <p:sp>
          <p:nvSpPr>
            <p:cNvPr id="9" name="圆角矩形 8"/>
            <p:cNvSpPr/>
            <p:nvPr/>
          </p:nvSpPr>
          <p:spPr>
            <a:xfrm>
              <a:off x="8756584"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0" name="组合 9"/>
            <p:cNvGrpSpPr/>
            <p:nvPr/>
          </p:nvGrpSpPr>
          <p:grpSpPr>
            <a:xfrm>
              <a:off x="8756584" y="3967868"/>
              <a:ext cx="1946506" cy="737760"/>
              <a:chOff x="1947258" y="3466616"/>
              <a:chExt cx="2252284" cy="853540"/>
            </a:xfrm>
          </p:grpSpPr>
          <p:sp>
            <p:nvSpPr>
              <p:cNvPr id="20" name="矩形 19"/>
              <p:cNvSpPr/>
              <p:nvPr/>
            </p:nvSpPr>
            <p:spPr>
              <a:xfrm>
                <a:off x="1947258" y="3471751"/>
                <a:ext cx="2252284" cy="843078"/>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矩形 20"/>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矩形 21"/>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 name="组合 10"/>
            <p:cNvGrpSpPr/>
            <p:nvPr/>
          </p:nvGrpSpPr>
          <p:grpSpPr>
            <a:xfrm>
              <a:off x="8962926" y="2392942"/>
              <a:ext cx="1512137" cy="515882"/>
              <a:chOff x="2198560" y="1644530"/>
              <a:chExt cx="1749680" cy="596843"/>
            </a:xfrm>
          </p:grpSpPr>
          <p:pic>
            <p:nvPicPr>
              <p:cNvPr id="18" name="图片 17"/>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19" name="图片 18"/>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12" name="组合 11"/>
            <p:cNvGrpSpPr/>
            <p:nvPr/>
          </p:nvGrpSpPr>
          <p:grpSpPr>
            <a:xfrm>
              <a:off x="8962926" y="5100369"/>
              <a:ext cx="1512137" cy="515882"/>
              <a:chOff x="2198560" y="1644530"/>
              <a:chExt cx="1749680" cy="596843"/>
            </a:xfrm>
          </p:grpSpPr>
          <p:pic>
            <p:nvPicPr>
              <p:cNvPr id="16" name="图片 15"/>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17" name="图片 16"/>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sp>
          <p:nvSpPr>
            <p:cNvPr id="13" name="文本框 112"/>
            <p:cNvSpPr txBox="1"/>
            <p:nvPr/>
          </p:nvSpPr>
          <p:spPr>
            <a:xfrm>
              <a:off x="9315501" y="4025572"/>
              <a:ext cx="828672" cy="707758"/>
            </a:xfrm>
            <a:prstGeom prst="rect">
              <a:avLst/>
            </a:prstGeom>
            <a:noFill/>
          </p:spPr>
          <p:txBody>
            <a:bodyPr wrap="square" rtlCol="0">
              <a:spAutoFit/>
            </a:bodyPr>
            <a:lstStyle/>
            <a:p>
              <a:pPr algn="ctr"/>
              <a:r>
                <a:rPr lang="en-US" altLang="zh-CN" sz="4000" dirty="0" smtClean="0">
                  <a:solidFill>
                    <a:schemeClr val="bg1"/>
                  </a:solidFill>
                  <a:effectLst>
                    <a:outerShdw blurRad="101600" dist="50800" dir="2700000" algn="tl" rotWithShape="0">
                      <a:prstClr val="black">
                        <a:alpha val="40000"/>
                      </a:prstClr>
                    </a:outerShdw>
                  </a:effectLst>
                  <a:latin typeface="Impact" panose="020B0806030902050204" pitchFamily="34" charset="0"/>
                </a:rPr>
                <a:t>04</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14" name="文本框 115"/>
            <p:cNvSpPr txBox="1"/>
            <p:nvPr/>
          </p:nvSpPr>
          <p:spPr>
            <a:xfrm>
              <a:off x="8887978" y="2459118"/>
              <a:ext cx="1662034" cy="400110"/>
            </a:xfrm>
            <a:prstGeom prst="rect">
              <a:avLst/>
            </a:prstGeom>
            <a:noFill/>
          </p:spPr>
          <p:txBody>
            <a:bodyPr wrap="square" rtlCol="0">
              <a:spAutoFit/>
            </a:bodyPr>
            <a:lstStyle/>
            <a:p>
              <a:pPr algn="ctr"/>
              <a:r>
                <a:rPr lang="zh-CN" altLang="en-US" sz="2000"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15" name="文本框 118"/>
            <p:cNvSpPr txBox="1"/>
            <p:nvPr/>
          </p:nvSpPr>
          <p:spPr>
            <a:xfrm>
              <a:off x="9045186"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23" name="组合 22"/>
          <p:cNvGrpSpPr/>
          <p:nvPr/>
        </p:nvGrpSpPr>
        <p:grpSpPr>
          <a:xfrm>
            <a:off x="9608554" y="5234167"/>
            <a:ext cx="262064" cy="257542"/>
            <a:chOff x="5037571" y="856343"/>
            <a:chExt cx="715006" cy="702571"/>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p:grpSpPr>
        <p:sp>
          <p:nvSpPr>
            <p:cNvPr id="24"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5"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26"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27" name="组合 26"/>
          <p:cNvGrpSpPr/>
          <p:nvPr/>
        </p:nvGrpSpPr>
        <p:grpSpPr>
          <a:xfrm>
            <a:off x="6383589" y="2143794"/>
            <a:ext cx="1946506" cy="3780713"/>
            <a:chOff x="6383589" y="2143794"/>
            <a:chExt cx="1946506" cy="3780713"/>
          </a:xfrm>
        </p:grpSpPr>
        <p:sp>
          <p:nvSpPr>
            <p:cNvPr id="28" name="圆角矩形 27"/>
            <p:cNvSpPr/>
            <p:nvPr/>
          </p:nvSpPr>
          <p:spPr>
            <a:xfrm>
              <a:off x="6383589"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9" name="组合 28"/>
            <p:cNvGrpSpPr/>
            <p:nvPr/>
          </p:nvGrpSpPr>
          <p:grpSpPr>
            <a:xfrm>
              <a:off x="6383589" y="3967868"/>
              <a:ext cx="1946506" cy="737760"/>
              <a:chOff x="1947258" y="3466616"/>
              <a:chExt cx="2252284" cy="853540"/>
            </a:xfrm>
          </p:grpSpPr>
          <p:sp>
            <p:nvSpPr>
              <p:cNvPr id="39" name="矩形 38"/>
              <p:cNvSpPr/>
              <p:nvPr/>
            </p:nvSpPr>
            <p:spPr>
              <a:xfrm>
                <a:off x="1947258" y="3471751"/>
                <a:ext cx="2252284" cy="843078"/>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矩形 39"/>
              <p:cNvSpPr/>
              <p:nvPr/>
            </p:nvSpPr>
            <p:spPr>
              <a:xfrm>
                <a:off x="1947258" y="3466616"/>
                <a:ext cx="2252284" cy="189695"/>
              </a:xfrm>
              <a:prstGeom prst="rect">
                <a:avLst/>
              </a:prstGeom>
              <a:gradFill>
                <a:gsLst>
                  <a:gs pos="65000">
                    <a:schemeClr val="tx1">
                      <a:alpha val="3000"/>
                    </a:schemeClr>
                  </a:gs>
                  <a:gs pos="0">
                    <a:schemeClr val="tx1">
                      <a:alpha val="2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1" name="矩形 40"/>
              <p:cNvSpPr/>
              <p:nvPr/>
            </p:nvSpPr>
            <p:spPr>
              <a:xfrm>
                <a:off x="1947258" y="4130461"/>
                <a:ext cx="2252284" cy="189695"/>
              </a:xfrm>
              <a:prstGeom prst="rect">
                <a:avLst/>
              </a:prstGeom>
              <a:gradFill>
                <a:gsLst>
                  <a:gs pos="45000">
                    <a:schemeClr val="tx1">
                      <a:alpha val="3000"/>
                    </a:schemeClr>
                  </a:gs>
                  <a:gs pos="100000">
                    <a:schemeClr val="tx1">
                      <a:alpha val="2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0" name="组合 29"/>
            <p:cNvGrpSpPr/>
            <p:nvPr/>
          </p:nvGrpSpPr>
          <p:grpSpPr>
            <a:xfrm>
              <a:off x="6589931" y="2392942"/>
              <a:ext cx="1512137" cy="515882"/>
              <a:chOff x="2198560" y="1644530"/>
              <a:chExt cx="1749680" cy="596843"/>
            </a:xfrm>
          </p:grpSpPr>
          <p:pic>
            <p:nvPicPr>
              <p:cNvPr id="37" name="图片 36"/>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38" name="图片 37"/>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31" name="组合 30"/>
            <p:cNvGrpSpPr/>
            <p:nvPr/>
          </p:nvGrpSpPr>
          <p:grpSpPr>
            <a:xfrm>
              <a:off x="6589931" y="5100369"/>
              <a:ext cx="1512137" cy="515882"/>
              <a:chOff x="2198560" y="1644530"/>
              <a:chExt cx="1749680" cy="596843"/>
            </a:xfrm>
          </p:grpSpPr>
          <p:pic>
            <p:nvPicPr>
              <p:cNvPr id="35" name="图片 34"/>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36" name="图片 35"/>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sp>
          <p:nvSpPr>
            <p:cNvPr id="32" name="文本框 112"/>
            <p:cNvSpPr txBox="1"/>
            <p:nvPr/>
          </p:nvSpPr>
          <p:spPr>
            <a:xfrm>
              <a:off x="6942506"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03</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33" name="文本框 115"/>
            <p:cNvSpPr txBox="1"/>
            <p:nvPr/>
          </p:nvSpPr>
          <p:spPr>
            <a:xfrm>
              <a:off x="6514983" y="2459118"/>
              <a:ext cx="1662034" cy="400110"/>
            </a:xfrm>
            <a:prstGeom prst="rect">
              <a:avLst/>
            </a:prstGeom>
            <a:noFill/>
          </p:spPr>
          <p:txBody>
            <a:bodyPr wrap="square" rtlCol="0">
              <a:spAutoFit/>
            </a:bodyPr>
            <a:lstStyle/>
            <a:p>
              <a:pPr algn="ctr"/>
              <a:r>
                <a:rPr lang="zh-CN" altLang="en-US" sz="20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34" name="文本框 118"/>
            <p:cNvSpPr txBox="1"/>
            <p:nvPr/>
          </p:nvSpPr>
          <p:spPr>
            <a:xfrm>
              <a:off x="6672191"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42" name="组合 41"/>
          <p:cNvGrpSpPr/>
          <p:nvPr/>
        </p:nvGrpSpPr>
        <p:grpSpPr>
          <a:xfrm>
            <a:off x="7235558" y="5234167"/>
            <a:ext cx="262064" cy="257542"/>
            <a:chOff x="5037571" y="856343"/>
            <a:chExt cx="715006" cy="702571"/>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43"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44"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45"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46" name="组合 45"/>
          <p:cNvGrpSpPr/>
          <p:nvPr/>
        </p:nvGrpSpPr>
        <p:grpSpPr>
          <a:xfrm>
            <a:off x="4023790" y="2143794"/>
            <a:ext cx="1946506" cy="3780713"/>
            <a:chOff x="4023790" y="2143794"/>
            <a:chExt cx="1946506" cy="3780713"/>
          </a:xfrm>
        </p:grpSpPr>
        <p:sp>
          <p:nvSpPr>
            <p:cNvPr id="53" name="圆角矩形 52"/>
            <p:cNvSpPr/>
            <p:nvPr/>
          </p:nvSpPr>
          <p:spPr>
            <a:xfrm>
              <a:off x="4023790"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4" name="组合 53"/>
            <p:cNvGrpSpPr/>
            <p:nvPr/>
          </p:nvGrpSpPr>
          <p:grpSpPr>
            <a:xfrm>
              <a:off x="4023790" y="3967868"/>
              <a:ext cx="1946506" cy="737760"/>
              <a:chOff x="1947258" y="3466616"/>
              <a:chExt cx="2252284" cy="853540"/>
            </a:xfrm>
          </p:grpSpPr>
          <p:sp>
            <p:nvSpPr>
              <p:cNvPr id="64" name="矩形 63"/>
              <p:cNvSpPr/>
              <p:nvPr/>
            </p:nvSpPr>
            <p:spPr>
              <a:xfrm>
                <a:off x="1947258" y="3471751"/>
                <a:ext cx="2252284" cy="843078"/>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矩形 64"/>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6" name="矩形 65"/>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55" name="组合 54"/>
            <p:cNvGrpSpPr/>
            <p:nvPr/>
          </p:nvGrpSpPr>
          <p:grpSpPr>
            <a:xfrm>
              <a:off x="4253432" y="2392942"/>
              <a:ext cx="1512137" cy="515882"/>
              <a:chOff x="2198560" y="1644530"/>
              <a:chExt cx="1749680" cy="596843"/>
            </a:xfrm>
          </p:grpSpPr>
          <p:pic>
            <p:nvPicPr>
              <p:cNvPr id="62" name="图片 61"/>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63" name="图片 62"/>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56" name="组合 55"/>
            <p:cNvGrpSpPr/>
            <p:nvPr/>
          </p:nvGrpSpPr>
          <p:grpSpPr>
            <a:xfrm>
              <a:off x="4253432" y="5100369"/>
              <a:ext cx="1512137" cy="515882"/>
              <a:chOff x="2198560" y="1644530"/>
              <a:chExt cx="1749680" cy="596843"/>
            </a:xfrm>
          </p:grpSpPr>
          <p:pic>
            <p:nvPicPr>
              <p:cNvPr id="60" name="图片 59"/>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61" name="图片 60"/>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sp>
          <p:nvSpPr>
            <p:cNvPr id="57" name="文本框 111"/>
            <p:cNvSpPr txBox="1"/>
            <p:nvPr/>
          </p:nvSpPr>
          <p:spPr>
            <a:xfrm>
              <a:off x="4582707"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02</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58" name="文本框 114"/>
            <p:cNvSpPr txBox="1"/>
            <p:nvPr/>
          </p:nvSpPr>
          <p:spPr>
            <a:xfrm>
              <a:off x="4177116" y="2459118"/>
              <a:ext cx="1662034" cy="400110"/>
            </a:xfrm>
            <a:prstGeom prst="rect">
              <a:avLst/>
            </a:prstGeom>
            <a:noFill/>
          </p:spPr>
          <p:txBody>
            <a:bodyPr wrap="square" rtlCol="0">
              <a:spAutoFit/>
            </a:bodyPr>
            <a:lstStyle/>
            <a:p>
              <a:pPr algn="ctr"/>
              <a:r>
                <a:rPr lang="zh-CN" altLang="en-US" sz="2000"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59" name="文本框 117"/>
            <p:cNvSpPr txBox="1"/>
            <p:nvPr/>
          </p:nvSpPr>
          <p:spPr>
            <a:xfrm>
              <a:off x="4323234"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67" name="组合 66"/>
          <p:cNvGrpSpPr/>
          <p:nvPr/>
        </p:nvGrpSpPr>
        <p:grpSpPr>
          <a:xfrm>
            <a:off x="4931834" y="5222542"/>
            <a:ext cx="220660" cy="269000"/>
            <a:chOff x="3683997" y="856343"/>
            <a:chExt cx="576394" cy="702571"/>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p:grpSpPr>
        <p:sp>
          <p:nvSpPr>
            <p:cNvPr id="68"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69"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70" name="组合 69"/>
          <p:cNvGrpSpPr/>
          <p:nvPr/>
        </p:nvGrpSpPr>
        <p:grpSpPr>
          <a:xfrm>
            <a:off x="1663992" y="2143794"/>
            <a:ext cx="1946506" cy="3780713"/>
            <a:chOff x="1663992" y="2143794"/>
            <a:chExt cx="1946506" cy="3780713"/>
          </a:xfrm>
        </p:grpSpPr>
        <p:sp>
          <p:nvSpPr>
            <p:cNvPr id="71" name="圆角矩形 70"/>
            <p:cNvSpPr/>
            <p:nvPr/>
          </p:nvSpPr>
          <p:spPr>
            <a:xfrm>
              <a:off x="1663992" y="2143794"/>
              <a:ext cx="1946506" cy="3780713"/>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2" name="组合 71"/>
            <p:cNvGrpSpPr/>
            <p:nvPr/>
          </p:nvGrpSpPr>
          <p:grpSpPr>
            <a:xfrm>
              <a:off x="1881176" y="2392942"/>
              <a:ext cx="1512137" cy="515882"/>
              <a:chOff x="2198560" y="1644530"/>
              <a:chExt cx="1749680" cy="596843"/>
            </a:xfrm>
          </p:grpSpPr>
          <p:pic>
            <p:nvPicPr>
              <p:cNvPr id="83" name="图片 82"/>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84" name="图片 83"/>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73" name="组合 72"/>
            <p:cNvGrpSpPr/>
            <p:nvPr/>
          </p:nvGrpSpPr>
          <p:grpSpPr>
            <a:xfrm>
              <a:off x="1881176" y="5100369"/>
              <a:ext cx="1512137" cy="515882"/>
              <a:chOff x="2198560" y="1644530"/>
              <a:chExt cx="1749680" cy="596843"/>
            </a:xfrm>
          </p:grpSpPr>
          <p:pic>
            <p:nvPicPr>
              <p:cNvPr id="81" name="图片 80"/>
              <p:cNvPicPr>
                <a:picLocks noChangeAspect="1"/>
              </p:cNvPicPr>
              <p:nvPr/>
            </p:nvPicPr>
            <p:blipFill rotWithShape="1">
              <a:blip r:embed="rId3">
                <a:grayscl/>
              </a:blip>
              <a:srcRect/>
              <a:stretch>
                <a:fillRect/>
              </a:stretch>
            </p:blipFill>
            <p:spPr>
              <a:xfrm flipH="1">
                <a:off x="2198560" y="1644530"/>
                <a:ext cx="1749680" cy="92018"/>
              </a:xfrm>
              <a:prstGeom prst="rect">
                <a:avLst/>
              </a:prstGeom>
            </p:spPr>
          </p:pic>
          <p:pic>
            <p:nvPicPr>
              <p:cNvPr id="82" name="图片 81"/>
              <p:cNvPicPr>
                <a:picLocks noChangeAspect="1"/>
              </p:cNvPicPr>
              <p:nvPr/>
            </p:nvPicPr>
            <p:blipFill rotWithShape="1">
              <a:blip r:embed="rId3">
                <a:grayscl/>
              </a:blip>
              <a:srcRect/>
              <a:stretch>
                <a:fillRect/>
              </a:stretch>
            </p:blipFill>
            <p:spPr>
              <a:xfrm flipH="1" flipV="1">
                <a:off x="2198560" y="2149355"/>
                <a:ext cx="1749680" cy="92018"/>
              </a:xfrm>
              <a:prstGeom prst="rect">
                <a:avLst/>
              </a:prstGeom>
            </p:spPr>
          </p:pic>
        </p:grpSp>
        <p:grpSp>
          <p:nvGrpSpPr>
            <p:cNvPr id="74" name="组合 73"/>
            <p:cNvGrpSpPr/>
            <p:nvPr/>
          </p:nvGrpSpPr>
          <p:grpSpPr>
            <a:xfrm>
              <a:off x="1663992" y="3967868"/>
              <a:ext cx="1946506" cy="737760"/>
              <a:chOff x="1947258" y="3466616"/>
              <a:chExt cx="2252284" cy="853540"/>
            </a:xfrm>
          </p:grpSpPr>
          <p:sp>
            <p:nvSpPr>
              <p:cNvPr id="78" name="矩形 77"/>
              <p:cNvSpPr/>
              <p:nvPr/>
            </p:nvSpPr>
            <p:spPr>
              <a:xfrm>
                <a:off x="1947258" y="3471751"/>
                <a:ext cx="2252284" cy="843078"/>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9" name="矩形 78"/>
              <p:cNvSpPr/>
              <p:nvPr/>
            </p:nvSpPr>
            <p:spPr>
              <a:xfrm>
                <a:off x="1947258" y="3466616"/>
                <a:ext cx="2252284" cy="189695"/>
              </a:xfrm>
              <a:prstGeom prst="rect">
                <a:avLst/>
              </a:prstGeom>
              <a:gradFill>
                <a:gsLst>
                  <a:gs pos="65000">
                    <a:schemeClr val="tx1">
                      <a:alpha val="3000"/>
                    </a:schemeClr>
                  </a:gs>
                  <a:gs pos="0">
                    <a:schemeClr val="tx1">
                      <a:alpha val="31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0" name="矩形 79"/>
              <p:cNvSpPr/>
              <p:nvPr/>
            </p:nvSpPr>
            <p:spPr>
              <a:xfrm>
                <a:off x="1947258" y="4130461"/>
                <a:ext cx="2252284" cy="189695"/>
              </a:xfrm>
              <a:prstGeom prst="rect">
                <a:avLst/>
              </a:prstGeom>
              <a:gradFill>
                <a:gsLst>
                  <a:gs pos="45000">
                    <a:schemeClr val="tx1">
                      <a:alpha val="3000"/>
                    </a:schemeClr>
                  </a:gs>
                  <a:gs pos="100000">
                    <a:schemeClr val="tx1">
                      <a:alpha val="30000"/>
                    </a:schemeClr>
                  </a:gs>
                  <a:gs pos="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75" name="文本框 110"/>
            <p:cNvSpPr txBox="1"/>
            <p:nvPr/>
          </p:nvSpPr>
          <p:spPr>
            <a:xfrm>
              <a:off x="2222909" y="4025572"/>
              <a:ext cx="828672" cy="707758"/>
            </a:xfrm>
            <a:prstGeom prst="rect">
              <a:avLst/>
            </a:prstGeom>
            <a:noFill/>
          </p:spPr>
          <p:txBody>
            <a:bodyPr wrap="square" rtlCol="0">
              <a:spAutoFit/>
            </a:bodyPr>
            <a:lstStyle/>
            <a:p>
              <a:pPr algn="ctr"/>
              <a:r>
                <a:rPr lang="en-US" altLang="zh-CN" sz="4000" dirty="0">
                  <a:solidFill>
                    <a:schemeClr val="bg1"/>
                  </a:solidFill>
                  <a:effectLst>
                    <a:outerShdw blurRad="101600" dist="50800" dir="2700000" algn="tl" rotWithShape="0">
                      <a:prstClr val="black">
                        <a:alpha val="40000"/>
                      </a:prstClr>
                    </a:outerShdw>
                  </a:effectLst>
                  <a:latin typeface="Impact" panose="020B0806030902050204" pitchFamily="34" charset="0"/>
                </a:rPr>
                <a:t>01</a:t>
              </a:r>
              <a:endParaRPr lang="zh-CN" altLang="en-US" sz="4000" dirty="0">
                <a:solidFill>
                  <a:schemeClr val="bg1"/>
                </a:solidFill>
                <a:effectLst>
                  <a:outerShdw blurRad="101600" dist="50800" dir="2700000" algn="tl" rotWithShape="0">
                    <a:prstClr val="black">
                      <a:alpha val="40000"/>
                    </a:prstClr>
                  </a:outerShdw>
                </a:effectLst>
                <a:latin typeface="Impact" panose="020B0806030902050204" pitchFamily="34" charset="0"/>
              </a:endParaRPr>
            </a:p>
          </p:txBody>
        </p:sp>
        <p:sp>
          <p:nvSpPr>
            <p:cNvPr id="76" name="文本框 113"/>
            <p:cNvSpPr txBox="1"/>
            <p:nvPr/>
          </p:nvSpPr>
          <p:spPr>
            <a:xfrm>
              <a:off x="1806228" y="2459118"/>
              <a:ext cx="1662034" cy="400110"/>
            </a:xfrm>
            <a:prstGeom prst="rect">
              <a:avLst/>
            </a:prstGeom>
            <a:noFill/>
          </p:spPr>
          <p:txBody>
            <a:bodyPr wrap="square" rtlCol="0">
              <a:spAutoFit/>
            </a:bodyPr>
            <a:lstStyle/>
            <a:p>
              <a:pPr algn="ctr"/>
              <a:r>
                <a:rPr lang="zh-CN" altLang="en-US" sz="20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a:t>
              </a:r>
            </a:p>
          </p:txBody>
        </p:sp>
        <p:sp>
          <p:nvSpPr>
            <p:cNvPr id="77" name="文本框 116"/>
            <p:cNvSpPr txBox="1"/>
            <p:nvPr/>
          </p:nvSpPr>
          <p:spPr>
            <a:xfrm>
              <a:off x="1963434" y="3107687"/>
              <a:ext cx="1347617" cy="275590"/>
            </a:xfrm>
            <a:prstGeom prst="rect">
              <a:avLst/>
            </a:prstGeom>
            <a:noFill/>
          </p:spPr>
          <p:txBody>
            <a:bodyPr wrap="square" rtlCol="0">
              <a:spAutoFit/>
            </a:bodyPr>
            <a:lstStyle/>
            <a:p>
              <a:pPr algn="ctr"/>
              <a:r>
                <a:rPr lang="zh-CN" altLang="en-US" sz="1200" dirty="0">
                  <a:solidFill>
                    <a:prstClr val="black">
                      <a:lumMod val="50000"/>
                      <a:lumOff val="50000"/>
                    </a:prstClr>
                  </a:solidFill>
                  <a:latin typeface="微软雅黑" panose="020B0503020204020204" pitchFamily="34" charset="-122"/>
                  <a:ea typeface="微软雅黑" panose="020B0503020204020204" pitchFamily="34" charset="-122"/>
                </a:rPr>
                <a:t>请输入替换内容</a:t>
              </a:r>
            </a:p>
          </p:txBody>
        </p:sp>
      </p:grpSp>
      <p:grpSp>
        <p:nvGrpSpPr>
          <p:cNvPr id="85" name="组合 84"/>
          <p:cNvGrpSpPr/>
          <p:nvPr/>
        </p:nvGrpSpPr>
        <p:grpSpPr>
          <a:xfrm>
            <a:off x="2542570" y="5235905"/>
            <a:ext cx="272199" cy="252619"/>
            <a:chOff x="7903081" y="894379"/>
            <a:chExt cx="675141" cy="626498"/>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8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8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8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nvGrpSpPr>
          <p:cNvPr id="89" name="组合 88"/>
          <p:cNvGrpSpPr/>
          <p:nvPr/>
        </p:nvGrpSpPr>
        <p:grpSpPr>
          <a:xfrm>
            <a:off x="3425365" y="2485557"/>
            <a:ext cx="5524931" cy="3130696"/>
            <a:chOff x="3425365" y="2485557"/>
            <a:chExt cx="5524931" cy="3130696"/>
          </a:xfrm>
        </p:grpSpPr>
        <p:grpSp>
          <p:nvGrpSpPr>
            <p:cNvPr id="90" name="组合 89"/>
            <p:cNvGrpSpPr/>
            <p:nvPr/>
          </p:nvGrpSpPr>
          <p:grpSpPr>
            <a:xfrm>
              <a:off x="3425365" y="2485557"/>
              <a:ext cx="800714" cy="136579"/>
              <a:chOff x="4111386" y="2043778"/>
              <a:chExt cx="926499" cy="158012"/>
            </a:xfrm>
          </p:grpSpPr>
          <p:grpSp>
            <p:nvGrpSpPr>
              <p:cNvPr id="136" name="组合 135"/>
              <p:cNvGrpSpPr/>
              <p:nvPr/>
            </p:nvGrpSpPr>
            <p:grpSpPr>
              <a:xfrm>
                <a:off x="4879875" y="2043778"/>
                <a:ext cx="158010" cy="158012"/>
                <a:chOff x="4486616" y="3001075"/>
                <a:chExt cx="274695" cy="274699"/>
              </a:xfrm>
            </p:grpSpPr>
            <p:sp>
              <p:nvSpPr>
                <p:cNvPr id="142" name="椭圆 14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3" name="椭圆 14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37" name="组合 136"/>
              <p:cNvGrpSpPr/>
              <p:nvPr/>
            </p:nvGrpSpPr>
            <p:grpSpPr>
              <a:xfrm>
                <a:off x="4111386" y="2043778"/>
                <a:ext cx="158010" cy="158012"/>
                <a:chOff x="4486616" y="3001075"/>
                <a:chExt cx="274695" cy="274699"/>
              </a:xfrm>
            </p:grpSpPr>
            <p:sp>
              <p:nvSpPr>
                <p:cNvPr id="140" name="椭圆 13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41" name="椭圆 14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8" name="圆角矩形 13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9" name="圆角矩形 138"/>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1" name="组合 90"/>
            <p:cNvGrpSpPr/>
            <p:nvPr/>
          </p:nvGrpSpPr>
          <p:grpSpPr>
            <a:xfrm>
              <a:off x="3425365" y="5479674"/>
              <a:ext cx="800714" cy="136579"/>
              <a:chOff x="4111386" y="2043778"/>
              <a:chExt cx="926499" cy="158012"/>
            </a:xfrm>
          </p:grpSpPr>
          <p:grpSp>
            <p:nvGrpSpPr>
              <p:cNvPr id="128" name="组合 127"/>
              <p:cNvGrpSpPr/>
              <p:nvPr/>
            </p:nvGrpSpPr>
            <p:grpSpPr>
              <a:xfrm>
                <a:off x="4879875" y="2043778"/>
                <a:ext cx="158010" cy="158012"/>
                <a:chOff x="4486616" y="3001075"/>
                <a:chExt cx="274695" cy="274699"/>
              </a:xfrm>
            </p:grpSpPr>
            <p:sp>
              <p:nvSpPr>
                <p:cNvPr id="134" name="椭圆 13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5" name="椭圆 13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9" name="组合 128"/>
              <p:cNvGrpSpPr/>
              <p:nvPr/>
            </p:nvGrpSpPr>
            <p:grpSpPr>
              <a:xfrm>
                <a:off x="4111386" y="2043778"/>
                <a:ext cx="158010" cy="158012"/>
                <a:chOff x="4486616" y="3001075"/>
                <a:chExt cx="274695" cy="274699"/>
              </a:xfrm>
            </p:grpSpPr>
            <p:sp>
              <p:nvSpPr>
                <p:cNvPr id="132" name="椭圆 13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3" name="椭圆 13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30" name="圆角矩形 129"/>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31" name="圆角矩形 130"/>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2" name="组合 91"/>
            <p:cNvGrpSpPr/>
            <p:nvPr/>
          </p:nvGrpSpPr>
          <p:grpSpPr>
            <a:xfrm>
              <a:off x="5776586" y="2485557"/>
              <a:ext cx="800714" cy="136579"/>
              <a:chOff x="4111386" y="2043778"/>
              <a:chExt cx="926499" cy="158012"/>
            </a:xfrm>
          </p:grpSpPr>
          <p:grpSp>
            <p:nvGrpSpPr>
              <p:cNvPr id="120" name="组合 119"/>
              <p:cNvGrpSpPr/>
              <p:nvPr/>
            </p:nvGrpSpPr>
            <p:grpSpPr>
              <a:xfrm>
                <a:off x="4879875" y="2043778"/>
                <a:ext cx="158010" cy="158012"/>
                <a:chOff x="4486616" y="3001075"/>
                <a:chExt cx="274695" cy="274699"/>
              </a:xfrm>
            </p:grpSpPr>
            <p:sp>
              <p:nvSpPr>
                <p:cNvPr id="126" name="椭圆 12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7" name="椭圆 12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21" name="组合 120"/>
              <p:cNvGrpSpPr/>
              <p:nvPr/>
            </p:nvGrpSpPr>
            <p:grpSpPr>
              <a:xfrm>
                <a:off x="4111386" y="2043778"/>
                <a:ext cx="158010" cy="158012"/>
                <a:chOff x="4486616" y="3001075"/>
                <a:chExt cx="274695" cy="274699"/>
              </a:xfrm>
            </p:grpSpPr>
            <p:sp>
              <p:nvSpPr>
                <p:cNvPr id="124" name="椭圆 12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5" name="椭圆 124"/>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22" name="圆角矩形 121"/>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23" name="圆角矩形 122"/>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3" name="组合 92"/>
            <p:cNvGrpSpPr/>
            <p:nvPr/>
          </p:nvGrpSpPr>
          <p:grpSpPr>
            <a:xfrm>
              <a:off x="5776586" y="5479674"/>
              <a:ext cx="800714" cy="136579"/>
              <a:chOff x="4111386" y="2043778"/>
              <a:chExt cx="926499" cy="158012"/>
            </a:xfrm>
          </p:grpSpPr>
          <p:grpSp>
            <p:nvGrpSpPr>
              <p:cNvPr id="112" name="组合 111"/>
              <p:cNvGrpSpPr/>
              <p:nvPr/>
            </p:nvGrpSpPr>
            <p:grpSpPr>
              <a:xfrm>
                <a:off x="4879875" y="2043778"/>
                <a:ext cx="158010" cy="158012"/>
                <a:chOff x="4486616" y="3001075"/>
                <a:chExt cx="274695" cy="274699"/>
              </a:xfrm>
            </p:grpSpPr>
            <p:sp>
              <p:nvSpPr>
                <p:cNvPr id="118" name="椭圆 11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9" name="椭圆 11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13" name="组合 112"/>
              <p:cNvGrpSpPr/>
              <p:nvPr/>
            </p:nvGrpSpPr>
            <p:grpSpPr>
              <a:xfrm>
                <a:off x="4111386" y="2043778"/>
                <a:ext cx="158010" cy="158012"/>
                <a:chOff x="4486616" y="3001075"/>
                <a:chExt cx="274695" cy="274699"/>
              </a:xfrm>
            </p:grpSpPr>
            <p:sp>
              <p:nvSpPr>
                <p:cNvPr id="116" name="椭圆 11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7" name="椭圆 11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14" name="圆角矩形 11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5" name="圆角矩形 11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4" name="组合 93"/>
            <p:cNvGrpSpPr/>
            <p:nvPr/>
          </p:nvGrpSpPr>
          <p:grpSpPr>
            <a:xfrm>
              <a:off x="8149582" y="2485557"/>
              <a:ext cx="800714" cy="136579"/>
              <a:chOff x="4111386" y="2043778"/>
              <a:chExt cx="926499" cy="158012"/>
            </a:xfrm>
          </p:grpSpPr>
          <p:grpSp>
            <p:nvGrpSpPr>
              <p:cNvPr id="104" name="组合 103"/>
              <p:cNvGrpSpPr/>
              <p:nvPr/>
            </p:nvGrpSpPr>
            <p:grpSpPr>
              <a:xfrm>
                <a:off x="4879875" y="2043778"/>
                <a:ext cx="158010" cy="158012"/>
                <a:chOff x="4486616" y="3001075"/>
                <a:chExt cx="274695" cy="274699"/>
              </a:xfrm>
            </p:grpSpPr>
            <p:sp>
              <p:nvSpPr>
                <p:cNvPr id="110" name="椭圆 10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11" name="椭圆 11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105" name="组合 104"/>
              <p:cNvGrpSpPr/>
              <p:nvPr/>
            </p:nvGrpSpPr>
            <p:grpSpPr>
              <a:xfrm>
                <a:off x="4111386" y="2043778"/>
                <a:ext cx="158010" cy="158012"/>
                <a:chOff x="4486616" y="3001075"/>
                <a:chExt cx="274695" cy="274699"/>
              </a:xfrm>
            </p:grpSpPr>
            <p:sp>
              <p:nvSpPr>
                <p:cNvPr id="108" name="椭圆 10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9" name="椭圆 10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106" name="圆角矩形 105"/>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7" name="圆角矩形 106"/>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5" name="组合 94"/>
            <p:cNvGrpSpPr/>
            <p:nvPr/>
          </p:nvGrpSpPr>
          <p:grpSpPr>
            <a:xfrm>
              <a:off x="8149582" y="5479674"/>
              <a:ext cx="800714" cy="136579"/>
              <a:chOff x="4111386" y="2043778"/>
              <a:chExt cx="926499" cy="158012"/>
            </a:xfrm>
          </p:grpSpPr>
          <p:grpSp>
            <p:nvGrpSpPr>
              <p:cNvPr id="96" name="组合 95"/>
              <p:cNvGrpSpPr/>
              <p:nvPr/>
            </p:nvGrpSpPr>
            <p:grpSpPr>
              <a:xfrm>
                <a:off x="4879875" y="2043778"/>
                <a:ext cx="158010" cy="158012"/>
                <a:chOff x="4486616" y="3001075"/>
                <a:chExt cx="274695" cy="274699"/>
              </a:xfrm>
            </p:grpSpPr>
            <p:sp>
              <p:nvSpPr>
                <p:cNvPr id="102" name="椭圆 101"/>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3" name="椭圆 102"/>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97" name="组合 96"/>
              <p:cNvGrpSpPr/>
              <p:nvPr/>
            </p:nvGrpSpPr>
            <p:grpSpPr>
              <a:xfrm>
                <a:off x="4111386" y="2043778"/>
                <a:ext cx="158010" cy="158012"/>
                <a:chOff x="4486616" y="3001075"/>
                <a:chExt cx="274695" cy="274699"/>
              </a:xfrm>
            </p:grpSpPr>
            <p:sp>
              <p:nvSpPr>
                <p:cNvPr id="100" name="椭圆 9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01" name="椭圆 10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sp>
            <p:nvSpPr>
              <p:cNvPr id="98" name="圆角矩形 97"/>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99" name="圆角矩形 98"/>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30600"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 calcmode="lin" valueType="num">
                                      <p:cBhvr additive="base">
                                        <p:cTn id="23" dur="750" fill="hold"/>
                                        <p:tgtEl>
                                          <p:spTgt spid="70"/>
                                        </p:tgtEl>
                                        <p:attrNameLst>
                                          <p:attrName>ppt_x</p:attrName>
                                        </p:attrNameLst>
                                      </p:cBhvr>
                                      <p:tavLst>
                                        <p:tav tm="0">
                                          <p:val>
                                            <p:strVal val="#ppt_x"/>
                                          </p:val>
                                        </p:tav>
                                        <p:tav tm="100000">
                                          <p:val>
                                            <p:strVal val="#ppt_x"/>
                                          </p:val>
                                        </p:tav>
                                      </p:tavLst>
                                    </p:anim>
                                    <p:anim calcmode="lin" valueType="num">
                                      <p:cBhvr additive="base">
                                        <p:cTn id="24" dur="750" fill="hold"/>
                                        <p:tgtEl>
                                          <p:spTgt spid="70"/>
                                        </p:tgtEl>
                                        <p:attrNameLst>
                                          <p:attrName>ppt_y</p:attrName>
                                        </p:attrNameLst>
                                      </p:cBhvr>
                                      <p:tavLst>
                                        <p:tav tm="0">
                                          <p:val>
                                            <p:strVal val="1+#ppt_h/2"/>
                                          </p:val>
                                        </p:tav>
                                        <p:tav tm="100000">
                                          <p:val>
                                            <p:strVal val="#ppt_y"/>
                                          </p:val>
                                        </p:tav>
                                      </p:tavLst>
                                    </p:anim>
                                  </p:childTnLst>
                                </p:cTn>
                              </p:par>
                              <p:par>
                                <p:cTn id="25" presetID="2" presetClass="entr" presetSubtype="4" decel="30600" fill="hold" nodeType="withEffect">
                                  <p:stCondLst>
                                    <p:cond delay="25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ppt_x"/>
                                          </p:val>
                                        </p:tav>
                                        <p:tav tm="100000">
                                          <p:val>
                                            <p:strVal val="#ppt_x"/>
                                          </p:val>
                                        </p:tav>
                                      </p:tavLst>
                                    </p:anim>
                                    <p:anim calcmode="lin" valueType="num">
                                      <p:cBhvr additive="base">
                                        <p:cTn id="28" dur="750" fill="hold"/>
                                        <p:tgtEl>
                                          <p:spTgt spid="46"/>
                                        </p:tgtEl>
                                        <p:attrNameLst>
                                          <p:attrName>ppt_y</p:attrName>
                                        </p:attrNameLst>
                                      </p:cBhvr>
                                      <p:tavLst>
                                        <p:tav tm="0">
                                          <p:val>
                                            <p:strVal val="1+#ppt_h/2"/>
                                          </p:val>
                                        </p:tav>
                                        <p:tav tm="100000">
                                          <p:val>
                                            <p:strVal val="#ppt_y"/>
                                          </p:val>
                                        </p:tav>
                                      </p:tavLst>
                                    </p:anim>
                                  </p:childTnLst>
                                </p:cTn>
                              </p:par>
                              <p:par>
                                <p:cTn id="29" presetID="2" presetClass="entr" presetSubtype="4" decel="30600" fill="hold" nodeType="withEffect">
                                  <p:stCondLst>
                                    <p:cond delay="50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750" fill="hold"/>
                                        <p:tgtEl>
                                          <p:spTgt spid="27"/>
                                        </p:tgtEl>
                                        <p:attrNameLst>
                                          <p:attrName>ppt_x</p:attrName>
                                        </p:attrNameLst>
                                      </p:cBhvr>
                                      <p:tavLst>
                                        <p:tav tm="0">
                                          <p:val>
                                            <p:strVal val="#ppt_x"/>
                                          </p:val>
                                        </p:tav>
                                        <p:tav tm="100000">
                                          <p:val>
                                            <p:strVal val="#ppt_x"/>
                                          </p:val>
                                        </p:tav>
                                      </p:tavLst>
                                    </p:anim>
                                    <p:anim calcmode="lin" valueType="num">
                                      <p:cBhvr additive="base">
                                        <p:cTn id="32" dur="750" fill="hold"/>
                                        <p:tgtEl>
                                          <p:spTgt spid="27"/>
                                        </p:tgtEl>
                                        <p:attrNameLst>
                                          <p:attrName>ppt_y</p:attrName>
                                        </p:attrNameLst>
                                      </p:cBhvr>
                                      <p:tavLst>
                                        <p:tav tm="0">
                                          <p:val>
                                            <p:strVal val="1+#ppt_h/2"/>
                                          </p:val>
                                        </p:tav>
                                        <p:tav tm="100000">
                                          <p:val>
                                            <p:strVal val="#ppt_y"/>
                                          </p:val>
                                        </p:tav>
                                      </p:tavLst>
                                    </p:anim>
                                  </p:childTnLst>
                                </p:cTn>
                              </p:par>
                              <p:par>
                                <p:cTn id="33" presetID="2" presetClass="entr" presetSubtype="4" decel="30600" fill="hold" nodeType="withEffect">
                                  <p:stCondLst>
                                    <p:cond delay="75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750" fill="hold"/>
                                        <p:tgtEl>
                                          <p:spTgt spid="8"/>
                                        </p:tgtEl>
                                        <p:attrNameLst>
                                          <p:attrName>ppt_x</p:attrName>
                                        </p:attrNameLst>
                                      </p:cBhvr>
                                      <p:tavLst>
                                        <p:tav tm="0">
                                          <p:val>
                                            <p:strVal val="#ppt_x"/>
                                          </p:val>
                                        </p:tav>
                                        <p:tav tm="100000">
                                          <p:val>
                                            <p:strVal val="#ppt_x"/>
                                          </p:val>
                                        </p:tav>
                                      </p:tavLst>
                                    </p:anim>
                                    <p:anim calcmode="lin" valueType="num">
                                      <p:cBhvr additive="base">
                                        <p:cTn id="36" dur="750" fill="hold"/>
                                        <p:tgtEl>
                                          <p:spTgt spid="8"/>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fade">
                                      <p:cBhvr>
                                        <p:cTn id="40" dur="500"/>
                                        <p:tgtEl>
                                          <p:spTgt spid="23"/>
                                        </p:tgtEl>
                                      </p:cBhvr>
                                    </p:animEffect>
                                  </p:childTnLst>
                                </p:cTn>
                              </p:par>
                              <p:par>
                                <p:cTn id="41" presetID="10" presetClass="entr" presetSubtype="0" fill="hold" nodeType="with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500"/>
                                        <p:tgtEl>
                                          <p:spTgt spid="42"/>
                                        </p:tgtEl>
                                      </p:cBhvr>
                                    </p:animEffect>
                                  </p:childTnLst>
                                </p:cTn>
                              </p:par>
                              <p:par>
                                <p:cTn id="44" presetID="10" presetClass="entr" presetSubtype="0" fill="hold"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par>
                                <p:cTn id="47" presetID="10"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fade">
                                      <p:cBhvr>
                                        <p:cTn id="49" dur="500"/>
                                        <p:tgtEl>
                                          <p:spTgt spid="85"/>
                                        </p:tgtEl>
                                      </p:cBhvr>
                                    </p:animEffect>
                                  </p:childTnLst>
                                </p:cTn>
                              </p:par>
                              <p:par>
                                <p:cTn id="50" presetID="10" presetClass="entr" presetSubtype="0" fill="hold" nodeType="with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fade">
                                      <p:cBhvr>
                                        <p:cTn id="52"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744393" y="4444262"/>
            <a:ext cx="4097055" cy="1677666"/>
            <a:chOff x="1744393" y="4444262"/>
            <a:chExt cx="4097055" cy="1677666"/>
          </a:xfrm>
        </p:grpSpPr>
        <p:grpSp>
          <p:nvGrpSpPr>
            <p:cNvPr id="9" name="组合 8"/>
            <p:cNvGrpSpPr/>
            <p:nvPr/>
          </p:nvGrpSpPr>
          <p:grpSpPr>
            <a:xfrm>
              <a:off x="1744393" y="4444262"/>
              <a:ext cx="4097055" cy="1279049"/>
              <a:chOff x="1744393" y="4444262"/>
              <a:chExt cx="4097055" cy="1279049"/>
            </a:xfrm>
          </p:grpSpPr>
          <p:sp>
            <p:nvSpPr>
              <p:cNvPr id="15" name="圆角矩形 14"/>
              <p:cNvSpPr/>
              <p:nvPr/>
            </p:nvSpPr>
            <p:spPr>
              <a:xfrm>
                <a:off x="1744393" y="4444262"/>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234946" y="4748294"/>
                <a:ext cx="670980" cy="670980"/>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7" name="组合 16"/>
              <p:cNvGrpSpPr/>
              <p:nvPr/>
            </p:nvGrpSpPr>
            <p:grpSpPr>
              <a:xfrm>
                <a:off x="1850044" y="4989190"/>
                <a:ext cx="189191" cy="189190"/>
                <a:chOff x="4559531" y="2227811"/>
                <a:chExt cx="207818" cy="207818"/>
              </a:xfrm>
            </p:grpSpPr>
            <p:sp>
              <p:nvSpPr>
                <p:cNvPr id="21" name="椭圆 20"/>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六边形 21"/>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18" name="组合 17"/>
              <p:cNvGrpSpPr/>
              <p:nvPr/>
            </p:nvGrpSpPr>
            <p:grpSpPr>
              <a:xfrm>
                <a:off x="5545262" y="4989190"/>
                <a:ext cx="189191" cy="189190"/>
                <a:chOff x="4559531" y="2227811"/>
                <a:chExt cx="207818" cy="207818"/>
              </a:xfrm>
            </p:grpSpPr>
            <p:sp>
              <p:nvSpPr>
                <p:cNvPr id="19" name="椭圆 18"/>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六边形 19"/>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grpSp>
          <p:nvGrpSpPr>
            <p:cNvPr id="10" name="组合 9"/>
            <p:cNvGrpSpPr/>
            <p:nvPr/>
          </p:nvGrpSpPr>
          <p:grpSpPr>
            <a:xfrm>
              <a:off x="2451394" y="4912632"/>
              <a:ext cx="251285" cy="321361"/>
              <a:chOff x="1605186" y="572440"/>
              <a:chExt cx="563562" cy="720725"/>
            </a:xfrm>
            <a:solidFill>
              <a:srgbClr val="F5F4F5"/>
            </a:solidFill>
          </p:grpSpPr>
          <p:sp>
            <p:nvSpPr>
              <p:cNvPr id="12"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3"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1" name="文本框 10"/>
            <p:cNvSpPr txBox="1"/>
            <p:nvPr/>
          </p:nvSpPr>
          <p:spPr>
            <a:xfrm>
              <a:off x="3083786" y="4703078"/>
              <a:ext cx="2339102" cy="1418850"/>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23" name="组合 22"/>
          <p:cNvGrpSpPr/>
          <p:nvPr/>
        </p:nvGrpSpPr>
        <p:grpSpPr>
          <a:xfrm>
            <a:off x="1744393" y="2560320"/>
            <a:ext cx="4097055" cy="2006501"/>
            <a:chOff x="1744393" y="2560320"/>
            <a:chExt cx="4097055" cy="2006501"/>
          </a:xfrm>
        </p:grpSpPr>
        <p:grpSp>
          <p:nvGrpSpPr>
            <p:cNvPr id="24" name="组合 23"/>
            <p:cNvGrpSpPr/>
            <p:nvPr/>
          </p:nvGrpSpPr>
          <p:grpSpPr>
            <a:xfrm>
              <a:off x="1744393" y="2560320"/>
              <a:ext cx="4097055" cy="1279049"/>
              <a:chOff x="1744393" y="2560320"/>
              <a:chExt cx="4097055" cy="1279049"/>
            </a:xfrm>
          </p:grpSpPr>
          <p:sp>
            <p:nvSpPr>
              <p:cNvPr id="29" name="圆角矩形 28"/>
              <p:cNvSpPr/>
              <p:nvPr/>
            </p:nvSpPr>
            <p:spPr>
              <a:xfrm>
                <a:off x="1744393" y="2560320"/>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p:cNvGrpSpPr/>
              <p:nvPr/>
            </p:nvGrpSpPr>
            <p:grpSpPr>
              <a:xfrm>
                <a:off x="1850044" y="3105248"/>
                <a:ext cx="189191" cy="189190"/>
                <a:chOff x="4559531" y="2227811"/>
                <a:chExt cx="207818" cy="207818"/>
              </a:xfrm>
            </p:grpSpPr>
            <p:sp>
              <p:nvSpPr>
                <p:cNvPr id="35" name="椭圆 3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六边形 3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31" name="组合 30"/>
              <p:cNvGrpSpPr/>
              <p:nvPr/>
            </p:nvGrpSpPr>
            <p:grpSpPr>
              <a:xfrm>
                <a:off x="5545262" y="3105248"/>
                <a:ext cx="189191" cy="189190"/>
                <a:chOff x="4559531" y="2227811"/>
                <a:chExt cx="207818" cy="207818"/>
              </a:xfrm>
            </p:grpSpPr>
            <p:sp>
              <p:nvSpPr>
                <p:cNvPr id="33" name="椭圆 32"/>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六边形 33"/>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32" name="矩形 31"/>
              <p:cNvSpPr/>
              <p:nvPr/>
            </p:nvSpPr>
            <p:spPr>
              <a:xfrm>
                <a:off x="2230824" y="2869603"/>
                <a:ext cx="670980" cy="670980"/>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5" name="组合 24"/>
            <p:cNvGrpSpPr/>
            <p:nvPr/>
          </p:nvGrpSpPr>
          <p:grpSpPr>
            <a:xfrm>
              <a:off x="2429641" y="3055654"/>
              <a:ext cx="294084" cy="282816"/>
              <a:chOff x="9791183" y="5224434"/>
              <a:chExt cx="645684" cy="620945"/>
            </a:xfrm>
            <a:solidFill>
              <a:srgbClr val="F5F4F5"/>
            </a:solidFill>
          </p:grpSpPr>
          <p:sp>
            <p:nvSpPr>
              <p:cNvPr id="27"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8"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26" name="文本框 25"/>
            <p:cNvSpPr txBox="1"/>
            <p:nvPr/>
          </p:nvSpPr>
          <p:spPr>
            <a:xfrm>
              <a:off x="3037244" y="2834039"/>
              <a:ext cx="2339102" cy="1732782"/>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a:p>
              <a:endParaRPr lang="en-US" altLang="zh-CN" sz="1100" dirty="0" smtClean="0">
                <a:solidFill>
                  <a:schemeClr val="tx1">
                    <a:lumMod val="95000"/>
                    <a:lumOff val="5000"/>
                  </a:schemeClr>
                </a:solidFill>
                <a:latin typeface="微软雅黑" panose="020B0503020204020204" pitchFamily="34" charset="-122"/>
                <a:ea typeface="微软雅黑" panose="020B0503020204020204" pitchFamily="34" charset="-122"/>
              </a:endParaRPr>
            </a:p>
            <a:p>
              <a:endParaRPr lang="en-US" altLang="zh-CN" sz="1200" dirty="0" smtClean="0">
                <a:solidFill>
                  <a:srgbClr val="FCFCFC"/>
                </a:solidFill>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6300903" y="2560320"/>
            <a:ext cx="4097055" cy="1692568"/>
            <a:chOff x="6300903" y="2560320"/>
            <a:chExt cx="4097055" cy="1692568"/>
          </a:xfrm>
        </p:grpSpPr>
        <p:grpSp>
          <p:nvGrpSpPr>
            <p:cNvPr id="38" name="组合 37"/>
            <p:cNvGrpSpPr/>
            <p:nvPr/>
          </p:nvGrpSpPr>
          <p:grpSpPr>
            <a:xfrm>
              <a:off x="6300903" y="2560320"/>
              <a:ext cx="4097055" cy="1279049"/>
              <a:chOff x="6300903" y="2560320"/>
              <a:chExt cx="4097055" cy="1279049"/>
            </a:xfrm>
          </p:grpSpPr>
          <p:sp>
            <p:nvSpPr>
              <p:cNvPr id="43" name="圆角矩形 42"/>
              <p:cNvSpPr/>
              <p:nvPr/>
            </p:nvSpPr>
            <p:spPr>
              <a:xfrm>
                <a:off x="6300903" y="2560320"/>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4" name="组合 43"/>
              <p:cNvGrpSpPr/>
              <p:nvPr/>
            </p:nvGrpSpPr>
            <p:grpSpPr>
              <a:xfrm>
                <a:off x="6406554" y="3105248"/>
                <a:ext cx="189191" cy="189190"/>
                <a:chOff x="4559531" y="2227811"/>
                <a:chExt cx="207818" cy="207818"/>
              </a:xfrm>
            </p:grpSpPr>
            <p:sp>
              <p:nvSpPr>
                <p:cNvPr id="55" name="椭圆 5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六边形 5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45" name="组合 44"/>
              <p:cNvGrpSpPr/>
              <p:nvPr/>
            </p:nvGrpSpPr>
            <p:grpSpPr>
              <a:xfrm>
                <a:off x="10101772" y="3105248"/>
                <a:ext cx="189191" cy="189190"/>
                <a:chOff x="4559531" y="2227811"/>
                <a:chExt cx="207818" cy="207818"/>
              </a:xfrm>
            </p:grpSpPr>
            <p:sp>
              <p:nvSpPr>
                <p:cNvPr id="53" name="椭圆 52"/>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六边形 53"/>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46" name="矩形 45"/>
              <p:cNvSpPr/>
              <p:nvPr/>
            </p:nvSpPr>
            <p:spPr>
              <a:xfrm>
                <a:off x="6816486" y="2869603"/>
                <a:ext cx="670980" cy="670980"/>
              </a:xfrm>
              <a:prstGeom prst="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7022166" y="3071907"/>
              <a:ext cx="294462" cy="293047"/>
              <a:chOff x="-136302" y="1682102"/>
              <a:chExt cx="660401" cy="657225"/>
            </a:xfrm>
            <a:solidFill>
              <a:srgbClr val="F5F4F5"/>
            </a:solidFill>
          </p:grpSpPr>
          <p:sp>
            <p:nvSpPr>
              <p:cNvPr id="41"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 name="文本框 39"/>
            <p:cNvSpPr txBox="1"/>
            <p:nvPr/>
          </p:nvSpPr>
          <p:spPr>
            <a:xfrm>
              <a:off x="7640296" y="2834038"/>
              <a:ext cx="2339102" cy="1418850"/>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57" name="组合 56"/>
          <p:cNvGrpSpPr/>
          <p:nvPr/>
        </p:nvGrpSpPr>
        <p:grpSpPr>
          <a:xfrm>
            <a:off x="6300903" y="4444262"/>
            <a:ext cx="4097055" cy="1677665"/>
            <a:chOff x="6300903" y="4444262"/>
            <a:chExt cx="4097055" cy="1677665"/>
          </a:xfrm>
        </p:grpSpPr>
        <p:grpSp>
          <p:nvGrpSpPr>
            <p:cNvPr id="58" name="组合 57"/>
            <p:cNvGrpSpPr/>
            <p:nvPr/>
          </p:nvGrpSpPr>
          <p:grpSpPr>
            <a:xfrm>
              <a:off x="6300903" y="4444262"/>
              <a:ext cx="4097055" cy="1279049"/>
              <a:chOff x="6300903" y="4444262"/>
              <a:chExt cx="4097055" cy="1279049"/>
            </a:xfrm>
          </p:grpSpPr>
          <p:sp>
            <p:nvSpPr>
              <p:cNvPr id="61" name="圆角矩形 60"/>
              <p:cNvSpPr/>
              <p:nvPr/>
            </p:nvSpPr>
            <p:spPr>
              <a:xfrm>
                <a:off x="6300903" y="4444262"/>
                <a:ext cx="4097055" cy="1279049"/>
              </a:xfrm>
              <a:prstGeom prst="roundRect">
                <a:avLst>
                  <a:gd name="adj" fmla="val 50000"/>
                </a:avLst>
              </a:prstGeom>
              <a:gradFill flip="none" rotWithShape="1">
                <a:gsLst>
                  <a:gs pos="0">
                    <a:srgbClr val="D5D5D5"/>
                  </a:gs>
                  <a:gs pos="100000">
                    <a:srgbClr val="FBFBFB"/>
                  </a:gs>
                </a:gsLst>
                <a:lin ang="5400000" scaled="1"/>
                <a:tileRect/>
              </a:gradFill>
              <a:ln w="19050">
                <a:gradFill>
                  <a:gsLst>
                    <a:gs pos="0">
                      <a:schemeClr val="bg1"/>
                    </a:gs>
                    <a:gs pos="100000">
                      <a:srgbClr val="CBCBCB"/>
                    </a:gs>
                  </a:gsLst>
                  <a:lin ang="5400000" scaled="0"/>
                </a:gradFill>
              </a:ln>
              <a:effectLst>
                <a:outerShdw blurRad="254000" dist="1270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6406554" y="4989190"/>
                <a:ext cx="189191" cy="189190"/>
                <a:chOff x="4559531" y="2227811"/>
                <a:chExt cx="207818" cy="207818"/>
              </a:xfrm>
            </p:grpSpPr>
            <p:sp>
              <p:nvSpPr>
                <p:cNvPr id="67" name="椭圆 66"/>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六边形 67"/>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grpSp>
            <p:nvGrpSpPr>
              <p:cNvPr id="63" name="组合 62"/>
              <p:cNvGrpSpPr/>
              <p:nvPr/>
            </p:nvGrpSpPr>
            <p:grpSpPr>
              <a:xfrm>
                <a:off x="10101772" y="4989190"/>
                <a:ext cx="189191" cy="189190"/>
                <a:chOff x="4559531" y="2227811"/>
                <a:chExt cx="207818" cy="207818"/>
              </a:xfrm>
            </p:grpSpPr>
            <p:sp>
              <p:nvSpPr>
                <p:cNvPr id="65" name="椭圆 64"/>
                <p:cNvSpPr/>
                <p:nvPr/>
              </p:nvSpPr>
              <p:spPr>
                <a:xfrm>
                  <a:off x="4559531" y="2227811"/>
                  <a:ext cx="207818" cy="207818"/>
                </a:xfrm>
                <a:prstGeom prst="ellipse">
                  <a:avLst/>
                </a:prstGeom>
                <a:gradFill>
                  <a:gsLst>
                    <a:gs pos="0">
                      <a:schemeClr val="bg1"/>
                    </a:gs>
                    <a:gs pos="100000">
                      <a:schemeClr val="bg1">
                        <a:lumMod val="75000"/>
                      </a:schemeClr>
                    </a:gs>
                  </a:gsLst>
                  <a:lin ang="2700000" scaled="1"/>
                </a:gradFill>
                <a:ln>
                  <a:noFill/>
                </a:ln>
                <a:effectLst>
                  <a:outerShdw blurRad="139700" dist="63500" dir="2700000" algn="tl" rotWithShape="0">
                    <a:prstClr val="black">
                      <a:alpha val="2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p:cNvSpPr/>
                <p:nvPr/>
              </p:nvSpPr>
              <p:spPr>
                <a:xfrm>
                  <a:off x="4605890" y="2272872"/>
                  <a:ext cx="115099" cy="117695"/>
                </a:xfrm>
                <a:prstGeom prst="hexagon">
                  <a:avLst/>
                </a:prstGeom>
                <a:solidFill>
                  <a:schemeClr val="tx1">
                    <a:lumMod val="65000"/>
                    <a:lumOff val="35000"/>
                  </a:schemeClr>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50000"/>
                        <a:lumOff val="50000"/>
                      </a:schemeClr>
                    </a:solidFill>
                  </a:endParaRPr>
                </a:p>
              </p:txBody>
            </p:sp>
          </p:grpSp>
          <p:sp>
            <p:nvSpPr>
              <p:cNvPr id="64" name="矩形 63"/>
              <p:cNvSpPr/>
              <p:nvPr/>
            </p:nvSpPr>
            <p:spPr>
              <a:xfrm>
                <a:off x="6816485" y="4748293"/>
                <a:ext cx="670980" cy="670980"/>
              </a:xfrm>
              <a:prstGeom prst="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2700">
                <a:noFill/>
              </a:ln>
              <a:effectLst>
                <a:innerShdw blurRad="88900" dist="25400" dir="162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Freeform 223"/>
            <p:cNvSpPr/>
            <p:nvPr/>
          </p:nvSpPr>
          <p:spPr bwMode="auto">
            <a:xfrm>
              <a:off x="6998928" y="4962711"/>
              <a:ext cx="317148" cy="257214"/>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5F4F5"/>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60" name="文本框 59"/>
            <p:cNvSpPr txBox="1"/>
            <p:nvPr/>
          </p:nvSpPr>
          <p:spPr>
            <a:xfrm>
              <a:off x="7640296" y="4703077"/>
              <a:ext cx="2339102" cy="1418850"/>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2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2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8" decel="22600" fill="hold"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750" fill="hold"/>
                                        <p:tgtEl>
                                          <p:spTgt spid="23"/>
                                        </p:tgtEl>
                                        <p:attrNameLst>
                                          <p:attrName>ppt_x</p:attrName>
                                        </p:attrNameLst>
                                      </p:cBhvr>
                                      <p:tavLst>
                                        <p:tav tm="0">
                                          <p:val>
                                            <p:strVal val="0-#ppt_w/2"/>
                                          </p:val>
                                        </p:tav>
                                        <p:tav tm="100000">
                                          <p:val>
                                            <p:strVal val="#ppt_x"/>
                                          </p:val>
                                        </p:tav>
                                      </p:tavLst>
                                    </p:anim>
                                    <p:anim calcmode="lin" valueType="num">
                                      <p:cBhvr additive="base">
                                        <p:cTn id="24" dur="750" fill="hold"/>
                                        <p:tgtEl>
                                          <p:spTgt spid="23"/>
                                        </p:tgtEl>
                                        <p:attrNameLst>
                                          <p:attrName>ppt_y</p:attrName>
                                        </p:attrNameLst>
                                      </p:cBhvr>
                                      <p:tavLst>
                                        <p:tav tm="0">
                                          <p:val>
                                            <p:strVal val="#ppt_y"/>
                                          </p:val>
                                        </p:tav>
                                        <p:tav tm="100000">
                                          <p:val>
                                            <p:strVal val="#ppt_y"/>
                                          </p:val>
                                        </p:tav>
                                      </p:tavLst>
                                    </p:anim>
                                  </p:childTnLst>
                                </p:cTn>
                              </p:par>
                              <p:par>
                                <p:cTn id="25" presetID="2" presetClass="entr" presetSubtype="2" decel="2530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750" fill="hold"/>
                                        <p:tgtEl>
                                          <p:spTgt spid="37"/>
                                        </p:tgtEl>
                                        <p:attrNameLst>
                                          <p:attrName>ppt_x</p:attrName>
                                        </p:attrNameLst>
                                      </p:cBhvr>
                                      <p:tavLst>
                                        <p:tav tm="0">
                                          <p:val>
                                            <p:strVal val="1+#ppt_w/2"/>
                                          </p:val>
                                        </p:tav>
                                        <p:tav tm="100000">
                                          <p:val>
                                            <p:strVal val="#ppt_x"/>
                                          </p:val>
                                        </p:tav>
                                      </p:tavLst>
                                    </p:anim>
                                    <p:anim calcmode="lin" valueType="num">
                                      <p:cBhvr additive="base">
                                        <p:cTn id="28" dur="750" fill="hold"/>
                                        <p:tgtEl>
                                          <p:spTgt spid="37"/>
                                        </p:tgtEl>
                                        <p:attrNameLst>
                                          <p:attrName>ppt_y</p:attrName>
                                        </p:attrNameLst>
                                      </p:cBhvr>
                                      <p:tavLst>
                                        <p:tav tm="0">
                                          <p:val>
                                            <p:strVal val="#ppt_y"/>
                                          </p:val>
                                        </p:tav>
                                        <p:tav tm="100000">
                                          <p:val>
                                            <p:strVal val="#ppt_y"/>
                                          </p:val>
                                        </p:tav>
                                      </p:tavLst>
                                    </p:anim>
                                  </p:childTnLst>
                                </p:cTn>
                              </p:par>
                            </p:childTnLst>
                          </p:cTn>
                        </p:par>
                        <p:par>
                          <p:cTn id="29" fill="hold">
                            <p:stCondLst>
                              <p:cond delay="1500"/>
                            </p:stCondLst>
                            <p:childTnLst>
                              <p:par>
                                <p:cTn id="30" presetID="2" presetClass="entr" presetSubtype="8" decel="25300"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750" fill="hold"/>
                                        <p:tgtEl>
                                          <p:spTgt spid="8"/>
                                        </p:tgtEl>
                                        <p:attrNameLst>
                                          <p:attrName>ppt_x</p:attrName>
                                        </p:attrNameLst>
                                      </p:cBhvr>
                                      <p:tavLst>
                                        <p:tav tm="0">
                                          <p:val>
                                            <p:strVal val="0-#ppt_w/2"/>
                                          </p:val>
                                        </p:tav>
                                        <p:tav tm="100000">
                                          <p:val>
                                            <p:strVal val="#ppt_x"/>
                                          </p:val>
                                        </p:tav>
                                      </p:tavLst>
                                    </p:anim>
                                    <p:anim calcmode="lin" valueType="num">
                                      <p:cBhvr additive="base">
                                        <p:cTn id="33" dur="75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decel="25300" fill="hold" nodeType="withEffect">
                                  <p:stCondLst>
                                    <p:cond delay="0"/>
                                  </p:stCondLst>
                                  <p:childTnLst>
                                    <p:set>
                                      <p:cBhvr>
                                        <p:cTn id="35" dur="1" fill="hold">
                                          <p:stCondLst>
                                            <p:cond delay="0"/>
                                          </p:stCondLst>
                                        </p:cTn>
                                        <p:tgtEl>
                                          <p:spTgt spid="57"/>
                                        </p:tgtEl>
                                        <p:attrNameLst>
                                          <p:attrName>style.visibility</p:attrName>
                                        </p:attrNameLst>
                                      </p:cBhvr>
                                      <p:to>
                                        <p:strVal val="visible"/>
                                      </p:to>
                                    </p:set>
                                    <p:anim calcmode="lin" valueType="num">
                                      <p:cBhvr additive="base">
                                        <p:cTn id="36" dur="750" fill="hold"/>
                                        <p:tgtEl>
                                          <p:spTgt spid="57"/>
                                        </p:tgtEl>
                                        <p:attrNameLst>
                                          <p:attrName>ppt_x</p:attrName>
                                        </p:attrNameLst>
                                      </p:cBhvr>
                                      <p:tavLst>
                                        <p:tav tm="0">
                                          <p:val>
                                            <p:strVal val="1+#ppt_w/2"/>
                                          </p:val>
                                        </p:tav>
                                        <p:tav tm="100000">
                                          <p:val>
                                            <p:strVal val="#ppt_x"/>
                                          </p:val>
                                        </p:tav>
                                      </p:tavLst>
                                    </p:anim>
                                    <p:anim calcmode="lin" valueType="num">
                                      <p:cBhvr additive="base">
                                        <p:cTn id="37" dur="75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507048" y="3573039"/>
            <a:ext cx="1105795" cy="1106194"/>
            <a:chOff x="828477" y="2507489"/>
            <a:chExt cx="1079398" cy="1079788"/>
          </a:xfrm>
        </p:grpSpPr>
        <p:sp>
          <p:nvSpPr>
            <p:cNvPr id="9" name="Rounded Rectangle 6"/>
            <p:cNvSpPr/>
            <p:nvPr/>
          </p:nvSpPr>
          <p:spPr>
            <a:xfrm>
              <a:off x="828477" y="2507489"/>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10" name="Rounded Rectangle 5"/>
            <p:cNvSpPr/>
            <p:nvPr/>
          </p:nvSpPr>
          <p:spPr>
            <a:xfrm>
              <a:off x="911036" y="2590077"/>
              <a:ext cx="914281" cy="914612"/>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11" name="Group 59"/>
            <p:cNvGrpSpPr/>
            <p:nvPr/>
          </p:nvGrpSpPr>
          <p:grpSpPr>
            <a:xfrm>
              <a:off x="1136034" y="2814760"/>
              <a:ext cx="464284" cy="465246"/>
              <a:chOff x="9145588" y="4435475"/>
              <a:chExt cx="464344" cy="465138"/>
            </a:xfrm>
            <a:solidFill>
              <a:schemeClr val="bg2"/>
            </a:solidFill>
          </p:grpSpPr>
          <p:sp>
            <p:nvSpPr>
              <p:cNvPr id="12" name="AutoShape 7"/>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3" name="AutoShape 8"/>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4" name="AutoShape 9"/>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5" name="AutoShape 10"/>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6" name="AutoShape 11"/>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7" name="AutoShape 12"/>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8" name="AutoShape 13"/>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19" name="AutoShape 14"/>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0" name="AutoShape 15"/>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grpSp>
      </p:grpSp>
      <p:grpSp>
        <p:nvGrpSpPr>
          <p:cNvPr id="21" name="组合 20"/>
          <p:cNvGrpSpPr/>
          <p:nvPr/>
        </p:nvGrpSpPr>
        <p:grpSpPr>
          <a:xfrm>
            <a:off x="7073596" y="3568544"/>
            <a:ext cx="1105795" cy="1106194"/>
            <a:chOff x="5267219" y="2503905"/>
            <a:chExt cx="1079398" cy="1079788"/>
          </a:xfrm>
        </p:grpSpPr>
        <p:sp>
          <p:nvSpPr>
            <p:cNvPr id="22" name="Rounded Rectangle 6"/>
            <p:cNvSpPr/>
            <p:nvPr/>
          </p:nvSpPr>
          <p:spPr>
            <a:xfrm>
              <a:off x="5267219" y="2503905"/>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23" name="Rounded Rectangle 8"/>
            <p:cNvSpPr/>
            <p:nvPr/>
          </p:nvSpPr>
          <p:spPr>
            <a:xfrm>
              <a:off x="5363854" y="2590077"/>
              <a:ext cx="914281" cy="914612"/>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24" name="Group 69"/>
            <p:cNvGrpSpPr/>
            <p:nvPr/>
          </p:nvGrpSpPr>
          <p:grpSpPr>
            <a:xfrm>
              <a:off x="5595411" y="2814760"/>
              <a:ext cx="464284" cy="465246"/>
              <a:chOff x="7287419" y="3505994"/>
              <a:chExt cx="464344" cy="465138"/>
            </a:xfrm>
            <a:solidFill>
              <a:schemeClr val="bg2"/>
            </a:solidFill>
          </p:grpSpPr>
          <p:sp>
            <p:nvSpPr>
              <p:cNvPr id="25" name="AutoShape 37"/>
              <p:cNvSpPr/>
              <p:nvPr/>
            </p:nvSpPr>
            <p:spPr bwMode="auto">
              <a:xfrm>
                <a:off x="7287419" y="354965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6" name="AutoShape 38"/>
              <p:cNvSpPr/>
              <p:nvPr/>
            </p:nvSpPr>
            <p:spPr bwMode="auto">
              <a:xfrm>
                <a:off x="7490619" y="373856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7" name="AutoShape 39"/>
              <p:cNvSpPr/>
              <p:nvPr/>
            </p:nvSpPr>
            <p:spPr bwMode="auto">
              <a:xfrm>
                <a:off x="7679532" y="350599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8" name="AutoShape 40"/>
              <p:cNvSpPr/>
              <p:nvPr/>
            </p:nvSpPr>
            <p:spPr bwMode="auto">
              <a:xfrm>
                <a:off x="7403307" y="372427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29" name="AutoShape 41"/>
              <p:cNvSpPr/>
              <p:nvPr/>
            </p:nvSpPr>
            <p:spPr bwMode="auto">
              <a:xfrm>
                <a:off x="7461250" y="382587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30" name="AutoShape 42"/>
              <p:cNvSpPr/>
              <p:nvPr/>
            </p:nvSpPr>
            <p:spPr bwMode="auto">
              <a:xfrm>
                <a:off x="7693819" y="360759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grpSp>
      </p:grpSp>
      <p:grpSp>
        <p:nvGrpSpPr>
          <p:cNvPr id="31" name="组合 30"/>
          <p:cNvGrpSpPr/>
          <p:nvPr/>
        </p:nvGrpSpPr>
        <p:grpSpPr>
          <a:xfrm>
            <a:off x="7063146" y="5375344"/>
            <a:ext cx="1105795" cy="1106194"/>
            <a:chOff x="5258886" y="3944640"/>
            <a:chExt cx="1079398" cy="1079788"/>
          </a:xfrm>
        </p:grpSpPr>
        <p:sp>
          <p:nvSpPr>
            <p:cNvPr id="32" name="Rounded Rectangle 6"/>
            <p:cNvSpPr/>
            <p:nvPr/>
          </p:nvSpPr>
          <p:spPr>
            <a:xfrm>
              <a:off x="5258886" y="3944640"/>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33" name="Rounded Rectangle 8"/>
            <p:cNvSpPr/>
            <p:nvPr/>
          </p:nvSpPr>
          <p:spPr>
            <a:xfrm>
              <a:off x="5364981" y="4024617"/>
              <a:ext cx="914281" cy="914612"/>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34" name="Group 76"/>
            <p:cNvGrpSpPr/>
            <p:nvPr/>
          </p:nvGrpSpPr>
          <p:grpSpPr>
            <a:xfrm>
              <a:off x="5584040" y="4246127"/>
              <a:ext cx="464284" cy="464452"/>
              <a:chOff x="7287419" y="2605437"/>
              <a:chExt cx="464344" cy="464344"/>
            </a:xfrm>
            <a:solidFill>
              <a:schemeClr val="bg2"/>
            </a:solidFill>
          </p:grpSpPr>
          <p:sp>
            <p:nvSpPr>
              <p:cNvPr id="35" name="AutoShape 56"/>
              <p:cNvSpPr/>
              <p:nvPr/>
            </p:nvSpPr>
            <p:spPr bwMode="auto">
              <a:xfrm>
                <a:off x="7287419"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6" name="AutoShape 57"/>
              <p:cNvSpPr/>
              <p:nvPr/>
            </p:nvSpPr>
            <p:spPr bwMode="auto">
              <a:xfrm>
                <a:off x="7606507" y="2605437"/>
                <a:ext cx="145256"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37" name="AutoShape 58"/>
              <p:cNvSpPr/>
              <p:nvPr/>
            </p:nvSpPr>
            <p:spPr bwMode="auto">
              <a:xfrm>
                <a:off x="7446963" y="2605437"/>
                <a:ext cx="145257"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38" name="组合 37"/>
          <p:cNvGrpSpPr/>
          <p:nvPr/>
        </p:nvGrpSpPr>
        <p:grpSpPr>
          <a:xfrm>
            <a:off x="1524691" y="1829577"/>
            <a:ext cx="1105795" cy="1106194"/>
            <a:chOff x="842545" y="1117260"/>
            <a:chExt cx="1079398" cy="1079788"/>
          </a:xfrm>
        </p:grpSpPr>
        <p:sp>
          <p:nvSpPr>
            <p:cNvPr id="39" name="Rounded Rectangle 6"/>
            <p:cNvSpPr/>
            <p:nvPr/>
          </p:nvSpPr>
          <p:spPr>
            <a:xfrm>
              <a:off x="842545" y="1117260"/>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40" name="Rounded Rectangle 4"/>
            <p:cNvSpPr/>
            <p:nvPr/>
          </p:nvSpPr>
          <p:spPr>
            <a:xfrm>
              <a:off x="925104" y="1199848"/>
              <a:ext cx="914281" cy="914612"/>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41" name="Group 80"/>
            <p:cNvGrpSpPr/>
            <p:nvPr/>
          </p:nvGrpSpPr>
          <p:grpSpPr>
            <a:xfrm>
              <a:off x="1222721" y="1424531"/>
              <a:ext cx="319046" cy="465246"/>
              <a:chOff x="3582988" y="3510757"/>
              <a:chExt cx="319088" cy="465138"/>
            </a:xfrm>
            <a:solidFill>
              <a:schemeClr val="bg2"/>
            </a:solidFill>
          </p:grpSpPr>
          <p:sp>
            <p:nvSpPr>
              <p:cNvPr id="42" name="AutoShape 113"/>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sp>
            <p:nvSpPr>
              <p:cNvPr id="43" name="AutoShape 114"/>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2385">
                  <a:solidFill>
                    <a:srgbClr val="6C6C6C"/>
                  </a:solidFill>
                  <a:ea typeface="宋体" panose="02010600030101010101" pitchFamily="2" charset="-122"/>
                  <a:sym typeface="Gill Sans" charset="0"/>
                </a:endParaRPr>
              </a:p>
            </p:txBody>
          </p:sp>
        </p:grpSp>
      </p:grpSp>
      <p:grpSp>
        <p:nvGrpSpPr>
          <p:cNvPr id="44" name="组合 43"/>
          <p:cNvGrpSpPr/>
          <p:nvPr/>
        </p:nvGrpSpPr>
        <p:grpSpPr>
          <a:xfrm>
            <a:off x="7089157" y="1828615"/>
            <a:ext cx="1105795" cy="1106194"/>
            <a:chOff x="5279627" y="1116493"/>
            <a:chExt cx="1079398" cy="1079788"/>
          </a:xfrm>
        </p:grpSpPr>
        <p:sp>
          <p:nvSpPr>
            <p:cNvPr id="45" name="Rounded Rectangle 6"/>
            <p:cNvSpPr/>
            <p:nvPr/>
          </p:nvSpPr>
          <p:spPr>
            <a:xfrm>
              <a:off x="5279627" y="1116493"/>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46" name="Rounded Rectangle 7"/>
            <p:cNvSpPr/>
            <p:nvPr/>
          </p:nvSpPr>
          <p:spPr>
            <a:xfrm>
              <a:off x="5363854" y="1193110"/>
              <a:ext cx="914281" cy="914612"/>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53" name="Group 83"/>
            <p:cNvGrpSpPr/>
            <p:nvPr/>
          </p:nvGrpSpPr>
          <p:grpSpPr>
            <a:xfrm>
              <a:off x="5594617" y="1418190"/>
              <a:ext cx="465077" cy="464452"/>
              <a:chOff x="2581275" y="2582069"/>
              <a:chExt cx="465138" cy="464344"/>
            </a:xfrm>
            <a:solidFill>
              <a:schemeClr val="bg2"/>
            </a:solidFill>
          </p:grpSpPr>
          <p:sp>
            <p:nvSpPr>
              <p:cNvPr id="54" name="AutoShape 128"/>
              <p:cNvSpPr/>
              <p:nvPr/>
            </p:nvSpPr>
            <p:spPr bwMode="auto">
              <a:xfrm>
                <a:off x="2581275" y="2582069"/>
                <a:ext cx="465138"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sp>
            <p:nvSpPr>
              <p:cNvPr id="55" name="AutoShape 129"/>
              <p:cNvSpPr/>
              <p:nvPr/>
            </p:nvSpPr>
            <p:spPr bwMode="auto">
              <a:xfrm>
                <a:off x="2871788" y="2640013"/>
                <a:ext cx="115888" cy="11588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890" tIns="23890" rIns="23890" bIns="23890" anchor="ctr"/>
              <a:lstStyle/>
              <a:p>
                <a:pPr algn="ctr" defTabSz="286385" fontAlgn="base" hangingPunct="0">
                  <a:spcBef>
                    <a:spcPct val="0"/>
                  </a:spcBef>
                  <a:spcAft>
                    <a:spcPct val="0"/>
                  </a:spcAft>
                </a:pPr>
                <a:endParaRPr lang="en-US" sz="1880">
                  <a:solidFill>
                    <a:srgbClr val="FFFFFF"/>
                  </a:solidFill>
                  <a:effectLst>
                    <a:outerShdw blurRad="38100" dist="38100" dir="2700000" algn="tl">
                      <a:srgbClr val="000000"/>
                    </a:outerShdw>
                  </a:effectLst>
                  <a:latin typeface="Gill Sans" charset="0"/>
                  <a:ea typeface="宋体" panose="02010600030101010101" pitchFamily="2" charset="-122"/>
                  <a:sym typeface="Gill Sans" charset="0"/>
                </a:endParaRPr>
              </a:p>
            </p:txBody>
          </p:sp>
        </p:grpSp>
      </p:grpSp>
      <p:grpSp>
        <p:nvGrpSpPr>
          <p:cNvPr id="56" name="组合 55"/>
          <p:cNvGrpSpPr/>
          <p:nvPr/>
        </p:nvGrpSpPr>
        <p:grpSpPr>
          <a:xfrm>
            <a:off x="1507048" y="5368011"/>
            <a:ext cx="1105795" cy="1106194"/>
            <a:chOff x="828477" y="3938792"/>
            <a:chExt cx="1079398" cy="1079788"/>
          </a:xfrm>
        </p:grpSpPr>
        <p:sp>
          <p:nvSpPr>
            <p:cNvPr id="57" name="Rounded Rectangle 6"/>
            <p:cNvSpPr/>
            <p:nvPr/>
          </p:nvSpPr>
          <p:spPr>
            <a:xfrm>
              <a:off x="828477" y="3938792"/>
              <a:ext cx="1079398" cy="1079788"/>
            </a:xfrm>
            <a:prstGeom prst="roundRect">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endParaRPr lang="en-GB" sz="2385">
                <a:solidFill>
                  <a:srgbClr val="FFFFFF"/>
                </a:solidFill>
              </a:endParaRPr>
            </a:p>
          </p:txBody>
        </p:sp>
        <p:sp>
          <p:nvSpPr>
            <p:cNvPr id="58" name="Rounded Rectangle 6"/>
            <p:cNvSpPr/>
            <p:nvPr/>
          </p:nvSpPr>
          <p:spPr>
            <a:xfrm>
              <a:off x="911433" y="4021045"/>
              <a:ext cx="914281" cy="914612"/>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endParaRPr lang="en-GB" sz="3135">
                <a:solidFill>
                  <a:srgbClr val="FFFFFF"/>
                </a:solidFill>
                <a:ea typeface="方正超粗黑简体" panose="03000509000000000000" pitchFamily="65" charset="-122"/>
              </a:endParaRPr>
            </a:p>
          </p:txBody>
        </p:sp>
        <p:grpSp>
          <p:nvGrpSpPr>
            <p:cNvPr id="59" name="Group 86"/>
            <p:cNvGrpSpPr/>
            <p:nvPr/>
          </p:nvGrpSpPr>
          <p:grpSpPr>
            <a:xfrm>
              <a:off x="1143574" y="4246125"/>
              <a:ext cx="464284" cy="464452"/>
              <a:chOff x="4439444" y="1652588"/>
              <a:chExt cx="464344" cy="464344"/>
            </a:xfrm>
            <a:solidFill>
              <a:schemeClr val="bg2"/>
            </a:solidFill>
          </p:grpSpPr>
          <p:sp>
            <p:nvSpPr>
              <p:cNvPr id="60"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sym typeface="Gill Sans" charset="0"/>
                </a:endParaRPr>
              </a:p>
            </p:txBody>
          </p:sp>
          <p:sp>
            <p:nvSpPr>
              <p:cNvPr id="61"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sym typeface="Gill Sans" charset="0"/>
                </a:endParaRPr>
              </a:p>
            </p:txBody>
          </p:sp>
          <p:sp>
            <p:nvSpPr>
              <p:cNvPr id="62"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defTabSz="1212215" fontAlgn="base">
                  <a:spcBef>
                    <a:spcPct val="0"/>
                  </a:spcBef>
                  <a:spcAft>
                    <a:spcPct val="0"/>
                  </a:spcAft>
                </a:pPr>
                <a:endParaRPr lang="en-US" sz="2385">
                  <a:solidFill>
                    <a:srgbClr val="FFFFFF"/>
                  </a:solidFill>
                  <a:sym typeface="Gill Sans" charset="0"/>
                </a:endParaRPr>
              </a:p>
            </p:txBody>
          </p:sp>
        </p:grpSp>
      </p:grpSp>
      <p:sp>
        <p:nvSpPr>
          <p:cNvPr id="63" name="文本框 62"/>
          <p:cNvSpPr txBox="1"/>
          <p:nvPr/>
        </p:nvSpPr>
        <p:spPr>
          <a:xfrm>
            <a:off x="3085038" y="191418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3110291" y="365784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8682317" y="1914185"/>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a:off x="8682316" y="5452275"/>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8682316" y="3683230"/>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8" name="文本框 67"/>
          <p:cNvSpPr txBox="1"/>
          <p:nvPr/>
        </p:nvSpPr>
        <p:spPr>
          <a:xfrm>
            <a:off x="3110290" y="545227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wipe(left)">
                                      <p:cBhvr>
                                        <p:cTn id="29" dur="500"/>
                                        <p:tgtEl>
                                          <p:spTgt spid="63"/>
                                        </p:tgtEl>
                                      </p:cBhvr>
                                    </p:animEffect>
                                  </p:childTnLst>
                                </p:cTn>
                              </p:par>
                            </p:childTnLst>
                          </p:cTn>
                        </p:par>
                        <p:par>
                          <p:cTn id="30" fill="hold">
                            <p:stCondLst>
                              <p:cond delay="1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500"/>
                                        <p:tgtEl>
                                          <p:spTgt spid="64"/>
                                        </p:tgtEl>
                                      </p:cBhvr>
                                    </p:animEffect>
                                  </p:childTnLst>
                                </p:cTn>
                              </p:par>
                            </p:childTnLst>
                          </p:cTn>
                        </p:par>
                        <p:par>
                          <p:cTn id="40" fill="hold">
                            <p:stCondLst>
                              <p:cond delay="2500"/>
                            </p:stCondLst>
                            <p:childTnLst>
                              <p:par>
                                <p:cTn id="41" presetID="53" presetClass="entr" presetSubtype="16"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p:cTn id="43" dur="500" fill="hold"/>
                                        <p:tgtEl>
                                          <p:spTgt spid="56"/>
                                        </p:tgtEl>
                                        <p:attrNameLst>
                                          <p:attrName>ppt_w</p:attrName>
                                        </p:attrNameLst>
                                      </p:cBhvr>
                                      <p:tavLst>
                                        <p:tav tm="0">
                                          <p:val>
                                            <p:fltVal val="0"/>
                                          </p:val>
                                        </p:tav>
                                        <p:tav tm="100000">
                                          <p:val>
                                            <p:strVal val="#ppt_w"/>
                                          </p:val>
                                        </p:tav>
                                      </p:tavLst>
                                    </p:anim>
                                    <p:anim calcmode="lin" valueType="num">
                                      <p:cBhvr>
                                        <p:cTn id="44" dur="500" fill="hold"/>
                                        <p:tgtEl>
                                          <p:spTgt spid="56"/>
                                        </p:tgtEl>
                                        <p:attrNameLst>
                                          <p:attrName>ppt_h</p:attrName>
                                        </p:attrNameLst>
                                      </p:cBhvr>
                                      <p:tavLst>
                                        <p:tav tm="0">
                                          <p:val>
                                            <p:fltVal val="0"/>
                                          </p:val>
                                        </p:tav>
                                        <p:tav tm="100000">
                                          <p:val>
                                            <p:strVal val="#ppt_h"/>
                                          </p:val>
                                        </p:tav>
                                      </p:tavLst>
                                    </p:anim>
                                    <p:animEffect transition="in" filter="fade">
                                      <p:cBhvr>
                                        <p:cTn id="45" dur="500"/>
                                        <p:tgtEl>
                                          <p:spTgt spid="56"/>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500"/>
                                        <p:tgtEl>
                                          <p:spTgt spid="68"/>
                                        </p:tgtEl>
                                      </p:cBhvr>
                                    </p:animEffect>
                                  </p:childTnLst>
                                </p:cTn>
                              </p:par>
                            </p:childTnLst>
                          </p:cTn>
                        </p:par>
                        <p:par>
                          <p:cTn id="50" fill="hold">
                            <p:stCondLst>
                              <p:cond delay="3500"/>
                            </p:stCondLst>
                            <p:childTnLst>
                              <p:par>
                                <p:cTn id="51" presetID="53" presetClass="entr" presetSubtype="16" fill="hold" nodeType="afterEffect">
                                  <p:stCondLst>
                                    <p:cond delay="0"/>
                                  </p:stCondLst>
                                  <p:childTnLst>
                                    <p:set>
                                      <p:cBhvr>
                                        <p:cTn id="52" dur="1" fill="hold">
                                          <p:stCondLst>
                                            <p:cond delay="0"/>
                                          </p:stCondLst>
                                        </p:cTn>
                                        <p:tgtEl>
                                          <p:spTgt spid="44"/>
                                        </p:tgtEl>
                                        <p:attrNameLst>
                                          <p:attrName>style.visibility</p:attrName>
                                        </p:attrNameLst>
                                      </p:cBhvr>
                                      <p:to>
                                        <p:strVal val="visible"/>
                                      </p:to>
                                    </p:set>
                                    <p:anim calcmode="lin" valueType="num">
                                      <p:cBhvr>
                                        <p:cTn id="53" dur="500" fill="hold"/>
                                        <p:tgtEl>
                                          <p:spTgt spid="44"/>
                                        </p:tgtEl>
                                        <p:attrNameLst>
                                          <p:attrName>ppt_w</p:attrName>
                                        </p:attrNameLst>
                                      </p:cBhvr>
                                      <p:tavLst>
                                        <p:tav tm="0">
                                          <p:val>
                                            <p:fltVal val="0"/>
                                          </p:val>
                                        </p:tav>
                                        <p:tav tm="100000">
                                          <p:val>
                                            <p:strVal val="#ppt_w"/>
                                          </p:val>
                                        </p:tav>
                                      </p:tavLst>
                                    </p:anim>
                                    <p:anim calcmode="lin" valueType="num">
                                      <p:cBhvr>
                                        <p:cTn id="54" dur="500" fill="hold"/>
                                        <p:tgtEl>
                                          <p:spTgt spid="44"/>
                                        </p:tgtEl>
                                        <p:attrNameLst>
                                          <p:attrName>ppt_h</p:attrName>
                                        </p:attrNameLst>
                                      </p:cBhvr>
                                      <p:tavLst>
                                        <p:tav tm="0">
                                          <p:val>
                                            <p:fltVal val="0"/>
                                          </p:val>
                                        </p:tav>
                                        <p:tav tm="100000">
                                          <p:val>
                                            <p:strVal val="#ppt_h"/>
                                          </p:val>
                                        </p:tav>
                                      </p:tavLst>
                                    </p:anim>
                                    <p:animEffect transition="in" filter="fade">
                                      <p:cBhvr>
                                        <p:cTn id="55" dur="500"/>
                                        <p:tgtEl>
                                          <p:spTgt spid="44"/>
                                        </p:tgtEl>
                                      </p:cBhvr>
                                    </p:animEffect>
                                  </p:childTnLst>
                                </p:cTn>
                              </p:par>
                            </p:childTnLst>
                          </p:cTn>
                        </p:par>
                        <p:par>
                          <p:cTn id="56" fill="hold">
                            <p:stCondLst>
                              <p:cond delay="4000"/>
                            </p:stCondLst>
                            <p:childTnLst>
                              <p:par>
                                <p:cTn id="57" presetID="22" presetClass="entr" presetSubtype="8" fill="hold" grpId="0" nodeType="after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left)">
                                      <p:cBhvr>
                                        <p:cTn id="59" dur="500"/>
                                        <p:tgtEl>
                                          <p:spTgt spid="65"/>
                                        </p:tgtEl>
                                      </p:cBhvr>
                                    </p:animEffect>
                                  </p:childTnLst>
                                </p:cTn>
                              </p:par>
                            </p:childTnLst>
                          </p:cTn>
                        </p:par>
                        <p:par>
                          <p:cTn id="60" fill="hold">
                            <p:stCondLst>
                              <p:cond delay="4500"/>
                            </p:stCondLst>
                            <p:childTnLst>
                              <p:par>
                                <p:cTn id="61" presetID="53" presetClass="entr" presetSubtype="16"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000"/>
                            </p:stCondLst>
                            <p:childTnLst>
                              <p:par>
                                <p:cTn id="67" presetID="22" presetClass="entr" presetSubtype="8" fill="hold" grpId="0" nodeType="afterEffect">
                                  <p:stCondLst>
                                    <p:cond delay="0"/>
                                  </p:stCondLst>
                                  <p:childTnLst>
                                    <p:set>
                                      <p:cBhvr>
                                        <p:cTn id="68" dur="1" fill="hold">
                                          <p:stCondLst>
                                            <p:cond delay="0"/>
                                          </p:stCondLst>
                                        </p:cTn>
                                        <p:tgtEl>
                                          <p:spTgt spid="67"/>
                                        </p:tgtEl>
                                        <p:attrNameLst>
                                          <p:attrName>style.visibility</p:attrName>
                                        </p:attrNameLst>
                                      </p:cBhvr>
                                      <p:to>
                                        <p:strVal val="visible"/>
                                      </p:to>
                                    </p:set>
                                    <p:animEffect transition="in" filter="wipe(left)">
                                      <p:cBhvr>
                                        <p:cTn id="69" dur="500"/>
                                        <p:tgtEl>
                                          <p:spTgt spid="67"/>
                                        </p:tgtEl>
                                      </p:cBhvr>
                                    </p:animEffect>
                                  </p:childTnLst>
                                </p:cTn>
                              </p:par>
                            </p:childTnLst>
                          </p:cTn>
                        </p:par>
                        <p:par>
                          <p:cTn id="70" fill="hold">
                            <p:stCondLst>
                              <p:cond delay="5500"/>
                            </p:stCondLst>
                            <p:childTnLst>
                              <p:par>
                                <p:cTn id="71" presetID="53" presetClass="entr" presetSubtype="16"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par>
                          <p:cTn id="76" fill="hold">
                            <p:stCondLst>
                              <p:cond delay="6000"/>
                            </p:stCondLst>
                            <p:childTnLst>
                              <p:par>
                                <p:cTn id="77" presetID="22" presetClass="entr" presetSubtype="8"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wipe(left)">
                                      <p:cBhvr>
                                        <p:cTn id="7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63" grpId="0"/>
      <p:bldP spid="64" grpId="0"/>
      <p:bldP spid="65" grpId="0"/>
      <p:bldP spid="66" grpId="0"/>
      <p:bldP spid="67" grpId="0"/>
      <p:bldP spid="6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61" name="组合 60"/>
          <p:cNvGrpSpPr/>
          <p:nvPr/>
        </p:nvGrpSpPr>
        <p:grpSpPr>
          <a:xfrm>
            <a:off x="7314113" y="1330352"/>
            <a:ext cx="3479325" cy="684000"/>
            <a:chOff x="7314113" y="1330352"/>
            <a:chExt cx="3479325" cy="684000"/>
          </a:xfrm>
        </p:grpSpPr>
        <p:sp>
          <p:nvSpPr>
            <p:cNvPr id="62" name="圆角矩形 61"/>
            <p:cNvSpPr/>
            <p:nvPr/>
          </p:nvSpPr>
          <p:spPr>
            <a:xfrm>
              <a:off x="7314113" y="1330352"/>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TextBox 35"/>
            <p:cNvSpPr txBox="1"/>
            <p:nvPr/>
          </p:nvSpPr>
          <p:spPr>
            <a:xfrm>
              <a:off x="7968910" y="1407086"/>
              <a:ext cx="2490101"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年度工作概述</a:t>
              </a:r>
            </a:p>
          </p:txBody>
        </p:sp>
      </p:grpSp>
      <p:grpSp>
        <p:nvGrpSpPr>
          <p:cNvPr id="64" name="组合 63"/>
          <p:cNvGrpSpPr/>
          <p:nvPr/>
        </p:nvGrpSpPr>
        <p:grpSpPr>
          <a:xfrm>
            <a:off x="7314112" y="2632865"/>
            <a:ext cx="3479325" cy="684000"/>
            <a:chOff x="7314112" y="2632865"/>
            <a:chExt cx="3479325" cy="684000"/>
          </a:xfrm>
        </p:grpSpPr>
        <p:sp>
          <p:nvSpPr>
            <p:cNvPr id="65" name="圆角矩形 64"/>
            <p:cNvSpPr/>
            <p:nvPr/>
          </p:nvSpPr>
          <p:spPr>
            <a:xfrm>
              <a:off x="7314112" y="2632865"/>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36"/>
            <p:cNvSpPr txBox="1"/>
            <p:nvPr/>
          </p:nvSpPr>
          <p:spPr>
            <a:xfrm>
              <a:off x="7968909" y="2725085"/>
              <a:ext cx="2418152"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工作完成情况</a:t>
              </a:r>
            </a:p>
          </p:txBody>
        </p:sp>
      </p:grpSp>
      <p:grpSp>
        <p:nvGrpSpPr>
          <p:cNvPr id="67" name="组合 66"/>
          <p:cNvGrpSpPr/>
          <p:nvPr/>
        </p:nvGrpSpPr>
        <p:grpSpPr>
          <a:xfrm>
            <a:off x="7314111" y="3987137"/>
            <a:ext cx="3479325" cy="684000"/>
            <a:chOff x="7314111" y="3987137"/>
            <a:chExt cx="3479325" cy="684000"/>
          </a:xfrm>
        </p:grpSpPr>
        <p:sp>
          <p:nvSpPr>
            <p:cNvPr id="68" name="圆角矩形 67"/>
            <p:cNvSpPr/>
            <p:nvPr/>
          </p:nvSpPr>
          <p:spPr>
            <a:xfrm>
              <a:off x="7314111" y="3987137"/>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TextBox 37"/>
            <p:cNvSpPr txBox="1"/>
            <p:nvPr/>
          </p:nvSpPr>
          <p:spPr>
            <a:xfrm>
              <a:off x="7968908" y="4063552"/>
              <a:ext cx="2490101"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成功项目展示</a:t>
              </a:r>
            </a:p>
          </p:txBody>
        </p:sp>
      </p:grpSp>
      <p:grpSp>
        <p:nvGrpSpPr>
          <p:cNvPr id="70" name="组合 69"/>
          <p:cNvGrpSpPr/>
          <p:nvPr/>
        </p:nvGrpSpPr>
        <p:grpSpPr>
          <a:xfrm>
            <a:off x="7309605" y="5278390"/>
            <a:ext cx="3479325" cy="684000"/>
            <a:chOff x="7309605" y="5278390"/>
            <a:chExt cx="3479325" cy="684000"/>
          </a:xfrm>
        </p:grpSpPr>
        <p:sp>
          <p:nvSpPr>
            <p:cNvPr id="71" name="圆角矩形 70"/>
            <p:cNvSpPr/>
            <p:nvPr/>
          </p:nvSpPr>
          <p:spPr>
            <a:xfrm>
              <a:off x="7309605" y="5278390"/>
              <a:ext cx="3479325" cy="684000"/>
            </a:xfrm>
            <a:prstGeom prst="roundRect">
              <a:avLst>
                <a:gd name="adj" fmla="val 50000"/>
              </a:avLst>
            </a:prstGeom>
            <a:gradFill>
              <a:gsLst>
                <a:gs pos="0">
                  <a:sysClr val="window" lastClr="FFFFFF"/>
                </a:gs>
                <a:gs pos="100000">
                  <a:srgbClr val="D4D4D4"/>
                </a:gs>
              </a:gsLst>
              <a:lin ang="16200000" scaled="0"/>
            </a:gradFill>
            <a:ln w="25400">
              <a:gradFill>
                <a:gsLst>
                  <a:gs pos="0">
                    <a:schemeClr val="accent1">
                      <a:lumMod val="5000"/>
                      <a:lumOff val="95000"/>
                    </a:schemeClr>
                  </a:gs>
                  <a:gs pos="100000">
                    <a:schemeClr val="bg1"/>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TextBox 38"/>
            <p:cNvSpPr txBox="1"/>
            <p:nvPr/>
          </p:nvSpPr>
          <p:spPr>
            <a:xfrm>
              <a:off x="7964403" y="5363259"/>
              <a:ext cx="2494606" cy="523220"/>
            </a:xfrm>
            <a:prstGeom prst="rect">
              <a:avLst/>
            </a:prstGeom>
            <a:noFill/>
          </p:spPr>
          <p:txBody>
            <a:bodyPr wrap="square" rtlCol="0">
              <a:spAutoFit/>
            </a:bodyPr>
            <a:lstStyle/>
            <a:p>
              <a:pPr defTabSz="1218565">
                <a:defRPr/>
              </a:pPr>
              <a:r>
                <a:rPr lang="zh-CN" altLang="en-US" sz="2800" kern="0" dirty="0">
                  <a:solidFill>
                    <a:sysClr val="window" lastClr="FFFFFF">
                      <a:lumMod val="50000"/>
                    </a:sysClr>
                  </a:solidFill>
                  <a:latin typeface="微软雅黑" panose="020B0503020204020204" pitchFamily="34" charset="-122"/>
                  <a:ea typeface="微软雅黑" panose="020B0503020204020204" pitchFamily="34" charset="-122"/>
                </a:rPr>
                <a:t>明年工作计划</a:t>
              </a:r>
            </a:p>
          </p:txBody>
        </p:sp>
      </p:grpSp>
      <p:sp>
        <p:nvSpPr>
          <p:cNvPr id="73" name="圆角矩形 72"/>
          <p:cNvSpPr/>
          <p:nvPr/>
        </p:nvSpPr>
        <p:spPr>
          <a:xfrm>
            <a:off x="619031" y="958645"/>
            <a:ext cx="4498660" cy="1224115"/>
          </a:xfrm>
          <a:prstGeom prst="roundRect">
            <a:avLst>
              <a:gd name="adj" fmla="val 50000"/>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任意多边形 73"/>
          <p:cNvSpPr/>
          <p:nvPr/>
        </p:nvSpPr>
        <p:spPr>
          <a:xfrm rot="2708570">
            <a:off x="4034889" y="1240520"/>
            <a:ext cx="660364" cy="660364"/>
          </a:xfrm>
          <a:custGeom>
            <a:avLst/>
            <a:gdLst>
              <a:gd name="connsiteX0" fmla="*/ 460887 w 914400"/>
              <a:gd name="connsiteY0" fmla="*/ 132735 h 914400"/>
              <a:gd name="connsiteX1" fmla="*/ 140109 w 914400"/>
              <a:gd name="connsiteY1" fmla="*/ 453513 h 914400"/>
              <a:gd name="connsiteX2" fmla="*/ 460887 w 914400"/>
              <a:gd name="connsiteY2" fmla="*/ 774291 h 914400"/>
              <a:gd name="connsiteX3" fmla="*/ 781665 w 914400"/>
              <a:gd name="connsiteY3" fmla="*/ 453513 h 914400"/>
              <a:gd name="connsiteX4" fmla="*/ 460887 w 914400"/>
              <a:gd name="connsiteY4" fmla="*/ 132735 h 914400"/>
              <a:gd name="connsiteX5" fmla="*/ 457200 w 914400"/>
              <a:gd name="connsiteY5" fmla="*/ 0 h 914400"/>
              <a:gd name="connsiteX6" fmla="*/ 914400 w 914400"/>
              <a:gd name="connsiteY6" fmla="*/ 0 h 914400"/>
              <a:gd name="connsiteX7" fmla="*/ 914400 w 914400"/>
              <a:gd name="connsiteY7" fmla="*/ 457200 h 914400"/>
              <a:gd name="connsiteX8" fmla="*/ 457200 w 914400"/>
              <a:gd name="connsiteY8" fmla="*/ 914400 h 914400"/>
              <a:gd name="connsiteX9" fmla="*/ 0 w 914400"/>
              <a:gd name="connsiteY9" fmla="*/ 457200 h 914400"/>
              <a:gd name="connsiteX10" fmla="*/ 457200 w 91440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914400">
                <a:moveTo>
                  <a:pt x="460887" y="132735"/>
                </a:moveTo>
                <a:cubicBezTo>
                  <a:pt x="283726" y="132735"/>
                  <a:pt x="140109" y="276352"/>
                  <a:pt x="140109" y="453513"/>
                </a:cubicBezTo>
                <a:cubicBezTo>
                  <a:pt x="140109" y="630674"/>
                  <a:pt x="283726" y="774291"/>
                  <a:pt x="460887" y="774291"/>
                </a:cubicBezTo>
                <a:cubicBezTo>
                  <a:pt x="638048" y="774291"/>
                  <a:pt x="781665" y="630674"/>
                  <a:pt x="781665" y="453513"/>
                </a:cubicBezTo>
                <a:cubicBezTo>
                  <a:pt x="781665" y="276352"/>
                  <a:pt x="638048" y="132735"/>
                  <a:pt x="460887" y="132735"/>
                </a:cubicBezTo>
                <a:close/>
                <a:moveTo>
                  <a:pt x="457200" y="0"/>
                </a:moveTo>
                <a:lnTo>
                  <a:pt x="914400" y="0"/>
                </a:lnTo>
                <a:lnTo>
                  <a:pt x="914400" y="457200"/>
                </a:lnTo>
                <a:cubicBezTo>
                  <a:pt x="914400" y="709705"/>
                  <a:pt x="709705" y="914400"/>
                  <a:pt x="457200" y="914400"/>
                </a:cubicBezTo>
                <a:cubicBezTo>
                  <a:pt x="204695" y="914400"/>
                  <a:pt x="0" y="709705"/>
                  <a:pt x="0" y="457200"/>
                </a:cubicBezTo>
                <a:cubicBezTo>
                  <a:pt x="0" y="204695"/>
                  <a:pt x="204695" y="0"/>
                  <a:pt x="457200" y="0"/>
                </a:cubicBezTo>
                <a:close/>
              </a:path>
            </a:pathLst>
          </a:custGeom>
          <a:gradFill>
            <a:gsLst>
              <a:gs pos="0">
                <a:sysClr val="window" lastClr="FFFFFF"/>
              </a:gs>
              <a:gs pos="100000">
                <a:srgbClr val="D4D4D4"/>
              </a:gs>
            </a:gsLst>
            <a:lin ang="13200000" scaled="0"/>
          </a:gradFill>
          <a:ln>
            <a:no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5" name="组合 74"/>
          <p:cNvGrpSpPr/>
          <p:nvPr/>
        </p:nvGrpSpPr>
        <p:grpSpPr>
          <a:xfrm>
            <a:off x="6786556" y="1225982"/>
            <a:ext cx="956652" cy="956778"/>
            <a:chOff x="4827922" y="1186802"/>
            <a:chExt cx="576000" cy="576076"/>
          </a:xfrm>
        </p:grpSpPr>
        <p:sp>
          <p:nvSpPr>
            <p:cNvPr id="76" name="椭圆 75"/>
            <p:cNvSpPr/>
            <p:nvPr/>
          </p:nvSpPr>
          <p:spPr>
            <a:xfrm flipH="1">
              <a:off x="4827922" y="1186802"/>
              <a:ext cx="576000" cy="5760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77" name="椭圆 76"/>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78" name="组合 77"/>
            <p:cNvGrpSpPr/>
            <p:nvPr/>
          </p:nvGrpSpPr>
          <p:grpSpPr>
            <a:xfrm>
              <a:off x="5009668" y="1381292"/>
              <a:ext cx="212507" cy="187095"/>
              <a:chOff x="1510550" y="1427018"/>
              <a:chExt cx="567223" cy="499395"/>
            </a:xfrm>
          </p:grpSpPr>
          <p:cxnSp>
            <p:nvCxnSpPr>
              <p:cNvPr id="79" name="直接连接符 78"/>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82" name="组合 81"/>
          <p:cNvGrpSpPr/>
          <p:nvPr/>
        </p:nvGrpSpPr>
        <p:grpSpPr>
          <a:xfrm>
            <a:off x="6786556" y="2531322"/>
            <a:ext cx="956652" cy="956778"/>
            <a:chOff x="4827922" y="1186802"/>
            <a:chExt cx="576000" cy="576076"/>
          </a:xfrm>
        </p:grpSpPr>
        <p:sp>
          <p:nvSpPr>
            <p:cNvPr id="83" name="椭圆 82"/>
            <p:cNvSpPr/>
            <p:nvPr/>
          </p:nvSpPr>
          <p:spPr>
            <a:xfrm flipH="1">
              <a:off x="4827922" y="1186802"/>
              <a:ext cx="576000" cy="5760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84" name="椭圆 83"/>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85" name="组合 84"/>
            <p:cNvGrpSpPr/>
            <p:nvPr/>
          </p:nvGrpSpPr>
          <p:grpSpPr>
            <a:xfrm>
              <a:off x="5009668" y="1381292"/>
              <a:ext cx="212507" cy="187095"/>
              <a:chOff x="1510550" y="1427018"/>
              <a:chExt cx="567223" cy="499395"/>
            </a:xfrm>
          </p:grpSpPr>
          <p:cxnSp>
            <p:nvCxnSpPr>
              <p:cNvPr id="86" name="直接连接符 85"/>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88" name="直接连接符 87"/>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89" name="组合 88"/>
          <p:cNvGrpSpPr/>
          <p:nvPr/>
        </p:nvGrpSpPr>
        <p:grpSpPr>
          <a:xfrm>
            <a:off x="6786554" y="3836662"/>
            <a:ext cx="956652" cy="956778"/>
            <a:chOff x="4827922" y="1186802"/>
            <a:chExt cx="576000" cy="576076"/>
          </a:xfrm>
        </p:grpSpPr>
        <p:sp>
          <p:nvSpPr>
            <p:cNvPr id="90" name="椭圆 89"/>
            <p:cNvSpPr/>
            <p:nvPr/>
          </p:nvSpPr>
          <p:spPr>
            <a:xfrm flipH="1">
              <a:off x="4827922" y="1186802"/>
              <a:ext cx="576000" cy="5760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91" name="椭圆 90"/>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92" name="组合 91"/>
            <p:cNvGrpSpPr/>
            <p:nvPr/>
          </p:nvGrpSpPr>
          <p:grpSpPr>
            <a:xfrm>
              <a:off x="5009668" y="1381292"/>
              <a:ext cx="212507" cy="187095"/>
              <a:chOff x="1510550" y="1427018"/>
              <a:chExt cx="567223" cy="499395"/>
            </a:xfrm>
          </p:grpSpPr>
          <p:cxnSp>
            <p:nvCxnSpPr>
              <p:cNvPr id="93" name="直接连接符 92"/>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96" name="组合 95"/>
          <p:cNvGrpSpPr/>
          <p:nvPr/>
        </p:nvGrpSpPr>
        <p:grpSpPr>
          <a:xfrm>
            <a:off x="6786554" y="5142002"/>
            <a:ext cx="956652" cy="956778"/>
            <a:chOff x="4827922" y="1186802"/>
            <a:chExt cx="576000" cy="576076"/>
          </a:xfrm>
        </p:grpSpPr>
        <p:sp>
          <p:nvSpPr>
            <p:cNvPr id="97" name="椭圆 96"/>
            <p:cNvSpPr/>
            <p:nvPr/>
          </p:nvSpPr>
          <p:spPr>
            <a:xfrm flipH="1">
              <a:off x="4827922" y="1186802"/>
              <a:ext cx="576000" cy="5760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508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98" name="椭圆 97"/>
            <p:cNvSpPr/>
            <p:nvPr/>
          </p:nvSpPr>
          <p:spPr>
            <a:xfrm flipH="1">
              <a:off x="4904940" y="1263829"/>
              <a:ext cx="421965" cy="422021"/>
            </a:xfrm>
            <a:prstGeom prst="ellipse">
              <a:avLst/>
            </a:prstGeom>
            <a:gradFill flip="none" rotWithShape="1">
              <a:gsLst>
                <a:gs pos="0">
                  <a:sysClr val="window" lastClr="FFFFFF"/>
                </a:gs>
                <a:gs pos="100000">
                  <a:srgbClr val="D4D4D4"/>
                </a:gs>
              </a:gsLst>
              <a:lin ang="13200000" scaled="0"/>
              <a:tileRect/>
            </a:gradFill>
            <a:ln w="25400" cap="flat" cmpd="sng" algn="ctr">
              <a:gradFill>
                <a:gsLst>
                  <a:gs pos="0">
                    <a:schemeClr val="accent1">
                      <a:lumMod val="5000"/>
                      <a:lumOff val="95000"/>
                    </a:schemeClr>
                  </a:gs>
                  <a:gs pos="100000">
                    <a:srgbClr val="E9E9E9"/>
                  </a:gs>
                </a:gsLst>
                <a:lin ang="5400000" scaled="1"/>
              </a:gradFill>
              <a:prstDash val="solid"/>
              <a:miter lim="800000"/>
            </a:ln>
            <a:effectLst>
              <a:outerShdw blurRad="1270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nvGrpSpPr>
            <p:cNvPr id="99" name="组合 98"/>
            <p:cNvGrpSpPr/>
            <p:nvPr/>
          </p:nvGrpSpPr>
          <p:grpSpPr>
            <a:xfrm>
              <a:off x="5009668" y="1381292"/>
              <a:ext cx="212507" cy="187095"/>
              <a:chOff x="1510550" y="1427018"/>
              <a:chExt cx="567223" cy="499395"/>
            </a:xfrm>
          </p:grpSpPr>
          <p:cxnSp>
            <p:nvCxnSpPr>
              <p:cNvPr id="100" name="直接连接符 99"/>
              <p:cNvCxnSpPr/>
              <p:nvPr/>
            </p:nvCxnSpPr>
            <p:spPr>
              <a:xfrm>
                <a:off x="1510550" y="1527037"/>
                <a:ext cx="567223" cy="301763"/>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H="1" flipV="1">
                <a:off x="1970592" y="1427018"/>
                <a:ext cx="107181" cy="399376"/>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a:off x="1702466" y="1826394"/>
                <a:ext cx="375307" cy="100019"/>
              </a:xfrm>
              <a:prstGeom prst="line">
                <a:avLst/>
              </a:prstGeom>
              <a:ln w="25400">
                <a:gradFill>
                  <a:gsLst>
                    <a:gs pos="0">
                      <a:srgbClr val="01B1C3"/>
                    </a:gs>
                    <a:gs pos="100000">
                      <a:srgbClr val="323369"/>
                    </a:gs>
                  </a:gsLst>
                  <a:lin ang="7200000" scaled="0"/>
                </a:gradFill>
              </a:ln>
            </p:spPr>
            <p:style>
              <a:lnRef idx="1">
                <a:schemeClr val="accent1"/>
              </a:lnRef>
              <a:fillRef idx="0">
                <a:schemeClr val="accent1"/>
              </a:fillRef>
              <a:effectRef idx="0">
                <a:schemeClr val="accent1"/>
              </a:effectRef>
              <a:fontRef idx="minor">
                <a:schemeClr val="tx1"/>
              </a:fontRef>
            </p:style>
          </p:cxnSp>
        </p:grpSp>
      </p:grpSp>
      <p:grpSp>
        <p:nvGrpSpPr>
          <p:cNvPr id="103" name="组合 102"/>
          <p:cNvGrpSpPr/>
          <p:nvPr/>
        </p:nvGrpSpPr>
        <p:grpSpPr>
          <a:xfrm>
            <a:off x="872885" y="3752711"/>
            <a:ext cx="2064922" cy="2065202"/>
            <a:chOff x="1129232" y="711771"/>
            <a:chExt cx="1228944" cy="1228944"/>
          </a:xfrm>
        </p:grpSpPr>
        <p:grpSp>
          <p:nvGrpSpPr>
            <p:cNvPr id="104" name="组合 103"/>
            <p:cNvGrpSpPr/>
            <p:nvPr/>
          </p:nvGrpSpPr>
          <p:grpSpPr>
            <a:xfrm flipH="1">
              <a:off x="1129232" y="711771"/>
              <a:ext cx="1228944" cy="1228944"/>
              <a:chOff x="2848131" y="1860029"/>
              <a:chExt cx="3807502" cy="3807502"/>
            </a:xfrm>
          </p:grpSpPr>
          <p:sp>
            <p:nvSpPr>
              <p:cNvPr id="106" name="椭圆 105"/>
              <p:cNvSpPr/>
              <p:nvPr/>
            </p:nvSpPr>
            <p:spPr>
              <a:xfrm>
                <a:off x="2848131" y="1860029"/>
                <a:ext cx="3807502" cy="380750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07" name="椭圆 106"/>
              <p:cNvSpPr/>
              <p:nvPr/>
            </p:nvSpPr>
            <p:spPr>
              <a:xfrm>
                <a:off x="2936814" y="1948725"/>
                <a:ext cx="3630123" cy="3630123"/>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sp>
          <p:nvSpPr>
            <p:cNvPr id="105" name="椭圆 104"/>
            <p:cNvSpPr/>
            <p:nvPr/>
          </p:nvSpPr>
          <p:spPr>
            <a:xfrm>
              <a:off x="1278439" y="859618"/>
              <a:ext cx="937494" cy="937494"/>
            </a:xfrm>
            <a:prstGeom prst="ellipse">
              <a:avLst/>
            </a:prstGeom>
            <a:blipFill>
              <a:blip r:embed="rId3"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1218565">
                <a:defRPr/>
              </a:pPr>
              <a:endParaRPr lang="zh-CN" altLang="en-US" sz="2400" kern="0">
                <a:solidFill>
                  <a:prstClr val="white"/>
                </a:solidFill>
                <a:latin typeface="Agency FB" panose="020B0503020202020204"/>
              </a:endParaRPr>
            </a:p>
          </p:txBody>
        </p:sp>
      </p:grpSp>
      <p:grpSp>
        <p:nvGrpSpPr>
          <p:cNvPr id="108" name="组合 107"/>
          <p:cNvGrpSpPr/>
          <p:nvPr/>
        </p:nvGrpSpPr>
        <p:grpSpPr>
          <a:xfrm>
            <a:off x="3063649" y="4586772"/>
            <a:ext cx="1552667" cy="1552877"/>
            <a:chOff x="1129232" y="711771"/>
            <a:chExt cx="1228944" cy="1228944"/>
          </a:xfrm>
        </p:grpSpPr>
        <p:grpSp>
          <p:nvGrpSpPr>
            <p:cNvPr id="109" name="组合 108"/>
            <p:cNvGrpSpPr/>
            <p:nvPr/>
          </p:nvGrpSpPr>
          <p:grpSpPr>
            <a:xfrm flipH="1">
              <a:off x="1129232" y="711771"/>
              <a:ext cx="1228944" cy="1228944"/>
              <a:chOff x="2848131" y="1860029"/>
              <a:chExt cx="3807502" cy="3807502"/>
            </a:xfrm>
          </p:grpSpPr>
          <p:sp>
            <p:nvSpPr>
              <p:cNvPr id="111" name="椭圆 110"/>
              <p:cNvSpPr/>
              <p:nvPr/>
            </p:nvSpPr>
            <p:spPr>
              <a:xfrm>
                <a:off x="2848131" y="1860029"/>
                <a:ext cx="3807502" cy="380750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2" name="椭圆 111"/>
              <p:cNvSpPr/>
              <p:nvPr/>
            </p:nvSpPr>
            <p:spPr>
              <a:xfrm>
                <a:off x="2936814" y="1948725"/>
                <a:ext cx="3630123" cy="3630123"/>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grpSp>
        <p:sp>
          <p:nvSpPr>
            <p:cNvPr id="110" name="椭圆 109"/>
            <p:cNvSpPr/>
            <p:nvPr/>
          </p:nvSpPr>
          <p:spPr>
            <a:xfrm>
              <a:off x="1278439" y="859618"/>
              <a:ext cx="937494" cy="937494"/>
            </a:xfrm>
            <a:prstGeom prst="ellipse">
              <a:avLst/>
            </a:prstGeom>
            <a:blipFill>
              <a:blip r:embed="rId4" cstate="screen">
                <a:extLst>
                  <a:ext uri="{28A0092B-C50C-407E-A947-70E740481C1C}">
                    <a14:useLocalDpi xmlns:a14="http://schemas.microsoft.com/office/drawing/2010/main"/>
                  </a:ext>
                </a:extLst>
              </a:blip>
              <a:stretch>
                <a:fillRect/>
              </a:stretch>
            </a:blipFill>
            <a:ln w="12700" cap="flat" cmpd="sng" algn="ctr">
              <a:noFill/>
              <a:prstDash val="solid"/>
              <a:miter lim="800000"/>
            </a:ln>
            <a:effectLst>
              <a:innerShdw blurRad="63500" dist="50800" dir="13500000">
                <a:prstClr val="black">
                  <a:alpha val="50000"/>
                </a:prstClr>
              </a:innerShdw>
            </a:effectLst>
          </p:spPr>
          <p:txBody>
            <a:bodyPr rtlCol="0" anchor="ctr"/>
            <a:lstStyle/>
            <a:p>
              <a:pPr algn="ctr" defTabSz="1218565">
                <a:defRPr/>
              </a:pPr>
              <a:endParaRPr lang="zh-CN" altLang="en-US" sz="2400" kern="0">
                <a:solidFill>
                  <a:prstClr val="white"/>
                </a:solidFill>
                <a:latin typeface="Agency FB" panose="020B0503020202020204"/>
              </a:endParaRPr>
            </a:p>
          </p:txBody>
        </p:sp>
      </p:grpSp>
      <p:sp>
        <p:nvSpPr>
          <p:cNvPr id="113" name="椭圆 112"/>
          <p:cNvSpPr/>
          <p:nvPr/>
        </p:nvSpPr>
        <p:spPr>
          <a:xfrm flipH="1">
            <a:off x="4299405" y="5822696"/>
            <a:ext cx="334994" cy="335038"/>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4" name="椭圆 113"/>
          <p:cNvSpPr/>
          <p:nvPr/>
        </p:nvSpPr>
        <p:spPr>
          <a:xfrm flipH="1">
            <a:off x="5496308" y="5270077"/>
            <a:ext cx="262255" cy="262289"/>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5" name="椭圆 114"/>
          <p:cNvSpPr/>
          <p:nvPr/>
        </p:nvSpPr>
        <p:spPr>
          <a:xfrm flipH="1">
            <a:off x="2793461" y="5662293"/>
            <a:ext cx="576548" cy="576623"/>
          </a:xfrm>
          <a:prstGeom prst="ellipse">
            <a:avLst/>
          </a:prstGeom>
          <a:gradFill>
            <a:gsLst>
              <a:gs pos="0">
                <a:srgbClr val="004785"/>
              </a:gs>
              <a:gs pos="100000">
                <a:srgbClr val="0070CB"/>
              </a:gs>
            </a:gsLst>
            <a:lin ang="3600000" scaled="0"/>
          </a:gradFill>
          <a:ln w="19050" cap="flat" cmpd="sng" algn="ctr">
            <a:gradFill>
              <a:gsLst>
                <a:gs pos="0">
                  <a:srgbClr val="0070CB"/>
                </a:gs>
                <a:gs pos="100000">
                  <a:srgbClr val="004785"/>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6" name="椭圆 115"/>
          <p:cNvSpPr/>
          <p:nvPr/>
        </p:nvSpPr>
        <p:spPr>
          <a:xfrm flipH="1">
            <a:off x="585719" y="5258299"/>
            <a:ext cx="576548" cy="576623"/>
          </a:xfrm>
          <a:prstGeom prst="ellipse">
            <a:avLst/>
          </a:prstGeom>
          <a:gradFill>
            <a:gsLst>
              <a:gs pos="0">
                <a:srgbClr val="004785"/>
              </a:gs>
              <a:gs pos="100000">
                <a:srgbClr val="0070CB"/>
              </a:gs>
            </a:gsLst>
            <a:lin ang="3600000" scaled="0"/>
          </a:gradFill>
          <a:ln w="19050" cap="flat" cmpd="sng" algn="ctr">
            <a:gradFill>
              <a:gsLst>
                <a:gs pos="0">
                  <a:srgbClr val="0070CB"/>
                </a:gs>
                <a:gs pos="100000">
                  <a:srgbClr val="004785"/>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7" name="椭圆 116"/>
          <p:cNvSpPr/>
          <p:nvPr/>
        </p:nvSpPr>
        <p:spPr>
          <a:xfrm flipH="1">
            <a:off x="192924" y="4198951"/>
            <a:ext cx="508306" cy="508372"/>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8" name="椭圆 117"/>
          <p:cNvSpPr/>
          <p:nvPr/>
        </p:nvSpPr>
        <p:spPr>
          <a:xfrm flipH="1">
            <a:off x="551118" y="6064793"/>
            <a:ext cx="262255" cy="262289"/>
          </a:xfrm>
          <a:prstGeom prst="ellipse">
            <a:avLst/>
          </a:prstGeom>
          <a:gradFill>
            <a:gsLst>
              <a:gs pos="0">
                <a:srgbClr val="007FB4"/>
              </a:gs>
              <a:gs pos="100000">
                <a:srgbClr val="00AFF3"/>
              </a:gs>
            </a:gsLst>
            <a:lin ang="3600000" scaled="0"/>
          </a:gradFill>
          <a:ln w="19050" cap="flat" cmpd="sng" algn="ctr">
            <a:gradFill>
              <a:gsLst>
                <a:gs pos="0">
                  <a:srgbClr val="00AFF3"/>
                </a:gs>
                <a:gs pos="100000">
                  <a:srgbClr val="007FB4"/>
                </a:gs>
              </a:gsLst>
              <a:lin ang="7200000" scaled="0"/>
            </a:gradFill>
            <a:prstDash val="solid"/>
            <a:miter lim="800000"/>
          </a:ln>
          <a:effectLst>
            <a:outerShdw blurRad="165100" dist="63500" dir="8100000" algn="tr" rotWithShape="0">
              <a:prstClr val="black">
                <a:alpha val="40000"/>
              </a:prstClr>
            </a:outerShdw>
          </a:effectLst>
        </p:spPr>
        <p:txBody>
          <a:bodyPr rtlCol="0" anchor="ctr"/>
          <a:lstStyle/>
          <a:p>
            <a:pPr algn="ctr" defTabSz="1218565">
              <a:defRPr/>
            </a:pPr>
            <a:endParaRPr lang="zh-CN" altLang="en-US" sz="6665" kern="0">
              <a:solidFill>
                <a:sysClr val="window" lastClr="FFFFFF"/>
              </a:solidFill>
              <a:latin typeface="Agency FB" panose="020B0503020202020204"/>
            </a:endParaRPr>
          </a:p>
        </p:txBody>
      </p:sp>
      <p:sp>
        <p:nvSpPr>
          <p:cNvPr id="119" name="TextBox 15"/>
          <p:cNvSpPr txBox="1"/>
          <p:nvPr/>
        </p:nvSpPr>
        <p:spPr>
          <a:xfrm>
            <a:off x="1750472" y="1022365"/>
            <a:ext cx="2147652" cy="646331"/>
          </a:xfrm>
          <a:prstGeom prst="rect">
            <a:avLst/>
          </a:prstGeom>
          <a:noFill/>
        </p:spPr>
        <p:txBody>
          <a:bodyPr wrap="square" rtlCol="0">
            <a:spAutoFit/>
          </a:bodyPr>
          <a:lstStyle/>
          <a:p>
            <a:r>
              <a:rPr lang="zh-CN" altLang="en-US" sz="3600" b="1" dirty="0" smtClean="0">
                <a:solidFill>
                  <a:schemeClr val="bg1"/>
                </a:solidFill>
                <a:latin typeface="微软雅黑" panose="020B0503020204020204" pitchFamily="34" charset="-122"/>
                <a:ea typeface="微软雅黑" panose="020B0503020204020204" pitchFamily="34" charset="-122"/>
              </a:rPr>
              <a:t>目    录</a:t>
            </a:r>
            <a:endParaRPr lang="zh-CN" altLang="en-US" sz="3600" b="1" dirty="0">
              <a:solidFill>
                <a:schemeClr val="bg1"/>
              </a:solidFill>
              <a:latin typeface="微软雅黑" panose="020B0503020204020204" pitchFamily="34" charset="-122"/>
              <a:ea typeface="微软雅黑" panose="020B0503020204020204" pitchFamily="34" charset="-122"/>
            </a:endParaRPr>
          </a:p>
        </p:txBody>
      </p:sp>
      <p:sp>
        <p:nvSpPr>
          <p:cNvPr id="120" name="TextBox 15"/>
          <p:cNvSpPr txBox="1"/>
          <p:nvPr/>
        </p:nvSpPr>
        <p:spPr>
          <a:xfrm>
            <a:off x="1383625" y="1616069"/>
            <a:ext cx="3360047" cy="584775"/>
          </a:xfrm>
          <a:prstGeom prst="rect">
            <a:avLst/>
          </a:prstGeom>
          <a:noFill/>
        </p:spPr>
        <p:txBody>
          <a:bodyPr wrap="square" rtlCol="0">
            <a:spAutoFit/>
          </a:bodyPr>
          <a:lstStyle/>
          <a:p>
            <a:r>
              <a:rPr lang="en-US" altLang="zh-CN" sz="3200" dirty="0" smtClean="0">
                <a:solidFill>
                  <a:schemeClr val="bg1"/>
                </a:solidFill>
                <a:latin typeface="微软雅黑" panose="020B0503020204020204" pitchFamily="34" charset="-122"/>
                <a:ea typeface="微软雅黑" panose="020B0503020204020204" pitchFamily="34" charset="-122"/>
              </a:rPr>
              <a:t>CONCENTS</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64000">
                                      <p:stCondLst>
                                        <p:cond delay="250"/>
                                      </p:stCondLst>
                                      <p:childTnLst>
                                        <p:set>
                                          <p:cBhvr>
                                            <p:cTn id="6" dur="1" fill="hold">
                                              <p:stCondLst>
                                                <p:cond delay="0"/>
                                              </p:stCondLst>
                                            </p:cTn>
                                            <p:tgtEl>
                                              <p:spTgt spid="73"/>
                                            </p:tgtEl>
                                            <p:attrNameLst>
                                              <p:attrName>style.visibility</p:attrName>
                                            </p:attrNameLst>
                                          </p:cBhvr>
                                          <p:to>
                                            <p:strVal val="visible"/>
                                          </p:to>
                                        </p:set>
                                        <p:anim calcmode="lin" valueType="num" p14:bounceEnd="64000">
                                          <p:cBhvr additive="base">
                                            <p:cTn id="7" dur="1500" fill="hold"/>
                                            <p:tgtEl>
                                              <p:spTgt spid="73"/>
                                            </p:tgtEl>
                                            <p:attrNameLst>
                                              <p:attrName>ppt_x</p:attrName>
                                            </p:attrNameLst>
                                          </p:cBhvr>
                                          <p:tavLst>
                                            <p:tav tm="0">
                                              <p:val>
                                                <p:strVal val="0-#ppt_w/2"/>
                                              </p:val>
                                            </p:tav>
                                            <p:tav tm="100000">
                                              <p:val>
                                                <p:strVal val="#ppt_x"/>
                                              </p:val>
                                            </p:tav>
                                          </p:tavLst>
                                        </p:anim>
                                        <p:anim calcmode="lin" valueType="num" p14:bounceEnd="64000">
                                          <p:cBhvr additive="base">
                                            <p:cTn id="8" dur="1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4000">
                                      <p:stCondLst>
                                        <p:cond delay="750"/>
                                      </p:stCondLst>
                                      <p:childTnLst>
                                        <p:set>
                                          <p:cBhvr>
                                            <p:cTn id="10" dur="1" fill="hold">
                                              <p:stCondLst>
                                                <p:cond delay="0"/>
                                              </p:stCondLst>
                                            </p:cTn>
                                            <p:tgtEl>
                                              <p:spTgt spid="74"/>
                                            </p:tgtEl>
                                            <p:attrNameLst>
                                              <p:attrName>style.visibility</p:attrName>
                                            </p:attrNameLst>
                                          </p:cBhvr>
                                          <p:to>
                                            <p:strVal val="visible"/>
                                          </p:to>
                                        </p:set>
                                        <p:anim calcmode="lin" valueType="num" p14:bounceEnd="64000">
                                          <p:cBhvr additive="base">
                                            <p:cTn id="11" dur="1500" fill="hold"/>
                                            <p:tgtEl>
                                              <p:spTgt spid="74"/>
                                            </p:tgtEl>
                                            <p:attrNameLst>
                                              <p:attrName>ppt_x</p:attrName>
                                            </p:attrNameLst>
                                          </p:cBhvr>
                                          <p:tavLst>
                                            <p:tav tm="0">
                                              <p:val>
                                                <p:strVal val="0-#ppt_w/2"/>
                                              </p:val>
                                            </p:tav>
                                            <p:tav tm="100000">
                                              <p:val>
                                                <p:strVal val="#ppt_x"/>
                                              </p:val>
                                            </p:tav>
                                          </p:tavLst>
                                        </p:anim>
                                        <p:anim calcmode="lin" valueType="num" p14:bounceEnd="64000">
                                          <p:cBhvr additive="base">
                                            <p:cTn id="12" dur="1500" fill="hold"/>
                                            <p:tgtEl>
                                              <p:spTgt spid="74"/>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6" presetClass="entr" presetSubtype="37" fill="hold" grpId="0" nodeType="after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arn(outVertical)">
                                          <p:cBhvr>
                                            <p:cTn id="16" dur="500"/>
                                            <p:tgtEl>
                                              <p:spTgt spid="119"/>
                                            </p:tgtEl>
                                          </p:cBhvr>
                                        </p:animEffect>
                                      </p:childTnLst>
                                    </p:cTn>
                                  </p:par>
                                </p:childTnLst>
                              </p:cTn>
                            </p:par>
                            <p:par>
                              <p:cTn id="17" fill="hold">
                                <p:stCondLst>
                                  <p:cond delay="2250"/>
                                </p:stCondLst>
                                <p:childTnLst>
                                  <p:par>
                                    <p:cTn id="18" presetID="16" presetClass="entr" presetSubtype="37"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barn(outVertical)">
                                          <p:cBhvr>
                                            <p:cTn id="20" dur="500"/>
                                            <p:tgtEl>
                                              <p:spTgt spid="120"/>
                                            </p:tgtEl>
                                          </p:cBhvr>
                                        </p:animEffect>
                                      </p:childTnLst>
                                    </p:cTn>
                                  </p:par>
                                  <p:par>
                                    <p:cTn id="21" presetID="2" presetClass="entr" presetSubtype="4" fill="hold" nodeType="withEffect" p14:presetBounceEnd="64000">
                                      <p:stCondLst>
                                        <p:cond delay="500"/>
                                      </p:stCondLst>
                                      <p:childTnLst>
                                        <p:set>
                                          <p:cBhvr>
                                            <p:cTn id="22" dur="1" fill="hold">
                                              <p:stCondLst>
                                                <p:cond delay="0"/>
                                              </p:stCondLst>
                                            </p:cTn>
                                            <p:tgtEl>
                                              <p:spTgt spid="103"/>
                                            </p:tgtEl>
                                            <p:attrNameLst>
                                              <p:attrName>style.visibility</p:attrName>
                                            </p:attrNameLst>
                                          </p:cBhvr>
                                          <p:to>
                                            <p:strVal val="visible"/>
                                          </p:to>
                                        </p:set>
                                        <p:anim calcmode="lin" valueType="num" p14:bounceEnd="64000">
                                          <p:cBhvr additive="base">
                                            <p:cTn id="23" dur="1500" fill="hold"/>
                                            <p:tgtEl>
                                              <p:spTgt spid="103"/>
                                            </p:tgtEl>
                                            <p:attrNameLst>
                                              <p:attrName>ppt_x</p:attrName>
                                            </p:attrNameLst>
                                          </p:cBhvr>
                                          <p:tavLst>
                                            <p:tav tm="0">
                                              <p:val>
                                                <p:strVal val="#ppt_x"/>
                                              </p:val>
                                            </p:tav>
                                            <p:tav tm="100000">
                                              <p:val>
                                                <p:strVal val="#ppt_x"/>
                                              </p:val>
                                            </p:tav>
                                          </p:tavLst>
                                        </p:anim>
                                        <p:anim calcmode="lin" valueType="num" p14:bounceEnd="64000">
                                          <p:cBhvr additive="base">
                                            <p:cTn id="24" dur="1500" fill="hold"/>
                                            <p:tgtEl>
                                              <p:spTgt spid="10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14:presetBounceEnd="64000">
                                      <p:stCondLst>
                                        <p:cond delay="750"/>
                                      </p:stCondLst>
                                      <p:childTnLst>
                                        <p:set>
                                          <p:cBhvr>
                                            <p:cTn id="26" dur="1" fill="hold">
                                              <p:stCondLst>
                                                <p:cond delay="0"/>
                                              </p:stCondLst>
                                            </p:cTn>
                                            <p:tgtEl>
                                              <p:spTgt spid="108"/>
                                            </p:tgtEl>
                                            <p:attrNameLst>
                                              <p:attrName>style.visibility</p:attrName>
                                            </p:attrNameLst>
                                          </p:cBhvr>
                                          <p:to>
                                            <p:strVal val="visible"/>
                                          </p:to>
                                        </p:set>
                                        <p:anim calcmode="lin" valueType="num" p14:bounceEnd="64000">
                                          <p:cBhvr additive="base">
                                            <p:cTn id="27" dur="1500" fill="hold"/>
                                            <p:tgtEl>
                                              <p:spTgt spid="108"/>
                                            </p:tgtEl>
                                            <p:attrNameLst>
                                              <p:attrName>ppt_x</p:attrName>
                                            </p:attrNameLst>
                                          </p:cBhvr>
                                          <p:tavLst>
                                            <p:tav tm="0">
                                              <p:val>
                                                <p:strVal val="#ppt_x"/>
                                              </p:val>
                                            </p:tav>
                                            <p:tav tm="100000">
                                              <p:val>
                                                <p:strVal val="#ppt_x"/>
                                              </p:val>
                                            </p:tav>
                                          </p:tavLst>
                                        </p:anim>
                                        <p:anim calcmode="lin" valueType="num" p14:bounceEnd="64000">
                                          <p:cBhvr additive="base">
                                            <p:cTn id="28" dur="1500" fill="hold"/>
                                            <p:tgtEl>
                                              <p:spTgt spid="10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14:presetBounceEnd="64000">
                                      <p:stCondLst>
                                        <p:cond delay="1250"/>
                                      </p:stCondLst>
                                      <p:childTnLst>
                                        <p:set>
                                          <p:cBhvr>
                                            <p:cTn id="30" dur="1" fill="hold">
                                              <p:stCondLst>
                                                <p:cond delay="0"/>
                                              </p:stCondLst>
                                            </p:cTn>
                                            <p:tgtEl>
                                              <p:spTgt spid="117"/>
                                            </p:tgtEl>
                                            <p:attrNameLst>
                                              <p:attrName>style.visibility</p:attrName>
                                            </p:attrNameLst>
                                          </p:cBhvr>
                                          <p:to>
                                            <p:strVal val="visible"/>
                                          </p:to>
                                        </p:set>
                                        <p:anim calcmode="lin" valueType="num" p14:bounceEnd="64000">
                                          <p:cBhvr additive="base">
                                            <p:cTn id="31" dur="1500" fill="hold"/>
                                            <p:tgtEl>
                                              <p:spTgt spid="117"/>
                                            </p:tgtEl>
                                            <p:attrNameLst>
                                              <p:attrName>ppt_x</p:attrName>
                                            </p:attrNameLst>
                                          </p:cBhvr>
                                          <p:tavLst>
                                            <p:tav tm="0">
                                              <p:val>
                                                <p:strVal val="#ppt_x"/>
                                              </p:val>
                                            </p:tav>
                                            <p:tav tm="100000">
                                              <p:val>
                                                <p:strVal val="#ppt_x"/>
                                              </p:val>
                                            </p:tav>
                                          </p:tavLst>
                                        </p:anim>
                                        <p:anim calcmode="lin" valueType="num" p14:bounceEnd="64000">
                                          <p:cBhvr additive="base">
                                            <p:cTn id="32" dur="1500" fill="hold"/>
                                            <p:tgtEl>
                                              <p:spTgt spid="1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14:presetBounceEnd="64000">
                                      <p:stCondLst>
                                        <p:cond delay="1500"/>
                                      </p:stCondLst>
                                      <p:childTnLst>
                                        <p:set>
                                          <p:cBhvr>
                                            <p:cTn id="34" dur="1" fill="hold">
                                              <p:stCondLst>
                                                <p:cond delay="0"/>
                                              </p:stCondLst>
                                            </p:cTn>
                                            <p:tgtEl>
                                              <p:spTgt spid="116"/>
                                            </p:tgtEl>
                                            <p:attrNameLst>
                                              <p:attrName>style.visibility</p:attrName>
                                            </p:attrNameLst>
                                          </p:cBhvr>
                                          <p:to>
                                            <p:strVal val="visible"/>
                                          </p:to>
                                        </p:set>
                                        <p:anim calcmode="lin" valueType="num" p14:bounceEnd="64000">
                                          <p:cBhvr additive="base">
                                            <p:cTn id="35" dur="1500" fill="hold"/>
                                            <p:tgtEl>
                                              <p:spTgt spid="116"/>
                                            </p:tgtEl>
                                            <p:attrNameLst>
                                              <p:attrName>ppt_x</p:attrName>
                                            </p:attrNameLst>
                                          </p:cBhvr>
                                          <p:tavLst>
                                            <p:tav tm="0">
                                              <p:val>
                                                <p:strVal val="#ppt_x"/>
                                              </p:val>
                                            </p:tav>
                                            <p:tav tm="100000">
                                              <p:val>
                                                <p:strVal val="#ppt_x"/>
                                              </p:val>
                                            </p:tav>
                                          </p:tavLst>
                                        </p:anim>
                                        <p:anim calcmode="lin" valueType="num" p14:bounceEnd="64000">
                                          <p:cBhvr additive="base">
                                            <p:cTn id="36" dur="1500" fill="hold"/>
                                            <p:tgtEl>
                                              <p:spTgt spid="1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14:presetBounceEnd="64000">
                                      <p:stCondLst>
                                        <p:cond delay="1500"/>
                                      </p:stCondLst>
                                      <p:childTnLst>
                                        <p:set>
                                          <p:cBhvr>
                                            <p:cTn id="38" dur="1" fill="hold">
                                              <p:stCondLst>
                                                <p:cond delay="0"/>
                                              </p:stCondLst>
                                            </p:cTn>
                                            <p:tgtEl>
                                              <p:spTgt spid="115"/>
                                            </p:tgtEl>
                                            <p:attrNameLst>
                                              <p:attrName>style.visibility</p:attrName>
                                            </p:attrNameLst>
                                          </p:cBhvr>
                                          <p:to>
                                            <p:strVal val="visible"/>
                                          </p:to>
                                        </p:set>
                                        <p:anim calcmode="lin" valueType="num" p14:bounceEnd="64000">
                                          <p:cBhvr additive="base">
                                            <p:cTn id="39" dur="1500" fill="hold"/>
                                            <p:tgtEl>
                                              <p:spTgt spid="115"/>
                                            </p:tgtEl>
                                            <p:attrNameLst>
                                              <p:attrName>ppt_x</p:attrName>
                                            </p:attrNameLst>
                                          </p:cBhvr>
                                          <p:tavLst>
                                            <p:tav tm="0">
                                              <p:val>
                                                <p:strVal val="#ppt_x"/>
                                              </p:val>
                                            </p:tav>
                                            <p:tav tm="100000">
                                              <p:val>
                                                <p:strVal val="#ppt_x"/>
                                              </p:val>
                                            </p:tav>
                                          </p:tavLst>
                                        </p:anim>
                                        <p:anim calcmode="lin" valueType="num" p14:bounceEnd="64000">
                                          <p:cBhvr additive="base">
                                            <p:cTn id="40" dur="1500" fill="hold"/>
                                            <p:tgtEl>
                                              <p:spTgt spid="1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14:presetBounceEnd="64000">
                                      <p:stCondLst>
                                        <p:cond delay="1750"/>
                                      </p:stCondLst>
                                      <p:childTnLst>
                                        <p:set>
                                          <p:cBhvr>
                                            <p:cTn id="42" dur="1" fill="hold">
                                              <p:stCondLst>
                                                <p:cond delay="0"/>
                                              </p:stCondLst>
                                            </p:cTn>
                                            <p:tgtEl>
                                              <p:spTgt spid="118"/>
                                            </p:tgtEl>
                                            <p:attrNameLst>
                                              <p:attrName>style.visibility</p:attrName>
                                            </p:attrNameLst>
                                          </p:cBhvr>
                                          <p:to>
                                            <p:strVal val="visible"/>
                                          </p:to>
                                        </p:set>
                                        <p:anim calcmode="lin" valueType="num" p14:bounceEnd="64000">
                                          <p:cBhvr additive="base">
                                            <p:cTn id="43" dur="1500" fill="hold"/>
                                            <p:tgtEl>
                                              <p:spTgt spid="118"/>
                                            </p:tgtEl>
                                            <p:attrNameLst>
                                              <p:attrName>ppt_x</p:attrName>
                                            </p:attrNameLst>
                                          </p:cBhvr>
                                          <p:tavLst>
                                            <p:tav tm="0">
                                              <p:val>
                                                <p:strVal val="#ppt_x"/>
                                              </p:val>
                                            </p:tav>
                                            <p:tav tm="100000">
                                              <p:val>
                                                <p:strVal val="#ppt_x"/>
                                              </p:val>
                                            </p:tav>
                                          </p:tavLst>
                                        </p:anim>
                                        <p:anim calcmode="lin" valueType="num" p14:bounceEnd="64000">
                                          <p:cBhvr additive="base">
                                            <p:cTn id="44" dur="1500" fill="hold"/>
                                            <p:tgtEl>
                                              <p:spTgt spid="1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14:presetBounceEnd="64000">
                                      <p:stCondLst>
                                        <p:cond delay="2000"/>
                                      </p:stCondLst>
                                      <p:childTnLst>
                                        <p:set>
                                          <p:cBhvr>
                                            <p:cTn id="46" dur="1" fill="hold">
                                              <p:stCondLst>
                                                <p:cond delay="0"/>
                                              </p:stCondLst>
                                            </p:cTn>
                                            <p:tgtEl>
                                              <p:spTgt spid="113"/>
                                            </p:tgtEl>
                                            <p:attrNameLst>
                                              <p:attrName>style.visibility</p:attrName>
                                            </p:attrNameLst>
                                          </p:cBhvr>
                                          <p:to>
                                            <p:strVal val="visible"/>
                                          </p:to>
                                        </p:set>
                                        <p:anim calcmode="lin" valueType="num" p14:bounceEnd="64000">
                                          <p:cBhvr additive="base">
                                            <p:cTn id="47" dur="1500" fill="hold"/>
                                            <p:tgtEl>
                                              <p:spTgt spid="113"/>
                                            </p:tgtEl>
                                            <p:attrNameLst>
                                              <p:attrName>ppt_x</p:attrName>
                                            </p:attrNameLst>
                                          </p:cBhvr>
                                          <p:tavLst>
                                            <p:tav tm="0">
                                              <p:val>
                                                <p:strVal val="#ppt_x"/>
                                              </p:val>
                                            </p:tav>
                                            <p:tav tm="100000">
                                              <p:val>
                                                <p:strVal val="#ppt_x"/>
                                              </p:val>
                                            </p:tav>
                                          </p:tavLst>
                                        </p:anim>
                                        <p:anim calcmode="lin" valueType="num" p14:bounceEnd="64000">
                                          <p:cBhvr additive="base">
                                            <p:cTn id="48" dur="1500" fill="hold"/>
                                            <p:tgtEl>
                                              <p:spTgt spid="1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14:presetBounceEnd="64000">
                                      <p:stCondLst>
                                        <p:cond delay="2000"/>
                                      </p:stCondLst>
                                      <p:childTnLst>
                                        <p:set>
                                          <p:cBhvr>
                                            <p:cTn id="50" dur="1" fill="hold">
                                              <p:stCondLst>
                                                <p:cond delay="0"/>
                                              </p:stCondLst>
                                            </p:cTn>
                                            <p:tgtEl>
                                              <p:spTgt spid="114"/>
                                            </p:tgtEl>
                                            <p:attrNameLst>
                                              <p:attrName>style.visibility</p:attrName>
                                            </p:attrNameLst>
                                          </p:cBhvr>
                                          <p:to>
                                            <p:strVal val="visible"/>
                                          </p:to>
                                        </p:set>
                                        <p:anim calcmode="lin" valueType="num" p14:bounceEnd="64000">
                                          <p:cBhvr additive="base">
                                            <p:cTn id="51" dur="1500" fill="hold"/>
                                            <p:tgtEl>
                                              <p:spTgt spid="114"/>
                                            </p:tgtEl>
                                            <p:attrNameLst>
                                              <p:attrName>ppt_x</p:attrName>
                                            </p:attrNameLst>
                                          </p:cBhvr>
                                          <p:tavLst>
                                            <p:tav tm="0">
                                              <p:val>
                                                <p:strVal val="#ppt_x"/>
                                              </p:val>
                                            </p:tav>
                                            <p:tav tm="100000">
                                              <p:val>
                                                <p:strVal val="#ppt_x"/>
                                              </p:val>
                                            </p:tav>
                                          </p:tavLst>
                                        </p:anim>
                                        <p:anim calcmode="lin" valueType="num" p14:bounceEnd="64000">
                                          <p:cBhvr additive="base">
                                            <p:cTn id="52" dur="1500" fill="hold"/>
                                            <p:tgtEl>
                                              <p:spTgt spid="114"/>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52" presetClass="entr" presetSubtype="0"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Scale>
                                          <p:cBhvr>
                                            <p:cTn id="56" dur="125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250" decel="50000" fill="hold">
                                              <p:stCondLst>
                                                <p:cond delay="0"/>
                                              </p:stCondLst>
                                            </p:cTn>
                                            <p:tgtEl>
                                              <p:spTgt spid="75"/>
                                            </p:tgtEl>
                                            <p:attrNameLst>
                                              <p:attrName>ppt_x</p:attrName>
                                              <p:attrName>ppt_y</p:attrName>
                                            </p:attrNameLst>
                                          </p:cBhvr>
                                        </p:animMotion>
                                        <p:animEffect transition="in" filter="fade">
                                          <p:cBhvr>
                                            <p:cTn id="58" dur="1250"/>
                                            <p:tgtEl>
                                              <p:spTgt spid="75"/>
                                            </p:tgtEl>
                                          </p:cBhvr>
                                        </p:animEffect>
                                      </p:childTnLst>
                                    </p:cTn>
                                  </p:par>
                                </p:childTnLst>
                              </p:cTn>
                            </p:par>
                            <p:par>
                              <p:cTn id="59" fill="hold">
                                <p:stCondLst>
                                  <p:cond delay="4250"/>
                                </p:stCondLst>
                                <p:childTnLst>
                                  <p:par>
                                    <p:cTn id="60" presetID="22" presetClass="entr" presetSubtype="8"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1000"/>
                                            <p:tgtEl>
                                              <p:spTgt spid="61"/>
                                            </p:tgtEl>
                                          </p:cBhvr>
                                        </p:animEffect>
                                      </p:childTnLst>
                                    </p:cTn>
                                  </p:par>
                                </p:childTnLst>
                              </p:cTn>
                            </p:par>
                            <p:par>
                              <p:cTn id="63" fill="hold">
                                <p:stCondLst>
                                  <p:cond delay="5250"/>
                                </p:stCondLst>
                                <p:childTnLst>
                                  <p:par>
                                    <p:cTn id="64" presetID="52"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Scale>
                                          <p:cBhvr>
                                            <p:cTn id="66" dur="125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250" decel="50000" fill="hold">
                                              <p:stCondLst>
                                                <p:cond delay="0"/>
                                              </p:stCondLst>
                                            </p:cTn>
                                            <p:tgtEl>
                                              <p:spTgt spid="82"/>
                                            </p:tgtEl>
                                            <p:attrNameLst>
                                              <p:attrName>ppt_x</p:attrName>
                                              <p:attrName>ppt_y</p:attrName>
                                            </p:attrNameLst>
                                          </p:cBhvr>
                                        </p:animMotion>
                                        <p:animEffect transition="in" filter="fade">
                                          <p:cBhvr>
                                            <p:cTn id="68" dur="1250"/>
                                            <p:tgtEl>
                                              <p:spTgt spid="82"/>
                                            </p:tgtEl>
                                          </p:cBhvr>
                                        </p:animEffect>
                                      </p:childTnLst>
                                    </p:cTn>
                                  </p:par>
                                </p:childTnLst>
                              </p:cTn>
                            </p:par>
                            <p:par>
                              <p:cTn id="69" fill="hold">
                                <p:stCondLst>
                                  <p:cond delay="6750"/>
                                </p:stCondLst>
                                <p:childTnLst>
                                  <p:par>
                                    <p:cTn id="70" presetID="22" presetClass="entr" presetSubtype="8" fill="hold" nodeType="after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left)">
                                          <p:cBhvr>
                                            <p:cTn id="72" dur="1000"/>
                                            <p:tgtEl>
                                              <p:spTgt spid="64"/>
                                            </p:tgtEl>
                                          </p:cBhvr>
                                        </p:animEffect>
                                      </p:childTnLst>
                                    </p:cTn>
                                  </p:par>
                                </p:childTnLst>
                              </p:cTn>
                            </p:par>
                            <p:par>
                              <p:cTn id="73" fill="hold">
                                <p:stCondLst>
                                  <p:cond delay="7750"/>
                                </p:stCondLst>
                                <p:childTnLst>
                                  <p:par>
                                    <p:cTn id="74" presetID="52" presetClass="entr" presetSubtype="0" fill="hold" nodeType="afterEffect">
                                      <p:stCondLst>
                                        <p:cond delay="0"/>
                                      </p:stCondLst>
                                      <p:childTnLst>
                                        <p:set>
                                          <p:cBhvr>
                                            <p:cTn id="75" dur="1" fill="hold">
                                              <p:stCondLst>
                                                <p:cond delay="0"/>
                                              </p:stCondLst>
                                            </p:cTn>
                                            <p:tgtEl>
                                              <p:spTgt spid="89"/>
                                            </p:tgtEl>
                                            <p:attrNameLst>
                                              <p:attrName>style.visibility</p:attrName>
                                            </p:attrNameLst>
                                          </p:cBhvr>
                                          <p:to>
                                            <p:strVal val="visible"/>
                                          </p:to>
                                        </p:set>
                                        <p:animScale>
                                          <p:cBhvr>
                                            <p:cTn id="76" dur="1250" decel="50000" fill="hold">
                                              <p:stCondLst>
                                                <p:cond delay="0"/>
                                              </p:stCondLst>
                                            </p:cTn>
                                            <p:tgtEl>
                                              <p:spTgt spid="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250" decel="50000" fill="hold">
                                              <p:stCondLst>
                                                <p:cond delay="0"/>
                                              </p:stCondLst>
                                            </p:cTn>
                                            <p:tgtEl>
                                              <p:spTgt spid="89"/>
                                            </p:tgtEl>
                                            <p:attrNameLst>
                                              <p:attrName>ppt_x</p:attrName>
                                              <p:attrName>ppt_y</p:attrName>
                                            </p:attrNameLst>
                                          </p:cBhvr>
                                        </p:animMotion>
                                        <p:animEffect transition="in" filter="fade">
                                          <p:cBhvr>
                                            <p:cTn id="78" dur="1250"/>
                                            <p:tgtEl>
                                              <p:spTgt spid="89"/>
                                            </p:tgtEl>
                                          </p:cBhvr>
                                        </p:animEffect>
                                      </p:childTnLst>
                                    </p:cTn>
                                  </p:par>
                                </p:childTnLst>
                              </p:cTn>
                            </p:par>
                            <p:par>
                              <p:cTn id="79" fill="hold">
                                <p:stCondLst>
                                  <p:cond delay="9250"/>
                                </p:stCondLst>
                                <p:childTnLst>
                                  <p:par>
                                    <p:cTn id="80" presetID="22" presetClass="entr" presetSubtype="8" fill="hold"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left)">
                                          <p:cBhvr>
                                            <p:cTn id="82" dur="1000"/>
                                            <p:tgtEl>
                                              <p:spTgt spid="67"/>
                                            </p:tgtEl>
                                          </p:cBhvr>
                                        </p:animEffect>
                                      </p:childTnLst>
                                    </p:cTn>
                                  </p:par>
                                </p:childTnLst>
                              </p:cTn>
                            </p:par>
                            <p:par>
                              <p:cTn id="83" fill="hold">
                                <p:stCondLst>
                                  <p:cond delay="10250"/>
                                </p:stCondLst>
                                <p:childTnLst>
                                  <p:par>
                                    <p:cTn id="84" presetID="52" presetClass="entr" presetSubtype="0" fill="hold" nodeType="afterEffect">
                                      <p:stCondLst>
                                        <p:cond delay="0"/>
                                      </p:stCondLst>
                                      <p:childTnLst>
                                        <p:set>
                                          <p:cBhvr>
                                            <p:cTn id="85" dur="1" fill="hold">
                                              <p:stCondLst>
                                                <p:cond delay="0"/>
                                              </p:stCondLst>
                                            </p:cTn>
                                            <p:tgtEl>
                                              <p:spTgt spid="96"/>
                                            </p:tgtEl>
                                            <p:attrNameLst>
                                              <p:attrName>style.visibility</p:attrName>
                                            </p:attrNameLst>
                                          </p:cBhvr>
                                          <p:to>
                                            <p:strVal val="visible"/>
                                          </p:to>
                                        </p:set>
                                        <p:animScale>
                                          <p:cBhvr>
                                            <p:cTn id="86" dur="125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250" decel="50000" fill="hold">
                                              <p:stCondLst>
                                                <p:cond delay="0"/>
                                              </p:stCondLst>
                                            </p:cTn>
                                            <p:tgtEl>
                                              <p:spTgt spid="96"/>
                                            </p:tgtEl>
                                            <p:attrNameLst>
                                              <p:attrName>ppt_x</p:attrName>
                                              <p:attrName>ppt_y</p:attrName>
                                            </p:attrNameLst>
                                          </p:cBhvr>
                                        </p:animMotion>
                                        <p:animEffect transition="in" filter="fade">
                                          <p:cBhvr>
                                            <p:cTn id="88" dur="1250"/>
                                            <p:tgtEl>
                                              <p:spTgt spid="96"/>
                                            </p:tgtEl>
                                          </p:cBhvr>
                                        </p:animEffect>
                                      </p:childTnLst>
                                    </p:cTn>
                                  </p:par>
                                </p:childTnLst>
                              </p:cTn>
                            </p:par>
                            <p:par>
                              <p:cTn id="89" fill="hold">
                                <p:stCondLst>
                                  <p:cond delay="11750"/>
                                </p:stCondLst>
                                <p:childTnLst>
                                  <p:par>
                                    <p:cTn id="90" presetID="22" presetClass="entr" presetSubtype="8" fill="hold" nodeType="after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left)">
                                          <p:cBhvr>
                                            <p:cTn id="9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13" grpId="0" animBg="1"/>
          <p:bldP spid="114" grpId="0" animBg="1"/>
          <p:bldP spid="115" grpId="0" animBg="1"/>
          <p:bldP spid="116" grpId="0" animBg="1"/>
          <p:bldP spid="117" grpId="0" animBg="1"/>
          <p:bldP spid="118" grpId="0" animBg="1"/>
          <p:bldP spid="119" grpId="0"/>
          <p:bldP spid="12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250"/>
                                      </p:stCondLst>
                                      <p:childTnLst>
                                        <p:set>
                                          <p:cBhvr>
                                            <p:cTn id="6" dur="1" fill="hold">
                                              <p:stCondLst>
                                                <p:cond delay="0"/>
                                              </p:stCondLst>
                                            </p:cTn>
                                            <p:tgtEl>
                                              <p:spTgt spid="73"/>
                                            </p:tgtEl>
                                            <p:attrNameLst>
                                              <p:attrName>style.visibility</p:attrName>
                                            </p:attrNameLst>
                                          </p:cBhvr>
                                          <p:to>
                                            <p:strVal val="visible"/>
                                          </p:to>
                                        </p:set>
                                        <p:anim calcmode="lin" valueType="num">
                                          <p:cBhvr additive="base">
                                            <p:cTn id="7" dur="1500" fill="hold"/>
                                            <p:tgtEl>
                                              <p:spTgt spid="73"/>
                                            </p:tgtEl>
                                            <p:attrNameLst>
                                              <p:attrName>ppt_x</p:attrName>
                                            </p:attrNameLst>
                                          </p:cBhvr>
                                          <p:tavLst>
                                            <p:tav tm="0">
                                              <p:val>
                                                <p:strVal val="0-#ppt_w/2"/>
                                              </p:val>
                                            </p:tav>
                                            <p:tav tm="100000">
                                              <p:val>
                                                <p:strVal val="#ppt_x"/>
                                              </p:val>
                                            </p:tav>
                                          </p:tavLst>
                                        </p:anim>
                                        <p:anim calcmode="lin" valueType="num">
                                          <p:cBhvr additive="base">
                                            <p:cTn id="8" dur="1500" fill="hold"/>
                                            <p:tgtEl>
                                              <p:spTgt spid="73"/>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7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1500" fill="hold"/>
                                            <p:tgtEl>
                                              <p:spTgt spid="74"/>
                                            </p:tgtEl>
                                            <p:attrNameLst>
                                              <p:attrName>ppt_x</p:attrName>
                                            </p:attrNameLst>
                                          </p:cBhvr>
                                          <p:tavLst>
                                            <p:tav tm="0">
                                              <p:val>
                                                <p:strVal val="0-#ppt_w/2"/>
                                              </p:val>
                                            </p:tav>
                                            <p:tav tm="100000">
                                              <p:val>
                                                <p:strVal val="#ppt_x"/>
                                              </p:val>
                                            </p:tav>
                                          </p:tavLst>
                                        </p:anim>
                                        <p:anim calcmode="lin" valueType="num">
                                          <p:cBhvr additive="base">
                                            <p:cTn id="12" dur="1500" fill="hold"/>
                                            <p:tgtEl>
                                              <p:spTgt spid="74"/>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16" presetClass="entr" presetSubtype="37" fill="hold" grpId="0" nodeType="afterEffect">
                                      <p:stCondLst>
                                        <p:cond delay="0"/>
                                      </p:stCondLst>
                                      <p:childTnLst>
                                        <p:set>
                                          <p:cBhvr>
                                            <p:cTn id="15" dur="1" fill="hold">
                                              <p:stCondLst>
                                                <p:cond delay="0"/>
                                              </p:stCondLst>
                                            </p:cTn>
                                            <p:tgtEl>
                                              <p:spTgt spid="119"/>
                                            </p:tgtEl>
                                            <p:attrNameLst>
                                              <p:attrName>style.visibility</p:attrName>
                                            </p:attrNameLst>
                                          </p:cBhvr>
                                          <p:to>
                                            <p:strVal val="visible"/>
                                          </p:to>
                                        </p:set>
                                        <p:animEffect transition="in" filter="barn(outVertical)">
                                          <p:cBhvr>
                                            <p:cTn id="16" dur="500"/>
                                            <p:tgtEl>
                                              <p:spTgt spid="119"/>
                                            </p:tgtEl>
                                          </p:cBhvr>
                                        </p:animEffect>
                                      </p:childTnLst>
                                    </p:cTn>
                                  </p:par>
                                </p:childTnLst>
                              </p:cTn>
                            </p:par>
                            <p:par>
                              <p:cTn id="17" fill="hold">
                                <p:stCondLst>
                                  <p:cond delay="2250"/>
                                </p:stCondLst>
                                <p:childTnLst>
                                  <p:par>
                                    <p:cTn id="18" presetID="16" presetClass="entr" presetSubtype="37" fill="hold" grpId="0" nodeType="after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barn(outVertical)">
                                          <p:cBhvr>
                                            <p:cTn id="20" dur="500"/>
                                            <p:tgtEl>
                                              <p:spTgt spid="120"/>
                                            </p:tgtEl>
                                          </p:cBhvr>
                                        </p:animEffect>
                                      </p:childTnLst>
                                    </p:cTn>
                                  </p:par>
                                  <p:par>
                                    <p:cTn id="21" presetID="2" presetClass="entr" presetSubtype="4" fill="hold" nodeType="withEffect">
                                      <p:stCondLst>
                                        <p:cond delay="500"/>
                                      </p:stCondLst>
                                      <p:childTnLst>
                                        <p:set>
                                          <p:cBhvr>
                                            <p:cTn id="22" dur="1" fill="hold">
                                              <p:stCondLst>
                                                <p:cond delay="0"/>
                                              </p:stCondLst>
                                            </p:cTn>
                                            <p:tgtEl>
                                              <p:spTgt spid="103"/>
                                            </p:tgtEl>
                                            <p:attrNameLst>
                                              <p:attrName>style.visibility</p:attrName>
                                            </p:attrNameLst>
                                          </p:cBhvr>
                                          <p:to>
                                            <p:strVal val="visible"/>
                                          </p:to>
                                        </p:set>
                                        <p:anim calcmode="lin" valueType="num">
                                          <p:cBhvr additive="base">
                                            <p:cTn id="23" dur="1500" fill="hold"/>
                                            <p:tgtEl>
                                              <p:spTgt spid="103"/>
                                            </p:tgtEl>
                                            <p:attrNameLst>
                                              <p:attrName>ppt_x</p:attrName>
                                            </p:attrNameLst>
                                          </p:cBhvr>
                                          <p:tavLst>
                                            <p:tav tm="0">
                                              <p:val>
                                                <p:strVal val="#ppt_x"/>
                                              </p:val>
                                            </p:tav>
                                            <p:tav tm="100000">
                                              <p:val>
                                                <p:strVal val="#ppt_x"/>
                                              </p:val>
                                            </p:tav>
                                          </p:tavLst>
                                        </p:anim>
                                        <p:anim calcmode="lin" valueType="num">
                                          <p:cBhvr additive="base">
                                            <p:cTn id="24" dur="1500" fill="hold"/>
                                            <p:tgtEl>
                                              <p:spTgt spid="10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750"/>
                                      </p:stCondLst>
                                      <p:childTnLst>
                                        <p:set>
                                          <p:cBhvr>
                                            <p:cTn id="26" dur="1" fill="hold">
                                              <p:stCondLst>
                                                <p:cond delay="0"/>
                                              </p:stCondLst>
                                            </p:cTn>
                                            <p:tgtEl>
                                              <p:spTgt spid="108"/>
                                            </p:tgtEl>
                                            <p:attrNameLst>
                                              <p:attrName>style.visibility</p:attrName>
                                            </p:attrNameLst>
                                          </p:cBhvr>
                                          <p:to>
                                            <p:strVal val="visible"/>
                                          </p:to>
                                        </p:set>
                                        <p:anim calcmode="lin" valueType="num">
                                          <p:cBhvr additive="base">
                                            <p:cTn id="27" dur="1500" fill="hold"/>
                                            <p:tgtEl>
                                              <p:spTgt spid="108"/>
                                            </p:tgtEl>
                                            <p:attrNameLst>
                                              <p:attrName>ppt_x</p:attrName>
                                            </p:attrNameLst>
                                          </p:cBhvr>
                                          <p:tavLst>
                                            <p:tav tm="0">
                                              <p:val>
                                                <p:strVal val="#ppt_x"/>
                                              </p:val>
                                            </p:tav>
                                            <p:tav tm="100000">
                                              <p:val>
                                                <p:strVal val="#ppt_x"/>
                                              </p:val>
                                            </p:tav>
                                          </p:tavLst>
                                        </p:anim>
                                        <p:anim calcmode="lin" valueType="num">
                                          <p:cBhvr additive="base">
                                            <p:cTn id="28" dur="1500" fill="hold"/>
                                            <p:tgtEl>
                                              <p:spTgt spid="10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1250"/>
                                      </p:stCondLst>
                                      <p:childTnLst>
                                        <p:set>
                                          <p:cBhvr>
                                            <p:cTn id="30" dur="1" fill="hold">
                                              <p:stCondLst>
                                                <p:cond delay="0"/>
                                              </p:stCondLst>
                                            </p:cTn>
                                            <p:tgtEl>
                                              <p:spTgt spid="117"/>
                                            </p:tgtEl>
                                            <p:attrNameLst>
                                              <p:attrName>style.visibility</p:attrName>
                                            </p:attrNameLst>
                                          </p:cBhvr>
                                          <p:to>
                                            <p:strVal val="visible"/>
                                          </p:to>
                                        </p:set>
                                        <p:anim calcmode="lin" valueType="num">
                                          <p:cBhvr additive="base">
                                            <p:cTn id="31" dur="1500" fill="hold"/>
                                            <p:tgtEl>
                                              <p:spTgt spid="117"/>
                                            </p:tgtEl>
                                            <p:attrNameLst>
                                              <p:attrName>ppt_x</p:attrName>
                                            </p:attrNameLst>
                                          </p:cBhvr>
                                          <p:tavLst>
                                            <p:tav tm="0">
                                              <p:val>
                                                <p:strVal val="#ppt_x"/>
                                              </p:val>
                                            </p:tav>
                                            <p:tav tm="100000">
                                              <p:val>
                                                <p:strVal val="#ppt_x"/>
                                              </p:val>
                                            </p:tav>
                                          </p:tavLst>
                                        </p:anim>
                                        <p:anim calcmode="lin" valueType="num">
                                          <p:cBhvr additive="base">
                                            <p:cTn id="32" dur="1500" fill="hold"/>
                                            <p:tgtEl>
                                              <p:spTgt spid="1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1500"/>
                                      </p:stCondLst>
                                      <p:childTnLst>
                                        <p:set>
                                          <p:cBhvr>
                                            <p:cTn id="34" dur="1" fill="hold">
                                              <p:stCondLst>
                                                <p:cond delay="0"/>
                                              </p:stCondLst>
                                            </p:cTn>
                                            <p:tgtEl>
                                              <p:spTgt spid="116"/>
                                            </p:tgtEl>
                                            <p:attrNameLst>
                                              <p:attrName>style.visibility</p:attrName>
                                            </p:attrNameLst>
                                          </p:cBhvr>
                                          <p:to>
                                            <p:strVal val="visible"/>
                                          </p:to>
                                        </p:set>
                                        <p:anim calcmode="lin" valueType="num">
                                          <p:cBhvr additive="base">
                                            <p:cTn id="35" dur="1500" fill="hold"/>
                                            <p:tgtEl>
                                              <p:spTgt spid="116"/>
                                            </p:tgtEl>
                                            <p:attrNameLst>
                                              <p:attrName>ppt_x</p:attrName>
                                            </p:attrNameLst>
                                          </p:cBhvr>
                                          <p:tavLst>
                                            <p:tav tm="0">
                                              <p:val>
                                                <p:strVal val="#ppt_x"/>
                                              </p:val>
                                            </p:tav>
                                            <p:tav tm="100000">
                                              <p:val>
                                                <p:strVal val="#ppt_x"/>
                                              </p:val>
                                            </p:tav>
                                          </p:tavLst>
                                        </p:anim>
                                        <p:anim calcmode="lin" valueType="num">
                                          <p:cBhvr additive="base">
                                            <p:cTn id="36" dur="1500" fill="hold"/>
                                            <p:tgtEl>
                                              <p:spTgt spid="1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500"/>
                                      </p:stCondLst>
                                      <p:childTnLst>
                                        <p:set>
                                          <p:cBhvr>
                                            <p:cTn id="38" dur="1" fill="hold">
                                              <p:stCondLst>
                                                <p:cond delay="0"/>
                                              </p:stCondLst>
                                            </p:cTn>
                                            <p:tgtEl>
                                              <p:spTgt spid="115"/>
                                            </p:tgtEl>
                                            <p:attrNameLst>
                                              <p:attrName>style.visibility</p:attrName>
                                            </p:attrNameLst>
                                          </p:cBhvr>
                                          <p:to>
                                            <p:strVal val="visible"/>
                                          </p:to>
                                        </p:set>
                                        <p:anim calcmode="lin" valueType="num">
                                          <p:cBhvr additive="base">
                                            <p:cTn id="39" dur="1500" fill="hold"/>
                                            <p:tgtEl>
                                              <p:spTgt spid="115"/>
                                            </p:tgtEl>
                                            <p:attrNameLst>
                                              <p:attrName>ppt_x</p:attrName>
                                            </p:attrNameLst>
                                          </p:cBhvr>
                                          <p:tavLst>
                                            <p:tav tm="0">
                                              <p:val>
                                                <p:strVal val="#ppt_x"/>
                                              </p:val>
                                            </p:tav>
                                            <p:tav tm="100000">
                                              <p:val>
                                                <p:strVal val="#ppt_x"/>
                                              </p:val>
                                            </p:tav>
                                          </p:tavLst>
                                        </p:anim>
                                        <p:anim calcmode="lin" valueType="num">
                                          <p:cBhvr additive="base">
                                            <p:cTn id="40" dur="1500" fill="hold"/>
                                            <p:tgtEl>
                                              <p:spTgt spid="11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750"/>
                                      </p:stCondLst>
                                      <p:childTnLst>
                                        <p:set>
                                          <p:cBhvr>
                                            <p:cTn id="42" dur="1" fill="hold">
                                              <p:stCondLst>
                                                <p:cond delay="0"/>
                                              </p:stCondLst>
                                            </p:cTn>
                                            <p:tgtEl>
                                              <p:spTgt spid="118"/>
                                            </p:tgtEl>
                                            <p:attrNameLst>
                                              <p:attrName>style.visibility</p:attrName>
                                            </p:attrNameLst>
                                          </p:cBhvr>
                                          <p:to>
                                            <p:strVal val="visible"/>
                                          </p:to>
                                        </p:set>
                                        <p:anim calcmode="lin" valueType="num">
                                          <p:cBhvr additive="base">
                                            <p:cTn id="43" dur="1500" fill="hold"/>
                                            <p:tgtEl>
                                              <p:spTgt spid="118"/>
                                            </p:tgtEl>
                                            <p:attrNameLst>
                                              <p:attrName>ppt_x</p:attrName>
                                            </p:attrNameLst>
                                          </p:cBhvr>
                                          <p:tavLst>
                                            <p:tav tm="0">
                                              <p:val>
                                                <p:strVal val="#ppt_x"/>
                                              </p:val>
                                            </p:tav>
                                            <p:tav tm="100000">
                                              <p:val>
                                                <p:strVal val="#ppt_x"/>
                                              </p:val>
                                            </p:tav>
                                          </p:tavLst>
                                        </p:anim>
                                        <p:anim calcmode="lin" valueType="num">
                                          <p:cBhvr additive="base">
                                            <p:cTn id="44" dur="1500" fill="hold"/>
                                            <p:tgtEl>
                                              <p:spTgt spid="1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000"/>
                                      </p:stCondLst>
                                      <p:childTnLst>
                                        <p:set>
                                          <p:cBhvr>
                                            <p:cTn id="46" dur="1" fill="hold">
                                              <p:stCondLst>
                                                <p:cond delay="0"/>
                                              </p:stCondLst>
                                            </p:cTn>
                                            <p:tgtEl>
                                              <p:spTgt spid="113"/>
                                            </p:tgtEl>
                                            <p:attrNameLst>
                                              <p:attrName>style.visibility</p:attrName>
                                            </p:attrNameLst>
                                          </p:cBhvr>
                                          <p:to>
                                            <p:strVal val="visible"/>
                                          </p:to>
                                        </p:set>
                                        <p:anim calcmode="lin" valueType="num">
                                          <p:cBhvr additive="base">
                                            <p:cTn id="47" dur="1500" fill="hold"/>
                                            <p:tgtEl>
                                              <p:spTgt spid="113"/>
                                            </p:tgtEl>
                                            <p:attrNameLst>
                                              <p:attrName>ppt_x</p:attrName>
                                            </p:attrNameLst>
                                          </p:cBhvr>
                                          <p:tavLst>
                                            <p:tav tm="0">
                                              <p:val>
                                                <p:strVal val="#ppt_x"/>
                                              </p:val>
                                            </p:tav>
                                            <p:tav tm="100000">
                                              <p:val>
                                                <p:strVal val="#ppt_x"/>
                                              </p:val>
                                            </p:tav>
                                          </p:tavLst>
                                        </p:anim>
                                        <p:anim calcmode="lin" valueType="num">
                                          <p:cBhvr additive="base">
                                            <p:cTn id="48" dur="1500" fill="hold"/>
                                            <p:tgtEl>
                                              <p:spTgt spid="11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2000"/>
                                      </p:stCondLst>
                                      <p:childTnLst>
                                        <p:set>
                                          <p:cBhvr>
                                            <p:cTn id="50" dur="1" fill="hold">
                                              <p:stCondLst>
                                                <p:cond delay="0"/>
                                              </p:stCondLst>
                                            </p:cTn>
                                            <p:tgtEl>
                                              <p:spTgt spid="114"/>
                                            </p:tgtEl>
                                            <p:attrNameLst>
                                              <p:attrName>style.visibility</p:attrName>
                                            </p:attrNameLst>
                                          </p:cBhvr>
                                          <p:to>
                                            <p:strVal val="visible"/>
                                          </p:to>
                                        </p:set>
                                        <p:anim calcmode="lin" valueType="num">
                                          <p:cBhvr additive="base">
                                            <p:cTn id="51" dur="1500" fill="hold"/>
                                            <p:tgtEl>
                                              <p:spTgt spid="114"/>
                                            </p:tgtEl>
                                            <p:attrNameLst>
                                              <p:attrName>ppt_x</p:attrName>
                                            </p:attrNameLst>
                                          </p:cBhvr>
                                          <p:tavLst>
                                            <p:tav tm="0">
                                              <p:val>
                                                <p:strVal val="#ppt_x"/>
                                              </p:val>
                                            </p:tav>
                                            <p:tav tm="100000">
                                              <p:val>
                                                <p:strVal val="#ppt_x"/>
                                              </p:val>
                                            </p:tav>
                                          </p:tavLst>
                                        </p:anim>
                                        <p:anim calcmode="lin" valueType="num">
                                          <p:cBhvr additive="base">
                                            <p:cTn id="52" dur="1500" fill="hold"/>
                                            <p:tgtEl>
                                              <p:spTgt spid="114"/>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52" presetClass="entr" presetSubtype="0" fill="hold" nodeType="afterEffect">
                                      <p:stCondLst>
                                        <p:cond delay="0"/>
                                      </p:stCondLst>
                                      <p:childTnLst>
                                        <p:set>
                                          <p:cBhvr>
                                            <p:cTn id="55" dur="1" fill="hold">
                                              <p:stCondLst>
                                                <p:cond delay="0"/>
                                              </p:stCondLst>
                                            </p:cTn>
                                            <p:tgtEl>
                                              <p:spTgt spid="75"/>
                                            </p:tgtEl>
                                            <p:attrNameLst>
                                              <p:attrName>style.visibility</p:attrName>
                                            </p:attrNameLst>
                                          </p:cBhvr>
                                          <p:to>
                                            <p:strVal val="visible"/>
                                          </p:to>
                                        </p:set>
                                        <p:animScale>
                                          <p:cBhvr>
                                            <p:cTn id="56" dur="1250" decel="50000" fill="hold">
                                              <p:stCondLst>
                                                <p:cond delay="0"/>
                                              </p:stCondLst>
                                            </p:cTn>
                                            <p:tgtEl>
                                              <p:spTgt spid="7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7" dur="1250" decel="50000" fill="hold">
                                              <p:stCondLst>
                                                <p:cond delay="0"/>
                                              </p:stCondLst>
                                            </p:cTn>
                                            <p:tgtEl>
                                              <p:spTgt spid="75"/>
                                            </p:tgtEl>
                                            <p:attrNameLst>
                                              <p:attrName>ppt_x</p:attrName>
                                              <p:attrName>ppt_y</p:attrName>
                                            </p:attrNameLst>
                                          </p:cBhvr>
                                        </p:animMotion>
                                        <p:animEffect transition="in" filter="fade">
                                          <p:cBhvr>
                                            <p:cTn id="58" dur="1250"/>
                                            <p:tgtEl>
                                              <p:spTgt spid="75"/>
                                            </p:tgtEl>
                                          </p:cBhvr>
                                        </p:animEffect>
                                      </p:childTnLst>
                                    </p:cTn>
                                  </p:par>
                                </p:childTnLst>
                              </p:cTn>
                            </p:par>
                            <p:par>
                              <p:cTn id="59" fill="hold">
                                <p:stCondLst>
                                  <p:cond delay="4250"/>
                                </p:stCondLst>
                                <p:childTnLst>
                                  <p:par>
                                    <p:cTn id="60" presetID="22" presetClass="entr" presetSubtype="8" fill="hold" nodeType="after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wipe(left)">
                                          <p:cBhvr>
                                            <p:cTn id="62" dur="1000"/>
                                            <p:tgtEl>
                                              <p:spTgt spid="61"/>
                                            </p:tgtEl>
                                          </p:cBhvr>
                                        </p:animEffect>
                                      </p:childTnLst>
                                    </p:cTn>
                                  </p:par>
                                </p:childTnLst>
                              </p:cTn>
                            </p:par>
                            <p:par>
                              <p:cTn id="63" fill="hold">
                                <p:stCondLst>
                                  <p:cond delay="5250"/>
                                </p:stCondLst>
                                <p:childTnLst>
                                  <p:par>
                                    <p:cTn id="64" presetID="52"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Scale>
                                          <p:cBhvr>
                                            <p:cTn id="66" dur="125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7" dur="1250" decel="50000" fill="hold">
                                              <p:stCondLst>
                                                <p:cond delay="0"/>
                                              </p:stCondLst>
                                            </p:cTn>
                                            <p:tgtEl>
                                              <p:spTgt spid="82"/>
                                            </p:tgtEl>
                                            <p:attrNameLst>
                                              <p:attrName>ppt_x</p:attrName>
                                              <p:attrName>ppt_y</p:attrName>
                                            </p:attrNameLst>
                                          </p:cBhvr>
                                        </p:animMotion>
                                        <p:animEffect transition="in" filter="fade">
                                          <p:cBhvr>
                                            <p:cTn id="68" dur="1250"/>
                                            <p:tgtEl>
                                              <p:spTgt spid="82"/>
                                            </p:tgtEl>
                                          </p:cBhvr>
                                        </p:animEffect>
                                      </p:childTnLst>
                                    </p:cTn>
                                  </p:par>
                                </p:childTnLst>
                              </p:cTn>
                            </p:par>
                            <p:par>
                              <p:cTn id="69" fill="hold">
                                <p:stCondLst>
                                  <p:cond delay="6750"/>
                                </p:stCondLst>
                                <p:childTnLst>
                                  <p:par>
                                    <p:cTn id="70" presetID="22" presetClass="entr" presetSubtype="8" fill="hold" nodeType="afterEffect">
                                      <p:stCondLst>
                                        <p:cond delay="0"/>
                                      </p:stCondLst>
                                      <p:childTnLst>
                                        <p:set>
                                          <p:cBhvr>
                                            <p:cTn id="71" dur="1" fill="hold">
                                              <p:stCondLst>
                                                <p:cond delay="0"/>
                                              </p:stCondLst>
                                            </p:cTn>
                                            <p:tgtEl>
                                              <p:spTgt spid="64"/>
                                            </p:tgtEl>
                                            <p:attrNameLst>
                                              <p:attrName>style.visibility</p:attrName>
                                            </p:attrNameLst>
                                          </p:cBhvr>
                                          <p:to>
                                            <p:strVal val="visible"/>
                                          </p:to>
                                        </p:set>
                                        <p:animEffect transition="in" filter="wipe(left)">
                                          <p:cBhvr>
                                            <p:cTn id="72" dur="1000"/>
                                            <p:tgtEl>
                                              <p:spTgt spid="64"/>
                                            </p:tgtEl>
                                          </p:cBhvr>
                                        </p:animEffect>
                                      </p:childTnLst>
                                    </p:cTn>
                                  </p:par>
                                </p:childTnLst>
                              </p:cTn>
                            </p:par>
                            <p:par>
                              <p:cTn id="73" fill="hold">
                                <p:stCondLst>
                                  <p:cond delay="7750"/>
                                </p:stCondLst>
                                <p:childTnLst>
                                  <p:par>
                                    <p:cTn id="74" presetID="52" presetClass="entr" presetSubtype="0" fill="hold" nodeType="afterEffect">
                                      <p:stCondLst>
                                        <p:cond delay="0"/>
                                      </p:stCondLst>
                                      <p:childTnLst>
                                        <p:set>
                                          <p:cBhvr>
                                            <p:cTn id="75" dur="1" fill="hold">
                                              <p:stCondLst>
                                                <p:cond delay="0"/>
                                              </p:stCondLst>
                                            </p:cTn>
                                            <p:tgtEl>
                                              <p:spTgt spid="89"/>
                                            </p:tgtEl>
                                            <p:attrNameLst>
                                              <p:attrName>style.visibility</p:attrName>
                                            </p:attrNameLst>
                                          </p:cBhvr>
                                          <p:to>
                                            <p:strVal val="visible"/>
                                          </p:to>
                                        </p:set>
                                        <p:animScale>
                                          <p:cBhvr>
                                            <p:cTn id="76" dur="1250" decel="50000" fill="hold">
                                              <p:stCondLst>
                                                <p:cond delay="0"/>
                                              </p:stCondLst>
                                            </p:cTn>
                                            <p:tgtEl>
                                              <p:spTgt spid="8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7" dur="1250" decel="50000" fill="hold">
                                              <p:stCondLst>
                                                <p:cond delay="0"/>
                                              </p:stCondLst>
                                            </p:cTn>
                                            <p:tgtEl>
                                              <p:spTgt spid="89"/>
                                            </p:tgtEl>
                                            <p:attrNameLst>
                                              <p:attrName>ppt_x</p:attrName>
                                              <p:attrName>ppt_y</p:attrName>
                                            </p:attrNameLst>
                                          </p:cBhvr>
                                        </p:animMotion>
                                        <p:animEffect transition="in" filter="fade">
                                          <p:cBhvr>
                                            <p:cTn id="78" dur="1250"/>
                                            <p:tgtEl>
                                              <p:spTgt spid="89"/>
                                            </p:tgtEl>
                                          </p:cBhvr>
                                        </p:animEffect>
                                      </p:childTnLst>
                                    </p:cTn>
                                  </p:par>
                                </p:childTnLst>
                              </p:cTn>
                            </p:par>
                            <p:par>
                              <p:cTn id="79" fill="hold">
                                <p:stCondLst>
                                  <p:cond delay="9250"/>
                                </p:stCondLst>
                                <p:childTnLst>
                                  <p:par>
                                    <p:cTn id="80" presetID="22" presetClass="entr" presetSubtype="8" fill="hold"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left)">
                                          <p:cBhvr>
                                            <p:cTn id="82" dur="1000"/>
                                            <p:tgtEl>
                                              <p:spTgt spid="67"/>
                                            </p:tgtEl>
                                          </p:cBhvr>
                                        </p:animEffect>
                                      </p:childTnLst>
                                    </p:cTn>
                                  </p:par>
                                </p:childTnLst>
                              </p:cTn>
                            </p:par>
                            <p:par>
                              <p:cTn id="83" fill="hold">
                                <p:stCondLst>
                                  <p:cond delay="10250"/>
                                </p:stCondLst>
                                <p:childTnLst>
                                  <p:par>
                                    <p:cTn id="84" presetID="52" presetClass="entr" presetSubtype="0" fill="hold" nodeType="afterEffect">
                                      <p:stCondLst>
                                        <p:cond delay="0"/>
                                      </p:stCondLst>
                                      <p:childTnLst>
                                        <p:set>
                                          <p:cBhvr>
                                            <p:cTn id="85" dur="1" fill="hold">
                                              <p:stCondLst>
                                                <p:cond delay="0"/>
                                              </p:stCondLst>
                                            </p:cTn>
                                            <p:tgtEl>
                                              <p:spTgt spid="96"/>
                                            </p:tgtEl>
                                            <p:attrNameLst>
                                              <p:attrName>style.visibility</p:attrName>
                                            </p:attrNameLst>
                                          </p:cBhvr>
                                          <p:to>
                                            <p:strVal val="visible"/>
                                          </p:to>
                                        </p:set>
                                        <p:animScale>
                                          <p:cBhvr>
                                            <p:cTn id="86" dur="1250" decel="50000" fill="hold">
                                              <p:stCondLst>
                                                <p:cond delay="0"/>
                                              </p:stCondLst>
                                            </p:cTn>
                                            <p:tgtEl>
                                              <p:spTgt spid="9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1250" decel="50000" fill="hold">
                                              <p:stCondLst>
                                                <p:cond delay="0"/>
                                              </p:stCondLst>
                                            </p:cTn>
                                            <p:tgtEl>
                                              <p:spTgt spid="96"/>
                                            </p:tgtEl>
                                            <p:attrNameLst>
                                              <p:attrName>ppt_x</p:attrName>
                                              <p:attrName>ppt_y</p:attrName>
                                            </p:attrNameLst>
                                          </p:cBhvr>
                                        </p:animMotion>
                                        <p:animEffect transition="in" filter="fade">
                                          <p:cBhvr>
                                            <p:cTn id="88" dur="1250"/>
                                            <p:tgtEl>
                                              <p:spTgt spid="96"/>
                                            </p:tgtEl>
                                          </p:cBhvr>
                                        </p:animEffect>
                                      </p:childTnLst>
                                    </p:cTn>
                                  </p:par>
                                </p:childTnLst>
                              </p:cTn>
                            </p:par>
                            <p:par>
                              <p:cTn id="89" fill="hold">
                                <p:stCondLst>
                                  <p:cond delay="11750"/>
                                </p:stCondLst>
                                <p:childTnLst>
                                  <p:par>
                                    <p:cTn id="90" presetID="22" presetClass="entr" presetSubtype="8" fill="hold" nodeType="afterEffect">
                                      <p:stCondLst>
                                        <p:cond delay="0"/>
                                      </p:stCondLst>
                                      <p:childTnLst>
                                        <p:set>
                                          <p:cBhvr>
                                            <p:cTn id="91" dur="1" fill="hold">
                                              <p:stCondLst>
                                                <p:cond delay="0"/>
                                              </p:stCondLst>
                                            </p:cTn>
                                            <p:tgtEl>
                                              <p:spTgt spid="70"/>
                                            </p:tgtEl>
                                            <p:attrNameLst>
                                              <p:attrName>style.visibility</p:attrName>
                                            </p:attrNameLst>
                                          </p:cBhvr>
                                          <p:to>
                                            <p:strVal val="visible"/>
                                          </p:to>
                                        </p:set>
                                        <p:animEffect transition="in" filter="wipe(left)">
                                          <p:cBhvr>
                                            <p:cTn id="92"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4" grpId="0" animBg="1"/>
          <p:bldP spid="113" grpId="0" animBg="1"/>
          <p:bldP spid="114" grpId="0" animBg="1"/>
          <p:bldP spid="115" grpId="0" animBg="1"/>
          <p:bldP spid="116" grpId="0" animBg="1"/>
          <p:bldP spid="117" grpId="0" animBg="1"/>
          <p:bldP spid="118" grpId="0" animBg="1"/>
          <p:bldP spid="119" grpId="0"/>
          <p:bldP spid="120"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五边形 7"/>
          <p:cNvSpPr/>
          <p:nvPr/>
        </p:nvSpPr>
        <p:spPr>
          <a:xfrm rot="16200000" flipH="1">
            <a:off x="8766908" y="2060350"/>
            <a:ext cx="847023" cy="2465003"/>
          </a:xfrm>
          <a:prstGeom prst="homePlat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8083809" y="2865726"/>
            <a:ext cx="2213221" cy="3449593"/>
            <a:chOff x="8083809" y="2865726"/>
            <a:chExt cx="2213221" cy="3449593"/>
          </a:xfrm>
        </p:grpSpPr>
        <p:sp>
          <p:nvSpPr>
            <p:cNvPr id="10" name="五边形 9"/>
            <p:cNvSpPr/>
            <p:nvPr/>
          </p:nvSpPr>
          <p:spPr>
            <a:xfrm rot="16200000" flipH="1">
              <a:off x="8787919" y="4806209"/>
              <a:ext cx="805001" cy="2213220"/>
            </a:xfrm>
            <a:prstGeom prst="homePlate">
              <a:avLst/>
            </a:pr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083809" y="2865726"/>
              <a:ext cx="2213220" cy="3338834"/>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文本框 11"/>
            <p:cNvSpPr txBox="1"/>
            <p:nvPr/>
          </p:nvSpPr>
          <p:spPr>
            <a:xfrm>
              <a:off x="8242515" y="4369320"/>
              <a:ext cx="2031325" cy="1543499"/>
            </a:xfrm>
            <a:prstGeom prst="rect">
              <a:avLst/>
            </a:prstGeom>
            <a:noFill/>
            <a:effectLst/>
          </p:spPr>
          <p:txBody>
            <a:bodyPr wrap="none" rtlCol="0">
              <a:spAutoFit/>
            </a:bodyPr>
            <a:lstStyle/>
            <a:p>
              <a:r>
                <a:rPr lang="zh-CN" altLang="en-US"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此处输入标题</a:t>
              </a:r>
              <a:endParaRPr lang="en-US" altLang="zh-CN"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endParaRPr lang="en-US" altLang="zh-CN" sz="28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pPr fontAlgn="auto">
                <a:lnSpc>
                  <a:spcPct val="130000"/>
                </a:lnSpc>
                <a:spcBef>
                  <a:spcPts val="0"/>
                </a:spcBef>
                <a:spcAft>
                  <a:spcPts val="0"/>
                </a:spcAft>
              </a:pPr>
              <a:r>
                <a:rPr lang="zh-CN" altLang="en-US" sz="1100" dirty="0">
                  <a:solidFill>
                    <a:prstClr val="white">
                      <a:lumMod val="50000"/>
                    </a:prstClr>
                  </a:solidFill>
                  <a:latin typeface="Arial" panose="020B0604020202020204"/>
                  <a:cs typeface="+mn-ea"/>
                  <a:sym typeface="+mn-lt"/>
                </a:rPr>
                <a:t>。</a:t>
              </a:r>
              <a:endParaRPr lang="en-US" altLang="zh-CN" sz="1100" dirty="0">
                <a:solidFill>
                  <a:prstClr val="white">
                    <a:lumMod val="50000"/>
                  </a:prstClr>
                </a:solidFill>
                <a:latin typeface="Arial" panose="020B0604020202020204"/>
                <a:cs typeface="+mn-ea"/>
                <a:sym typeface="+mn-lt"/>
              </a:endParaRPr>
            </a:p>
          </p:txBody>
        </p:sp>
        <p:sp>
          <p:nvSpPr>
            <p:cNvPr id="13" name="Freeform 223"/>
            <p:cNvSpPr/>
            <p:nvPr/>
          </p:nvSpPr>
          <p:spPr bwMode="auto">
            <a:xfrm>
              <a:off x="8975923" y="3681967"/>
              <a:ext cx="431472" cy="349933"/>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14" name="五边形 13"/>
          <p:cNvSpPr/>
          <p:nvPr/>
        </p:nvSpPr>
        <p:spPr>
          <a:xfrm rot="16200000" flipH="1">
            <a:off x="2613537" y="2045883"/>
            <a:ext cx="847023" cy="2465003"/>
          </a:xfrm>
          <a:prstGeom prst="homePlat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930438" y="2851259"/>
            <a:ext cx="2213221" cy="3449594"/>
            <a:chOff x="1930438" y="2851259"/>
            <a:chExt cx="2213221" cy="3449594"/>
          </a:xfrm>
        </p:grpSpPr>
        <p:sp>
          <p:nvSpPr>
            <p:cNvPr id="16" name="五边形 15"/>
            <p:cNvSpPr/>
            <p:nvPr/>
          </p:nvSpPr>
          <p:spPr>
            <a:xfrm rot="16200000" flipH="1">
              <a:off x="2634548" y="4791743"/>
              <a:ext cx="805001" cy="2213220"/>
            </a:xfrm>
            <a:prstGeom prst="homePlate">
              <a:avLst/>
            </a:pr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a:off x="1930438" y="2851259"/>
              <a:ext cx="2213220" cy="3338834"/>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文本框 17"/>
            <p:cNvSpPr txBox="1"/>
            <p:nvPr/>
          </p:nvSpPr>
          <p:spPr>
            <a:xfrm>
              <a:off x="2037785" y="4415397"/>
              <a:ext cx="2031325" cy="1563505"/>
            </a:xfrm>
            <a:prstGeom prst="rect">
              <a:avLst/>
            </a:prstGeom>
            <a:noFill/>
            <a:effectLst/>
          </p:spPr>
          <p:txBody>
            <a:bodyPr wrap="none" rtlCol="0">
              <a:spAutoFit/>
            </a:bodyPr>
            <a:lstStyle/>
            <a:p>
              <a:r>
                <a:rPr lang="zh-CN" altLang="en-US" sz="2400" dirty="0" smtClean="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此处输入</a:t>
              </a:r>
              <a:r>
                <a:rPr lang="zh-CN" altLang="en-US"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标题</a:t>
              </a:r>
              <a:endParaRPr lang="en-US" altLang="zh-CN"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smtClean="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a:t>
              </a:r>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smtClean="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a:t>
              </a:r>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endParaRPr lang="en-US" altLang="zh-CN" sz="28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pPr fontAlgn="auto">
                <a:lnSpc>
                  <a:spcPct val="130000"/>
                </a:lnSpc>
                <a:spcBef>
                  <a:spcPts val="0"/>
                </a:spcBef>
                <a:spcAft>
                  <a:spcPts val="0"/>
                </a:spcAft>
              </a:pPr>
              <a:r>
                <a:rPr lang="zh-CN" altLang="en-US" sz="1200" dirty="0">
                  <a:solidFill>
                    <a:prstClr val="white">
                      <a:lumMod val="50000"/>
                    </a:prstClr>
                  </a:solidFill>
                  <a:latin typeface="Arial" panose="020B0604020202020204"/>
                  <a:cs typeface="+mn-ea"/>
                  <a:sym typeface="+mn-lt"/>
                </a:rPr>
                <a:t>。</a:t>
              </a:r>
              <a:endParaRPr lang="en-US" altLang="zh-CN" sz="1200" dirty="0">
                <a:solidFill>
                  <a:prstClr val="white">
                    <a:lumMod val="50000"/>
                  </a:prstClr>
                </a:solidFill>
                <a:latin typeface="Arial" panose="020B0604020202020204"/>
                <a:cs typeface="+mn-ea"/>
                <a:sym typeface="+mn-lt"/>
              </a:endParaRPr>
            </a:p>
          </p:txBody>
        </p:sp>
        <p:grpSp>
          <p:nvGrpSpPr>
            <p:cNvPr id="19" name="组合 18"/>
            <p:cNvGrpSpPr/>
            <p:nvPr/>
          </p:nvGrpSpPr>
          <p:grpSpPr>
            <a:xfrm>
              <a:off x="2857983" y="3634434"/>
              <a:ext cx="400094" cy="384764"/>
              <a:chOff x="9791183" y="5224434"/>
              <a:chExt cx="645684" cy="620945"/>
            </a:xfrm>
            <a:gradFill>
              <a:gsLst>
                <a:gs pos="0">
                  <a:srgbClr val="1B2C45"/>
                </a:gs>
                <a:gs pos="100000">
                  <a:srgbClr val="254E8C"/>
                </a:gs>
              </a:gsLst>
              <a:lin ang="3600000" scaled="0"/>
            </a:gradFill>
          </p:grpSpPr>
          <p:sp>
            <p:nvSpPr>
              <p:cNvPr id="20" name="Oval 131"/>
              <p:cNvSpPr>
                <a:spLocks noChangeArrowheads="1"/>
              </p:cNvSpPr>
              <p:nvPr/>
            </p:nvSpPr>
            <p:spPr bwMode="auto">
              <a:xfrm>
                <a:off x="9968746" y="5224434"/>
                <a:ext cx="290558" cy="29427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22" name="五边形 21"/>
          <p:cNvSpPr/>
          <p:nvPr/>
        </p:nvSpPr>
        <p:spPr>
          <a:xfrm rot="16200000" flipH="1">
            <a:off x="5690223" y="2045883"/>
            <a:ext cx="847023" cy="2465003"/>
          </a:xfrm>
          <a:prstGeom prst="homePlat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5007124" y="2851259"/>
            <a:ext cx="2213221" cy="3449594"/>
            <a:chOff x="5007124" y="2851259"/>
            <a:chExt cx="2213221" cy="3449594"/>
          </a:xfrm>
        </p:grpSpPr>
        <p:sp>
          <p:nvSpPr>
            <p:cNvPr id="24" name="五边形 23"/>
            <p:cNvSpPr/>
            <p:nvPr/>
          </p:nvSpPr>
          <p:spPr>
            <a:xfrm rot="16200000" flipH="1">
              <a:off x="5711234" y="4791743"/>
              <a:ext cx="805001" cy="2213220"/>
            </a:xfrm>
            <a:prstGeom prst="homePlate">
              <a:avLst/>
            </a:pr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24"/>
            <p:cNvSpPr/>
            <p:nvPr/>
          </p:nvSpPr>
          <p:spPr>
            <a:xfrm>
              <a:off x="5007124" y="2851259"/>
              <a:ext cx="2213220" cy="3338834"/>
            </a:xfrm>
            <a:custGeom>
              <a:avLst/>
              <a:gdLst>
                <a:gd name="connsiteX0" fmla="*/ 0 w 2424214"/>
                <a:gd name="connsiteY0" fmla="*/ 0 h 3657136"/>
                <a:gd name="connsiteX1" fmla="*/ 2424214 w 2424214"/>
                <a:gd name="connsiteY1" fmla="*/ 0 h 3657136"/>
                <a:gd name="connsiteX2" fmla="*/ 2424214 w 2424214"/>
                <a:gd name="connsiteY2" fmla="*/ 2775392 h 3657136"/>
                <a:gd name="connsiteX3" fmla="*/ 2424214 w 2424214"/>
                <a:gd name="connsiteY3" fmla="*/ 2838918 h 3657136"/>
                <a:gd name="connsiteX4" fmla="*/ 2424214 w 2424214"/>
                <a:gd name="connsiteY4" fmla="*/ 3216264 h 3657136"/>
                <a:gd name="connsiteX5" fmla="*/ 1212107 w 2424214"/>
                <a:gd name="connsiteY5" fmla="*/ 3657136 h 3657136"/>
                <a:gd name="connsiteX6" fmla="*/ 0 w 2424214"/>
                <a:gd name="connsiteY6" fmla="*/ 3216264 h 3657136"/>
                <a:gd name="connsiteX7" fmla="*/ 0 w 2424214"/>
                <a:gd name="connsiteY7" fmla="*/ 2838918 h 3657136"/>
                <a:gd name="connsiteX8" fmla="*/ 0 w 2424214"/>
                <a:gd name="connsiteY8" fmla="*/ 2775392 h 3657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4214" h="3657136">
                  <a:moveTo>
                    <a:pt x="0" y="0"/>
                  </a:moveTo>
                  <a:lnTo>
                    <a:pt x="2424214" y="0"/>
                  </a:lnTo>
                  <a:lnTo>
                    <a:pt x="2424214" y="2775392"/>
                  </a:lnTo>
                  <a:lnTo>
                    <a:pt x="2424214" y="2838918"/>
                  </a:lnTo>
                  <a:lnTo>
                    <a:pt x="2424214" y="3216264"/>
                  </a:lnTo>
                  <a:lnTo>
                    <a:pt x="1212107" y="3657136"/>
                  </a:lnTo>
                  <a:lnTo>
                    <a:pt x="0" y="3216264"/>
                  </a:lnTo>
                  <a:lnTo>
                    <a:pt x="0" y="2838918"/>
                  </a:lnTo>
                  <a:lnTo>
                    <a:pt x="0" y="2775392"/>
                  </a:lnTo>
                  <a:close/>
                </a:path>
              </a:pathLst>
            </a:custGeom>
            <a:gradFill>
              <a:gsLst>
                <a:gs pos="0">
                  <a:schemeClr val="bg1"/>
                </a:gs>
                <a:gs pos="100000">
                  <a:srgbClr val="E6E6E6"/>
                </a:gs>
              </a:gsLst>
              <a:lin ang="1800000" scaled="0"/>
            </a:gradFill>
            <a:ln>
              <a:noFill/>
            </a:ln>
            <a:effectLst>
              <a:outerShdw blurRad="127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6" name="文本框 25"/>
            <p:cNvSpPr txBox="1"/>
            <p:nvPr/>
          </p:nvSpPr>
          <p:spPr>
            <a:xfrm>
              <a:off x="5131069" y="4398057"/>
              <a:ext cx="2031325" cy="1543499"/>
            </a:xfrm>
            <a:prstGeom prst="rect">
              <a:avLst/>
            </a:prstGeom>
            <a:noFill/>
            <a:effectLst/>
          </p:spPr>
          <p:txBody>
            <a:bodyPr wrap="none" rtlCol="0">
              <a:spAutoFit/>
            </a:bodyPr>
            <a:lstStyle/>
            <a:p>
              <a:r>
                <a:rPr lang="zh-CN" altLang="en-US"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此处输入标题</a:t>
              </a:r>
              <a:endParaRPr lang="en-US" altLang="zh-CN" sz="2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r>
                <a:rPr lang="zh-CN" altLang="en-US"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rPr>
                <a:t>输入您的主要叙述内容</a:t>
              </a:r>
              <a:endParaRPr lang="en-US" altLang="zh-CN" sz="14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endParaRPr lang="en-US" altLang="zh-CN" sz="2800" dirty="0">
                <a:solidFill>
                  <a:schemeClr val="tx1">
                    <a:lumMod val="85000"/>
                    <a:lumOff val="15000"/>
                  </a:schemeClr>
                </a:solidFill>
                <a:latin typeface="方正兰亭超细黑简体" panose="02000000000000000000" pitchFamily="2" charset="-122"/>
                <a:ea typeface="方正兰亭超细黑简体" panose="02000000000000000000" pitchFamily="2" charset="-122"/>
              </a:endParaRPr>
            </a:p>
            <a:p>
              <a:pPr fontAlgn="auto">
                <a:lnSpc>
                  <a:spcPct val="130000"/>
                </a:lnSpc>
                <a:spcBef>
                  <a:spcPts val="0"/>
                </a:spcBef>
                <a:spcAft>
                  <a:spcPts val="0"/>
                </a:spcAft>
              </a:pPr>
              <a:r>
                <a:rPr lang="zh-CN" altLang="en-US" sz="1100" dirty="0">
                  <a:solidFill>
                    <a:prstClr val="white">
                      <a:lumMod val="50000"/>
                    </a:prstClr>
                  </a:solidFill>
                  <a:latin typeface="Arial" panose="020B0604020202020204"/>
                  <a:cs typeface="+mn-ea"/>
                  <a:sym typeface="+mn-lt"/>
                </a:rPr>
                <a:t>。</a:t>
              </a:r>
              <a:endParaRPr lang="en-US" altLang="zh-CN" sz="1100" dirty="0">
                <a:solidFill>
                  <a:prstClr val="white">
                    <a:lumMod val="50000"/>
                  </a:prstClr>
                </a:solidFill>
                <a:latin typeface="Arial" panose="020B0604020202020204"/>
                <a:cs typeface="+mn-ea"/>
                <a:sym typeface="+mn-lt"/>
              </a:endParaRPr>
            </a:p>
          </p:txBody>
        </p:sp>
        <p:grpSp>
          <p:nvGrpSpPr>
            <p:cNvPr id="27" name="组合 26"/>
            <p:cNvGrpSpPr/>
            <p:nvPr/>
          </p:nvGrpSpPr>
          <p:grpSpPr>
            <a:xfrm>
              <a:off x="5925120" y="3640266"/>
              <a:ext cx="341867" cy="437204"/>
              <a:chOff x="1605186" y="572440"/>
              <a:chExt cx="563562" cy="720725"/>
            </a:xfrm>
            <a:gradFill>
              <a:gsLst>
                <a:gs pos="0">
                  <a:srgbClr val="1B2C45"/>
                </a:gs>
                <a:gs pos="100000">
                  <a:srgbClr val="254E8C"/>
                </a:gs>
              </a:gsLst>
              <a:lin ang="3600000" scaled="0"/>
            </a:gradFill>
          </p:grpSpPr>
          <p:sp>
            <p:nvSpPr>
              <p:cNvPr id="28"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9"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0"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1" name="组合 30"/>
          <p:cNvGrpSpPr/>
          <p:nvPr/>
        </p:nvGrpSpPr>
        <p:grpSpPr>
          <a:xfrm>
            <a:off x="7957918" y="2231573"/>
            <a:ext cx="2465003" cy="1186088"/>
            <a:chOff x="7957918" y="2231573"/>
            <a:chExt cx="2465003" cy="1186088"/>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32" name="任意多边形 31"/>
            <p:cNvSpPr/>
            <p:nvPr/>
          </p:nvSpPr>
          <p:spPr>
            <a:xfrm flipV="1">
              <a:off x="7957918" y="2231573"/>
              <a:ext cx="2465003" cy="118608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grpFill/>
            <a:ln>
              <a:noFill/>
            </a:ln>
            <a:effectLst>
              <a:outerShdw blurRad="1524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框 32"/>
            <p:cNvSpPr txBox="1"/>
            <p:nvPr/>
          </p:nvSpPr>
          <p:spPr>
            <a:xfrm>
              <a:off x="8336308" y="2546999"/>
              <a:ext cx="1670650" cy="400110"/>
            </a:xfrm>
            <a:prstGeom prst="rect">
              <a:avLst/>
            </a:prstGeom>
            <a:grpFill/>
          </p:spPr>
          <p:txBody>
            <a:bodyPr wrap="none" rtlCol="0">
              <a:spAutoFit/>
            </a:bodyPr>
            <a:lstStyle/>
            <a:p>
              <a:r>
                <a:rPr lang="en-US" altLang="zh-CN" sz="2000" b="1" dirty="0" smtClean="0">
                  <a:solidFill>
                    <a:schemeClr val="bg1"/>
                  </a:solidFill>
                  <a:latin typeface="方正兰亭超细黑简体" panose="02000000000000000000" pitchFamily="2" charset="-122"/>
                  <a:ea typeface="方正兰亭超细黑简体" panose="02000000000000000000" pitchFamily="2" charset="-122"/>
                </a:rPr>
                <a:t>PART     03</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4" name="组合 33"/>
          <p:cNvGrpSpPr/>
          <p:nvPr/>
        </p:nvGrpSpPr>
        <p:grpSpPr>
          <a:xfrm>
            <a:off x="1804547" y="2217106"/>
            <a:ext cx="2465003" cy="1186088"/>
            <a:chOff x="1804547" y="2217106"/>
            <a:chExt cx="2465003" cy="1186088"/>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p:grpSpPr>
        <p:sp>
          <p:nvSpPr>
            <p:cNvPr id="35" name="任意多边形 34"/>
            <p:cNvSpPr/>
            <p:nvPr/>
          </p:nvSpPr>
          <p:spPr>
            <a:xfrm flipV="1">
              <a:off x="1804547" y="2217106"/>
              <a:ext cx="2465003" cy="118608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grpFill/>
            <a:ln>
              <a:noFill/>
            </a:ln>
            <a:effectLst>
              <a:outerShdw blurRad="1524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6" name="文本框 35"/>
            <p:cNvSpPr txBox="1"/>
            <p:nvPr/>
          </p:nvSpPr>
          <p:spPr>
            <a:xfrm>
              <a:off x="2201598" y="2511675"/>
              <a:ext cx="1675459" cy="400110"/>
            </a:xfrm>
            <a:prstGeom prst="rect">
              <a:avLst/>
            </a:prstGeom>
            <a:grpFill/>
          </p:spPr>
          <p:txBody>
            <a:bodyPr wrap="none" rtlCol="0">
              <a:spAutoFit/>
            </a:bodyPr>
            <a:lstStyle/>
            <a:p>
              <a:r>
                <a:rPr lang="en-US" altLang="zh-CN" sz="2000" b="1" dirty="0" smtClean="0">
                  <a:solidFill>
                    <a:schemeClr val="bg1"/>
                  </a:solidFill>
                  <a:latin typeface="方正兰亭超细黑简体" panose="02000000000000000000" pitchFamily="2" charset="-122"/>
                  <a:ea typeface="方正兰亭超细黑简体" panose="02000000000000000000" pitchFamily="2" charset="-122"/>
                </a:rPr>
                <a:t>PART     01</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7" name="组合 36"/>
          <p:cNvGrpSpPr/>
          <p:nvPr/>
        </p:nvGrpSpPr>
        <p:grpSpPr>
          <a:xfrm>
            <a:off x="4881232" y="2217106"/>
            <a:ext cx="2465003" cy="1186088"/>
            <a:chOff x="4881232" y="2217106"/>
            <a:chExt cx="2465003" cy="1186088"/>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p:grpSpPr>
        <p:sp>
          <p:nvSpPr>
            <p:cNvPr id="38" name="任意多边形 37"/>
            <p:cNvSpPr/>
            <p:nvPr/>
          </p:nvSpPr>
          <p:spPr>
            <a:xfrm flipV="1">
              <a:off x="4881232" y="2217106"/>
              <a:ext cx="2465003" cy="1186088"/>
            </a:xfrm>
            <a:custGeom>
              <a:avLst/>
              <a:gdLst>
                <a:gd name="connsiteX0" fmla="*/ 0 w 2700000"/>
                <a:gd name="connsiteY0" fmla="*/ 1299162 h 1299162"/>
                <a:gd name="connsiteX1" fmla="*/ 2700000 w 2700000"/>
                <a:gd name="connsiteY1" fmla="*/ 1299162 h 1299162"/>
                <a:gd name="connsiteX2" fmla="*/ 2700000 w 2700000"/>
                <a:gd name="connsiteY2" fmla="*/ 982054 h 1299162"/>
                <a:gd name="connsiteX3" fmla="*/ 2700000 w 2700000"/>
                <a:gd name="connsiteY3" fmla="*/ 927772 h 1299162"/>
                <a:gd name="connsiteX4" fmla="*/ 2700000 w 2700000"/>
                <a:gd name="connsiteY4" fmla="*/ 491027 h 1299162"/>
                <a:gd name="connsiteX5" fmla="*/ 1350000 w 2700000"/>
                <a:gd name="connsiteY5" fmla="*/ 0 h 1299162"/>
                <a:gd name="connsiteX6" fmla="*/ 0 w 2700000"/>
                <a:gd name="connsiteY6" fmla="*/ 491027 h 1299162"/>
                <a:gd name="connsiteX7" fmla="*/ 0 w 2700000"/>
                <a:gd name="connsiteY7" fmla="*/ 927772 h 1299162"/>
                <a:gd name="connsiteX8" fmla="*/ 0 w 2700000"/>
                <a:gd name="connsiteY8" fmla="*/ 982054 h 12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0000" h="1299162">
                  <a:moveTo>
                    <a:pt x="0" y="1299162"/>
                  </a:moveTo>
                  <a:lnTo>
                    <a:pt x="2700000" y="1299162"/>
                  </a:lnTo>
                  <a:lnTo>
                    <a:pt x="2700000" y="982054"/>
                  </a:lnTo>
                  <a:lnTo>
                    <a:pt x="2700000" y="927772"/>
                  </a:lnTo>
                  <a:lnTo>
                    <a:pt x="2700000" y="491027"/>
                  </a:lnTo>
                  <a:lnTo>
                    <a:pt x="1350000" y="0"/>
                  </a:lnTo>
                  <a:lnTo>
                    <a:pt x="0" y="491027"/>
                  </a:lnTo>
                  <a:lnTo>
                    <a:pt x="0" y="927772"/>
                  </a:lnTo>
                  <a:lnTo>
                    <a:pt x="0" y="982054"/>
                  </a:lnTo>
                  <a:close/>
                </a:path>
              </a:pathLst>
            </a:custGeom>
            <a:grpFill/>
            <a:ln>
              <a:noFill/>
            </a:ln>
            <a:effectLst>
              <a:outerShdw blurRad="1524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9" name="文本框 38"/>
            <p:cNvSpPr txBox="1"/>
            <p:nvPr/>
          </p:nvSpPr>
          <p:spPr>
            <a:xfrm>
              <a:off x="5236655" y="2530672"/>
              <a:ext cx="1667444" cy="400110"/>
            </a:xfrm>
            <a:prstGeom prst="rect">
              <a:avLst/>
            </a:prstGeom>
            <a:grpFill/>
          </p:spPr>
          <p:txBody>
            <a:bodyPr wrap="none" rtlCol="0">
              <a:spAutoFit/>
            </a:bodyPr>
            <a:lstStyle/>
            <a:p>
              <a:r>
                <a:rPr lang="en-US" altLang="zh-CN" sz="2000" b="1" dirty="0" smtClean="0">
                  <a:solidFill>
                    <a:schemeClr val="bg1"/>
                  </a:solidFill>
                  <a:latin typeface="方正兰亭超细黑简体" panose="02000000000000000000" pitchFamily="2" charset="-122"/>
                  <a:ea typeface="方正兰亭超细黑简体" panose="02000000000000000000" pitchFamily="2" charset="-122"/>
                </a:rPr>
                <a:t>PART     02</a:t>
              </a:r>
              <a:endParaRPr lang="zh-CN" altLang="en-US" sz="2000" b="1" dirty="0">
                <a:solidFill>
                  <a:schemeClr val="bg1"/>
                </a:solidFill>
                <a:latin typeface="方正兰亭超细黑简体" panose="02000000000000000000" pitchFamily="2" charset="-122"/>
                <a:ea typeface="方正兰亭超细黑简体"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2100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750" fill="hold"/>
                                        <p:tgtEl>
                                          <p:spTgt spid="15"/>
                                        </p:tgtEl>
                                        <p:attrNameLst>
                                          <p:attrName>ppt_x</p:attrName>
                                        </p:attrNameLst>
                                      </p:cBhvr>
                                      <p:tavLst>
                                        <p:tav tm="0">
                                          <p:val>
                                            <p:strVal val="#ppt_x"/>
                                          </p:val>
                                        </p:tav>
                                        <p:tav tm="100000">
                                          <p:val>
                                            <p:strVal val="#ppt_x"/>
                                          </p:val>
                                        </p:tav>
                                      </p:tavLst>
                                    </p:anim>
                                    <p:anim calcmode="lin" valueType="num">
                                      <p:cBhvr additive="base">
                                        <p:cTn id="24" dur="75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1" decel="21000"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750" fill="hold"/>
                                        <p:tgtEl>
                                          <p:spTgt spid="34"/>
                                        </p:tgtEl>
                                        <p:attrNameLst>
                                          <p:attrName>ppt_x</p:attrName>
                                        </p:attrNameLst>
                                      </p:cBhvr>
                                      <p:tavLst>
                                        <p:tav tm="0">
                                          <p:val>
                                            <p:strVal val="#ppt_x"/>
                                          </p:val>
                                        </p:tav>
                                        <p:tav tm="100000">
                                          <p:val>
                                            <p:strVal val="#ppt_x"/>
                                          </p:val>
                                        </p:tav>
                                      </p:tavLst>
                                    </p:anim>
                                    <p:anim calcmode="lin" valueType="num">
                                      <p:cBhvr additive="base">
                                        <p:cTn id="28" dur="750" fill="hold"/>
                                        <p:tgtEl>
                                          <p:spTgt spid="34"/>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par>
                                <p:cTn id="33" presetID="2" presetClass="entr" presetSubtype="1" decel="2100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 calcmode="lin" valueType="num">
                                      <p:cBhvr additive="base">
                                        <p:cTn id="35" dur="750" fill="hold"/>
                                        <p:tgtEl>
                                          <p:spTgt spid="37"/>
                                        </p:tgtEl>
                                        <p:attrNameLst>
                                          <p:attrName>ppt_x</p:attrName>
                                        </p:attrNameLst>
                                      </p:cBhvr>
                                      <p:tavLst>
                                        <p:tav tm="0">
                                          <p:val>
                                            <p:strVal val="#ppt_x"/>
                                          </p:val>
                                        </p:tav>
                                        <p:tav tm="100000">
                                          <p:val>
                                            <p:strVal val="#ppt_x"/>
                                          </p:val>
                                        </p:tav>
                                      </p:tavLst>
                                    </p:anim>
                                    <p:anim calcmode="lin" valueType="num">
                                      <p:cBhvr additive="base">
                                        <p:cTn id="36" dur="750" fill="hold"/>
                                        <p:tgtEl>
                                          <p:spTgt spid="37"/>
                                        </p:tgtEl>
                                        <p:attrNameLst>
                                          <p:attrName>ppt_y</p:attrName>
                                        </p:attrNameLst>
                                      </p:cBhvr>
                                      <p:tavLst>
                                        <p:tav tm="0">
                                          <p:val>
                                            <p:strVal val="0-#ppt_h/2"/>
                                          </p:val>
                                        </p:tav>
                                        <p:tav tm="100000">
                                          <p:val>
                                            <p:strVal val="#ppt_y"/>
                                          </p:val>
                                        </p:tav>
                                      </p:tavLst>
                                    </p:anim>
                                  </p:childTnLst>
                                </p:cTn>
                              </p:par>
                              <p:par>
                                <p:cTn id="37" presetID="2" presetClass="entr" presetSubtype="4" decel="2100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10" presetClass="entr" presetSubtype="0"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fade">
                                      <p:cBhvr>
                                        <p:cTn id="44" dur="500"/>
                                        <p:tgtEl>
                                          <p:spTgt spid="22"/>
                                        </p:tgtEl>
                                      </p:cBhvr>
                                    </p:animEffect>
                                  </p:childTnLst>
                                </p:cTn>
                              </p:par>
                              <p:par>
                                <p:cTn id="45" presetID="2" presetClass="entr" presetSubtype="1" decel="21000"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750" fill="hold"/>
                                        <p:tgtEl>
                                          <p:spTgt spid="31"/>
                                        </p:tgtEl>
                                        <p:attrNameLst>
                                          <p:attrName>ppt_x</p:attrName>
                                        </p:attrNameLst>
                                      </p:cBhvr>
                                      <p:tavLst>
                                        <p:tav tm="0">
                                          <p:val>
                                            <p:strVal val="#ppt_x"/>
                                          </p:val>
                                        </p:tav>
                                        <p:tav tm="100000">
                                          <p:val>
                                            <p:strVal val="#ppt_x"/>
                                          </p:val>
                                        </p:tav>
                                      </p:tavLst>
                                    </p:anim>
                                    <p:anim calcmode="lin" valueType="num">
                                      <p:cBhvr additive="base">
                                        <p:cTn id="48" dur="750" fill="hold"/>
                                        <p:tgtEl>
                                          <p:spTgt spid="31"/>
                                        </p:tgtEl>
                                        <p:attrNameLst>
                                          <p:attrName>ppt_y</p:attrName>
                                        </p:attrNameLst>
                                      </p:cBhvr>
                                      <p:tavLst>
                                        <p:tav tm="0">
                                          <p:val>
                                            <p:strVal val="0-#ppt_h/2"/>
                                          </p:val>
                                        </p:tav>
                                        <p:tav tm="100000">
                                          <p:val>
                                            <p:strVal val="#ppt_y"/>
                                          </p:val>
                                        </p:tav>
                                      </p:tavLst>
                                    </p:anim>
                                  </p:childTnLst>
                                </p:cTn>
                              </p:par>
                              <p:par>
                                <p:cTn id="49" presetID="2" presetClass="entr" presetSubtype="4" decel="21000" fill="hold"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750" fill="hold"/>
                                        <p:tgtEl>
                                          <p:spTgt spid="9"/>
                                        </p:tgtEl>
                                        <p:attrNameLst>
                                          <p:attrName>ppt_x</p:attrName>
                                        </p:attrNameLst>
                                      </p:cBhvr>
                                      <p:tavLst>
                                        <p:tav tm="0">
                                          <p:val>
                                            <p:strVal val="#ppt_x"/>
                                          </p:val>
                                        </p:tav>
                                        <p:tav tm="100000">
                                          <p:val>
                                            <p:strVal val="#ppt_x"/>
                                          </p:val>
                                        </p:tav>
                                      </p:tavLst>
                                    </p:anim>
                                    <p:anim calcmode="lin" valueType="num">
                                      <p:cBhvr additive="base">
                                        <p:cTn id="52" dur="750" fill="hold"/>
                                        <p:tgtEl>
                                          <p:spTgt spid="9"/>
                                        </p:tgtEl>
                                        <p:attrNameLst>
                                          <p:attrName>ppt_y</p:attrName>
                                        </p:attrNameLst>
                                      </p:cBhvr>
                                      <p:tavLst>
                                        <p:tav tm="0">
                                          <p:val>
                                            <p:strVal val="1+#ppt_h/2"/>
                                          </p:val>
                                        </p:tav>
                                        <p:tav tm="100000">
                                          <p:val>
                                            <p:strVal val="#ppt_y"/>
                                          </p:val>
                                        </p:tav>
                                      </p:tavLst>
                                    </p:anim>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fade">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14" grpId="0" animBg="1"/>
      <p:bldP spid="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5258834" y="2369350"/>
            <a:ext cx="2429052" cy="2639957"/>
            <a:chOff x="5258834" y="2369350"/>
            <a:chExt cx="2429052" cy="2639957"/>
          </a:xfrm>
        </p:grpSpPr>
        <p:sp>
          <p:nvSpPr>
            <p:cNvPr id="9" name="Freeform 5"/>
            <p:cNvSpPr/>
            <p:nvPr/>
          </p:nvSpPr>
          <p:spPr bwMode="auto">
            <a:xfrm rot="5400000">
              <a:off x="5142097" y="2519441"/>
              <a:ext cx="2639957" cy="233977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0" name="Freeform 5"/>
            <p:cNvSpPr/>
            <p:nvPr/>
          </p:nvSpPr>
          <p:spPr bwMode="auto">
            <a:xfrm rot="5400000">
              <a:off x="5500150" y="2836781"/>
              <a:ext cx="1923850" cy="170509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1" name="文本框 19"/>
            <p:cNvSpPr txBox="1"/>
            <p:nvPr/>
          </p:nvSpPr>
          <p:spPr>
            <a:xfrm>
              <a:off x="5258834" y="3323210"/>
              <a:ext cx="2429052" cy="759077"/>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3300" dirty="0">
                  <a:solidFill>
                    <a:schemeClr val="bg1"/>
                  </a:solidFill>
                  <a:latin typeface="Impact" panose="020B0806030902050204" pitchFamily="34" charset="0"/>
                </a:rPr>
                <a:t>25</a:t>
              </a:r>
              <a:r>
                <a:rPr lang="en-US" altLang="zh-CN" sz="2400" dirty="0">
                  <a:solidFill>
                    <a:schemeClr val="bg1"/>
                  </a:solidFill>
                  <a:latin typeface="Impact" panose="020B0806030902050204" pitchFamily="34" charset="0"/>
                </a:rPr>
                <a:t>%</a:t>
              </a:r>
              <a:endParaRPr lang="zh-CN" altLang="en-US" sz="2400" dirty="0">
                <a:solidFill>
                  <a:schemeClr val="bg1"/>
                </a:solidFill>
                <a:latin typeface="Impact" panose="020B0806030902050204" pitchFamily="34" charset="0"/>
              </a:endParaRPr>
            </a:p>
          </p:txBody>
        </p:sp>
      </p:grpSp>
      <p:grpSp>
        <p:nvGrpSpPr>
          <p:cNvPr id="12" name="组合 11"/>
          <p:cNvGrpSpPr/>
          <p:nvPr/>
        </p:nvGrpSpPr>
        <p:grpSpPr>
          <a:xfrm>
            <a:off x="8219283" y="2884024"/>
            <a:ext cx="2429052" cy="2144077"/>
            <a:chOff x="8219283" y="2884024"/>
            <a:chExt cx="2429052" cy="2144077"/>
          </a:xfrm>
        </p:grpSpPr>
        <p:sp>
          <p:nvSpPr>
            <p:cNvPr id="13" name="Freeform 5"/>
            <p:cNvSpPr/>
            <p:nvPr/>
          </p:nvSpPr>
          <p:spPr bwMode="auto">
            <a:xfrm rot="5400000">
              <a:off x="8361771" y="3005923"/>
              <a:ext cx="2144077" cy="1900280"/>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4" name="Freeform 5"/>
            <p:cNvSpPr/>
            <p:nvPr/>
          </p:nvSpPr>
          <p:spPr bwMode="auto">
            <a:xfrm rot="5400000">
              <a:off x="8652568" y="3263654"/>
              <a:ext cx="1562481" cy="1384816"/>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5" name="文本框 20"/>
            <p:cNvSpPr txBox="1"/>
            <p:nvPr/>
          </p:nvSpPr>
          <p:spPr>
            <a:xfrm>
              <a:off x="8219283" y="3564839"/>
              <a:ext cx="2429052" cy="789440"/>
            </a:xfrm>
            <a:prstGeom prst="rect">
              <a:avLst/>
            </a:prstGeom>
            <a:noFill/>
          </p:spPr>
          <p:txBody>
            <a:bodyPr wrap="square"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3300" dirty="0">
                  <a:solidFill>
                    <a:schemeClr val="bg1"/>
                  </a:solidFill>
                  <a:latin typeface="Impact" panose="020B0806030902050204" pitchFamily="34" charset="0"/>
                </a:rPr>
                <a:t>10</a:t>
              </a:r>
              <a:r>
                <a:rPr lang="en-US" altLang="zh-CN" sz="2400" dirty="0">
                  <a:solidFill>
                    <a:schemeClr val="bg1"/>
                  </a:solidFill>
                  <a:latin typeface="Impact" panose="020B0806030902050204" pitchFamily="34" charset="0"/>
                </a:rPr>
                <a:t>%</a:t>
              </a:r>
              <a:endParaRPr lang="zh-CN" altLang="en-US" sz="2400" dirty="0">
                <a:solidFill>
                  <a:schemeClr val="bg1"/>
                </a:solidFill>
                <a:latin typeface="Impact" panose="020B0806030902050204" pitchFamily="34" charset="0"/>
              </a:endParaRPr>
            </a:p>
          </p:txBody>
        </p:sp>
      </p:grpSp>
      <p:grpSp>
        <p:nvGrpSpPr>
          <p:cNvPr id="16" name="组合 15"/>
          <p:cNvGrpSpPr/>
          <p:nvPr/>
        </p:nvGrpSpPr>
        <p:grpSpPr>
          <a:xfrm>
            <a:off x="1744395" y="2056321"/>
            <a:ext cx="2658501" cy="2999573"/>
            <a:chOff x="1744395" y="2056321"/>
            <a:chExt cx="2658501" cy="2999573"/>
          </a:xfrm>
        </p:grpSpPr>
        <p:sp>
          <p:nvSpPr>
            <p:cNvPr id="17" name="Freeform 5"/>
            <p:cNvSpPr/>
            <p:nvPr/>
          </p:nvSpPr>
          <p:spPr bwMode="auto">
            <a:xfrm rot="5400000">
              <a:off x="1573859" y="2226857"/>
              <a:ext cx="2999573" cy="265850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68580" tIns="34290" rIns="68580" bIns="3429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8" name="Freeform 5"/>
            <p:cNvSpPr/>
            <p:nvPr/>
          </p:nvSpPr>
          <p:spPr bwMode="auto">
            <a:xfrm rot="5400000">
              <a:off x="1980686" y="2587425"/>
              <a:ext cx="2185918" cy="1937365"/>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63500" dist="25400" dir="8100000">
                <a:prstClr val="black">
                  <a:alpha val="50000"/>
                </a:prstClr>
              </a:innerShdw>
            </a:effectLst>
          </p:spPr>
          <p:txBody>
            <a:bodyPr vert="horz" wrap="square" lIns="68580" tIns="34290" rIns="68580" bIns="34290" numCol="1" anchor="t" anchorCtr="0" compatLnSpc="1"/>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endParaRPr lang="zh-CN" altLang="en-US"/>
            </a:p>
          </p:txBody>
        </p:sp>
        <p:sp>
          <p:nvSpPr>
            <p:cNvPr id="19" name="文本框 7"/>
            <p:cNvSpPr txBox="1"/>
            <p:nvPr/>
          </p:nvSpPr>
          <p:spPr>
            <a:xfrm>
              <a:off x="1859118" y="3194339"/>
              <a:ext cx="2429052" cy="759077"/>
            </a:xfrm>
            <a:prstGeom prst="rect">
              <a:avLst/>
            </a:prstGeom>
            <a:noFill/>
          </p:spPr>
          <p:txBody>
            <a:bodyPr wrap="square" lIns="68580" tIns="34290" rIns="68580" bIns="34290" rtlCol="0">
              <a:spAutoFit/>
            </a:bodyPr>
            <a:ls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algn="ctr"/>
              <a:r>
                <a:rPr lang="en-US" altLang="zh-CN" sz="3300" dirty="0">
                  <a:solidFill>
                    <a:schemeClr val="bg1"/>
                  </a:solidFill>
                  <a:latin typeface="Impact" panose="020B0806030902050204" pitchFamily="34" charset="0"/>
                </a:rPr>
                <a:t>50</a:t>
              </a:r>
              <a:r>
                <a:rPr lang="en-US" altLang="zh-CN" sz="2400" dirty="0">
                  <a:solidFill>
                    <a:schemeClr val="bg1"/>
                  </a:solidFill>
                  <a:latin typeface="Impact" panose="020B0806030902050204" pitchFamily="34" charset="0"/>
                </a:rPr>
                <a:t>%</a:t>
              </a:r>
              <a:endParaRPr lang="zh-CN" altLang="en-US" sz="2400" dirty="0">
                <a:solidFill>
                  <a:schemeClr val="bg1"/>
                </a:solidFill>
                <a:latin typeface="Impact" panose="020B0806030902050204" pitchFamily="34" charset="0"/>
              </a:endParaRPr>
            </a:p>
          </p:txBody>
        </p:sp>
      </p:grpSp>
      <p:sp>
        <p:nvSpPr>
          <p:cNvPr id="20" name="任意多边形 19"/>
          <p:cNvSpPr/>
          <p:nvPr/>
        </p:nvSpPr>
        <p:spPr>
          <a:xfrm rot="18900000" flipH="1">
            <a:off x="4706401" y="3692827"/>
            <a:ext cx="244695" cy="244695"/>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p>
        </p:txBody>
      </p:sp>
      <p:sp>
        <p:nvSpPr>
          <p:cNvPr id="21" name="任意多边形 20"/>
          <p:cNvSpPr/>
          <p:nvPr/>
        </p:nvSpPr>
        <p:spPr>
          <a:xfrm rot="18900000" flipH="1">
            <a:off x="7896699" y="3692827"/>
            <a:ext cx="244695" cy="244695"/>
          </a:xfrm>
          <a:custGeom>
            <a:avLst/>
            <a:gdLst>
              <a:gd name="connsiteX0" fmla="*/ 0 w 1192530"/>
              <a:gd name="connsiteY0" fmla="*/ 1192530 h 1192530"/>
              <a:gd name="connsiteX1" fmla="*/ 0 w 1192530"/>
              <a:gd name="connsiteY1" fmla="*/ 0 h 1192530"/>
              <a:gd name="connsiteX2" fmla="*/ 369742 w 1192530"/>
              <a:gd name="connsiteY2" fmla="*/ 0 h 1192530"/>
              <a:gd name="connsiteX3" fmla="*/ 369742 w 1192530"/>
              <a:gd name="connsiteY3" fmla="*/ 826009 h 1192530"/>
              <a:gd name="connsiteX4" fmla="*/ 1192530 w 1192530"/>
              <a:gd name="connsiteY4" fmla="*/ 826009 h 1192530"/>
              <a:gd name="connsiteX5" fmla="*/ 1192530 w 1192530"/>
              <a:gd name="connsiteY5" fmla="*/ 1192530 h 1192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2530" h="1192530">
                <a:moveTo>
                  <a:pt x="0" y="1192530"/>
                </a:moveTo>
                <a:lnTo>
                  <a:pt x="0" y="0"/>
                </a:lnTo>
                <a:lnTo>
                  <a:pt x="369742" y="0"/>
                </a:lnTo>
                <a:lnTo>
                  <a:pt x="369742" y="826009"/>
                </a:lnTo>
                <a:lnTo>
                  <a:pt x="1192530" y="826009"/>
                </a:lnTo>
                <a:lnTo>
                  <a:pt x="1192530" y="119253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defPPr>
              <a:defRPr lang="zh-CN"/>
            </a:defPPr>
            <a:lvl1pPr marL="0" algn="l" defTabSz="685800" rtl="0" eaLnBrk="1" latinLnBrk="0" hangingPunct="1">
              <a:defRPr sz="1400" kern="1200">
                <a:solidFill>
                  <a:schemeClr val="lt1"/>
                </a:solidFill>
                <a:latin typeface="+mn-lt"/>
                <a:ea typeface="+mn-ea"/>
                <a:cs typeface="+mn-cs"/>
              </a:defRPr>
            </a:lvl1pPr>
            <a:lvl2pPr marL="342900" algn="l" defTabSz="685800" rtl="0" eaLnBrk="1" latinLnBrk="0" hangingPunct="1">
              <a:defRPr sz="1400" kern="1200">
                <a:solidFill>
                  <a:schemeClr val="lt1"/>
                </a:solidFill>
                <a:latin typeface="+mn-lt"/>
                <a:ea typeface="+mn-ea"/>
                <a:cs typeface="+mn-cs"/>
              </a:defRPr>
            </a:lvl2pPr>
            <a:lvl3pPr marL="685800" algn="l" defTabSz="685800" rtl="0" eaLnBrk="1" latinLnBrk="0" hangingPunct="1">
              <a:defRPr sz="1400" kern="1200">
                <a:solidFill>
                  <a:schemeClr val="lt1"/>
                </a:solidFill>
                <a:latin typeface="+mn-lt"/>
                <a:ea typeface="+mn-ea"/>
                <a:cs typeface="+mn-cs"/>
              </a:defRPr>
            </a:lvl3pPr>
            <a:lvl4pPr marL="1028700" algn="l" defTabSz="685800" rtl="0" eaLnBrk="1" latinLnBrk="0" hangingPunct="1">
              <a:defRPr sz="1400" kern="1200">
                <a:solidFill>
                  <a:schemeClr val="lt1"/>
                </a:solidFill>
                <a:latin typeface="+mn-lt"/>
                <a:ea typeface="+mn-ea"/>
                <a:cs typeface="+mn-cs"/>
              </a:defRPr>
            </a:lvl4pPr>
            <a:lvl5pPr marL="1371600" algn="l" defTabSz="685800" rtl="0" eaLnBrk="1" latinLnBrk="0" hangingPunct="1">
              <a:defRPr sz="1400" kern="1200">
                <a:solidFill>
                  <a:schemeClr val="lt1"/>
                </a:solidFill>
                <a:latin typeface="+mn-lt"/>
                <a:ea typeface="+mn-ea"/>
                <a:cs typeface="+mn-cs"/>
              </a:defRPr>
            </a:lvl5pPr>
            <a:lvl6pPr marL="1714500" algn="l" defTabSz="685800" rtl="0" eaLnBrk="1" latinLnBrk="0" hangingPunct="1">
              <a:defRPr sz="1400" kern="1200">
                <a:solidFill>
                  <a:schemeClr val="lt1"/>
                </a:solidFill>
                <a:latin typeface="+mn-lt"/>
                <a:ea typeface="+mn-ea"/>
                <a:cs typeface="+mn-cs"/>
              </a:defRPr>
            </a:lvl6pPr>
            <a:lvl7pPr marL="2057400" algn="l" defTabSz="685800" rtl="0" eaLnBrk="1" latinLnBrk="0" hangingPunct="1">
              <a:defRPr sz="1400" kern="1200">
                <a:solidFill>
                  <a:schemeClr val="lt1"/>
                </a:solidFill>
                <a:latin typeface="+mn-lt"/>
                <a:ea typeface="+mn-ea"/>
                <a:cs typeface="+mn-cs"/>
              </a:defRPr>
            </a:lvl7pPr>
            <a:lvl8pPr marL="2400300" algn="l" defTabSz="685800" rtl="0" eaLnBrk="1" latinLnBrk="0" hangingPunct="1">
              <a:defRPr sz="1400" kern="1200">
                <a:solidFill>
                  <a:schemeClr val="lt1"/>
                </a:solidFill>
                <a:latin typeface="+mn-lt"/>
                <a:ea typeface="+mn-ea"/>
                <a:cs typeface="+mn-cs"/>
              </a:defRPr>
            </a:lvl8pPr>
            <a:lvl9pPr marL="2743200" algn="l" defTabSz="685800" rtl="0" eaLnBrk="1" latinLnBrk="0" hangingPunct="1">
              <a:defRPr sz="1400" kern="1200">
                <a:solidFill>
                  <a:schemeClr val="lt1"/>
                </a:solidFill>
                <a:latin typeface="+mn-lt"/>
                <a:ea typeface="+mn-ea"/>
                <a:cs typeface="+mn-cs"/>
              </a:defRPr>
            </a:lvl9pPr>
          </a:lstStyle>
          <a:p>
            <a:pPr algn="ctr"/>
            <a:endParaRPr lang="zh-CN" altLang="en-US"/>
          </a:p>
        </p:txBody>
      </p:sp>
      <p:sp>
        <p:nvSpPr>
          <p:cNvPr id="22" name="文本框 21"/>
          <p:cNvSpPr txBox="1"/>
          <p:nvPr/>
        </p:nvSpPr>
        <p:spPr>
          <a:xfrm>
            <a:off x="1744393" y="54627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文本框 22"/>
          <p:cNvSpPr txBox="1"/>
          <p:nvPr/>
        </p:nvSpPr>
        <p:spPr>
          <a:xfrm>
            <a:off x="5292188" y="5462721"/>
            <a:ext cx="2339102" cy="1384995"/>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40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192072" y="5462721"/>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2300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750" fill="hold"/>
                                        <p:tgtEl>
                                          <p:spTgt spid="16"/>
                                        </p:tgtEl>
                                        <p:attrNameLst>
                                          <p:attrName>ppt_x</p:attrName>
                                        </p:attrNameLst>
                                      </p:cBhvr>
                                      <p:tavLst>
                                        <p:tav tm="0">
                                          <p:val>
                                            <p:strVal val="#ppt_x"/>
                                          </p:val>
                                        </p:tav>
                                        <p:tav tm="100000">
                                          <p:val>
                                            <p:strVal val="#ppt_x"/>
                                          </p:val>
                                        </p:tav>
                                      </p:tavLst>
                                    </p:anim>
                                    <p:anim calcmode="lin" valueType="num">
                                      <p:cBhvr additive="base">
                                        <p:cTn id="24" dur="750" fill="hold"/>
                                        <p:tgtEl>
                                          <p:spTgt spid="16"/>
                                        </p:tgtEl>
                                        <p:attrNameLst>
                                          <p:attrName>ppt_y</p:attrName>
                                        </p:attrNameLst>
                                      </p:cBhvr>
                                      <p:tavLst>
                                        <p:tav tm="0">
                                          <p:val>
                                            <p:strVal val="0-#ppt_h/2"/>
                                          </p:val>
                                        </p:tav>
                                        <p:tav tm="100000">
                                          <p:val>
                                            <p:strVal val="#ppt_y"/>
                                          </p:val>
                                        </p:tav>
                                      </p:tavLst>
                                    </p:anim>
                                  </p:childTnLst>
                                </p:cTn>
                              </p:par>
                              <p:par>
                                <p:cTn id="25" presetID="2" presetClass="entr" presetSubtype="1" decel="21000" fill="hold" nodeType="withEffect">
                                  <p:stCondLst>
                                    <p:cond delay="1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ppt_x"/>
                                          </p:val>
                                        </p:tav>
                                        <p:tav tm="100000">
                                          <p:val>
                                            <p:strVal val="#ppt_x"/>
                                          </p:val>
                                        </p:tav>
                                      </p:tavLst>
                                    </p:anim>
                                    <p:anim calcmode="lin" valueType="num">
                                      <p:cBhvr additive="base">
                                        <p:cTn id="28" dur="750" fill="hold"/>
                                        <p:tgtEl>
                                          <p:spTgt spid="8"/>
                                        </p:tgtEl>
                                        <p:attrNameLst>
                                          <p:attrName>ppt_y</p:attrName>
                                        </p:attrNameLst>
                                      </p:cBhvr>
                                      <p:tavLst>
                                        <p:tav tm="0">
                                          <p:val>
                                            <p:strVal val="0-#ppt_h/2"/>
                                          </p:val>
                                        </p:tav>
                                        <p:tav tm="100000">
                                          <p:val>
                                            <p:strVal val="#ppt_y"/>
                                          </p:val>
                                        </p:tav>
                                      </p:tavLst>
                                    </p:anim>
                                  </p:childTnLst>
                                </p:cTn>
                              </p:par>
                              <p:par>
                                <p:cTn id="29" presetID="2" presetClass="entr" presetSubtype="1" decel="21000" fill="hold" nodeType="withEffect">
                                  <p:stCondLst>
                                    <p:cond delay="30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750" fill="hold"/>
                                        <p:tgtEl>
                                          <p:spTgt spid="12"/>
                                        </p:tgtEl>
                                        <p:attrNameLst>
                                          <p:attrName>ppt_x</p:attrName>
                                        </p:attrNameLst>
                                      </p:cBhvr>
                                      <p:tavLst>
                                        <p:tav tm="0">
                                          <p:val>
                                            <p:strVal val="#ppt_x"/>
                                          </p:val>
                                        </p:tav>
                                        <p:tav tm="100000">
                                          <p:val>
                                            <p:strVal val="#ppt_x"/>
                                          </p:val>
                                        </p:tav>
                                      </p:tavLst>
                                    </p:anim>
                                    <p:anim calcmode="lin" valueType="num">
                                      <p:cBhvr additive="base">
                                        <p:cTn id="32" dur="750" fill="hold"/>
                                        <p:tgtEl>
                                          <p:spTgt spid="12"/>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500"/>
                                        <p:tgtEl>
                                          <p:spTgt spid="20"/>
                                        </p:tgtEl>
                                      </p:cBhvr>
                                    </p:animEffect>
                                  </p:childTnLst>
                                </p:cTn>
                              </p:par>
                              <p:par>
                                <p:cTn id="37" presetID="10" presetClass="entr" presetSubtype="0" fill="hold" grpId="0" nodeType="withEffect">
                                  <p:stCondLst>
                                    <p:cond delay="25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p:stCondLst>
                              <p:cond delay="2000"/>
                            </p:stCondLst>
                            <p:childTnLst>
                              <p:par>
                                <p:cTn id="41" presetID="2" presetClass="entr" presetSubtype="4" decel="2100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750" fill="hold"/>
                                        <p:tgtEl>
                                          <p:spTgt spid="22"/>
                                        </p:tgtEl>
                                        <p:attrNameLst>
                                          <p:attrName>ppt_x</p:attrName>
                                        </p:attrNameLst>
                                      </p:cBhvr>
                                      <p:tavLst>
                                        <p:tav tm="0">
                                          <p:val>
                                            <p:strVal val="#ppt_x"/>
                                          </p:val>
                                        </p:tav>
                                        <p:tav tm="100000">
                                          <p:val>
                                            <p:strVal val="#ppt_x"/>
                                          </p:val>
                                        </p:tav>
                                      </p:tavLst>
                                    </p:anim>
                                    <p:anim calcmode="lin" valueType="num">
                                      <p:cBhvr additive="base">
                                        <p:cTn id="44" dur="750" fill="hold"/>
                                        <p:tgtEl>
                                          <p:spTgt spid="22"/>
                                        </p:tgtEl>
                                        <p:attrNameLst>
                                          <p:attrName>ppt_y</p:attrName>
                                        </p:attrNameLst>
                                      </p:cBhvr>
                                      <p:tavLst>
                                        <p:tav tm="0">
                                          <p:val>
                                            <p:strVal val="1+#ppt_h/2"/>
                                          </p:val>
                                        </p:tav>
                                        <p:tav tm="100000">
                                          <p:val>
                                            <p:strVal val="#ppt_y"/>
                                          </p:val>
                                        </p:tav>
                                      </p:tavLst>
                                    </p:anim>
                                  </p:childTnLst>
                                </p:cTn>
                              </p:par>
                              <p:par>
                                <p:cTn id="45" presetID="2" presetClass="entr" presetSubtype="4" decel="21000" fill="hold" grpId="0" nodeType="withEffect">
                                  <p:stCondLst>
                                    <p:cond delay="15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750" fill="hold"/>
                                        <p:tgtEl>
                                          <p:spTgt spid="23"/>
                                        </p:tgtEl>
                                        <p:attrNameLst>
                                          <p:attrName>ppt_x</p:attrName>
                                        </p:attrNameLst>
                                      </p:cBhvr>
                                      <p:tavLst>
                                        <p:tav tm="0">
                                          <p:val>
                                            <p:strVal val="#ppt_x"/>
                                          </p:val>
                                        </p:tav>
                                        <p:tav tm="100000">
                                          <p:val>
                                            <p:strVal val="#ppt_x"/>
                                          </p:val>
                                        </p:tav>
                                      </p:tavLst>
                                    </p:anim>
                                    <p:anim calcmode="lin" valueType="num">
                                      <p:cBhvr additive="base">
                                        <p:cTn id="48" dur="75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decel="21000" fill="hold" grpId="0" nodeType="withEffect">
                                  <p:stCondLst>
                                    <p:cond delay="30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750" fill="hold"/>
                                        <p:tgtEl>
                                          <p:spTgt spid="24"/>
                                        </p:tgtEl>
                                        <p:attrNameLst>
                                          <p:attrName>ppt_x</p:attrName>
                                        </p:attrNameLst>
                                      </p:cBhvr>
                                      <p:tavLst>
                                        <p:tav tm="0">
                                          <p:val>
                                            <p:strVal val="#ppt_x"/>
                                          </p:val>
                                        </p:tav>
                                        <p:tav tm="100000">
                                          <p:val>
                                            <p:strVal val="#ppt_x"/>
                                          </p:val>
                                        </p:tav>
                                      </p:tavLst>
                                    </p:anim>
                                    <p:anim calcmode="lin" valueType="num">
                                      <p:cBhvr additive="base">
                                        <p:cTn id="52" dur="75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20" grpId="0" animBg="1"/>
      <p:bldP spid="21" grpId="0" animBg="1"/>
      <p:bldP spid="22" grpId="0"/>
      <p:bldP spid="23"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工作完成情况</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728532" y="2388257"/>
            <a:ext cx="2139500" cy="2139500"/>
            <a:chOff x="728532" y="2388257"/>
            <a:chExt cx="2139500" cy="2139500"/>
          </a:xfrm>
        </p:grpSpPr>
        <p:sp>
          <p:nvSpPr>
            <p:cNvPr id="9" name="任意多边形 8"/>
            <p:cNvSpPr/>
            <p:nvPr/>
          </p:nvSpPr>
          <p:spPr>
            <a:xfrm>
              <a:off x="728532"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圆角矩形 9"/>
            <p:cNvSpPr>
              <a:spLocks noChangeAspect="1"/>
            </p:cNvSpPr>
            <p:nvPr/>
          </p:nvSpPr>
          <p:spPr>
            <a:xfrm>
              <a:off x="930152"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1052177" y="2785755"/>
              <a:ext cx="655949" cy="584775"/>
            </a:xfrm>
            <a:prstGeom prst="rect">
              <a:avLst/>
            </a:prstGeom>
            <a:noFill/>
            <a:effectLst/>
          </p:spPr>
          <p:txBody>
            <a:bodyPr wrap="none" rtlCol="0">
              <a:spAutoFit/>
            </a:bodyPr>
            <a:lstStyle/>
            <a:p>
              <a:r>
                <a:rPr lang="en-US" altLang="zh-CN" sz="32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rPr>
                <a:t>01</a:t>
              </a:r>
              <a:endParaRPr lang="en-US" altLang="zh-CN" sz="24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12" name="组合 11"/>
          <p:cNvGrpSpPr>
            <a:grpSpLocks noChangeAspect="1"/>
          </p:cNvGrpSpPr>
          <p:nvPr/>
        </p:nvGrpSpPr>
        <p:grpSpPr>
          <a:xfrm>
            <a:off x="2054446" y="3790010"/>
            <a:ext cx="479385" cy="364241"/>
            <a:chOff x="4268086" y="4221191"/>
            <a:chExt cx="509646" cy="387231"/>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effectLst/>
        </p:grpSpPr>
        <p:sp>
          <p:nvSpPr>
            <p:cNvPr id="13"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4"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nvGrpSpPr>
          <p:cNvPr id="15" name="组合 14"/>
          <p:cNvGrpSpPr/>
          <p:nvPr/>
        </p:nvGrpSpPr>
        <p:grpSpPr>
          <a:xfrm>
            <a:off x="6458322" y="2388257"/>
            <a:ext cx="2139500" cy="2139500"/>
            <a:chOff x="6458322" y="2388257"/>
            <a:chExt cx="2139500" cy="2139500"/>
          </a:xfrm>
        </p:grpSpPr>
        <p:sp>
          <p:nvSpPr>
            <p:cNvPr id="16" name="任意多边形 15"/>
            <p:cNvSpPr/>
            <p:nvPr/>
          </p:nvSpPr>
          <p:spPr>
            <a:xfrm>
              <a:off x="6458322"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7" name="圆角矩形 16"/>
            <p:cNvSpPr>
              <a:spLocks noChangeAspect="1"/>
            </p:cNvSpPr>
            <p:nvPr/>
          </p:nvSpPr>
          <p:spPr>
            <a:xfrm>
              <a:off x="6659942"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781967" y="2785755"/>
              <a:ext cx="655949" cy="584775"/>
            </a:xfrm>
            <a:prstGeom prst="rect">
              <a:avLst/>
            </a:prstGeom>
            <a:noFill/>
            <a:effectLst/>
          </p:spPr>
          <p:txBody>
            <a:bodyPr wrap="none" rtlCol="0">
              <a:spAutoFit/>
            </a:bodyPr>
            <a:lstStyle/>
            <a:p>
              <a:r>
                <a:rPr lang="en-US" altLang="zh-CN" sz="32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rPr>
                <a:t>03</a:t>
              </a:r>
              <a:endParaRPr lang="en-US" altLang="zh-CN" sz="24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19" name="组合 18"/>
          <p:cNvGrpSpPr>
            <a:grpSpLocks noChangeAspect="1"/>
          </p:cNvGrpSpPr>
          <p:nvPr/>
        </p:nvGrpSpPr>
        <p:grpSpPr>
          <a:xfrm>
            <a:off x="7870969" y="3753542"/>
            <a:ext cx="334233" cy="373782"/>
            <a:chOff x="5999255" y="3275006"/>
            <a:chExt cx="402656" cy="450303"/>
          </a:xfr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effectLst/>
        </p:grpSpPr>
        <p:sp>
          <p:nvSpPr>
            <p:cNvPr id="20"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110"/>
            <p:cNvSpPr>
              <a:spLocks noEditPoints="1"/>
            </p:cNvSpPr>
            <p:nvPr/>
          </p:nvSpPr>
          <p:spPr bwMode="auto">
            <a:xfrm>
              <a:off x="6081468" y="3456248"/>
              <a:ext cx="30829" cy="30829"/>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3" name="Freeform 111"/>
            <p:cNvSpPr>
              <a:spLocks noEditPoints="1"/>
            </p:cNvSpPr>
            <p:nvPr/>
          </p:nvSpPr>
          <p:spPr bwMode="auto">
            <a:xfrm>
              <a:off x="6172090" y="3380575"/>
              <a:ext cx="97161" cy="97160"/>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4"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25" name="组合 24"/>
          <p:cNvGrpSpPr/>
          <p:nvPr/>
        </p:nvGrpSpPr>
        <p:grpSpPr>
          <a:xfrm>
            <a:off x="9323217" y="2388257"/>
            <a:ext cx="2139500" cy="2139500"/>
            <a:chOff x="9323217" y="2388257"/>
            <a:chExt cx="2139500" cy="2139500"/>
          </a:xfrm>
        </p:grpSpPr>
        <p:sp>
          <p:nvSpPr>
            <p:cNvPr id="26" name="任意多边形 25"/>
            <p:cNvSpPr/>
            <p:nvPr/>
          </p:nvSpPr>
          <p:spPr>
            <a:xfrm>
              <a:off x="9323217"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7" name="圆角矩形 26"/>
            <p:cNvSpPr>
              <a:spLocks noChangeAspect="1"/>
            </p:cNvSpPr>
            <p:nvPr/>
          </p:nvSpPr>
          <p:spPr>
            <a:xfrm>
              <a:off x="9524837"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nvSpPr>
          <p:spPr>
            <a:xfrm>
              <a:off x="9646862" y="2785755"/>
              <a:ext cx="655949" cy="584775"/>
            </a:xfrm>
            <a:prstGeom prst="rect">
              <a:avLst/>
            </a:prstGeom>
            <a:noFill/>
            <a:effectLst/>
          </p:spPr>
          <p:txBody>
            <a:bodyPr wrap="none" rtlCol="0">
              <a:spAutoFit/>
            </a:bodyPr>
            <a:lstStyle/>
            <a:p>
              <a:r>
                <a:rPr lang="en-US" altLang="zh-CN" sz="32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rPr>
                <a:t>04</a:t>
              </a:r>
              <a:endParaRPr lang="en-US" altLang="zh-CN" sz="24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29" name="组合 28"/>
          <p:cNvGrpSpPr>
            <a:grpSpLocks noChangeAspect="1"/>
          </p:cNvGrpSpPr>
          <p:nvPr/>
        </p:nvGrpSpPr>
        <p:grpSpPr>
          <a:xfrm>
            <a:off x="10718066" y="3753542"/>
            <a:ext cx="310837" cy="397524"/>
            <a:chOff x="1605186" y="572440"/>
            <a:chExt cx="563562" cy="720725"/>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effectLst/>
        </p:grpSpPr>
        <p:sp>
          <p:nvSpPr>
            <p:cNvPr id="3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3" name="组合 32"/>
          <p:cNvGrpSpPr/>
          <p:nvPr/>
        </p:nvGrpSpPr>
        <p:grpSpPr>
          <a:xfrm>
            <a:off x="3593427" y="2388257"/>
            <a:ext cx="2139500" cy="2139500"/>
            <a:chOff x="3593427" y="2388257"/>
            <a:chExt cx="2139500" cy="2139500"/>
          </a:xfrm>
        </p:grpSpPr>
        <p:sp>
          <p:nvSpPr>
            <p:cNvPr id="34" name="任意多边形 33"/>
            <p:cNvSpPr/>
            <p:nvPr/>
          </p:nvSpPr>
          <p:spPr>
            <a:xfrm>
              <a:off x="3593427" y="2388257"/>
              <a:ext cx="2139500" cy="2139500"/>
            </a:xfrm>
            <a:custGeom>
              <a:avLst/>
              <a:gdLst>
                <a:gd name="connsiteX0" fmla="*/ 1356741 w 2139500"/>
                <a:gd name="connsiteY0" fmla="*/ 1102176 h 2139500"/>
                <a:gd name="connsiteX1" fmla="*/ 1100268 w 2139500"/>
                <a:gd name="connsiteY1" fmla="*/ 1358649 h 2139500"/>
                <a:gd name="connsiteX2" fmla="*/ 1100268 w 2139500"/>
                <a:gd name="connsiteY2" fmla="*/ 1745703 h 2139500"/>
                <a:gd name="connsiteX3" fmla="*/ 1356741 w 2139500"/>
                <a:gd name="connsiteY3" fmla="*/ 2002176 h 2139500"/>
                <a:gd name="connsiteX4" fmla="*/ 1743795 w 2139500"/>
                <a:gd name="connsiteY4" fmla="*/ 2002176 h 2139500"/>
                <a:gd name="connsiteX5" fmla="*/ 2000268 w 2139500"/>
                <a:gd name="connsiteY5" fmla="*/ 1745703 h 2139500"/>
                <a:gd name="connsiteX6" fmla="*/ 2000268 w 2139500"/>
                <a:gd name="connsiteY6" fmla="*/ 1358649 h 2139500"/>
                <a:gd name="connsiteX7" fmla="*/ 1743795 w 2139500"/>
                <a:gd name="connsiteY7" fmla="*/ 1102176 h 2139500"/>
                <a:gd name="connsiteX8" fmla="*/ 356590 w 2139500"/>
                <a:gd name="connsiteY8" fmla="*/ 0 h 2139500"/>
                <a:gd name="connsiteX9" fmla="*/ 1782910 w 2139500"/>
                <a:gd name="connsiteY9" fmla="*/ 0 h 2139500"/>
                <a:gd name="connsiteX10" fmla="*/ 2139500 w 2139500"/>
                <a:gd name="connsiteY10" fmla="*/ 356590 h 2139500"/>
                <a:gd name="connsiteX11" fmla="*/ 2139500 w 2139500"/>
                <a:gd name="connsiteY11" fmla="*/ 1782910 h 2139500"/>
                <a:gd name="connsiteX12" fmla="*/ 1782910 w 2139500"/>
                <a:gd name="connsiteY12" fmla="*/ 2139500 h 2139500"/>
                <a:gd name="connsiteX13" fmla="*/ 356590 w 2139500"/>
                <a:gd name="connsiteY13" fmla="*/ 2139500 h 2139500"/>
                <a:gd name="connsiteX14" fmla="*/ 0 w 2139500"/>
                <a:gd name="connsiteY14" fmla="*/ 1782910 h 2139500"/>
                <a:gd name="connsiteX15" fmla="*/ 0 w 2139500"/>
                <a:gd name="connsiteY15" fmla="*/ 356590 h 2139500"/>
                <a:gd name="connsiteX16" fmla="*/ 356590 w 2139500"/>
                <a:gd name="connsiteY16" fmla="*/ 0 h 213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39500" h="2139500">
                  <a:moveTo>
                    <a:pt x="1356741" y="1102176"/>
                  </a:moveTo>
                  <a:cubicBezTo>
                    <a:pt x="1215095" y="1102176"/>
                    <a:pt x="1100268" y="1217003"/>
                    <a:pt x="1100268" y="1358649"/>
                  </a:cubicBezTo>
                  <a:lnTo>
                    <a:pt x="1100268" y="1745703"/>
                  </a:lnTo>
                  <a:cubicBezTo>
                    <a:pt x="1100268" y="1887349"/>
                    <a:pt x="1215095" y="2002176"/>
                    <a:pt x="1356741" y="2002176"/>
                  </a:cubicBezTo>
                  <a:lnTo>
                    <a:pt x="1743795" y="2002176"/>
                  </a:lnTo>
                  <a:cubicBezTo>
                    <a:pt x="1885441" y="2002176"/>
                    <a:pt x="2000268" y="1887349"/>
                    <a:pt x="2000268" y="1745703"/>
                  </a:cubicBezTo>
                  <a:lnTo>
                    <a:pt x="2000268" y="1358649"/>
                  </a:lnTo>
                  <a:cubicBezTo>
                    <a:pt x="2000268" y="1217003"/>
                    <a:pt x="1885441" y="1102176"/>
                    <a:pt x="1743795" y="1102176"/>
                  </a:cubicBezTo>
                  <a:close/>
                  <a:moveTo>
                    <a:pt x="356590" y="0"/>
                  </a:moveTo>
                  <a:lnTo>
                    <a:pt x="1782910" y="0"/>
                  </a:lnTo>
                  <a:cubicBezTo>
                    <a:pt x="1979849" y="0"/>
                    <a:pt x="2139500" y="159651"/>
                    <a:pt x="2139500" y="356590"/>
                  </a:cubicBezTo>
                  <a:lnTo>
                    <a:pt x="2139500" y="1782910"/>
                  </a:lnTo>
                  <a:cubicBezTo>
                    <a:pt x="2139500" y="1979849"/>
                    <a:pt x="1979849" y="2139500"/>
                    <a:pt x="1782910" y="2139500"/>
                  </a:cubicBezTo>
                  <a:lnTo>
                    <a:pt x="356590" y="2139500"/>
                  </a:lnTo>
                  <a:cubicBezTo>
                    <a:pt x="159651" y="2139500"/>
                    <a:pt x="0" y="1979849"/>
                    <a:pt x="0" y="1782910"/>
                  </a:cubicBezTo>
                  <a:lnTo>
                    <a:pt x="0" y="356590"/>
                  </a:lnTo>
                  <a:cubicBezTo>
                    <a:pt x="0" y="159651"/>
                    <a:pt x="159651" y="0"/>
                    <a:pt x="356590"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圆角矩形 34"/>
            <p:cNvSpPr>
              <a:spLocks noChangeAspect="1"/>
            </p:cNvSpPr>
            <p:nvPr/>
          </p:nvSpPr>
          <p:spPr>
            <a:xfrm>
              <a:off x="3795047" y="2583899"/>
              <a:ext cx="900000" cy="900000"/>
            </a:xfrm>
            <a:prstGeom prst="roundRect">
              <a:avLst>
                <a:gd name="adj" fmla="val 28497"/>
              </a:avLst>
            </a:prstGeom>
            <a:gradFill>
              <a:gsLst>
                <a:gs pos="0">
                  <a:schemeClr val="bg1"/>
                </a:gs>
                <a:gs pos="100000">
                  <a:schemeClr val="bg1">
                    <a:lumMod val="75000"/>
                  </a:schemeClr>
                </a:gs>
              </a:gsLst>
              <a:lin ang="5400000" scaled="0"/>
            </a:gradFill>
            <a:ln>
              <a:noFill/>
            </a:ln>
            <a:effectLst>
              <a:outerShdw blurRad="508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917072" y="2785755"/>
              <a:ext cx="655949" cy="584775"/>
            </a:xfrm>
            <a:prstGeom prst="rect">
              <a:avLst/>
            </a:prstGeom>
            <a:noFill/>
            <a:effectLst/>
          </p:spPr>
          <p:txBody>
            <a:bodyPr wrap="none" rtlCol="0">
              <a:spAutoFit/>
            </a:bodyPr>
            <a:lstStyle/>
            <a:p>
              <a:r>
                <a:rPr lang="en-US" altLang="zh-CN" sz="32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rPr>
                <a:t>02</a:t>
              </a:r>
              <a:endParaRPr lang="en-US" altLang="zh-CN" sz="2400" b="1" dirty="0" smtClean="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Kartika" panose="02020503030404060203" pitchFamily="18" charset="0"/>
                <a:cs typeface="Kartika" panose="02020503030404060203" pitchFamily="18" charset="0"/>
              </a:endParaRPr>
            </a:p>
          </p:txBody>
        </p:sp>
      </p:grpSp>
      <p:grpSp>
        <p:nvGrpSpPr>
          <p:cNvPr id="37" name="组合 36"/>
          <p:cNvGrpSpPr/>
          <p:nvPr/>
        </p:nvGrpSpPr>
        <p:grpSpPr>
          <a:xfrm>
            <a:off x="4972381" y="3804249"/>
            <a:ext cx="349191" cy="347512"/>
            <a:chOff x="-136302" y="1682102"/>
            <a:chExt cx="660401" cy="657225"/>
          </a:xfr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effectLst/>
        </p:grpSpPr>
        <p:sp>
          <p:nvSpPr>
            <p:cNvPr id="38" name="Freeform 36"/>
            <p:cNvSpPr/>
            <p:nvPr/>
          </p:nvSpPr>
          <p:spPr bwMode="auto">
            <a:xfrm>
              <a:off x="214536" y="1682102"/>
              <a:ext cx="309563" cy="309563"/>
            </a:xfrm>
            <a:custGeom>
              <a:avLst/>
              <a:gdLst>
                <a:gd name="T0" fmla="*/ 0 w 138"/>
                <a:gd name="T1" fmla="*/ 0 h 138"/>
                <a:gd name="T2" fmla="*/ 0 w 138"/>
                <a:gd name="T3" fmla="*/ 138 h 138"/>
                <a:gd name="T4" fmla="*/ 138 w 138"/>
                <a:gd name="T5" fmla="*/ 138 h 138"/>
                <a:gd name="T6" fmla="*/ 0 w 138"/>
                <a:gd name="T7" fmla="*/ 0 h 138"/>
              </a:gdLst>
              <a:ahLst/>
              <a:cxnLst>
                <a:cxn ang="0">
                  <a:pos x="T0" y="T1"/>
                </a:cxn>
                <a:cxn ang="0">
                  <a:pos x="T2" y="T3"/>
                </a:cxn>
                <a:cxn ang="0">
                  <a:pos x="T4" y="T5"/>
                </a:cxn>
                <a:cxn ang="0">
                  <a:pos x="T6" y="T7"/>
                </a:cxn>
              </a:cxnLst>
              <a:rect l="0" t="0" r="r" b="b"/>
              <a:pathLst>
                <a:path w="138" h="138">
                  <a:moveTo>
                    <a:pt x="0" y="0"/>
                  </a:moveTo>
                  <a:cubicBezTo>
                    <a:pt x="0" y="138"/>
                    <a:pt x="0" y="138"/>
                    <a:pt x="0" y="138"/>
                  </a:cubicBezTo>
                  <a:cubicBezTo>
                    <a:pt x="138" y="138"/>
                    <a:pt x="138" y="138"/>
                    <a:pt x="138" y="138"/>
                  </a:cubicBezTo>
                  <a:cubicBezTo>
                    <a:pt x="134" y="63"/>
                    <a:pt x="74"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9" name="Freeform 37"/>
            <p:cNvSpPr/>
            <p:nvPr/>
          </p:nvSpPr>
          <p:spPr bwMode="auto">
            <a:xfrm>
              <a:off x="-136302" y="1682102"/>
              <a:ext cx="660400" cy="657225"/>
            </a:xfrm>
            <a:custGeom>
              <a:avLst/>
              <a:gdLst>
                <a:gd name="T0" fmla="*/ 139 w 294"/>
                <a:gd name="T1" fmla="*/ 154 h 293"/>
                <a:gd name="T2" fmla="*/ 139 w 294"/>
                <a:gd name="T3" fmla="*/ 0 h 293"/>
                <a:gd name="T4" fmla="*/ 0 w 294"/>
                <a:gd name="T5" fmla="*/ 146 h 293"/>
                <a:gd name="T6" fmla="*/ 147 w 294"/>
                <a:gd name="T7" fmla="*/ 293 h 293"/>
                <a:gd name="T8" fmla="*/ 294 w 294"/>
                <a:gd name="T9" fmla="*/ 154 h 293"/>
                <a:gd name="T10" fmla="*/ 139 w 294"/>
                <a:gd name="T11" fmla="*/ 154 h 293"/>
              </a:gdLst>
              <a:ahLst/>
              <a:cxnLst>
                <a:cxn ang="0">
                  <a:pos x="T0" y="T1"/>
                </a:cxn>
                <a:cxn ang="0">
                  <a:pos x="T2" y="T3"/>
                </a:cxn>
                <a:cxn ang="0">
                  <a:pos x="T4" y="T5"/>
                </a:cxn>
                <a:cxn ang="0">
                  <a:pos x="T6" y="T7"/>
                </a:cxn>
                <a:cxn ang="0">
                  <a:pos x="T8" y="T9"/>
                </a:cxn>
                <a:cxn ang="0">
                  <a:pos x="T10" y="T11"/>
                </a:cxn>
              </a:cxnLst>
              <a:rect l="0" t="0" r="r" b="b"/>
              <a:pathLst>
                <a:path w="294" h="293">
                  <a:moveTo>
                    <a:pt x="139" y="154"/>
                  </a:moveTo>
                  <a:cubicBezTo>
                    <a:pt x="139" y="0"/>
                    <a:pt x="139" y="0"/>
                    <a:pt x="139" y="0"/>
                  </a:cubicBezTo>
                  <a:cubicBezTo>
                    <a:pt x="61" y="4"/>
                    <a:pt x="0" y="68"/>
                    <a:pt x="0" y="146"/>
                  </a:cubicBezTo>
                  <a:cubicBezTo>
                    <a:pt x="0" y="227"/>
                    <a:pt x="66" y="293"/>
                    <a:pt x="147" y="293"/>
                  </a:cubicBezTo>
                  <a:cubicBezTo>
                    <a:pt x="226" y="293"/>
                    <a:pt x="289" y="232"/>
                    <a:pt x="294" y="154"/>
                  </a:cubicBezTo>
                  <a:lnTo>
                    <a:pt x="139" y="15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0" name="文本框 39"/>
          <p:cNvSpPr txBox="1"/>
          <p:nvPr/>
        </p:nvSpPr>
        <p:spPr>
          <a:xfrm>
            <a:off x="628731" y="530004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9323217" y="5300043"/>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6358521" y="530004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3493626" y="5300043"/>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38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10" presetClass="entr" presetSubtype="0" fill="hold" nodeType="withEffect">
                                  <p:stCondLst>
                                    <p:cond delay="2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2000"/>
                            </p:stCondLst>
                            <p:childTnLst>
                              <p:par>
                                <p:cTn id="33" presetID="2" presetClass="entr" presetSubtype="4" decel="38000" fill="hold"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750" fill="hold"/>
                                        <p:tgtEl>
                                          <p:spTgt spid="33"/>
                                        </p:tgtEl>
                                        <p:attrNameLst>
                                          <p:attrName>ppt_x</p:attrName>
                                        </p:attrNameLst>
                                      </p:cBhvr>
                                      <p:tavLst>
                                        <p:tav tm="0">
                                          <p:val>
                                            <p:strVal val="#ppt_x"/>
                                          </p:val>
                                        </p:tav>
                                        <p:tav tm="100000">
                                          <p:val>
                                            <p:strVal val="#ppt_x"/>
                                          </p:val>
                                        </p:tav>
                                      </p:tavLst>
                                    </p:anim>
                                    <p:anim calcmode="lin" valueType="num">
                                      <p:cBhvr additive="base">
                                        <p:cTn id="36" dur="750" fill="hold"/>
                                        <p:tgtEl>
                                          <p:spTgt spid="33"/>
                                        </p:tgtEl>
                                        <p:attrNameLst>
                                          <p:attrName>ppt_y</p:attrName>
                                        </p:attrNameLst>
                                      </p:cBhvr>
                                      <p:tavLst>
                                        <p:tav tm="0">
                                          <p:val>
                                            <p:strVal val="1+#ppt_h/2"/>
                                          </p:val>
                                        </p:tav>
                                        <p:tav tm="100000">
                                          <p:val>
                                            <p:strVal val="#ppt_y"/>
                                          </p:val>
                                        </p:tav>
                                      </p:tavLst>
                                    </p:anim>
                                  </p:childTnLst>
                                </p:cTn>
                              </p:par>
                              <p:par>
                                <p:cTn id="37" presetID="10" presetClass="entr" presetSubtype="0" fill="hold" nodeType="withEffect">
                                  <p:stCondLst>
                                    <p:cond delay="25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wipe(left)">
                                      <p:cBhvr>
                                        <p:cTn id="43" dur="500"/>
                                        <p:tgtEl>
                                          <p:spTgt spid="43"/>
                                        </p:tgtEl>
                                      </p:cBhvr>
                                    </p:animEffect>
                                  </p:childTnLst>
                                </p:cTn>
                              </p:par>
                            </p:childTnLst>
                          </p:cTn>
                        </p:par>
                        <p:par>
                          <p:cTn id="44" fill="hold">
                            <p:stCondLst>
                              <p:cond delay="3500"/>
                            </p:stCondLst>
                            <p:childTnLst>
                              <p:par>
                                <p:cTn id="45" presetID="2" presetClass="entr" presetSubtype="4" decel="38000"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750" fill="hold"/>
                                        <p:tgtEl>
                                          <p:spTgt spid="15"/>
                                        </p:tgtEl>
                                        <p:attrNameLst>
                                          <p:attrName>ppt_x</p:attrName>
                                        </p:attrNameLst>
                                      </p:cBhvr>
                                      <p:tavLst>
                                        <p:tav tm="0">
                                          <p:val>
                                            <p:strVal val="#ppt_x"/>
                                          </p:val>
                                        </p:tav>
                                        <p:tav tm="100000">
                                          <p:val>
                                            <p:strVal val="#ppt_x"/>
                                          </p:val>
                                        </p:tav>
                                      </p:tavLst>
                                    </p:anim>
                                    <p:anim calcmode="lin" valueType="num">
                                      <p:cBhvr additive="base">
                                        <p:cTn id="48" dur="750" fill="hold"/>
                                        <p:tgtEl>
                                          <p:spTgt spid="15"/>
                                        </p:tgtEl>
                                        <p:attrNameLst>
                                          <p:attrName>ppt_y</p:attrName>
                                        </p:attrNameLst>
                                      </p:cBhvr>
                                      <p:tavLst>
                                        <p:tav tm="0">
                                          <p:val>
                                            <p:strVal val="1+#ppt_h/2"/>
                                          </p:val>
                                        </p:tav>
                                        <p:tav tm="100000">
                                          <p:val>
                                            <p:strVal val="#ppt_y"/>
                                          </p:val>
                                        </p:tav>
                                      </p:tavLst>
                                    </p:anim>
                                  </p:childTnLst>
                                </p:cTn>
                              </p:par>
                              <p:par>
                                <p:cTn id="49" presetID="10" presetClass="entr" presetSubtype="0" fill="hold" nodeType="withEffect">
                                  <p:stCondLst>
                                    <p:cond delay="25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left)">
                                      <p:cBhvr>
                                        <p:cTn id="55" dur="500"/>
                                        <p:tgtEl>
                                          <p:spTgt spid="42"/>
                                        </p:tgtEl>
                                      </p:cBhvr>
                                    </p:animEffect>
                                  </p:childTnLst>
                                </p:cTn>
                              </p:par>
                            </p:childTnLst>
                          </p:cTn>
                        </p:par>
                        <p:par>
                          <p:cTn id="56" fill="hold">
                            <p:stCondLst>
                              <p:cond delay="5000"/>
                            </p:stCondLst>
                            <p:childTnLst>
                              <p:par>
                                <p:cTn id="57" presetID="2" presetClass="entr" presetSubtype="4" decel="38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750" fill="hold"/>
                                        <p:tgtEl>
                                          <p:spTgt spid="25"/>
                                        </p:tgtEl>
                                        <p:attrNameLst>
                                          <p:attrName>ppt_x</p:attrName>
                                        </p:attrNameLst>
                                      </p:cBhvr>
                                      <p:tavLst>
                                        <p:tav tm="0">
                                          <p:val>
                                            <p:strVal val="#ppt_x"/>
                                          </p:val>
                                        </p:tav>
                                        <p:tav tm="100000">
                                          <p:val>
                                            <p:strVal val="#ppt_x"/>
                                          </p:val>
                                        </p:tav>
                                      </p:tavLst>
                                    </p:anim>
                                    <p:anim calcmode="lin" valueType="num">
                                      <p:cBhvr additive="base">
                                        <p:cTn id="60" dur="750" fill="hold"/>
                                        <p:tgtEl>
                                          <p:spTgt spid="25"/>
                                        </p:tgtEl>
                                        <p:attrNameLst>
                                          <p:attrName>ppt_y</p:attrName>
                                        </p:attrNameLst>
                                      </p:cBhvr>
                                      <p:tavLst>
                                        <p:tav tm="0">
                                          <p:val>
                                            <p:strVal val="1+#ppt_h/2"/>
                                          </p:val>
                                        </p:tav>
                                        <p:tav tm="100000">
                                          <p:val>
                                            <p:strVal val="#ppt_y"/>
                                          </p:val>
                                        </p:tav>
                                      </p:tavLst>
                                    </p:anim>
                                  </p:childTnLst>
                                </p:cTn>
                              </p:par>
                              <p:par>
                                <p:cTn id="61" presetID="10" presetClass="entr" presetSubtype="0" fill="hold" nodeType="withEffect">
                                  <p:stCondLst>
                                    <p:cond delay="25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childTnLst>
                          </p:cTn>
                        </p:par>
                        <p:par>
                          <p:cTn id="64" fill="hold">
                            <p:stCondLst>
                              <p:cond delay="6000"/>
                            </p:stCondLst>
                            <p:childTnLst>
                              <p:par>
                                <p:cTn id="65" presetID="22" presetClass="entr" presetSubtype="8"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left)">
                                      <p:cBhvr>
                                        <p:cTn id="6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40" grpId="0"/>
      <p:bldP spid="41" grpId="0"/>
      <p:bldP spid="42" grpId="0"/>
      <p:bldP spid="4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876744" y="2975171"/>
            <a:ext cx="1109599" cy="1134478"/>
          </a:xfrm>
          <a:prstGeom prst="rect">
            <a:avLst/>
          </a:prstGeom>
        </p:spPr>
        <p:txBody>
          <a:bodyPr wrap="none">
            <a:spAutoFit/>
          </a:bodyPr>
          <a:lstStyle/>
          <a:p>
            <a:pPr algn="ctr">
              <a:defRPr/>
            </a:pPr>
            <a:r>
              <a:rPr lang="en-US" altLang="zh-CN" sz="677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03</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成功项目展示</a:t>
            </a:r>
            <a:endPar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22" name="组合 21"/>
          <p:cNvGrpSpPr/>
          <p:nvPr/>
        </p:nvGrpSpPr>
        <p:grpSpPr>
          <a:xfrm rot="2597991">
            <a:off x="6035147" y="1920828"/>
            <a:ext cx="1845185" cy="1594315"/>
            <a:chOff x="6077835" y="2459054"/>
            <a:chExt cx="1845185" cy="1594315"/>
          </a:xfrm>
        </p:grpSpPr>
        <p:sp>
          <p:nvSpPr>
            <p:cNvPr id="23" name="等腰三角形 2"/>
            <p:cNvSpPr/>
            <p:nvPr/>
          </p:nvSpPr>
          <p:spPr bwMode="auto">
            <a:xfrm rot="3036074">
              <a:off x="6203270" y="2333619"/>
              <a:ext cx="1594315" cy="184518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4" name="椭圆 23"/>
            <p:cNvSpPr/>
            <p:nvPr/>
          </p:nvSpPr>
          <p:spPr>
            <a:xfrm>
              <a:off x="6235319" y="2661826"/>
              <a:ext cx="1362979" cy="136262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latin typeface="微软雅黑" panose="020B0503020204020204" pitchFamily="34" charset="-122"/>
              </a:endParaRPr>
            </a:p>
          </p:txBody>
        </p:sp>
        <p:sp>
          <p:nvSpPr>
            <p:cNvPr id="25" name="TextBox 29"/>
            <p:cNvSpPr txBox="1"/>
            <p:nvPr/>
          </p:nvSpPr>
          <p:spPr>
            <a:xfrm rot="19002009">
              <a:off x="6463625" y="3051491"/>
              <a:ext cx="965627" cy="553672"/>
            </a:xfrm>
            <a:prstGeom prst="rect">
              <a:avLst/>
            </a:prstGeom>
            <a:noFill/>
            <a:ln>
              <a:noFill/>
            </a:ln>
          </p:spPr>
          <p:txBody>
            <a:bodyPr wrap="none" lIns="81473" tIns="40738" rIns="81473" bIns="4073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成功</a:t>
              </a:r>
              <a:endParaRPr lang="en-US" altLang="zh-CN" sz="2510" dirty="0">
                <a:latin typeface="微软雅黑" panose="020B0503020204020204" pitchFamily="34" charset="-122"/>
                <a:ea typeface="微软雅黑" panose="020B0503020204020204" pitchFamily="34" charset="-122"/>
              </a:endParaRPr>
            </a:p>
            <a:p>
              <a:pPr defTabSz="1212215" fontAlgn="base">
                <a:spcBef>
                  <a:spcPct val="0"/>
                </a:spcBef>
                <a:spcAft>
                  <a:spcPct val="0"/>
                </a:spcAft>
              </a:pPr>
              <a:r>
                <a:rPr lang="zh-CN" altLang="en-US" sz="2510" dirty="0" smtClean="0">
                  <a:latin typeface="微软雅黑" panose="020B0503020204020204" pitchFamily="34" charset="-122"/>
                  <a:ea typeface="微软雅黑" panose="020B0503020204020204" pitchFamily="34" charset="-122"/>
                </a:rPr>
                <a:t>项目二</a:t>
              </a:r>
              <a:endParaRPr lang="zh-CN" altLang="en-US" sz="2510" dirty="0">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rot="2497758">
            <a:off x="5157640" y="3456602"/>
            <a:ext cx="1594729" cy="1844706"/>
            <a:chOff x="5182645" y="3454020"/>
            <a:chExt cx="1594729" cy="1844706"/>
          </a:xfrm>
        </p:grpSpPr>
        <p:sp>
          <p:nvSpPr>
            <p:cNvPr id="27" name="等腰三角形 2"/>
            <p:cNvSpPr/>
            <p:nvPr/>
          </p:nvSpPr>
          <p:spPr bwMode="auto">
            <a:xfrm rot="8763501">
              <a:off x="5182645" y="3454020"/>
              <a:ext cx="1594729" cy="1844706"/>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28" name="椭圆 27"/>
            <p:cNvSpPr/>
            <p:nvPr/>
          </p:nvSpPr>
          <p:spPr>
            <a:xfrm>
              <a:off x="5246384" y="3600971"/>
              <a:ext cx="1362979" cy="136262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latin typeface="微软雅黑" panose="020B0503020204020204" pitchFamily="34" charset="-122"/>
              </a:endParaRPr>
            </a:p>
          </p:txBody>
        </p:sp>
        <p:sp>
          <p:nvSpPr>
            <p:cNvPr id="29" name="TextBox 30"/>
            <p:cNvSpPr txBox="1"/>
            <p:nvPr/>
          </p:nvSpPr>
          <p:spPr>
            <a:xfrm rot="19102242">
              <a:off x="5454294" y="3956270"/>
              <a:ext cx="965627" cy="553672"/>
            </a:xfrm>
            <a:prstGeom prst="rect">
              <a:avLst/>
            </a:prstGeom>
            <a:noFill/>
            <a:ln>
              <a:noFill/>
            </a:ln>
          </p:spPr>
          <p:txBody>
            <a:bodyPr wrap="none" lIns="81473" tIns="40738" rIns="81473" bIns="4073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成功</a:t>
              </a:r>
              <a:endParaRPr lang="en-US" altLang="zh-CN" sz="2510" dirty="0">
                <a:latin typeface="微软雅黑" panose="020B0503020204020204" pitchFamily="34" charset="-122"/>
                <a:ea typeface="微软雅黑" panose="020B0503020204020204" pitchFamily="34" charset="-122"/>
              </a:endParaRPr>
            </a:p>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项目二</a:t>
              </a:r>
            </a:p>
          </p:txBody>
        </p:sp>
      </p:grpSp>
      <p:grpSp>
        <p:nvGrpSpPr>
          <p:cNvPr id="30" name="组合 29"/>
          <p:cNvGrpSpPr/>
          <p:nvPr/>
        </p:nvGrpSpPr>
        <p:grpSpPr>
          <a:xfrm>
            <a:off x="4102508" y="1982917"/>
            <a:ext cx="1845185" cy="1594315"/>
            <a:chOff x="4589770" y="2077904"/>
            <a:chExt cx="1845185" cy="1594315"/>
          </a:xfrm>
        </p:grpSpPr>
        <p:sp>
          <p:nvSpPr>
            <p:cNvPr id="31" name="等腰三角形 2"/>
            <p:cNvSpPr/>
            <p:nvPr/>
          </p:nvSpPr>
          <p:spPr bwMode="auto">
            <a:xfrm rot="16474575">
              <a:off x="4715205" y="1952469"/>
              <a:ext cx="1594315" cy="1845185"/>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latin typeface="微软雅黑" panose="020B0503020204020204" pitchFamily="34" charset="-122"/>
              </a:endParaRPr>
            </a:p>
          </p:txBody>
        </p:sp>
        <p:sp>
          <p:nvSpPr>
            <p:cNvPr id="32" name="椭圆 31"/>
            <p:cNvSpPr/>
            <p:nvPr/>
          </p:nvSpPr>
          <p:spPr>
            <a:xfrm>
              <a:off x="4963413" y="2208560"/>
              <a:ext cx="1362979" cy="136262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latin typeface="微软雅黑" panose="020B0503020204020204" pitchFamily="34" charset="-122"/>
              </a:endParaRPr>
            </a:p>
          </p:txBody>
        </p:sp>
        <p:sp>
          <p:nvSpPr>
            <p:cNvPr id="33" name="TextBox 31"/>
            <p:cNvSpPr txBox="1"/>
            <p:nvPr/>
          </p:nvSpPr>
          <p:spPr>
            <a:xfrm>
              <a:off x="5162089" y="2564958"/>
              <a:ext cx="965627" cy="553672"/>
            </a:xfrm>
            <a:prstGeom prst="rect">
              <a:avLst/>
            </a:prstGeom>
            <a:noFill/>
            <a:ln>
              <a:noFill/>
            </a:ln>
          </p:spPr>
          <p:txBody>
            <a:bodyPr wrap="none" lIns="81473" tIns="40738" rIns="81473" bIns="40738"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pPr defTabSz="1212215" fontAlgn="base">
                <a:spcBef>
                  <a:spcPct val="0"/>
                </a:spcBef>
                <a:spcAft>
                  <a:spcPct val="0"/>
                </a:spcAft>
              </a:pPr>
              <a:r>
                <a:rPr lang="zh-CN" altLang="en-US" sz="2510" dirty="0">
                  <a:latin typeface="微软雅黑" panose="020B0503020204020204" pitchFamily="34" charset="-122"/>
                  <a:ea typeface="微软雅黑" panose="020B0503020204020204" pitchFamily="34" charset="-122"/>
                </a:rPr>
                <a:t>成功</a:t>
              </a:r>
              <a:endParaRPr lang="en-US" altLang="zh-CN" sz="2510" dirty="0">
                <a:latin typeface="微软雅黑" panose="020B0503020204020204" pitchFamily="34" charset="-122"/>
                <a:ea typeface="微软雅黑" panose="020B0503020204020204" pitchFamily="34" charset="-122"/>
              </a:endParaRPr>
            </a:p>
            <a:p>
              <a:pPr defTabSz="1212215" fontAlgn="base">
                <a:spcBef>
                  <a:spcPct val="0"/>
                </a:spcBef>
                <a:spcAft>
                  <a:spcPct val="0"/>
                </a:spcAft>
              </a:pPr>
              <a:r>
                <a:rPr lang="zh-CN" altLang="en-US" sz="2510" dirty="0" smtClean="0">
                  <a:latin typeface="微软雅黑" panose="020B0503020204020204" pitchFamily="34" charset="-122"/>
                  <a:ea typeface="微软雅黑" panose="020B0503020204020204" pitchFamily="34" charset="-122"/>
                </a:rPr>
                <a:t>项目一</a:t>
              </a:r>
              <a:endParaRPr lang="zh-CN" altLang="en-US" sz="2510" dirty="0">
                <a:latin typeface="微软雅黑" panose="020B0503020204020204" pitchFamily="34" charset="-122"/>
                <a:ea typeface="微软雅黑" panose="020B0503020204020204" pitchFamily="34" charset="-122"/>
              </a:endParaRPr>
            </a:p>
          </p:txBody>
        </p:sp>
      </p:grpSp>
      <p:sp>
        <p:nvSpPr>
          <p:cNvPr id="34" name="矩形 33"/>
          <p:cNvSpPr/>
          <p:nvPr/>
        </p:nvSpPr>
        <p:spPr bwMode="auto">
          <a:xfrm>
            <a:off x="8404944" y="2216205"/>
            <a:ext cx="2193535" cy="1340748"/>
          </a:xfrm>
          <a:prstGeom prst="rect">
            <a:avLst/>
          </a:prstGeom>
          <a:blipFill rotWithShape="1">
            <a:blip r:embed="rId3" cstate="screen">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a:outerShdw blurRad="368300" dist="38100" dir="5400000" algn="t" rotWithShape="0">
              <a:prstClr val="black">
                <a:alpha val="40000"/>
              </a:prstClr>
            </a:outerShdw>
          </a:effectLst>
        </p:spPr>
        <p:txBody>
          <a:bodyPr vert="horz" wrap="square" lIns="81473" tIns="40738" rIns="81473" bIns="40738" numCol="1" rtlCol="0" anchor="t" anchorCtr="0" compatLnSpc="1"/>
          <a:lstStyle/>
          <a:p>
            <a:pPr defTabSz="814705" fontAlgn="base">
              <a:spcBef>
                <a:spcPct val="0"/>
              </a:spcBef>
              <a:spcAft>
                <a:spcPct val="0"/>
              </a:spcAft>
            </a:pPr>
            <a:endParaRPr lang="zh-CN" altLang="en-US" sz="1630">
              <a:solidFill>
                <a:srgbClr val="6C6C6C"/>
              </a:solidFill>
              <a:latin typeface="微软雅黑" panose="020B0503020204020204" pitchFamily="34" charset="-122"/>
            </a:endParaRPr>
          </a:p>
        </p:txBody>
      </p:sp>
      <p:sp>
        <p:nvSpPr>
          <p:cNvPr id="35" name="矩形 34"/>
          <p:cNvSpPr/>
          <p:nvPr/>
        </p:nvSpPr>
        <p:spPr bwMode="auto">
          <a:xfrm>
            <a:off x="1342169" y="2216205"/>
            <a:ext cx="2233171" cy="1364229"/>
          </a:xfrm>
          <a:prstGeom prst="rect">
            <a:avLst/>
          </a:prstGeom>
          <a:blipFill rotWithShape="1">
            <a:blip r:embed="rId4" cstate="screen">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a:outerShdw blurRad="368300" dist="38100" dir="5400000" algn="t" rotWithShape="0">
              <a:prstClr val="black">
                <a:alpha val="40000"/>
              </a:prstClr>
            </a:outerShdw>
          </a:effectLst>
        </p:spPr>
        <p:txBody>
          <a:bodyPr vert="horz" wrap="square" lIns="81473" tIns="40738" rIns="81473" bIns="40738" numCol="1" rtlCol="0" anchor="t" anchorCtr="0" compatLnSpc="1"/>
          <a:lstStyle/>
          <a:p>
            <a:pPr defTabSz="814705" fontAlgn="base">
              <a:spcBef>
                <a:spcPct val="0"/>
              </a:spcBef>
              <a:spcAft>
                <a:spcPct val="0"/>
              </a:spcAft>
            </a:pPr>
            <a:endParaRPr lang="zh-CN" altLang="en-US" sz="1630">
              <a:solidFill>
                <a:srgbClr val="6C6C6C"/>
              </a:solidFill>
              <a:latin typeface="微软雅黑" panose="020B0503020204020204" pitchFamily="34" charset="-122"/>
            </a:endParaRPr>
          </a:p>
        </p:txBody>
      </p:sp>
      <p:sp>
        <p:nvSpPr>
          <p:cNvPr id="36" name="矩形 35"/>
          <p:cNvSpPr/>
          <p:nvPr/>
        </p:nvSpPr>
        <p:spPr bwMode="auto">
          <a:xfrm>
            <a:off x="4838186" y="5443920"/>
            <a:ext cx="2233635" cy="1340748"/>
          </a:xfrm>
          <a:prstGeom prst="rect">
            <a:avLst/>
          </a:prstGeom>
          <a:blipFill>
            <a:blip r:embed="rId5" cstate="screen">
              <a:extLst>
                <a:ext uri="{28A0092B-C50C-407E-A947-70E740481C1C}">
                  <a14:useLocalDpi xmlns:a14="http://schemas.microsoft.com/office/drawing/2010/main"/>
                </a:ext>
              </a:extLst>
            </a:blip>
            <a:stretch>
              <a:fillRect/>
            </a:stretch>
          </a:blipFill>
          <a:ln w="9525" cap="flat" cmpd="sng" algn="ctr">
            <a:noFill/>
            <a:prstDash val="solid"/>
            <a:round/>
            <a:headEnd type="none" w="med" len="med"/>
            <a:tailEnd type="none" w="med" len="med"/>
          </a:ln>
          <a:effectLst>
            <a:outerShdw blurRad="368300" dist="38100" dir="5400000" algn="t" rotWithShape="0">
              <a:prstClr val="black">
                <a:alpha val="40000"/>
              </a:prstClr>
            </a:outerShdw>
          </a:effectLst>
        </p:spPr>
        <p:txBody>
          <a:bodyPr vert="horz" wrap="square" lIns="81473" tIns="40738" rIns="81473" bIns="40738" numCol="1" rtlCol="0" anchor="t" anchorCtr="0" compatLnSpc="1"/>
          <a:lstStyle/>
          <a:p>
            <a:pPr defTabSz="814705" fontAlgn="base">
              <a:spcBef>
                <a:spcPct val="0"/>
              </a:spcBef>
              <a:spcAft>
                <a:spcPct val="0"/>
              </a:spcAft>
            </a:pPr>
            <a:endParaRPr lang="zh-CN" altLang="en-US" sz="1630">
              <a:solidFill>
                <a:srgbClr val="6C6C6C"/>
              </a:solidFill>
              <a:latin typeface="微软雅黑" panose="020B0503020204020204" pitchFamily="34" charset="-122"/>
            </a:endParaRPr>
          </a:p>
        </p:txBody>
      </p:sp>
      <p:sp>
        <p:nvSpPr>
          <p:cNvPr id="37" name="文本框 36"/>
          <p:cNvSpPr txBox="1"/>
          <p:nvPr/>
        </p:nvSpPr>
        <p:spPr>
          <a:xfrm>
            <a:off x="7386564" y="5787723"/>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285830" y="3940192"/>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8416292" y="3889263"/>
            <a:ext cx="2339102" cy="1261884"/>
          </a:xfrm>
          <a:prstGeom prst="rect">
            <a:avLst/>
          </a:prstGeom>
          <a:noFill/>
          <a:effectLst/>
        </p:spPr>
        <p:txBody>
          <a:bodyPr wrap="none" rtlCol="0">
            <a:spAutoFit/>
          </a:bodyPr>
          <a:lstStyle/>
          <a:p>
            <a:r>
              <a:rPr lang="zh-CN" altLang="en-US" sz="2000" dirty="0" smtClean="0">
                <a:solidFill>
                  <a:srgbClr val="E33B38"/>
                </a:solidFill>
                <a:latin typeface="微软雅黑" panose="020B0503020204020204" pitchFamily="34" charset="-122"/>
                <a:ea typeface="微软雅黑" panose="020B0503020204020204" pitchFamily="34" charset="-122"/>
              </a:rPr>
              <a:t> </a:t>
            </a:r>
            <a:r>
              <a:rPr lang="zh-CN" altLang="en-US" sz="200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a:t>
            </a:r>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2" fill="hold"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1+#ppt_w/2"/>
                                          </p:val>
                                        </p:tav>
                                        <p:tav tm="100000">
                                          <p:val>
                                            <p:strVal val="#ppt_x"/>
                                          </p:val>
                                        </p:tav>
                                      </p:tavLst>
                                    </p:anim>
                                    <p:anim calcmode="lin" valueType="num">
                                      <p:cBhvr additive="base">
                                        <p:cTn id="24" dur="750" fill="hold"/>
                                        <p:tgtEl>
                                          <p:spTgt spid="30"/>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9"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dissolve">
                                      <p:cBhvr>
                                        <p:cTn id="28" dur="500"/>
                                        <p:tgtEl>
                                          <p:spTgt spid="35"/>
                                        </p:tgtEl>
                                      </p:cBhvr>
                                    </p:animEffect>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750"/>
                                        <p:tgtEl>
                                          <p:spTgt spid="38"/>
                                        </p:tgtEl>
                                      </p:cBhvr>
                                    </p:animEffect>
                                    <p:anim calcmode="lin" valueType="num">
                                      <p:cBhvr>
                                        <p:cTn id="33" dur="750" fill="hold"/>
                                        <p:tgtEl>
                                          <p:spTgt spid="38"/>
                                        </p:tgtEl>
                                        <p:attrNameLst>
                                          <p:attrName>ppt_x</p:attrName>
                                        </p:attrNameLst>
                                      </p:cBhvr>
                                      <p:tavLst>
                                        <p:tav tm="0">
                                          <p:val>
                                            <p:strVal val="#ppt_x"/>
                                          </p:val>
                                        </p:tav>
                                        <p:tav tm="100000">
                                          <p:val>
                                            <p:strVal val="#ppt_x"/>
                                          </p:val>
                                        </p:tav>
                                      </p:tavLst>
                                    </p:anim>
                                    <p:anim calcmode="lin" valueType="num">
                                      <p:cBhvr>
                                        <p:cTn id="34" dur="750" fill="hold"/>
                                        <p:tgtEl>
                                          <p:spTgt spid="38"/>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2" presetClass="entr" presetSubtype="8"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750" fill="hold"/>
                                        <p:tgtEl>
                                          <p:spTgt spid="22"/>
                                        </p:tgtEl>
                                        <p:attrNameLst>
                                          <p:attrName>ppt_x</p:attrName>
                                        </p:attrNameLst>
                                      </p:cBhvr>
                                      <p:tavLst>
                                        <p:tav tm="0">
                                          <p:val>
                                            <p:strVal val="0-#ppt_w/2"/>
                                          </p:val>
                                        </p:tav>
                                        <p:tav tm="100000">
                                          <p:val>
                                            <p:strVal val="#ppt_x"/>
                                          </p:val>
                                        </p:tav>
                                      </p:tavLst>
                                    </p:anim>
                                    <p:anim calcmode="lin" valueType="num">
                                      <p:cBhvr additive="base">
                                        <p:cTn id="39" dur="75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9" presetClass="entr" presetSubtype="0" fill="hold" grpId="0" nodeType="after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dissolve">
                                      <p:cBhvr>
                                        <p:cTn id="43" dur="500"/>
                                        <p:tgtEl>
                                          <p:spTgt spid="34"/>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750"/>
                                        <p:tgtEl>
                                          <p:spTgt spid="39"/>
                                        </p:tgtEl>
                                      </p:cBhvr>
                                    </p:animEffect>
                                    <p:anim calcmode="lin" valueType="num">
                                      <p:cBhvr>
                                        <p:cTn id="48" dur="750" fill="hold"/>
                                        <p:tgtEl>
                                          <p:spTgt spid="39"/>
                                        </p:tgtEl>
                                        <p:attrNameLst>
                                          <p:attrName>ppt_x</p:attrName>
                                        </p:attrNameLst>
                                      </p:cBhvr>
                                      <p:tavLst>
                                        <p:tav tm="0">
                                          <p:val>
                                            <p:strVal val="#ppt_x"/>
                                          </p:val>
                                        </p:tav>
                                        <p:tav tm="100000">
                                          <p:val>
                                            <p:strVal val="#ppt_x"/>
                                          </p:val>
                                        </p:tav>
                                      </p:tavLst>
                                    </p:anim>
                                    <p:anim calcmode="lin" valueType="num">
                                      <p:cBhvr>
                                        <p:cTn id="49" dur="750" fill="hold"/>
                                        <p:tgtEl>
                                          <p:spTgt spid="39"/>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 presetClass="entr" presetSubtype="1"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750" fill="hold"/>
                                        <p:tgtEl>
                                          <p:spTgt spid="26"/>
                                        </p:tgtEl>
                                        <p:attrNameLst>
                                          <p:attrName>ppt_x</p:attrName>
                                        </p:attrNameLst>
                                      </p:cBhvr>
                                      <p:tavLst>
                                        <p:tav tm="0">
                                          <p:val>
                                            <p:strVal val="#ppt_x"/>
                                          </p:val>
                                        </p:tav>
                                        <p:tav tm="100000">
                                          <p:val>
                                            <p:strVal val="#ppt_x"/>
                                          </p:val>
                                        </p:tav>
                                      </p:tavLst>
                                    </p:anim>
                                    <p:anim calcmode="lin" valueType="num">
                                      <p:cBhvr additive="base">
                                        <p:cTn id="54" dur="750" fill="hold"/>
                                        <p:tgtEl>
                                          <p:spTgt spid="26"/>
                                        </p:tgtEl>
                                        <p:attrNameLst>
                                          <p:attrName>ppt_y</p:attrName>
                                        </p:attrNameLst>
                                      </p:cBhvr>
                                      <p:tavLst>
                                        <p:tav tm="0">
                                          <p:val>
                                            <p:strVal val="0-#ppt_h/2"/>
                                          </p:val>
                                        </p:tav>
                                        <p:tav tm="100000">
                                          <p:val>
                                            <p:strVal val="#ppt_y"/>
                                          </p:val>
                                        </p:tav>
                                      </p:tavLst>
                                    </p:anim>
                                  </p:childTnLst>
                                </p:cTn>
                              </p:par>
                            </p:childTnLst>
                          </p:cTn>
                        </p:par>
                        <p:par>
                          <p:cTn id="55" fill="hold">
                            <p:stCondLst>
                              <p:cond delay="6500"/>
                            </p:stCondLst>
                            <p:childTnLst>
                              <p:par>
                                <p:cTn id="56" presetID="9"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dissolve">
                                      <p:cBhvr>
                                        <p:cTn id="58" dur="500"/>
                                        <p:tgtEl>
                                          <p:spTgt spid="36"/>
                                        </p:tgtEl>
                                      </p:cBhvr>
                                    </p:animEffect>
                                  </p:childTnLst>
                                </p:cTn>
                              </p:par>
                            </p:childTnLst>
                          </p:cTn>
                        </p:par>
                        <p:par>
                          <p:cTn id="59" fill="hold">
                            <p:stCondLst>
                              <p:cond delay="7000"/>
                            </p:stCondLst>
                            <p:childTnLst>
                              <p:par>
                                <p:cTn id="60" presetID="42" presetClass="entr" presetSubtype="0" fill="hold" grpId="0" nodeType="after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fade">
                                      <p:cBhvr>
                                        <p:cTn id="62" dur="750"/>
                                        <p:tgtEl>
                                          <p:spTgt spid="37"/>
                                        </p:tgtEl>
                                      </p:cBhvr>
                                    </p:animEffect>
                                    <p:anim calcmode="lin" valueType="num">
                                      <p:cBhvr>
                                        <p:cTn id="63" dur="750" fill="hold"/>
                                        <p:tgtEl>
                                          <p:spTgt spid="37"/>
                                        </p:tgtEl>
                                        <p:attrNameLst>
                                          <p:attrName>ppt_x</p:attrName>
                                        </p:attrNameLst>
                                      </p:cBhvr>
                                      <p:tavLst>
                                        <p:tav tm="0">
                                          <p:val>
                                            <p:strVal val="#ppt_x"/>
                                          </p:val>
                                        </p:tav>
                                        <p:tav tm="100000">
                                          <p:val>
                                            <p:strVal val="#ppt_x"/>
                                          </p:val>
                                        </p:tav>
                                      </p:tavLst>
                                    </p:anim>
                                    <p:anim calcmode="lin" valueType="num">
                                      <p:cBhvr>
                                        <p:cTn id="64" dur="75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4" grpId="0" bldLvl="0" animBg="1"/>
      <p:bldP spid="35" grpId="0" bldLvl="0" animBg="1"/>
      <p:bldP spid="36" grpId="0" bldLvl="0" animBg="1"/>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036434" y="3822793"/>
            <a:ext cx="2944723" cy="2530315"/>
            <a:chOff x="1036434" y="3822793"/>
            <a:chExt cx="2944723" cy="2530315"/>
          </a:xfrm>
        </p:grpSpPr>
        <p:sp>
          <p:nvSpPr>
            <p:cNvPr id="9" name="圆角矩形 8"/>
            <p:cNvSpPr/>
            <p:nvPr/>
          </p:nvSpPr>
          <p:spPr>
            <a:xfrm>
              <a:off x="1036434"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文本框 9"/>
            <p:cNvSpPr txBox="1"/>
            <p:nvPr/>
          </p:nvSpPr>
          <p:spPr>
            <a:xfrm>
              <a:off x="1124480" y="4426427"/>
              <a:ext cx="2698175" cy="1926681"/>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24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24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11" name="组合 10"/>
          <p:cNvGrpSpPr/>
          <p:nvPr/>
        </p:nvGrpSpPr>
        <p:grpSpPr>
          <a:xfrm>
            <a:off x="4606786" y="3822793"/>
            <a:ext cx="2944723" cy="2354222"/>
            <a:chOff x="4606786" y="3822793"/>
            <a:chExt cx="2944723" cy="2354222"/>
          </a:xfrm>
        </p:grpSpPr>
        <p:sp>
          <p:nvSpPr>
            <p:cNvPr id="12" name="圆角矩形 11"/>
            <p:cNvSpPr/>
            <p:nvPr/>
          </p:nvSpPr>
          <p:spPr>
            <a:xfrm>
              <a:off x="4606786"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729737" y="4410378"/>
              <a:ext cx="2698175" cy="1766637"/>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16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16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14" name="组合 13"/>
          <p:cNvGrpSpPr/>
          <p:nvPr/>
        </p:nvGrpSpPr>
        <p:grpSpPr>
          <a:xfrm>
            <a:off x="8177138" y="3822793"/>
            <a:ext cx="2944723" cy="2511849"/>
            <a:chOff x="8177138" y="3822793"/>
            <a:chExt cx="2944723" cy="2511849"/>
          </a:xfrm>
        </p:grpSpPr>
        <p:sp>
          <p:nvSpPr>
            <p:cNvPr id="15" name="圆角矩形 14"/>
            <p:cNvSpPr/>
            <p:nvPr/>
          </p:nvSpPr>
          <p:spPr>
            <a:xfrm>
              <a:off x="8177138" y="3822793"/>
              <a:ext cx="2944723" cy="1760272"/>
            </a:xfrm>
            <a:prstGeom prst="roundRect">
              <a:avLst>
                <a:gd name="adj" fmla="val 7594"/>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文本框 15"/>
            <p:cNvSpPr txBox="1"/>
            <p:nvPr/>
          </p:nvSpPr>
          <p:spPr>
            <a:xfrm>
              <a:off x="8305003" y="4426427"/>
              <a:ext cx="2698175" cy="1908215"/>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a:p>
              <a:pPr fontAlgn="auto">
                <a:lnSpc>
                  <a:spcPct val="130000"/>
                </a:lnSpc>
                <a:spcBef>
                  <a:spcPts val="0"/>
                </a:spcBef>
                <a:spcAft>
                  <a:spcPts val="0"/>
                </a:spcAft>
              </a:pPr>
              <a:r>
                <a:rPr lang="zh-CN" altLang="en-US" sz="2000" dirty="0">
                  <a:solidFill>
                    <a:prstClr val="white">
                      <a:lumMod val="50000"/>
                    </a:prstClr>
                  </a:solidFill>
                  <a:latin typeface="微软雅黑" panose="020B0503020204020204" pitchFamily="34" charset="-122"/>
                  <a:ea typeface="微软雅黑" panose="020B0503020204020204" pitchFamily="34" charset="-122"/>
                  <a:cs typeface="+mn-ea"/>
                  <a:sym typeface="+mn-lt"/>
                </a:rPr>
                <a:t>。</a:t>
              </a:r>
              <a:endParaRPr lang="en-US" altLang="zh-CN" sz="2000" dirty="0">
                <a:solidFill>
                  <a:prstClr val="white">
                    <a:lumMod val="50000"/>
                  </a:prstClr>
                </a:solidFill>
                <a:latin typeface="微软雅黑" panose="020B0503020204020204" pitchFamily="34" charset="-122"/>
                <a:ea typeface="微软雅黑" panose="020B0503020204020204" pitchFamily="34" charset="-122"/>
                <a:cs typeface="+mn-ea"/>
                <a:sym typeface="+mn-lt"/>
              </a:endParaRPr>
            </a:p>
          </p:txBody>
        </p:sp>
      </p:grpSp>
      <p:grpSp>
        <p:nvGrpSpPr>
          <p:cNvPr id="17" name="组合 16"/>
          <p:cNvGrpSpPr/>
          <p:nvPr/>
        </p:nvGrpSpPr>
        <p:grpSpPr>
          <a:xfrm>
            <a:off x="5598019" y="1744395"/>
            <a:ext cx="984738" cy="984738"/>
            <a:chOff x="5598019" y="1744395"/>
            <a:chExt cx="984738" cy="984738"/>
          </a:xfrm>
        </p:grpSpPr>
        <p:sp>
          <p:nvSpPr>
            <p:cNvPr id="18" name="椭圆 17"/>
            <p:cNvSpPr/>
            <p:nvPr/>
          </p:nvSpPr>
          <p:spPr>
            <a:xfrm>
              <a:off x="5598019" y="1744395"/>
              <a:ext cx="984738" cy="984738"/>
            </a:xfrm>
            <a:prstGeom prst="ellipse">
              <a:avLst/>
            </a:prstGeom>
            <a:gradFill>
              <a:gsLst>
                <a:gs pos="0">
                  <a:srgbClr val="E4E4E4"/>
                </a:gs>
                <a:gs pos="100000">
                  <a:srgbClr val="FEFEFE"/>
                </a:gs>
              </a:gsLst>
              <a:lin ang="3600000" scaled="0"/>
            </a:gradFill>
            <a:ln>
              <a:noFill/>
            </a:ln>
            <a:effectLst>
              <a:outerShdw blurRad="254000" dist="635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p:cNvGrpSpPr/>
            <p:nvPr/>
          </p:nvGrpSpPr>
          <p:grpSpPr>
            <a:xfrm>
              <a:off x="5874764" y="1986367"/>
              <a:ext cx="391589" cy="500794"/>
              <a:chOff x="1605186" y="572440"/>
              <a:chExt cx="563562" cy="720725"/>
            </a:xfrm>
            <a:gradFill>
              <a:gsLst>
                <a:gs pos="0">
                  <a:srgbClr val="1B2C45"/>
                </a:gs>
                <a:gs pos="100000">
                  <a:srgbClr val="254E8C"/>
                </a:gs>
              </a:gsLst>
              <a:lin ang="19200000" scaled="0"/>
            </a:gradFill>
            <a:effectLst/>
          </p:grpSpPr>
          <p:sp>
            <p:nvSpPr>
              <p:cNvPr id="20"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1"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solidFill>
                <a:srgbClr val="59595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2"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cxnSp>
        <p:nvCxnSpPr>
          <p:cNvPr id="23" name="直接连接符 22"/>
          <p:cNvCxnSpPr/>
          <p:nvPr/>
        </p:nvCxnSpPr>
        <p:spPr>
          <a:xfrm>
            <a:off x="2487754" y="3134748"/>
            <a:ext cx="7200000" cy="0"/>
          </a:xfrm>
          <a:prstGeom prst="line">
            <a:avLst/>
          </a:prstGeom>
          <a:ln w="1270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6084997" y="274661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2507231" y="314261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9691736" y="3142612"/>
            <a:ext cx="0" cy="792000"/>
          </a:xfrm>
          <a:prstGeom prst="line">
            <a:avLst/>
          </a:prstGeom>
          <a:ln w="19050">
            <a:solidFill>
              <a:srgbClr val="1F3D6A"/>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5725549" y="3420588"/>
            <a:ext cx="720000" cy="720000"/>
            <a:chOff x="5725549" y="3420588"/>
            <a:chExt cx="720000" cy="720000"/>
          </a:xfrm>
        </p:grpSpPr>
        <p:sp>
          <p:nvSpPr>
            <p:cNvPr id="28" name="椭圆 27"/>
            <p:cNvSpPr>
              <a:spLocks noChangeAspect="1"/>
            </p:cNvSpPr>
            <p:nvPr/>
          </p:nvSpPr>
          <p:spPr>
            <a:xfrm>
              <a:off x="5725549" y="3420588"/>
              <a:ext cx="720000" cy="72000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29" name="组合 28"/>
            <p:cNvGrpSpPr/>
            <p:nvPr/>
          </p:nvGrpSpPr>
          <p:grpSpPr>
            <a:xfrm>
              <a:off x="5863309" y="3612149"/>
              <a:ext cx="443375" cy="336878"/>
              <a:chOff x="4268086" y="4221191"/>
              <a:chExt cx="509646" cy="387231"/>
            </a:xfrm>
            <a:solidFill>
              <a:schemeClr val="bg1"/>
            </a:solidFill>
            <a:effectLst/>
          </p:grpSpPr>
          <p:sp>
            <p:nvSpPr>
              <p:cNvPr id="30"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2" name="组合 31"/>
          <p:cNvGrpSpPr/>
          <p:nvPr/>
        </p:nvGrpSpPr>
        <p:grpSpPr>
          <a:xfrm>
            <a:off x="2147231" y="3420588"/>
            <a:ext cx="720000" cy="720000"/>
            <a:chOff x="2147231" y="3420588"/>
            <a:chExt cx="720000" cy="720000"/>
          </a:xfrm>
        </p:grpSpPr>
        <p:sp>
          <p:nvSpPr>
            <p:cNvPr id="33" name="椭圆 32"/>
            <p:cNvSpPr>
              <a:spLocks noChangeAspect="1"/>
            </p:cNvSpPr>
            <p:nvPr/>
          </p:nvSpPr>
          <p:spPr>
            <a:xfrm>
              <a:off x="2147231" y="3420588"/>
              <a:ext cx="720000" cy="7200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4" name="组合 33"/>
            <p:cNvGrpSpPr/>
            <p:nvPr/>
          </p:nvGrpSpPr>
          <p:grpSpPr>
            <a:xfrm>
              <a:off x="2340788" y="3642718"/>
              <a:ext cx="332886" cy="318365"/>
              <a:chOff x="1004888" y="993775"/>
              <a:chExt cx="2438400" cy="2332038"/>
            </a:xfrm>
            <a:solidFill>
              <a:schemeClr val="bg1"/>
            </a:solidFill>
            <a:effectLst/>
          </p:grpSpPr>
          <p:sp>
            <p:nvSpPr>
              <p:cNvPr id="35"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任意多边形 35"/>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grpSp>
        <p:nvGrpSpPr>
          <p:cNvPr id="37" name="组合 36"/>
          <p:cNvGrpSpPr/>
          <p:nvPr/>
        </p:nvGrpSpPr>
        <p:grpSpPr>
          <a:xfrm>
            <a:off x="9302763" y="3420588"/>
            <a:ext cx="720000" cy="720000"/>
            <a:chOff x="9302763" y="3420588"/>
            <a:chExt cx="720000" cy="720000"/>
          </a:xfrm>
        </p:grpSpPr>
        <p:sp>
          <p:nvSpPr>
            <p:cNvPr id="38" name="椭圆 37"/>
            <p:cNvSpPr>
              <a:spLocks noChangeAspect="1"/>
            </p:cNvSpPr>
            <p:nvPr/>
          </p:nvSpPr>
          <p:spPr>
            <a:xfrm>
              <a:off x="9302763" y="3420588"/>
              <a:ext cx="720000" cy="7200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Freeform 223"/>
            <p:cNvSpPr>
              <a:spLocks noChangeAspect="1"/>
            </p:cNvSpPr>
            <p:nvPr/>
          </p:nvSpPr>
          <p:spPr bwMode="auto">
            <a:xfrm>
              <a:off x="9495826" y="3631642"/>
              <a:ext cx="367305" cy="297892"/>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21000"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750" fill="hold"/>
                                        <p:tgtEl>
                                          <p:spTgt spid="17"/>
                                        </p:tgtEl>
                                        <p:attrNameLst>
                                          <p:attrName>ppt_x</p:attrName>
                                        </p:attrNameLst>
                                      </p:cBhvr>
                                      <p:tavLst>
                                        <p:tav tm="0">
                                          <p:val>
                                            <p:strVal val="#ppt_x"/>
                                          </p:val>
                                        </p:tav>
                                        <p:tav tm="100000">
                                          <p:val>
                                            <p:strVal val="#ppt_x"/>
                                          </p:val>
                                        </p:tav>
                                      </p:tavLst>
                                    </p:anim>
                                    <p:anim calcmode="lin" valueType="num">
                                      <p:cBhvr additive="base">
                                        <p:cTn id="24" dur="750" fill="hold"/>
                                        <p:tgtEl>
                                          <p:spTgt spid="17"/>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22" presetClass="entr" presetSubtype="1"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wipe(up)">
                                      <p:cBhvr>
                                        <p:cTn id="28" dur="500"/>
                                        <p:tgtEl>
                                          <p:spTgt spid="24"/>
                                        </p:tgtEl>
                                      </p:cBhvr>
                                    </p:animEffect>
                                  </p:childTnLst>
                                </p:cTn>
                              </p:par>
                            </p:childTnLst>
                          </p:cTn>
                        </p:par>
                        <p:par>
                          <p:cTn id="29" fill="hold">
                            <p:stCondLst>
                              <p:cond delay="2000"/>
                            </p:stCondLst>
                            <p:childTnLst>
                              <p:par>
                                <p:cTn id="30" presetID="16" presetClass="entr" presetSubtype="37"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outVertical)">
                                      <p:cBhvr>
                                        <p:cTn id="32" dur="500"/>
                                        <p:tgtEl>
                                          <p:spTgt spid="23"/>
                                        </p:tgtEl>
                                      </p:cBhvr>
                                    </p:animEffect>
                                  </p:childTnLst>
                                </p:cTn>
                              </p:par>
                            </p:childTnLst>
                          </p:cTn>
                        </p:par>
                        <p:par>
                          <p:cTn id="33" fill="hold">
                            <p:stCondLst>
                              <p:cond delay="2500"/>
                            </p:stCondLst>
                            <p:childTnLst>
                              <p:par>
                                <p:cTn id="34" presetID="22" presetClass="entr" presetSubtype="1"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par>
                                <p:cTn id="37" presetID="22" presetClass="entr" presetSubtype="1"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childTnLst>
                          </p:cTn>
                        </p:par>
                        <p:par>
                          <p:cTn id="40" fill="hold">
                            <p:stCondLst>
                              <p:cond delay="3000"/>
                            </p:stCondLst>
                            <p:childTnLst>
                              <p:par>
                                <p:cTn id="41" presetID="53" presetClass="entr" presetSubtype="16"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53" presetClass="entr" presetSubtype="16"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500" fill="hold"/>
                                        <p:tgtEl>
                                          <p:spTgt spid="27"/>
                                        </p:tgtEl>
                                        <p:attrNameLst>
                                          <p:attrName>ppt_w</p:attrName>
                                        </p:attrNameLst>
                                      </p:cBhvr>
                                      <p:tavLst>
                                        <p:tav tm="0">
                                          <p:val>
                                            <p:fltVal val="0"/>
                                          </p:val>
                                        </p:tav>
                                        <p:tav tm="100000">
                                          <p:val>
                                            <p:strVal val="#ppt_w"/>
                                          </p:val>
                                        </p:tav>
                                      </p:tavLst>
                                    </p:anim>
                                    <p:anim calcmode="lin" valueType="num">
                                      <p:cBhvr>
                                        <p:cTn id="49" dur="500" fill="hold"/>
                                        <p:tgtEl>
                                          <p:spTgt spid="27"/>
                                        </p:tgtEl>
                                        <p:attrNameLst>
                                          <p:attrName>ppt_h</p:attrName>
                                        </p:attrNameLst>
                                      </p:cBhvr>
                                      <p:tavLst>
                                        <p:tav tm="0">
                                          <p:val>
                                            <p:fltVal val="0"/>
                                          </p:val>
                                        </p:tav>
                                        <p:tav tm="100000">
                                          <p:val>
                                            <p:strVal val="#ppt_h"/>
                                          </p:val>
                                        </p:tav>
                                      </p:tavLst>
                                    </p:anim>
                                    <p:animEffect transition="in" filter="fade">
                                      <p:cBhvr>
                                        <p:cTn id="50" dur="500"/>
                                        <p:tgtEl>
                                          <p:spTgt spid="27"/>
                                        </p:tgtEl>
                                      </p:cBhvr>
                                    </p:animEffect>
                                  </p:childTnLst>
                                </p:cTn>
                              </p:par>
                              <p:par>
                                <p:cTn id="51" presetID="53" presetClass="entr" presetSubtype="16"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childTnLst>
                                </p:cTn>
                              </p:par>
                            </p:childTnLst>
                          </p:cTn>
                        </p:par>
                        <p:par>
                          <p:cTn id="56" fill="hold">
                            <p:stCondLst>
                              <p:cond delay="3500"/>
                            </p:stCondLst>
                            <p:childTnLst>
                              <p:par>
                                <p:cTn id="57" presetID="2" presetClass="entr" presetSubtype="4" decel="2100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750" fill="hold"/>
                                        <p:tgtEl>
                                          <p:spTgt spid="8"/>
                                        </p:tgtEl>
                                        <p:attrNameLst>
                                          <p:attrName>ppt_x</p:attrName>
                                        </p:attrNameLst>
                                      </p:cBhvr>
                                      <p:tavLst>
                                        <p:tav tm="0">
                                          <p:val>
                                            <p:strVal val="#ppt_x"/>
                                          </p:val>
                                        </p:tav>
                                        <p:tav tm="100000">
                                          <p:val>
                                            <p:strVal val="#ppt_x"/>
                                          </p:val>
                                        </p:tav>
                                      </p:tavLst>
                                    </p:anim>
                                    <p:anim calcmode="lin" valueType="num">
                                      <p:cBhvr additive="base">
                                        <p:cTn id="60" dur="75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decel="21000" fill="hold" nodeType="withEffect">
                                  <p:stCondLst>
                                    <p:cond delay="250"/>
                                  </p:stCondLst>
                                  <p:childTnLst>
                                    <p:set>
                                      <p:cBhvr>
                                        <p:cTn id="62" dur="1" fill="hold">
                                          <p:stCondLst>
                                            <p:cond delay="0"/>
                                          </p:stCondLst>
                                        </p:cTn>
                                        <p:tgtEl>
                                          <p:spTgt spid="11"/>
                                        </p:tgtEl>
                                        <p:attrNameLst>
                                          <p:attrName>style.visibility</p:attrName>
                                        </p:attrNameLst>
                                      </p:cBhvr>
                                      <p:to>
                                        <p:strVal val="visible"/>
                                      </p:to>
                                    </p:set>
                                    <p:anim calcmode="lin" valueType="num">
                                      <p:cBhvr additive="base">
                                        <p:cTn id="63" dur="750" fill="hold"/>
                                        <p:tgtEl>
                                          <p:spTgt spid="11"/>
                                        </p:tgtEl>
                                        <p:attrNameLst>
                                          <p:attrName>ppt_x</p:attrName>
                                        </p:attrNameLst>
                                      </p:cBhvr>
                                      <p:tavLst>
                                        <p:tav tm="0">
                                          <p:val>
                                            <p:strVal val="#ppt_x"/>
                                          </p:val>
                                        </p:tav>
                                        <p:tav tm="100000">
                                          <p:val>
                                            <p:strVal val="#ppt_x"/>
                                          </p:val>
                                        </p:tav>
                                      </p:tavLst>
                                    </p:anim>
                                    <p:anim calcmode="lin" valueType="num">
                                      <p:cBhvr additive="base">
                                        <p:cTn id="64" dur="750" fill="hold"/>
                                        <p:tgtEl>
                                          <p:spTgt spid="11"/>
                                        </p:tgtEl>
                                        <p:attrNameLst>
                                          <p:attrName>ppt_y</p:attrName>
                                        </p:attrNameLst>
                                      </p:cBhvr>
                                      <p:tavLst>
                                        <p:tav tm="0">
                                          <p:val>
                                            <p:strVal val="1+#ppt_h/2"/>
                                          </p:val>
                                        </p:tav>
                                        <p:tav tm="100000">
                                          <p:val>
                                            <p:strVal val="#ppt_y"/>
                                          </p:val>
                                        </p:tav>
                                      </p:tavLst>
                                    </p:anim>
                                  </p:childTnLst>
                                </p:cTn>
                              </p:par>
                              <p:par>
                                <p:cTn id="65" presetID="2" presetClass="entr" presetSubtype="4" decel="21000" fill="hold" nodeType="withEffect">
                                  <p:stCondLst>
                                    <p:cond delay="50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750" fill="hold"/>
                                        <p:tgtEl>
                                          <p:spTgt spid="14"/>
                                        </p:tgtEl>
                                        <p:attrNameLst>
                                          <p:attrName>ppt_x</p:attrName>
                                        </p:attrNameLst>
                                      </p:cBhvr>
                                      <p:tavLst>
                                        <p:tav tm="0">
                                          <p:val>
                                            <p:strVal val="#ppt_x"/>
                                          </p:val>
                                        </p:tav>
                                        <p:tav tm="100000">
                                          <p:val>
                                            <p:strVal val="#ppt_x"/>
                                          </p:val>
                                        </p:tav>
                                      </p:tavLst>
                                    </p:anim>
                                    <p:anim calcmode="lin" valueType="num">
                                      <p:cBhvr additive="base">
                                        <p:cTn id="68" dur="75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椭圆 9"/>
          <p:cNvSpPr>
            <a:spLocks noChangeArrowheads="1"/>
          </p:cNvSpPr>
          <p:nvPr/>
        </p:nvSpPr>
        <p:spPr bwMode="auto">
          <a:xfrm>
            <a:off x="985834" y="2060455"/>
            <a:ext cx="2026536" cy="2029859"/>
          </a:xfrm>
          <a:prstGeom prst="ellipse">
            <a:avLst/>
          </a:prstGeom>
          <a:blipFill>
            <a:blip r:embed="rId3" cstate="screen">
              <a:extLst>
                <a:ext uri="{28A0092B-C50C-407E-A947-70E740481C1C}">
                  <a14:useLocalDpi xmlns:a14="http://schemas.microsoft.com/office/drawing/2010/main"/>
                </a:ext>
              </a:extLst>
            </a:blip>
            <a:stretch>
              <a:fillRect/>
            </a:stretch>
          </a:blipFill>
          <a:ln w="57150" cmpd="sng">
            <a:solidFill>
              <a:srgbClr val="006CC4"/>
            </a:solidFill>
            <a:round/>
          </a:ln>
          <a:effectLst>
            <a:outerShdw blurRad="177800" dist="88900" dir="6360000" sx="105000" sy="105000" algn="tr" rotWithShape="0">
              <a:prstClr val="black">
                <a:alpha val="61000"/>
              </a:prstClr>
            </a:outerShdw>
          </a:effectLst>
        </p:spPr>
        <p:txBody>
          <a:bodyPr anchor="ctr"/>
          <a:lstStyle/>
          <a:p>
            <a:pPr algn="ctr"/>
            <a:endParaRPr lang="zh-CN" altLang="zh-CN" sz="2400" dirty="0">
              <a:solidFill>
                <a:srgbClr val="00B0F0"/>
              </a:solidFill>
              <a:latin typeface="微软雅黑" panose="020B0503020204020204" pitchFamily="34" charset="-122"/>
              <a:ea typeface="微软雅黑" panose="020B0503020204020204" pitchFamily="34" charset="-122"/>
              <a:sym typeface="方正兰亭黑_GBK" pitchFamily="2" charset="-122"/>
            </a:endParaRPr>
          </a:p>
        </p:txBody>
      </p:sp>
      <p:sp>
        <p:nvSpPr>
          <p:cNvPr id="9" name="椭圆 36"/>
          <p:cNvSpPr>
            <a:spLocks noChangeArrowheads="1"/>
          </p:cNvSpPr>
          <p:nvPr/>
        </p:nvSpPr>
        <p:spPr bwMode="auto">
          <a:xfrm>
            <a:off x="9382666" y="2060455"/>
            <a:ext cx="2029586" cy="2029859"/>
          </a:xfrm>
          <a:prstGeom prst="ellipse">
            <a:avLst/>
          </a:prstGeom>
          <a:blipFill rotWithShape="1">
            <a:blip r:embed="rId4" cstate="screen">
              <a:extLst>
                <a:ext uri="{28A0092B-C50C-407E-A947-70E740481C1C}">
                  <a14:useLocalDpi xmlns:a14="http://schemas.microsoft.com/office/drawing/2010/main"/>
                </a:ext>
              </a:extLst>
            </a:blip>
            <a:stretch>
              <a:fillRect/>
            </a:stretch>
          </a:blipFill>
          <a:ln w="57150" cmpd="sng">
            <a:solidFill>
              <a:srgbClr val="00ACF0"/>
            </a:solidFill>
            <a:round/>
          </a:ln>
          <a:effectLst>
            <a:outerShdw blurRad="177800" dist="88900" dir="6360000" sx="105000" sy="105000" algn="tr" rotWithShape="0">
              <a:prstClr val="black">
                <a:alpha val="61000"/>
              </a:prstClr>
            </a:outerShdw>
          </a:effectLst>
        </p:spPr>
        <p:txBody>
          <a:bodyPr anchor="ctr"/>
          <a:lstStyle/>
          <a:p>
            <a:pPr algn="ctr"/>
            <a:endParaRPr lang="zh-CN" altLang="zh-CN" sz="2400"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10" name="椭圆 9"/>
          <p:cNvSpPr>
            <a:spLocks noChangeArrowheads="1"/>
          </p:cNvSpPr>
          <p:nvPr/>
        </p:nvSpPr>
        <p:spPr bwMode="auto">
          <a:xfrm>
            <a:off x="6601252" y="2060455"/>
            <a:ext cx="2026535" cy="2029859"/>
          </a:xfrm>
          <a:prstGeom prst="ellipse">
            <a:avLst/>
          </a:prstGeom>
          <a:blipFill rotWithShape="1">
            <a:blip r:embed="rId5" cstate="screen">
              <a:extLst>
                <a:ext uri="{28A0092B-C50C-407E-A947-70E740481C1C}">
                  <a14:useLocalDpi xmlns:a14="http://schemas.microsoft.com/office/drawing/2010/main"/>
                </a:ext>
              </a:extLst>
            </a:blip>
            <a:stretch>
              <a:fillRect/>
            </a:stretch>
          </a:blipFill>
          <a:ln w="57150" cmpd="sng">
            <a:solidFill>
              <a:srgbClr val="006CC4"/>
            </a:solidFill>
            <a:round/>
          </a:ln>
          <a:effectLst>
            <a:outerShdw blurRad="177800" dist="88900" dir="6360000" sx="105000" sy="105000" algn="tr" rotWithShape="0">
              <a:prstClr val="black">
                <a:alpha val="61000"/>
              </a:prstClr>
            </a:outerShdw>
          </a:effectLst>
        </p:spPr>
        <p:txBody>
          <a:bodyPr anchor="ctr"/>
          <a:lstStyle/>
          <a:p>
            <a:pPr algn="ctr"/>
            <a:endParaRPr lang="zh-CN" altLang="zh-CN" sz="2400"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11" name="椭圆 24"/>
          <p:cNvSpPr>
            <a:spLocks noChangeArrowheads="1"/>
          </p:cNvSpPr>
          <p:nvPr/>
        </p:nvSpPr>
        <p:spPr bwMode="auto">
          <a:xfrm>
            <a:off x="3832162" y="2060455"/>
            <a:ext cx="2029586" cy="2029859"/>
          </a:xfrm>
          <a:prstGeom prst="ellipse">
            <a:avLst/>
          </a:prstGeom>
          <a:blipFill>
            <a:blip r:embed="rId6" cstate="screen">
              <a:extLst>
                <a:ext uri="{28A0092B-C50C-407E-A947-70E740481C1C}">
                  <a14:useLocalDpi xmlns:a14="http://schemas.microsoft.com/office/drawing/2010/main"/>
                </a:ext>
              </a:extLst>
            </a:blip>
            <a:stretch>
              <a:fillRect/>
            </a:stretch>
          </a:blipFill>
          <a:ln w="57150" cmpd="sng">
            <a:solidFill>
              <a:srgbClr val="00ACF0"/>
            </a:solidFill>
            <a:round/>
          </a:ln>
          <a:effectLst>
            <a:outerShdw blurRad="177800" dist="88900" dir="6360000" sx="105000" sy="105000" algn="tr" rotWithShape="0">
              <a:prstClr val="black">
                <a:alpha val="61000"/>
              </a:prstClr>
            </a:outerShdw>
          </a:effectLst>
        </p:spPr>
        <p:txBody>
          <a:bodyPr anchor="ctr"/>
          <a:lstStyle/>
          <a:p>
            <a:pPr algn="ctr" defTabSz="1218565">
              <a:defRPr/>
            </a:pPr>
            <a:endParaRPr lang="zh-CN" altLang="zh-CN" sz="2400" kern="0" dirty="0">
              <a:solidFill>
                <a:srgbClr val="FFFFFF"/>
              </a:solidFill>
              <a:latin typeface="微软雅黑" panose="020B0503020204020204" pitchFamily="34" charset="-122"/>
              <a:ea typeface="微软雅黑" panose="020B0503020204020204" pitchFamily="34" charset="-122"/>
              <a:sym typeface="方正兰亭黑_GBK" pitchFamily="2" charset="-122"/>
            </a:endParaRPr>
          </a:p>
        </p:txBody>
      </p:sp>
      <p:sp>
        <p:nvSpPr>
          <p:cNvPr id="12" name="文本框 11"/>
          <p:cNvSpPr txBox="1"/>
          <p:nvPr/>
        </p:nvSpPr>
        <p:spPr>
          <a:xfrm>
            <a:off x="736293"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430779"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6466083"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3601188" y="4842049"/>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253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4" decel="2530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750" fill="hold"/>
                                        <p:tgtEl>
                                          <p:spTgt spid="12"/>
                                        </p:tgtEl>
                                        <p:attrNameLst>
                                          <p:attrName>ppt_x</p:attrName>
                                        </p:attrNameLst>
                                      </p:cBhvr>
                                      <p:tavLst>
                                        <p:tav tm="0">
                                          <p:val>
                                            <p:strVal val="#ppt_x"/>
                                          </p:val>
                                        </p:tav>
                                        <p:tav tm="100000">
                                          <p:val>
                                            <p:strVal val="#ppt_x"/>
                                          </p:val>
                                        </p:tav>
                                      </p:tavLst>
                                    </p:anim>
                                    <p:anim calcmode="lin" valueType="num">
                                      <p:cBhvr additive="base">
                                        <p:cTn id="28" dur="750" fill="hold"/>
                                        <p:tgtEl>
                                          <p:spTgt spid="1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 presetClass="entr" presetSubtype="1" decel="25300" fill="hold" grpId="0"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750" fill="hold"/>
                                        <p:tgtEl>
                                          <p:spTgt spid="11"/>
                                        </p:tgtEl>
                                        <p:attrNameLst>
                                          <p:attrName>ppt_x</p:attrName>
                                        </p:attrNameLst>
                                      </p:cBhvr>
                                      <p:tavLst>
                                        <p:tav tm="0">
                                          <p:val>
                                            <p:strVal val="#ppt_x"/>
                                          </p:val>
                                        </p:tav>
                                        <p:tav tm="100000">
                                          <p:val>
                                            <p:strVal val="#ppt_x"/>
                                          </p:val>
                                        </p:tav>
                                      </p:tavLst>
                                    </p:anim>
                                    <p:anim calcmode="lin" valueType="num">
                                      <p:cBhvr additive="base">
                                        <p:cTn id="33" dur="750" fill="hold"/>
                                        <p:tgtEl>
                                          <p:spTgt spid="11"/>
                                        </p:tgtEl>
                                        <p:attrNameLst>
                                          <p:attrName>ppt_y</p:attrName>
                                        </p:attrNameLst>
                                      </p:cBhvr>
                                      <p:tavLst>
                                        <p:tav tm="0">
                                          <p:val>
                                            <p:strVal val="0-#ppt_h/2"/>
                                          </p:val>
                                        </p:tav>
                                        <p:tav tm="100000">
                                          <p:val>
                                            <p:strVal val="#ppt_y"/>
                                          </p:val>
                                        </p:tav>
                                      </p:tavLst>
                                    </p:anim>
                                  </p:childTnLst>
                                </p:cTn>
                              </p:par>
                              <p:par>
                                <p:cTn id="34" presetID="2" presetClass="entr" presetSubtype="4" decel="2530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750" fill="hold"/>
                                        <p:tgtEl>
                                          <p:spTgt spid="15"/>
                                        </p:tgtEl>
                                        <p:attrNameLst>
                                          <p:attrName>ppt_x</p:attrName>
                                        </p:attrNameLst>
                                      </p:cBhvr>
                                      <p:tavLst>
                                        <p:tav tm="0">
                                          <p:val>
                                            <p:strVal val="#ppt_x"/>
                                          </p:val>
                                        </p:tav>
                                        <p:tav tm="100000">
                                          <p:val>
                                            <p:strVal val="#ppt_x"/>
                                          </p:val>
                                        </p:tav>
                                      </p:tavLst>
                                    </p:anim>
                                    <p:anim calcmode="lin" valueType="num">
                                      <p:cBhvr additive="base">
                                        <p:cTn id="37" dur="7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500"/>
                            </p:stCondLst>
                            <p:childTnLst>
                              <p:par>
                                <p:cTn id="39" presetID="2" presetClass="entr" presetSubtype="1" decel="2530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750" fill="hold"/>
                                        <p:tgtEl>
                                          <p:spTgt spid="10"/>
                                        </p:tgtEl>
                                        <p:attrNameLst>
                                          <p:attrName>ppt_x</p:attrName>
                                        </p:attrNameLst>
                                      </p:cBhvr>
                                      <p:tavLst>
                                        <p:tav tm="0">
                                          <p:val>
                                            <p:strVal val="#ppt_x"/>
                                          </p:val>
                                        </p:tav>
                                        <p:tav tm="100000">
                                          <p:val>
                                            <p:strVal val="#ppt_x"/>
                                          </p:val>
                                        </p:tav>
                                      </p:tavLst>
                                    </p:anim>
                                    <p:anim calcmode="lin" valueType="num">
                                      <p:cBhvr additive="base">
                                        <p:cTn id="42" dur="750" fill="hold"/>
                                        <p:tgtEl>
                                          <p:spTgt spid="10"/>
                                        </p:tgtEl>
                                        <p:attrNameLst>
                                          <p:attrName>ppt_y</p:attrName>
                                        </p:attrNameLst>
                                      </p:cBhvr>
                                      <p:tavLst>
                                        <p:tav tm="0">
                                          <p:val>
                                            <p:strVal val="0-#ppt_h/2"/>
                                          </p:val>
                                        </p:tav>
                                        <p:tav tm="100000">
                                          <p:val>
                                            <p:strVal val="#ppt_y"/>
                                          </p:val>
                                        </p:tav>
                                      </p:tavLst>
                                    </p:anim>
                                  </p:childTnLst>
                                </p:cTn>
                              </p:par>
                              <p:par>
                                <p:cTn id="43" presetID="2" presetClass="entr" presetSubtype="4" decel="25300"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750" fill="hold"/>
                                        <p:tgtEl>
                                          <p:spTgt spid="14"/>
                                        </p:tgtEl>
                                        <p:attrNameLst>
                                          <p:attrName>ppt_x</p:attrName>
                                        </p:attrNameLst>
                                      </p:cBhvr>
                                      <p:tavLst>
                                        <p:tav tm="0">
                                          <p:val>
                                            <p:strVal val="#ppt_x"/>
                                          </p:val>
                                        </p:tav>
                                        <p:tav tm="100000">
                                          <p:val>
                                            <p:strVal val="#ppt_x"/>
                                          </p:val>
                                        </p:tav>
                                      </p:tavLst>
                                    </p:anim>
                                    <p:anim calcmode="lin" valueType="num">
                                      <p:cBhvr additive="base">
                                        <p:cTn id="46" dur="75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3500"/>
                            </p:stCondLst>
                            <p:childTnLst>
                              <p:par>
                                <p:cTn id="48" presetID="2" presetClass="entr" presetSubtype="1" decel="25300"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750" fill="hold"/>
                                        <p:tgtEl>
                                          <p:spTgt spid="9"/>
                                        </p:tgtEl>
                                        <p:attrNameLst>
                                          <p:attrName>ppt_x</p:attrName>
                                        </p:attrNameLst>
                                      </p:cBhvr>
                                      <p:tavLst>
                                        <p:tav tm="0">
                                          <p:val>
                                            <p:strVal val="#ppt_x"/>
                                          </p:val>
                                        </p:tav>
                                        <p:tav tm="100000">
                                          <p:val>
                                            <p:strVal val="#ppt_x"/>
                                          </p:val>
                                        </p:tav>
                                      </p:tavLst>
                                    </p:anim>
                                    <p:anim calcmode="lin" valueType="num">
                                      <p:cBhvr additive="base">
                                        <p:cTn id="51" dur="750" fill="hold"/>
                                        <p:tgtEl>
                                          <p:spTgt spid="9"/>
                                        </p:tgtEl>
                                        <p:attrNameLst>
                                          <p:attrName>ppt_y</p:attrName>
                                        </p:attrNameLst>
                                      </p:cBhvr>
                                      <p:tavLst>
                                        <p:tav tm="0">
                                          <p:val>
                                            <p:strVal val="0-#ppt_h/2"/>
                                          </p:val>
                                        </p:tav>
                                        <p:tav tm="100000">
                                          <p:val>
                                            <p:strVal val="#ppt_y"/>
                                          </p:val>
                                        </p:tav>
                                      </p:tavLst>
                                    </p:anim>
                                  </p:childTnLst>
                                </p:cTn>
                              </p:par>
                              <p:par>
                                <p:cTn id="52" presetID="2" presetClass="entr" presetSubtype="4" decel="25300"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750" fill="hold"/>
                                        <p:tgtEl>
                                          <p:spTgt spid="13"/>
                                        </p:tgtEl>
                                        <p:attrNameLst>
                                          <p:attrName>ppt_x</p:attrName>
                                        </p:attrNameLst>
                                      </p:cBhvr>
                                      <p:tavLst>
                                        <p:tav tm="0">
                                          <p:val>
                                            <p:strVal val="#ppt_x"/>
                                          </p:val>
                                        </p:tav>
                                        <p:tav tm="100000">
                                          <p:val>
                                            <p:strVal val="#ppt_x"/>
                                          </p:val>
                                        </p:tav>
                                      </p:tavLst>
                                    </p:anim>
                                    <p:anim calcmode="lin" valueType="num">
                                      <p:cBhvr additive="base">
                                        <p:cTn id="55"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bldLvl="0" animBg="1"/>
      <p:bldP spid="9" grpId="0" bldLvl="0" animBg="1"/>
      <p:bldP spid="10" grpId="0" bldLvl="0" animBg="1"/>
      <p:bldP spid="11" grpId="0" bldLvl="0" animBg="1"/>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bwMode="auto">
          <a:xfrm>
            <a:off x="1352324" y="1521289"/>
            <a:ext cx="4255741" cy="5267712"/>
            <a:chOff x="865232" y="1286330"/>
            <a:chExt cx="4013321" cy="4966128"/>
          </a:xfrm>
        </p:grpSpPr>
        <p:pic>
          <p:nvPicPr>
            <p:cNvPr id="9" name="Picture 3"/>
            <p:cNvPicPr>
              <a:picLocks noChangeAspect="1"/>
            </p:cNvPicPr>
            <p:nvPr/>
          </p:nvPicPr>
          <p:blipFill>
            <a:blip r:embed="rId3"/>
            <a:srcRect/>
            <a:stretch>
              <a:fillRect/>
            </a:stretch>
          </p:blipFill>
          <p:spPr bwMode="auto">
            <a:xfrm>
              <a:off x="865232" y="1286330"/>
              <a:ext cx="4013321" cy="4966128"/>
            </a:xfrm>
            <a:prstGeom prst="rect">
              <a:avLst/>
            </a:prstGeom>
            <a:noFill/>
            <a:ln w="9525">
              <a:noFill/>
              <a:miter lim="800000"/>
              <a:headEnd/>
              <a:tailEnd/>
            </a:ln>
          </p:spPr>
        </p:pic>
        <p:sp>
          <p:nvSpPr>
            <p:cNvPr id="10" name="Rectangle 4"/>
            <p:cNvSpPr/>
            <p:nvPr/>
          </p:nvSpPr>
          <p:spPr>
            <a:xfrm>
              <a:off x="1454212" y="1875344"/>
              <a:ext cx="2840124" cy="3699194"/>
            </a:xfrm>
            <a:prstGeom prst="rect">
              <a:avLst/>
            </a:prstGeom>
            <a:blipFill>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7930">
                <a:defRPr/>
              </a:pPr>
              <a:endParaRPr lang="en-US" sz="4300"/>
            </a:p>
          </p:txBody>
        </p:sp>
      </p:grpSp>
      <p:grpSp>
        <p:nvGrpSpPr>
          <p:cNvPr id="11" name="组合 10"/>
          <p:cNvGrpSpPr/>
          <p:nvPr/>
        </p:nvGrpSpPr>
        <p:grpSpPr>
          <a:xfrm>
            <a:off x="6160408" y="5096039"/>
            <a:ext cx="2570297" cy="1372428"/>
            <a:chOff x="6160408" y="5096039"/>
            <a:chExt cx="2570297" cy="1372428"/>
          </a:xfrm>
        </p:grpSpPr>
        <p:sp>
          <p:nvSpPr>
            <p:cNvPr id="12" name="矩形 11"/>
            <p:cNvSpPr>
              <a:spLocks noChangeArrowheads="1"/>
            </p:cNvSpPr>
            <p:nvPr/>
          </p:nvSpPr>
          <p:spPr bwMode="auto">
            <a:xfrm>
              <a:off x="6179451" y="5096039"/>
              <a:ext cx="1124311" cy="354721"/>
            </a:xfrm>
            <a:prstGeom prst="rect">
              <a:avLst/>
            </a:prstGeom>
            <a:noFill/>
            <a:ln w="9525">
              <a:noFill/>
              <a:miter lim="800000"/>
            </a:ln>
          </p:spPr>
          <p:txBody>
            <a:bodyPr wrap="square" lIns="121763" tIns="60884" rIns="121763" bIns="60884">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矩形 47"/>
            <p:cNvSpPr>
              <a:spLocks noChangeArrowheads="1"/>
            </p:cNvSpPr>
            <p:nvPr/>
          </p:nvSpPr>
          <p:spPr bwMode="auto">
            <a:xfrm>
              <a:off x="6160408" y="5512049"/>
              <a:ext cx="2570297" cy="956418"/>
            </a:xfrm>
            <a:prstGeom prst="rect">
              <a:avLst/>
            </a:prstGeom>
            <a:noFill/>
            <a:ln>
              <a:noFill/>
            </a:ln>
          </p:spPr>
          <p:txBody>
            <a:bodyPr wrap="square" lIns="121763" tIns="60884" rIns="121763" bIns="60884">
              <a:spAutoFit/>
            </a:bodyPr>
            <a:lstStyle/>
            <a:p>
              <a:pPr defTabSz="1217930">
                <a:lnSpc>
                  <a:spcPct val="120000"/>
                </a:lnSpc>
                <a:defRPr/>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grpSp>
        <p:nvGrpSpPr>
          <p:cNvPr id="14" name="组合 13"/>
          <p:cNvGrpSpPr/>
          <p:nvPr/>
        </p:nvGrpSpPr>
        <p:grpSpPr>
          <a:xfrm>
            <a:off x="9084253" y="5096039"/>
            <a:ext cx="2570297" cy="1372428"/>
            <a:chOff x="9084253" y="5096039"/>
            <a:chExt cx="2570297" cy="1372428"/>
          </a:xfrm>
        </p:grpSpPr>
        <p:sp>
          <p:nvSpPr>
            <p:cNvPr id="15" name="矩形 14"/>
            <p:cNvSpPr>
              <a:spLocks noChangeArrowheads="1"/>
            </p:cNvSpPr>
            <p:nvPr/>
          </p:nvSpPr>
          <p:spPr bwMode="auto">
            <a:xfrm>
              <a:off x="9103297" y="5096039"/>
              <a:ext cx="1124311" cy="354721"/>
            </a:xfrm>
            <a:prstGeom prst="rect">
              <a:avLst/>
            </a:prstGeom>
            <a:noFill/>
            <a:ln w="9525">
              <a:noFill/>
              <a:miter lim="800000"/>
            </a:ln>
          </p:spPr>
          <p:txBody>
            <a:bodyPr wrap="square" lIns="121763" tIns="60884" rIns="121763" bIns="60884">
              <a:spAutoFit/>
            </a:bodyPr>
            <a:lstStyle/>
            <a:p>
              <a:r>
                <a:rPr lang="zh-CN" altLang="en-US" sz="1500" b="1" dirty="0">
                  <a:solidFill>
                    <a:schemeClr val="tx1">
                      <a:lumMod val="65000"/>
                      <a:lumOff val="35000"/>
                    </a:schemeClr>
                  </a:solidFill>
                  <a:latin typeface="微软雅黑" panose="020B0503020204020204" pitchFamily="34" charset="-122"/>
                  <a:ea typeface="微软雅黑" panose="020B0503020204020204" pitchFamily="34" charset="-122"/>
                </a:rPr>
                <a:t>添加标题</a:t>
              </a:r>
              <a:endParaRPr lang="en-US" altLang="zh-CN" sz="15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a:spLocks noChangeArrowheads="1"/>
            </p:cNvSpPr>
            <p:nvPr/>
          </p:nvSpPr>
          <p:spPr bwMode="auto">
            <a:xfrm>
              <a:off x="9084253" y="5512049"/>
              <a:ext cx="2570297" cy="956418"/>
            </a:xfrm>
            <a:prstGeom prst="rect">
              <a:avLst/>
            </a:prstGeom>
            <a:noFill/>
            <a:ln>
              <a:noFill/>
            </a:ln>
          </p:spPr>
          <p:txBody>
            <a:bodyPr wrap="square" lIns="121763" tIns="60884" rIns="121763" bIns="60884">
              <a:spAutoFit/>
            </a:bodyPr>
            <a:lstStyle/>
            <a:p>
              <a:pPr defTabSz="1217930">
                <a:lnSpc>
                  <a:spcPct val="120000"/>
                </a:lnSpc>
                <a:defRPr/>
              </a:pPr>
              <a:r>
                <a:rPr lang="zh-CN" altLang="en-US" sz="15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grpSp>
        <p:nvGrpSpPr>
          <p:cNvPr id="17" name="组合 16"/>
          <p:cNvGrpSpPr/>
          <p:nvPr/>
        </p:nvGrpSpPr>
        <p:grpSpPr>
          <a:xfrm>
            <a:off x="6161973" y="1796446"/>
            <a:ext cx="3016934" cy="466682"/>
            <a:chOff x="814328" y="3219334"/>
            <a:chExt cx="2797200" cy="432536"/>
          </a:xfrm>
        </p:grpSpPr>
        <p:grpSp>
          <p:nvGrpSpPr>
            <p:cNvPr id="18" name="组合 17"/>
            <p:cNvGrpSpPr/>
            <p:nvPr/>
          </p:nvGrpSpPr>
          <p:grpSpPr>
            <a:xfrm>
              <a:off x="814328" y="3219334"/>
              <a:ext cx="2797200" cy="432536"/>
              <a:chOff x="2173927" y="3285519"/>
              <a:chExt cx="3549387" cy="548848"/>
            </a:xfrm>
          </p:grpSpPr>
          <p:grpSp>
            <p:nvGrpSpPr>
              <p:cNvPr id="20" name="组合 19"/>
              <p:cNvGrpSpPr/>
              <p:nvPr/>
            </p:nvGrpSpPr>
            <p:grpSpPr>
              <a:xfrm>
                <a:off x="2173927" y="3285519"/>
                <a:ext cx="3549387" cy="548848"/>
                <a:chOff x="4304043" y="1286668"/>
                <a:chExt cx="7914744" cy="2757793"/>
              </a:xfrm>
              <a:effectLst>
                <a:outerShdw blurRad="381000" dist="254000" dir="8100000" algn="tr" rotWithShape="0">
                  <a:prstClr val="black">
                    <a:alpha val="40000"/>
                  </a:prstClr>
                </a:outerShdw>
              </a:effectLst>
            </p:grpSpPr>
            <p:sp>
              <p:nvSpPr>
                <p:cNvPr id="22" name="圆角矩形 21"/>
                <p:cNvSpPr/>
                <p:nvPr/>
              </p:nvSpPr>
              <p:spPr>
                <a:xfrm>
                  <a:off x="4304043" y="1286668"/>
                  <a:ext cx="79147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23" name="圆角矩形 22"/>
                <p:cNvSpPr/>
                <p:nvPr/>
              </p:nvSpPr>
              <p:spPr>
                <a:xfrm>
                  <a:off x="4351924" y="1373342"/>
                  <a:ext cx="7812881"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1" name="椭圆 20"/>
              <p:cNvSpPr/>
              <p:nvPr/>
            </p:nvSpPr>
            <p:spPr>
              <a:xfrm>
                <a:off x="2307128" y="3420211"/>
                <a:ext cx="279463" cy="27946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19" name="TextBox 24"/>
            <p:cNvSpPr txBox="1"/>
            <p:nvPr/>
          </p:nvSpPr>
          <p:spPr>
            <a:xfrm>
              <a:off x="1224125" y="3331792"/>
              <a:ext cx="2191136"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6CC4"/>
                  </a:solidFill>
                </a:rPr>
                <a:t>点击输入标题文本小标签</a:t>
              </a:r>
            </a:p>
          </p:txBody>
        </p:sp>
      </p:grpSp>
      <p:grpSp>
        <p:nvGrpSpPr>
          <p:cNvPr id="24" name="组合 23"/>
          <p:cNvGrpSpPr/>
          <p:nvPr/>
        </p:nvGrpSpPr>
        <p:grpSpPr>
          <a:xfrm>
            <a:off x="6164483" y="2372508"/>
            <a:ext cx="3886594" cy="466682"/>
            <a:chOff x="814327" y="3219334"/>
            <a:chExt cx="3603522" cy="432536"/>
          </a:xfrm>
        </p:grpSpPr>
        <p:grpSp>
          <p:nvGrpSpPr>
            <p:cNvPr id="25" name="组合 24"/>
            <p:cNvGrpSpPr/>
            <p:nvPr/>
          </p:nvGrpSpPr>
          <p:grpSpPr>
            <a:xfrm>
              <a:off x="814327" y="3219334"/>
              <a:ext cx="3603522" cy="432536"/>
              <a:chOff x="2173926" y="3285519"/>
              <a:chExt cx="4572535" cy="548848"/>
            </a:xfrm>
          </p:grpSpPr>
          <p:grpSp>
            <p:nvGrpSpPr>
              <p:cNvPr id="27" name="组合 26"/>
              <p:cNvGrpSpPr/>
              <p:nvPr/>
            </p:nvGrpSpPr>
            <p:grpSpPr>
              <a:xfrm>
                <a:off x="2173926" y="3285519"/>
                <a:ext cx="4572535" cy="548848"/>
                <a:chOff x="4304040" y="1286668"/>
                <a:chExt cx="10196250" cy="2757793"/>
              </a:xfrm>
              <a:effectLst>
                <a:outerShdw blurRad="381000" dist="254000" dir="8100000" algn="tr" rotWithShape="0">
                  <a:prstClr val="black">
                    <a:alpha val="40000"/>
                  </a:prstClr>
                </a:outerShdw>
              </a:effectLst>
            </p:grpSpPr>
            <p:sp>
              <p:nvSpPr>
                <p:cNvPr id="29" name="圆角矩形 28"/>
                <p:cNvSpPr/>
                <p:nvPr/>
              </p:nvSpPr>
              <p:spPr>
                <a:xfrm>
                  <a:off x="4304040" y="1286668"/>
                  <a:ext cx="10196250"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30" name="圆角矩形 29"/>
                <p:cNvSpPr/>
                <p:nvPr/>
              </p:nvSpPr>
              <p:spPr>
                <a:xfrm>
                  <a:off x="4351920" y="1373339"/>
                  <a:ext cx="10095546"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8" name="椭圆 27"/>
              <p:cNvSpPr/>
              <p:nvPr/>
            </p:nvSpPr>
            <p:spPr>
              <a:xfrm>
                <a:off x="2307128" y="3420211"/>
                <a:ext cx="279463" cy="27946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26" name="TextBox 31"/>
            <p:cNvSpPr txBox="1"/>
            <p:nvPr/>
          </p:nvSpPr>
          <p:spPr>
            <a:xfrm>
              <a:off x="1224125" y="3331792"/>
              <a:ext cx="2989681"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A7E9"/>
                  </a:solidFill>
                </a:rPr>
                <a:t>点击输入标题文本及描述说明</a:t>
              </a:r>
            </a:p>
          </p:txBody>
        </p:sp>
      </p:grpSp>
      <p:grpSp>
        <p:nvGrpSpPr>
          <p:cNvPr id="31" name="组合 30"/>
          <p:cNvGrpSpPr/>
          <p:nvPr/>
        </p:nvGrpSpPr>
        <p:grpSpPr>
          <a:xfrm>
            <a:off x="6179454" y="2948572"/>
            <a:ext cx="3200442" cy="466682"/>
            <a:chOff x="814328" y="3219334"/>
            <a:chExt cx="2967344" cy="432536"/>
          </a:xfrm>
        </p:grpSpPr>
        <p:grpSp>
          <p:nvGrpSpPr>
            <p:cNvPr id="32" name="组合 31"/>
            <p:cNvGrpSpPr/>
            <p:nvPr/>
          </p:nvGrpSpPr>
          <p:grpSpPr>
            <a:xfrm>
              <a:off x="814328" y="3219334"/>
              <a:ext cx="2967344" cy="432536"/>
              <a:chOff x="2173927" y="3285519"/>
              <a:chExt cx="3765284" cy="548848"/>
            </a:xfrm>
          </p:grpSpPr>
          <p:grpSp>
            <p:nvGrpSpPr>
              <p:cNvPr id="34" name="组合 33"/>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36" name="圆角矩形 35"/>
                <p:cNvSpPr/>
                <p:nvPr/>
              </p:nvSpPr>
              <p:spPr>
                <a:xfrm>
                  <a:off x="4304043" y="1286668"/>
                  <a:ext cx="8396171"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37" name="圆角矩形 36"/>
                <p:cNvSpPr/>
                <p:nvPr/>
              </p:nvSpPr>
              <p:spPr>
                <a:xfrm>
                  <a:off x="4351923" y="1373339"/>
                  <a:ext cx="8295467"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5" name="椭圆 34"/>
              <p:cNvSpPr/>
              <p:nvPr/>
            </p:nvSpPr>
            <p:spPr>
              <a:xfrm>
                <a:off x="2307128" y="3420211"/>
                <a:ext cx="279463" cy="27946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33" name="TextBox 38"/>
            <p:cNvSpPr txBox="1"/>
            <p:nvPr/>
          </p:nvSpPr>
          <p:spPr>
            <a:xfrm>
              <a:off x="1224125" y="3331792"/>
              <a:ext cx="2371197"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6CC4"/>
                  </a:solidFill>
                </a:rPr>
                <a:t>点击输入标题文本小标签</a:t>
              </a:r>
            </a:p>
          </p:txBody>
        </p:sp>
      </p:grpSp>
      <p:grpSp>
        <p:nvGrpSpPr>
          <p:cNvPr id="38" name="组合 37"/>
          <p:cNvGrpSpPr/>
          <p:nvPr/>
        </p:nvGrpSpPr>
        <p:grpSpPr>
          <a:xfrm>
            <a:off x="6176159" y="3524637"/>
            <a:ext cx="2628654" cy="466682"/>
            <a:chOff x="814328" y="3219334"/>
            <a:chExt cx="2437200" cy="432536"/>
          </a:xfrm>
        </p:grpSpPr>
        <p:grpSp>
          <p:nvGrpSpPr>
            <p:cNvPr id="39" name="组合 38"/>
            <p:cNvGrpSpPr/>
            <p:nvPr/>
          </p:nvGrpSpPr>
          <p:grpSpPr>
            <a:xfrm>
              <a:off x="814328" y="3219334"/>
              <a:ext cx="2437200" cy="432536"/>
              <a:chOff x="2173927" y="3285519"/>
              <a:chExt cx="3092581" cy="548848"/>
            </a:xfrm>
          </p:grpSpPr>
          <p:grpSp>
            <p:nvGrpSpPr>
              <p:cNvPr id="41" name="组合 40"/>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43" name="圆角矩形 42"/>
                <p:cNvSpPr/>
                <p:nvPr/>
              </p:nvSpPr>
              <p:spPr>
                <a:xfrm>
                  <a:off x="4304043" y="1286668"/>
                  <a:ext cx="6896116"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44" name="圆角矩形 43"/>
                <p:cNvSpPr/>
                <p:nvPr/>
              </p:nvSpPr>
              <p:spPr>
                <a:xfrm>
                  <a:off x="4351924" y="1373342"/>
                  <a:ext cx="679425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2" name="椭圆 41"/>
              <p:cNvSpPr/>
              <p:nvPr/>
            </p:nvSpPr>
            <p:spPr>
              <a:xfrm>
                <a:off x="2307128" y="3420211"/>
                <a:ext cx="279463" cy="27946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40" name="TextBox 45"/>
            <p:cNvSpPr txBox="1"/>
            <p:nvPr/>
          </p:nvSpPr>
          <p:spPr>
            <a:xfrm>
              <a:off x="1224126" y="3331792"/>
              <a:ext cx="1911028"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A7E9"/>
                  </a:solidFill>
                </a:rPr>
                <a:t>点击输入标题文本</a:t>
              </a:r>
            </a:p>
          </p:txBody>
        </p:sp>
      </p:grpSp>
      <p:grpSp>
        <p:nvGrpSpPr>
          <p:cNvPr id="45" name="组合 44"/>
          <p:cNvGrpSpPr/>
          <p:nvPr/>
        </p:nvGrpSpPr>
        <p:grpSpPr>
          <a:xfrm>
            <a:off x="6198713" y="4100700"/>
            <a:ext cx="3124489" cy="466682"/>
            <a:chOff x="814328" y="3219334"/>
            <a:chExt cx="2896922" cy="432536"/>
          </a:xfrm>
        </p:grpSpPr>
        <p:grpSp>
          <p:nvGrpSpPr>
            <p:cNvPr id="46" name="组合 45"/>
            <p:cNvGrpSpPr/>
            <p:nvPr/>
          </p:nvGrpSpPr>
          <p:grpSpPr>
            <a:xfrm>
              <a:off x="814328" y="3219334"/>
              <a:ext cx="2896922" cy="432536"/>
              <a:chOff x="2173927" y="3285519"/>
              <a:chExt cx="3675925" cy="548848"/>
            </a:xfrm>
          </p:grpSpPr>
          <p:grpSp>
            <p:nvGrpSpPr>
              <p:cNvPr id="54" name="组合 53"/>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56" name="圆角矩形 55"/>
                <p:cNvSpPr/>
                <p:nvPr/>
              </p:nvSpPr>
              <p:spPr>
                <a:xfrm>
                  <a:off x="4304043" y="1286668"/>
                  <a:ext cx="8149029"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sp>
              <p:nvSpPr>
                <p:cNvPr id="57" name="圆角矩形 56"/>
                <p:cNvSpPr/>
                <p:nvPr/>
              </p:nvSpPr>
              <p:spPr>
                <a:xfrm>
                  <a:off x="4351924" y="1373342"/>
                  <a:ext cx="8149029"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55" name="椭圆 54"/>
              <p:cNvSpPr/>
              <p:nvPr/>
            </p:nvSpPr>
            <p:spPr>
              <a:xfrm>
                <a:off x="2307128" y="3420211"/>
                <a:ext cx="279463" cy="27946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solidFill>
                    <a:srgbClr val="0070C0"/>
                  </a:solidFill>
                </a:endParaRPr>
              </a:p>
            </p:txBody>
          </p:sp>
        </p:grpSp>
        <p:sp>
          <p:nvSpPr>
            <p:cNvPr id="53" name="TextBox 52"/>
            <p:cNvSpPr txBox="1"/>
            <p:nvPr/>
          </p:nvSpPr>
          <p:spPr>
            <a:xfrm>
              <a:off x="1224125" y="3331792"/>
              <a:ext cx="2334260" cy="214489"/>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algn="l"/>
              <a:r>
                <a:rPr lang="zh-CN" altLang="en-US" sz="1500" b="0" dirty="0">
                  <a:solidFill>
                    <a:srgbClr val="006CC4"/>
                  </a:solidFill>
                </a:rPr>
                <a:t>点击输入标题描述文本</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par>
                          <p:cTn id="26" fill="hold">
                            <p:stCondLst>
                              <p:cond delay="1500"/>
                            </p:stCondLst>
                            <p:childTnLst>
                              <p:par>
                                <p:cTn id="27" presetID="2" presetClass="entr" presetSubtype="2" decel="25300"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1+#ppt_w/2"/>
                                          </p:val>
                                        </p:tav>
                                        <p:tav tm="100000">
                                          <p:val>
                                            <p:strVal val="#ppt_x"/>
                                          </p:val>
                                        </p:tav>
                                      </p:tavLst>
                                    </p:anim>
                                    <p:anim calcmode="lin" valueType="num">
                                      <p:cBhvr additive="base">
                                        <p:cTn id="30" dur="750" fill="hold"/>
                                        <p:tgtEl>
                                          <p:spTgt spid="17"/>
                                        </p:tgtEl>
                                        <p:attrNameLst>
                                          <p:attrName>ppt_y</p:attrName>
                                        </p:attrNameLst>
                                      </p:cBhvr>
                                      <p:tavLst>
                                        <p:tav tm="0">
                                          <p:val>
                                            <p:strVal val="#ppt_y"/>
                                          </p:val>
                                        </p:tav>
                                        <p:tav tm="100000">
                                          <p:val>
                                            <p:strVal val="#ppt_y"/>
                                          </p:val>
                                        </p:tav>
                                      </p:tavLst>
                                    </p:anim>
                                  </p:childTnLst>
                                </p:cTn>
                              </p:par>
                              <p:par>
                                <p:cTn id="31" presetID="2" presetClass="entr" presetSubtype="2" decel="25300" fill="hold" nodeType="withEffect">
                                  <p:stCondLst>
                                    <p:cond delay="25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750" fill="hold"/>
                                        <p:tgtEl>
                                          <p:spTgt spid="24"/>
                                        </p:tgtEl>
                                        <p:attrNameLst>
                                          <p:attrName>ppt_x</p:attrName>
                                        </p:attrNameLst>
                                      </p:cBhvr>
                                      <p:tavLst>
                                        <p:tav tm="0">
                                          <p:val>
                                            <p:strVal val="1+#ppt_w/2"/>
                                          </p:val>
                                        </p:tav>
                                        <p:tav tm="100000">
                                          <p:val>
                                            <p:strVal val="#ppt_x"/>
                                          </p:val>
                                        </p:tav>
                                      </p:tavLst>
                                    </p:anim>
                                    <p:anim calcmode="lin" valueType="num">
                                      <p:cBhvr additive="base">
                                        <p:cTn id="34" dur="750" fill="hold"/>
                                        <p:tgtEl>
                                          <p:spTgt spid="24"/>
                                        </p:tgtEl>
                                        <p:attrNameLst>
                                          <p:attrName>ppt_y</p:attrName>
                                        </p:attrNameLst>
                                      </p:cBhvr>
                                      <p:tavLst>
                                        <p:tav tm="0">
                                          <p:val>
                                            <p:strVal val="#ppt_y"/>
                                          </p:val>
                                        </p:tav>
                                        <p:tav tm="100000">
                                          <p:val>
                                            <p:strVal val="#ppt_y"/>
                                          </p:val>
                                        </p:tav>
                                      </p:tavLst>
                                    </p:anim>
                                  </p:childTnLst>
                                </p:cTn>
                              </p:par>
                              <p:par>
                                <p:cTn id="35" presetID="2" presetClass="entr" presetSubtype="2" decel="25300" fill="hold" nodeType="withEffect">
                                  <p:stCondLst>
                                    <p:cond delay="50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750" fill="hold"/>
                                        <p:tgtEl>
                                          <p:spTgt spid="31"/>
                                        </p:tgtEl>
                                        <p:attrNameLst>
                                          <p:attrName>ppt_x</p:attrName>
                                        </p:attrNameLst>
                                      </p:cBhvr>
                                      <p:tavLst>
                                        <p:tav tm="0">
                                          <p:val>
                                            <p:strVal val="1+#ppt_w/2"/>
                                          </p:val>
                                        </p:tav>
                                        <p:tav tm="100000">
                                          <p:val>
                                            <p:strVal val="#ppt_x"/>
                                          </p:val>
                                        </p:tav>
                                      </p:tavLst>
                                    </p:anim>
                                    <p:anim calcmode="lin" valueType="num">
                                      <p:cBhvr additive="base">
                                        <p:cTn id="38" dur="750" fill="hold"/>
                                        <p:tgtEl>
                                          <p:spTgt spid="31"/>
                                        </p:tgtEl>
                                        <p:attrNameLst>
                                          <p:attrName>ppt_y</p:attrName>
                                        </p:attrNameLst>
                                      </p:cBhvr>
                                      <p:tavLst>
                                        <p:tav tm="0">
                                          <p:val>
                                            <p:strVal val="#ppt_y"/>
                                          </p:val>
                                        </p:tav>
                                        <p:tav tm="100000">
                                          <p:val>
                                            <p:strVal val="#ppt_y"/>
                                          </p:val>
                                        </p:tav>
                                      </p:tavLst>
                                    </p:anim>
                                  </p:childTnLst>
                                </p:cTn>
                              </p:par>
                              <p:par>
                                <p:cTn id="39" presetID="2" presetClass="entr" presetSubtype="2" decel="25300" fill="hold" nodeType="withEffect">
                                  <p:stCondLst>
                                    <p:cond delay="75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1+#ppt_w/2"/>
                                          </p:val>
                                        </p:tav>
                                        <p:tav tm="100000">
                                          <p:val>
                                            <p:strVal val="#ppt_x"/>
                                          </p:val>
                                        </p:tav>
                                      </p:tavLst>
                                    </p:anim>
                                    <p:anim calcmode="lin" valueType="num">
                                      <p:cBhvr additive="base">
                                        <p:cTn id="42" dur="750" fill="hold"/>
                                        <p:tgtEl>
                                          <p:spTgt spid="38"/>
                                        </p:tgtEl>
                                        <p:attrNameLst>
                                          <p:attrName>ppt_y</p:attrName>
                                        </p:attrNameLst>
                                      </p:cBhvr>
                                      <p:tavLst>
                                        <p:tav tm="0">
                                          <p:val>
                                            <p:strVal val="#ppt_y"/>
                                          </p:val>
                                        </p:tav>
                                        <p:tav tm="100000">
                                          <p:val>
                                            <p:strVal val="#ppt_y"/>
                                          </p:val>
                                        </p:tav>
                                      </p:tavLst>
                                    </p:anim>
                                  </p:childTnLst>
                                </p:cTn>
                              </p:par>
                              <p:par>
                                <p:cTn id="43" presetID="2" presetClass="entr" presetSubtype="2" decel="25300" fill="hold" nodeType="withEffect">
                                  <p:stCondLst>
                                    <p:cond delay="1000"/>
                                  </p:stCondLst>
                                  <p:childTnLst>
                                    <p:set>
                                      <p:cBhvr>
                                        <p:cTn id="44" dur="1" fill="hold">
                                          <p:stCondLst>
                                            <p:cond delay="0"/>
                                          </p:stCondLst>
                                        </p:cTn>
                                        <p:tgtEl>
                                          <p:spTgt spid="45"/>
                                        </p:tgtEl>
                                        <p:attrNameLst>
                                          <p:attrName>style.visibility</p:attrName>
                                        </p:attrNameLst>
                                      </p:cBhvr>
                                      <p:to>
                                        <p:strVal val="visible"/>
                                      </p:to>
                                    </p:set>
                                    <p:anim calcmode="lin" valueType="num">
                                      <p:cBhvr additive="base">
                                        <p:cTn id="45" dur="750" fill="hold"/>
                                        <p:tgtEl>
                                          <p:spTgt spid="45"/>
                                        </p:tgtEl>
                                        <p:attrNameLst>
                                          <p:attrName>ppt_x</p:attrName>
                                        </p:attrNameLst>
                                      </p:cBhvr>
                                      <p:tavLst>
                                        <p:tav tm="0">
                                          <p:val>
                                            <p:strVal val="1+#ppt_w/2"/>
                                          </p:val>
                                        </p:tav>
                                        <p:tav tm="100000">
                                          <p:val>
                                            <p:strVal val="#ppt_x"/>
                                          </p:val>
                                        </p:tav>
                                      </p:tavLst>
                                    </p:anim>
                                    <p:anim calcmode="lin" valueType="num">
                                      <p:cBhvr additive="base">
                                        <p:cTn id="46" dur="750" fill="hold"/>
                                        <p:tgtEl>
                                          <p:spTgt spid="45"/>
                                        </p:tgtEl>
                                        <p:attrNameLst>
                                          <p:attrName>ppt_y</p:attrName>
                                        </p:attrNameLst>
                                      </p:cBhvr>
                                      <p:tavLst>
                                        <p:tav tm="0">
                                          <p:val>
                                            <p:strVal val="#ppt_y"/>
                                          </p:val>
                                        </p:tav>
                                        <p:tav tm="100000">
                                          <p:val>
                                            <p:strVal val="#ppt_y"/>
                                          </p:val>
                                        </p:tav>
                                      </p:tavLst>
                                    </p:anim>
                                  </p:childTnLst>
                                </p:cTn>
                              </p:par>
                            </p:childTnLst>
                          </p:cTn>
                        </p:par>
                        <p:par>
                          <p:cTn id="47" fill="hold">
                            <p:stCondLst>
                              <p:cond delay="2500"/>
                            </p:stCondLst>
                            <p:childTnLst>
                              <p:par>
                                <p:cTn id="48" presetID="10" presetClass="entr" presetSubtype="0" fill="hold"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childTnLst>
                          </p:cTn>
                        </p:par>
                        <p:par>
                          <p:cTn id="51" fill="hold">
                            <p:stCondLst>
                              <p:cond delay="3000"/>
                            </p:stCondLst>
                            <p:childTnLst>
                              <p:par>
                                <p:cTn id="52" presetID="10" presetClass="entr" presetSubtype="0"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4039451" y="1891328"/>
            <a:ext cx="4114753" cy="4115310"/>
            <a:chOff x="4039451" y="1891328"/>
            <a:chExt cx="4114753" cy="4115310"/>
          </a:xfrm>
        </p:grpSpPr>
        <p:sp>
          <p:nvSpPr>
            <p:cNvPr id="9" name="圆角矩形 8"/>
            <p:cNvSpPr/>
            <p:nvPr/>
          </p:nvSpPr>
          <p:spPr>
            <a:xfrm>
              <a:off x="4381822" y="2233746"/>
              <a:ext cx="3430014" cy="3430476"/>
            </a:xfrm>
            <a:prstGeom prst="roundRect">
              <a:avLst>
                <a:gd name="adj" fmla="val 16289"/>
              </a:avLst>
            </a:prstGeom>
            <a:noFill/>
            <a:ln w="88900">
              <a:gradFill flip="none" rotWithShape="1">
                <a:gsLst>
                  <a:gs pos="0">
                    <a:schemeClr val="bg1">
                      <a:lumMod val="85000"/>
                    </a:schemeClr>
                  </a:gs>
                  <a:gs pos="10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10" name="任意多边形 9"/>
            <p:cNvSpPr/>
            <p:nvPr/>
          </p:nvSpPr>
          <p:spPr>
            <a:xfrm>
              <a:off x="4039451" y="1891328"/>
              <a:ext cx="4114753" cy="4115310"/>
            </a:xfrm>
            <a:custGeom>
              <a:avLst/>
              <a:gdLst>
                <a:gd name="connsiteX0" fmla="*/ 1036180 w 4731656"/>
                <a:gd name="connsiteY0" fmla="*/ 393700 h 4731656"/>
                <a:gd name="connsiteX1" fmla="*/ 393700 w 4731656"/>
                <a:gd name="connsiteY1" fmla="*/ 1036180 h 4731656"/>
                <a:gd name="connsiteX2" fmla="*/ 393700 w 4731656"/>
                <a:gd name="connsiteY2" fmla="*/ 3695476 h 4731656"/>
                <a:gd name="connsiteX3" fmla="*/ 1036180 w 4731656"/>
                <a:gd name="connsiteY3" fmla="*/ 4337956 h 4731656"/>
                <a:gd name="connsiteX4" fmla="*/ 3695476 w 4731656"/>
                <a:gd name="connsiteY4" fmla="*/ 4337956 h 4731656"/>
                <a:gd name="connsiteX5" fmla="*/ 4337956 w 4731656"/>
                <a:gd name="connsiteY5" fmla="*/ 3695476 h 4731656"/>
                <a:gd name="connsiteX6" fmla="*/ 4337956 w 4731656"/>
                <a:gd name="connsiteY6" fmla="*/ 1036180 h 4731656"/>
                <a:gd name="connsiteX7" fmla="*/ 3695476 w 4731656"/>
                <a:gd name="connsiteY7" fmla="*/ 393700 h 4731656"/>
                <a:gd name="connsiteX8" fmla="*/ 919266 w 4731656"/>
                <a:gd name="connsiteY8" fmla="*/ 0 h 4731656"/>
                <a:gd name="connsiteX9" fmla="*/ 3812390 w 4731656"/>
                <a:gd name="connsiteY9" fmla="*/ 0 h 4731656"/>
                <a:gd name="connsiteX10" fmla="*/ 4731656 w 4731656"/>
                <a:gd name="connsiteY10" fmla="*/ 919266 h 4731656"/>
                <a:gd name="connsiteX11" fmla="*/ 4731656 w 4731656"/>
                <a:gd name="connsiteY11" fmla="*/ 3812390 h 4731656"/>
                <a:gd name="connsiteX12" fmla="*/ 3812390 w 4731656"/>
                <a:gd name="connsiteY12" fmla="*/ 4731656 h 4731656"/>
                <a:gd name="connsiteX13" fmla="*/ 919266 w 4731656"/>
                <a:gd name="connsiteY13" fmla="*/ 4731656 h 4731656"/>
                <a:gd name="connsiteX14" fmla="*/ 0 w 4731656"/>
                <a:gd name="connsiteY14" fmla="*/ 3812390 h 4731656"/>
                <a:gd name="connsiteX15" fmla="*/ 0 w 4731656"/>
                <a:gd name="connsiteY15" fmla="*/ 919266 h 4731656"/>
                <a:gd name="connsiteX16" fmla="*/ 919266 w 4731656"/>
                <a:gd name="connsiteY16" fmla="*/ 0 h 4731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31656" h="4731656">
                  <a:moveTo>
                    <a:pt x="1036180" y="393700"/>
                  </a:moveTo>
                  <a:cubicBezTo>
                    <a:pt x="681348" y="393700"/>
                    <a:pt x="393700" y="681348"/>
                    <a:pt x="393700" y="1036180"/>
                  </a:cubicBezTo>
                  <a:lnTo>
                    <a:pt x="393700" y="3695476"/>
                  </a:lnTo>
                  <a:cubicBezTo>
                    <a:pt x="393700" y="4050308"/>
                    <a:pt x="681348" y="4337956"/>
                    <a:pt x="1036180" y="4337956"/>
                  </a:cubicBezTo>
                  <a:lnTo>
                    <a:pt x="3695476" y="4337956"/>
                  </a:lnTo>
                  <a:cubicBezTo>
                    <a:pt x="4050308" y="4337956"/>
                    <a:pt x="4337956" y="4050308"/>
                    <a:pt x="4337956" y="3695476"/>
                  </a:cubicBezTo>
                  <a:lnTo>
                    <a:pt x="4337956" y="1036180"/>
                  </a:lnTo>
                  <a:cubicBezTo>
                    <a:pt x="4337956" y="681348"/>
                    <a:pt x="4050308" y="393700"/>
                    <a:pt x="3695476" y="393700"/>
                  </a:cubicBezTo>
                  <a:close/>
                  <a:moveTo>
                    <a:pt x="919266" y="0"/>
                  </a:moveTo>
                  <a:lnTo>
                    <a:pt x="3812390" y="0"/>
                  </a:lnTo>
                  <a:cubicBezTo>
                    <a:pt x="4320087" y="0"/>
                    <a:pt x="4731656" y="411569"/>
                    <a:pt x="4731656" y="919266"/>
                  </a:cubicBezTo>
                  <a:lnTo>
                    <a:pt x="4731656" y="3812390"/>
                  </a:lnTo>
                  <a:cubicBezTo>
                    <a:pt x="4731656" y="4320087"/>
                    <a:pt x="4320087" y="4731656"/>
                    <a:pt x="3812390" y="4731656"/>
                  </a:cubicBezTo>
                  <a:lnTo>
                    <a:pt x="919266" y="4731656"/>
                  </a:lnTo>
                  <a:cubicBezTo>
                    <a:pt x="411569" y="4731656"/>
                    <a:pt x="0" y="4320087"/>
                    <a:pt x="0" y="3812390"/>
                  </a:cubicBezTo>
                  <a:lnTo>
                    <a:pt x="0" y="919266"/>
                  </a:lnTo>
                  <a:cubicBezTo>
                    <a:pt x="0" y="411569"/>
                    <a:pt x="411569" y="0"/>
                    <a:pt x="919266" y="0"/>
                  </a:cubicBezTo>
                  <a:close/>
                </a:path>
              </a:pathLst>
            </a:custGeom>
            <a:gradFill>
              <a:gsLst>
                <a:gs pos="100000">
                  <a:srgbClr val="DEDEDE"/>
                </a:gs>
                <a:gs pos="0">
                  <a:schemeClr val="bg1"/>
                </a:gs>
              </a:gsLst>
              <a:lin ang="2700000" scaled="1"/>
            </a:gradFill>
            <a:ln>
              <a:noFill/>
            </a:ln>
            <a:effectLst>
              <a:outerShdw blurRad="431800" dist="215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grpSp>
      <p:sp>
        <p:nvSpPr>
          <p:cNvPr id="11" name="文本框 10"/>
          <p:cNvSpPr txBox="1"/>
          <p:nvPr/>
        </p:nvSpPr>
        <p:spPr>
          <a:xfrm>
            <a:off x="923618" y="2306761"/>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884646" y="4765602"/>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949428" y="4765602"/>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8907945" y="2302490"/>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3987226" y="1835264"/>
            <a:ext cx="4205429" cy="4219117"/>
            <a:chOff x="2990725" y="994510"/>
            <a:chExt cx="3155045" cy="3165314"/>
          </a:xfrm>
        </p:grpSpPr>
        <p:grpSp>
          <p:nvGrpSpPr>
            <p:cNvPr id="16" name="组合 15"/>
            <p:cNvGrpSpPr/>
            <p:nvPr/>
          </p:nvGrpSpPr>
          <p:grpSpPr>
            <a:xfrm>
              <a:off x="3121898" y="1086033"/>
              <a:ext cx="986676" cy="923984"/>
              <a:chOff x="3871174" y="1138973"/>
              <a:chExt cx="1512338" cy="1416053"/>
            </a:xfrm>
            <a:solidFill>
              <a:srgbClr val="FA783A"/>
            </a:solidFill>
          </p:grpSpPr>
          <p:sp>
            <p:nvSpPr>
              <p:cNvPr id="30" name="任意多边形 29"/>
              <p:cNvSpPr/>
              <p:nvPr/>
            </p:nvSpPr>
            <p:spPr>
              <a:xfrm>
                <a:off x="38711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等腰三角形 30"/>
              <p:cNvSpPr/>
              <p:nvPr/>
            </p:nvSpPr>
            <p:spPr>
              <a:xfrm rot="5400000">
                <a:off x="5195889" y="1152872"/>
                <a:ext cx="201521" cy="173724"/>
              </a:xfrm>
              <a:prstGeom prst="triangl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7" name="组合 16"/>
            <p:cNvGrpSpPr/>
            <p:nvPr/>
          </p:nvGrpSpPr>
          <p:grpSpPr>
            <a:xfrm>
              <a:off x="5143612" y="1128577"/>
              <a:ext cx="927316" cy="988262"/>
              <a:chOff x="6969974" y="1204174"/>
              <a:chExt cx="1421353" cy="1514565"/>
            </a:xfrm>
            <a:solidFill>
              <a:srgbClr val="008F86"/>
            </a:solidFill>
          </p:grpSpPr>
          <p:sp>
            <p:nvSpPr>
              <p:cNvPr id="28" name="任意多边形 27"/>
              <p:cNvSpPr/>
              <p:nvPr/>
            </p:nvSpPr>
            <p:spPr>
              <a:xfrm flipH="1">
                <a:off x="6969974" y="12041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等腰三角形 28"/>
              <p:cNvSpPr/>
              <p:nvPr/>
            </p:nvSpPr>
            <p:spPr>
              <a:xfrm rot="10800000">
                <a:off x="8189806" y="2545015"/>
                <a:ext cx="201521" cy="173724"/>
              </a:xfrm>
              <a:prstGeom prst="triangle">
                <a:avLst/>
              </a:prstGeom>
              <a:solidFill>
                <a:srgbClr val="00B3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8" name="组合 17"/>
            <p:cNvGrpSpPr/>
            <p:nvPr/>
          </p:nvGrpSpPr>
          <p:grpSpPr>
            <a:xfrm>
              <a:off x="5036125" y="3142275"/>
              <a:ext cx="988806" cy="926468"/>
              <a:chOff x="6805224" y="4290274"/>
              <a:chExt cx="1515602" cy="1419862"/>
            </a:xfrm>
            <a:solidFill>
              <a:srgbClr val="005885"/>
            </a:solidFill>
          </p:grpSpPr>
          <p:sp>
            <p:nvSpPr>
              <p:cNvPr id="26" name="任意多边形 25"/>
              <p:cNvSpPr/>
              <p:nvPr/>
            </p:nvSpPr>
            <p:spPr>
              <a:xfrm flipH="1" flipV="1">
                <a:off x="69699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等腰三角形 26"/>
              <p:cNvSpPr/>
              <p:nvPr/>
            </p:nvSpPr>
            <p:spPr>
              <a:xfrm rot="16200000">
                <a:off x="6791325" y="5522514"/>
                <a:ext cx="201521" cy="173724"/>
              </a:xfrm>
              <a:prstGeom prst="triangle">
                <a:avLst/>
              </a:prstGeom>
              <a:solidFill>
                <a:srgbClr val="0657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p:nvGrpSpPr>
          <p:grpSpPr>
            <a:xfrm>
              <a:off x="3075021" y="3035026"/>
              <a:ext cx="928197" cy="988689"/>
              <a:chOff x="3799323" y="4125909"/>
              <a:chExt cx="1422703" cy="1515217"/>
            </a:xfrm>
            <a:solidFill>
              <a:srgbClr val="E3413E"/>
            </a:solidFill>
          </p:grpSpPr>
          <p:sp>
            <p:nvSpPr>
              <p:cNvPr id="24" name="任意多边形 23"/>
              <p:cNvSpPr/>
              <p:nvPr/>
            </p:nvSpPr>
            <p:spPr>
              <a:xfrm flipV="1">
                <a:off x="3871174" y="4290274"/>
                <a:ext cx="1350852" cy="1350852"/>
              </a:xfrm>
              <a:custGeom>
                <a:avLst/>
                <a:gdLst>
                  <a:gd name="connsiteX0" fmla="*/ 828281 w 1350852"/>
                  <a:gd name="connsiteY0" fmla="*/ 0 h 1350852"/>
                  <a:gd name="connsiteX1" fmla="*/ 1350852 w 1350852"/>
                  <a:gd name="connsiteY1" fmla="*/ 0 h 1350852"/>
                  <a:gd name="connsiteX2" fmla="*/ 1350852 w 1350852"/>
                  <a:gd name="connsiteY2" fmla="*/ 65546 h 1350852"/>
                  <a:gd name="connsiteX3" fmla="*/ 869467 w 1350852"/>
                  <a:gd name="connsiteY3" fmla="*/ 65546 h 1350852"/>
                  <a:gd name="connsiteX4" fmla="*/ 65546 w 1350852"/>
                  <a:gd name="connsiteY4" fmla="*/ 869467 h 1350852"/>
                  <a:gd name="connsiteX5" fmla="*/ 65546 w 1350852"/>
                  <a:gd name="connsiteY5" fmla="*/ 1350852 h 1350852"/>
                  <a:gd name="connsiteX6" fmla="*/ 0 w 1350852"/>
                  <a:gd name="connsiteY6" fmla="*/ 1350852 h 1350852"/>
                  <a:gd name="connsiteX7" fmla="*/ 0 w 1350852"/>
                  <a:gd name="connsiteY7" fmla="*/ 828281 h 1350852"/>
                  <a:gd name="connsiteX8" fmla="*/ 828281 w 1350852"/>
                  <a:gd name="connsiteY8" fmla="*/ 0 h 135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50852" h="1350852">
                    <a:moveTo>
                      <a:pt x="828281" y="0"/>
                    </a:moveTo>
                    <a:lnTo>
                      <a:pt x="1350852" y="0"/>
                    </a:lnTo>
                    <a:lnTo>
                      <a:pt x="1350852" y="65546"/>
                    </a:lnTo>
                    <a:lnTo>
                      <a:pt x="869467" y="65546"/>
                    </a:lnTo>
                    <a:cubicBezTo>
                      <a:pt x="425474" y="65546"/>
                      <a:pt x="65546" y="425474"/>
                      <a:pt x="65546" y="869467"/>
                    </a:cubicBezTo>
                    <a:lnTo>
                      <a:pt x="65546" y="1350852"/>
                    </a:lnTo>
                    <a:lnTo>
                      <a:pt x="0" y="1350852"/>
                    </a:lnTo>
                    <a:lnTo>
                      <a:pt x="0" y="828281"/>
                    </a:lnTo>
                    <a:cubicBezTo>
                      <a:pt x="0" y="370834"/>
                      <a:pt x="370834" y="0"/>
                      <a:pt x="828281"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等腰三角形 24"/>
              <p:cNvSpPr/>
              <p:nvPr/>
            </p:nvSpPr>
            <p:spPr>
              <a:xfrm>
                <a:off x="3799323" y="4125909"/>
                <a:ext cx="201521" cy="173724"/>
              </a:xfrm>
              <a:prstGeom prst="triangle">
                <a:avLst/>
              </a:prstGeom>
              <a:solidFill>
                <a:srgbClr val="048E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文本框 43"/>
            <p:cNvSpPr txBox="1"/>
            <p:nvPr/>
          </p:nvSpPr>
          <p:spPr>
            <a:xfrm>
              <a:off x="4076272" y="994510"/>
              <a:ext cx="994285"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01</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sp>
          <p:nvSpPr>
            <p:cNvPr id="21" name="文本框 44"/>
            <p:cNvSpPr txBox="1"/>
            <p:nvPr/>
          </p:nvSpPr>
          <p:spPr>
            <a:xfrm>
              <a:off x="4076272" y="3859756"/>
              <a:ext cx="994285"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03</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sp>
          <p:nvSpPr>
            <p:cNvPr id="22" name="文本框 45"/>
            <p:cNvSpPr txBox="1"/>
            <p:nvPr/>
          </p:nvSpPr>
          <p:spPr>
            <a:xfrm rot="5400000">
              <a:off x="5498526" y="2430256"/>
              <a:ext cx="994419"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02</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sp>
          <p:nvSpPr>
            <p:cNvPr id="23" name="文本框 47"/>
            <p:cNvSpPr txBox="1"/>
            <p:nvPr/>
          </p:nvSpPr>
          <p:spPr>
            <a:xfrm rot="16200000">
              <a:off x="2643549" y="2430256"/>
              <a:ext cx="994419" cy="300068"/>
            </a:xfrm>
            <a:prstGeom prst="rect">
              <a:avLst/>
            </a:prstGeom>
            <a:noFill/>
          </p:spPr>
          <p:txBody>
            <a:bodyPr wrap="square" lIns="91424" tIns="45713" rIns="91424" bIns="45713" rtlCol="0">
              <a:spAutoFit/>
            </a:bodyPr>
            <a:lstStyle/>
            <a:p>
              <a:pPr algn="ctr"/>
              <a:r>
                <a:rPr lang="en-US" altLang="zh-CN" sz="2000" b="1" dirty="0">
                  <a:solidFill>
                    <a:schemeClr val="tx1">
                      <a:lumMod val="50000"/>
                      <a:lumOff val="50000"/>
                    </a:schemeClr>
                  </a:solidFill>
                  <a:latin typeface="LiHei Pro" panose="020B0500000000000000" pitchFamily="34" charset="-122"/>
                  <a:ea typeface="LiHei Pro" panose="020B0500000000000000" pitchFamily="34" charset="-122"/>
                </a:rPr>
                <a:t>STEP 04</a:t>
              </a:r>
              <a:endParaRPr lang="zh-CN" altLang="en-US" sz="2000" b="1"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nvGrpSpPr>
          <p:cNvPr id="32" name="组合 31"/>
          <p:cNvGrpSpPr/>
          <p:nvPr/>
        </p:nvGrpSpPr>
        <p:grpSpPr>
          <a:xfrm>
            <a:off x="4588419" y="2428879"/>
            <a:ext cx="1465313" cy="1465509"/>
            <a:chOff x="4588419" y="2428879"/>
            <a:chExt cx="1465313" cy="1465509"/>
          </a:xfrm>
        </p:grpSpPr>
        <p:sp>
          <p:nvSpPr>
            <p:cNvPr id="33" name="泪滴形 32"/>
            <p:cNvSpPr/>
            <p:nvPr/>
          </p:nvSpPr>
          <p:spPr>
            <a:xfrm flipV="1">
              <a:off x="4588419" y="2428879"/>
              <a:ext cx="1465313" cy="1465509"/>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4" name="组合 33"/>
            <p:cNvGrpSpPr/>
            <p:nvPr/>
          </p:nvGrpSpPr>
          <p:grpSpPr>
            <a:xfrm>
              <a:off x="4730691" y="2587596"/>
              <a:ext cx="1230262" cy="1230428"/>
              <a:chOff x="4926840" y="1732375"/>
              <a:chExt cx="1656097" cy="1656098"/>
            </a:xfrm>
          </p:grpSpPr>
          <p:sp>
            <p:nvSpPr>
              <p:cNvPr id="36" name="任意多边形 3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7" name="椭圆 36"/>
              <p:cNvSpPr/>
              <p:nvPr/>
            </p:nvSpPr>
            <p:spPr>
              <a:xfrm>
                <a:off x="5189938" y="1995474"/>
                <a:ext cx="1129900" cy="1129900"/>
              </a:xfrm>
              <a:prstGeom prst="ellipse">
                <a:avLst/>
              </a:prstGeom>
              <a:solidFill>
                <a:srgbClr val="006CC4"/>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椭圆 37"/>
              <p:cNvSpPr/>
              <p:nvPr/>
            </p:nvSpPr>
            <p:spPr>
              <a:xfrm>
                <a:off x="5266824"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5" name="KSO_Shape"/>
            <p:cNvSpPr/>
            <p:nvPr/>
          </p:nvSpPr>
          <p:spPr bwMode="auto">
            <a:xfrm>
              <a:off x="5127835" y="2985604"/>
              <a:ext cx="478805" cy="40649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39" name="组合 38"/>
          <p:cNvGrpSpPr/>
          <p:nvPr/>
        </p:nvGrpSpPr>
        <p:grpSpPr>
          <a:xfrm>
            <a:off x="4588419" y="4003583"/>
            <a:ext cx="1465313" cy="1465509"/>
            <a:chOff x="4588419" y="4003583"/>
            <a:chExt cx="1465313" cy="1465509"/>
          </a:xfrm>
        </p:grpSpPr>
        <p:sp>
          <p:nvSpPr>
            <p:cNvPr id="40" name="泪滴形 39"/>
            <p:cNvSpPr/>
            <p:nvPr/>
          </p:nvSpPr>
          <p:spPr>
            <a:xfrm>
              <a:off x="4588419" y="4003583"/>
              <a:ext cx="1465313" cy="1465509"/>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1" name="组合 40"/>
            <p:cNvGrpSpPr/>
            <p:nvPr/>
          </p:nvGrpSpPr>
          <p:grpSpPr>
            <a:xfrm>
              <a:off x="4730691" y="4100855"/>
              <a:ext cx="1230262" cy="1230428"/>
              <a:chOff x="4926840" y="1732375"/>
              <a:chExt cx="1656097" cy="1656098"/>
            </a:xfrm>
          </p:grpSpPr>
          <p:sp>
            <p:nvSpPr>
              <p:cNvPr id="43" name="任意多边形 4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44" name="椭圆 43"/>
              <p:cNvSpPr/>
              <p:nvPr/>
            </p:nvSpPr>
            <p:spPr>
              <a:xfrm>
                <a:off x="5189938" y="1995474"/>
                <a:ext cx="1129900" cy="1129900"/>
              </a:xfrm>
              <a:prstGeom prst="ellipse">
                <a:avLst/>
              </a:prstGeom>
              <a:solidFill>
                <a:srgbClr val="00A3E5"/>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椭圆 44"/>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42" name="KSO_Shape"/>
            <p:cNvSpPr/>
            <p:nvPr/>
          </p:nvSpPr>
          <p:spPr bwMode="auto">
            <a:xfrm>
              <a:off x="5118487" y="4491601"/>
              <a:ext cx="447486" cy="38512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128691" tIns="64344" rIns="128691" bIns="64344" anchor="ctr">
              <a:scene3d>
                <a:camera prst="orthographicFront"/>
                <a:lightRig rig="threePt" dir="t"/>
              </a:scene3d>
              <a:sp3d>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46" name="组合 45"/>
          <p:cNvGrpSpPr/>
          <p:nvPr/>
        </p:nvGrpSpPr>
        <p:grpSpPr>
          <a:xfrm>
            <a:off x="6139925" y="2428879"/>
            <a:ext cx="1465313" cy="1465509"/>
            <a:chOff x="6139925" y="2428879"/>
            <a:chExt cx="1465313" cy="1465509"/>
          </a:xfrm>
        </p:grpSpPr>
        <p:sp>
          <p:nvSpPr>
            <p:cNvPr id="53" name="泪滴形 52"/>
            <p:cNvSpPr/>
            <p:nvPr/>
          </p:nvSpPr>
          <p:spPr>
            <a:xfrm flipH="1" flipV="1">
              <a:off x="6139925" y="2428879"/>
              <a:ext cx="1465313" cy="1465509"/>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4" name="组合 53"/>
            <p:cNvGrpSpPr/>
            <p:nvPr/>
          </p:nvGrpSpPr>
          <p:grpSpPr>
            <a:xfrm>
              <a:off x="6232702" y="2587596"/>
              <a:ext cx="1230262" cy="1230428"/>
              <a:chOff x="4926840" y="1732375"/>
              <a:chExt cx="1656097" cy="1656098"/>
            </a:xfrm>
          </p:grpSpPr>
          <p:sp>
            <p:nvSpPr>
              <p:cNvPr id="56" name="任意多边形 55"/>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57" name="椭圆 56"/>
              <p:cNvSpPr/>
              <p:nvPr/>
            </p:nvSpPr>
            <p:spPr>
              <a:xfrm>
                <a:off x="5189938" y="1995474"/>
                <a:ext cx="1129900" cy="1129900"/>
              </a:xfrm>
              <a:prstGeom prst="ellipse">
                <a:avLst/>
              </a:prstGeom>
              <a:solidFill>
                <a:srgbClr val="00B0F5"/>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8" name="椭圆 57"/>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55" name="KSO_Shape"/>
            <p:cNvSpPr/>
            <p:nvPr/>
          </p:nvSpPr>
          <p:spPr bwMode="auto">
            <a:xfrm>
              <a:off x="6614299" y="3037816"/>
              <a:ext cx="516564" cy="354285"/>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grpSp>
        <p:nvGrpSpPr>
          <p:cNvPr id="59" name="组合 58"/>
          <p:cNvGrpSpPr/>
          <p:nvPr/>
        </p:nvGrpSpPr>
        <p:grpSpPr>
          <a:xfrm>
            <a:off x="6139925" y="4003583"/>
            <a:ext cx="1465313" cy="1465509"/>
            <a:chOff x="6139925" y="4003583"/>
            <a:chExt cx="1465313" cy="1465509"/>
          </a:xfrm>
        </p:grpSpPr>
        <p:sp>
          <p:nvSpPr>
            <p:cNvPr id="60" name="泪滴形 59"/>
            <p:cNvSpPr/>
            <p:nvPr/>
          </p:nvSpPr>
          <p:spPr>
            <a:xfrm flipH="1">
              <a:off x="6139925" y="4003583"/>
              <a:ext cx="1465313" cy="1465509"/>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31750">
              <a:solidFill>
                <a:srgbClr val="F9F9F9"/>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61" name="组合 60"/>
            <p:cNvGrpSpPr/>
            <p:nvPr/>
          </p:nvGrpSpPr>
          <p:grpSpPr>
            <a:xfrm>
              <a:off x="6232702" y="4100855"/>
              <a:ext cx="1230262" cy="1230428"/>
              <a:chOff x="4926840" y="1732375"/>
              <a:chExt cx="1656097" cy="1656098"/>
            </a:xfrm>
          </p:grpSpPr>
          <p:sp>
            <p:nvSpPr>
              <p:cNvPr id="63" name="任意多边形 6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64" name="椭圆 63"/>
              <p:cNvSpPr/>
              <p:nvPr/>
            </p:nvSpPr>
            <p:spPr>
              <a:xfrm>
                <a:off x="5189938" y="1995474"/>
                <a:ext cx="1129900" cy="1129900"/>
              </a:xfrm>
              <a:prstGeom prst="ellipse">
                <a:avLst/>
              </a:prstGeom>
              <a:solidFill>
                <a:srgbClr val="006ABF"/>
              </a:solidFill>
              <a:ln w="22225">
                <a:gradFill flip="none" rotWithShape="1">
                  <a:gsLst>
                    <a:gs pos="0">
                      <a:srgbClr val="CDCDCD"/>
                    </a:gs>
                    <a:gs pos="100000">
                      <a:schemeClr val="bg1"/>
                    </a:gs>
                  </a:gsLst>
                  <a:lin ang="2700000" scaled="1"/>
                  <a:tileRect/>
                </a:grad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5" name="椭圆 64"/>
              <p:cNvSpPr/>
              <p:nvPr/>
            </p:nvSpPr>
            <p:spPr>
              <a:xfrm>
                <a:off x="5266822" y="2076686"/>
                <a:ext cx="976134" cy="976135"/>
              </a:xfrm>
              <a:prstGeom prst="ellipse">
                <a:avLst/>
              </a:prstGeom>
              <a:gradFill>
                <a:gsLst>
                  <a:gs pos="0">
                    <a:schemeClr val="bg1">
                      <a:lumMod val="85000"/>
                    </a:schemeClr>
                  </a:gs>
                  <a:gs pos="100000">
                    <a:schemeClr val="bg1"/>
                  </a:gs>
                </a:gsLst>
                <a:lin ang="2700000" scaled="1"/>
              </a:gradFill>
              <a:ln w="19050">
                <a:gradFill flip="none" rotWithShape="1">
                  <a:gsLst>
                    <a:gs pos="100000">
                      <a:srgbClr val="CDCDCD"/>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2" name="KSO_Shape"/>
            <p:cNvSpPr/>
            <p:nvPr/>
          </p:nvSpPr>
          <p:spPr bwMode="auto">
            <a:xfrm>
              <a:off x="6622155" y="4500001"/>
              <a:ext cx="452387" cy="447329"/>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128691" tIns="64344" rIns="128691" bIns="64344" anchor="ctr">
              <a:scene3d>
                <a:camera prst="orthographicFront"/>
                <a:lightRig rig="threePt" dir="t"/>
              </a:scene3d>
              <a:sp3d contourW="12700">
                <a:contourClr>
                  <a:srgbClr val="FFFFFF"/>
                </a:contourClr>
              </a:sp3d>
            </a:bodyPr>
            <a:lstStyle/>
            <a:p>
              <a:pPr algn="ctr" defTabSz="1212215" fontAlgn="base">
                <a:spcBef>
                  <a:spcPct val="0"/>
                </a:spcBef>
                <a:spcAft>
                  <a:spcPct val="0"/>
                </a:spcAft>
                <a:defRPr/>
              </a:pPr>
              <a:endParaRPr lang="zh-CN" altLang="en-US" sz="2385" dirty="0">
                <a:solidFill>
                  <a:srgbClr val="FFFFFF">
                    <a:lumMod val="50000"/>
                  </a:srgbClr>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9" decel="2800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750" fill="hold"/>
                                        <p:tgtEl>
                                          <p:spTgt spid="32"/>
                                        </p:tgtEl>
                                        <p:attrNameLst>
                                          <p:attrName>ppt_x</p:attrName>
                                        </p:attrNameLst>
                                      </p:cBhvr>
                                      <p:tavLst>
                                        <p:tav tm="0">
                                          <p:val>
                                            <p:strVal val="0-#ppt_w/2"/>
                                          </p:val>
                                        </p:tav>
                                        <p:tav tm="100000">
                                          <p:val>
                                            <p:strVal val="#ppt_x"/>
                                          </p:val>
                                        </p:tav>
                                      </p:tavLst>
                                    </p:anim>
                                    <p:anim calcmode="lin" valueType="num">
                                      <p:cBhvr additive="base">
                                        <p:cTn id="24" dur="750" fill="hold"/>
                                        <p:tgtEl>
                                          <p:spTgt spid="32"/>
                                        </p:tgtEl>
                                        <p:attrNameLst>
                                          <p:attrName>ppt_y</p:attrName>
                                        </p:attrNameLst>
                                      </p:cBhvr>
                                      <p:tavLst>
                                        <p:tav tm="0">
                                          <p:val>
                                            <p:strVal val="0-#ppt_h/2"/>
                                          </p:val>
                                        </p:tav>
                                        <p:tav tm="100000">
                                          <p:val>
                                            <p:strVal val="#ppt_y"/>
                                          </p:val>
                                        </p:tav>
                                      </p:tavLst>
                                    </p:anim>
                                  </p:childTnLst>
                                </p:cTn>
                              </p:par>
                              <p:par>
                                <p:cTn id="25" presetID="2" presetClass="entr" presetSubtype="3" decel="28000"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750" fill="hold"/>
                                        <p:tgtEl>
                                          <p:spTgt spid="46"/>
                                        </p:tgtEl>
                                        <p:attrNameLst>
                                          <p:attrName>ppt_x</p:attrName>
                                        </p:attrNameLst>
                                      </p:cBhvr>
                                      <p:tavLst>
                                        <p:tav tm="0">
                                          <p:val>
                                            <p:strVal val="1+#ppt_w/2"/>
                                          </p:val>
                                        </p:tav>
                                        <p:tav tm="100000">
                                          <p:val>
                                            <p:strVal val="#ppt_x"/>
                                          </p:val>
                                        </p:tav>
                                      </p:tavLst>
                                    </p:anim>
                                    <p:anim calcmode="lin" valueType="num">
                                      <p:cBhvr additive="base">
                                        <p:cTn id="28" dur="75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12" decel="2800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750" fill="hold"/>
                                        <p:tgtEl>
                                          <p:spTgt spid="39"/>
                                        </p:tgtEl>
                                        <p:attrNameLst>
                                          <p:attrName>ppt_x</p:attrName>
                                        </p:attrNameLst>
                                      </p:cBhvr>
                                      <p:tavLst>
                                        <p:tav tm="0">
                                          <p:val>
                                            <p:strVal val="0-#ppt_w/2"/>
                                          </p:val>
                                        </p:tav>
                                        <p:tav tm="100000">
                                          <p:val>
                                            <p:strVal val="#ppt_x"/>
                                          </p:val>
                                        </p:tav>
                                      </p:tavLst>
                                    </p:anim>
                                    <p:anim calcmode="lin" valueType="num">
                                      <p:cBhvr additive="base">
                                        <p:cTn id="32" dur="750" fill="hold"/>
                                        <p:tgtEl>
                                          <p:spTgt spid="39"/>
                                        </p:tgtEl>
                                        <p:attrNameLst>
                                          <p:attrName>ppt_y</p:attrName>
                                        </p:attrNameLst>
                                      </p:cBhvr>
                                      <p:tavLst>
                                        <p:tav tm="0">
                                          <p:val>
                                            <p:strVal val="1+#ppt_h/2"/>
                                          </p:val>
                                        </p:tav>
                                        <p:tav tm="100000">
                                          <p:val>
                                            <p:strVal val="#ppt_y"/>
                                          </p:val>
                                        </p:tav>
                                      </p:tavLst>
                                    </p:anim>
                                  </p:childTnLst>
                                </p:cTn>
                              </p:par>
                              <p:par>
                                <p:cTn id="33" presetID="2" presetClass="entr" presetSubtype="6" decel="28000"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additive="base">
                                        <p:cTn id="35" dur="750" fill="hold"/>
                                        <p:tgtEl>
                                          <p:spTgt spid="59"/>
                                        </p:tgtEl>
                                        <p:attrNameLst>
                                          <p:attrName>ppt_x</p:attrName>
                                        </p:attrNameLst>
                                      </p:cBhvr>
                                      <p:tavLst>
                                        <p:tav tm="0">
                                          <p:val>
                                            <p:strVal val="1+#ppt_w/2"/>
                                          </p:val>
                                        </p:tav>
                                        <p:tav tm="100000">
                                          <p:val>
                                            <p:strVal val="#ppt_x"/>
                                          </p:val>
                                        </p:tav>
                                      </p:tavLst>
                                    </p:anim>
                                    <p:anim calcmode="lin" valueType="num">
                                      <p:cBhvr additive="base">
                                        <p:cTn id="36" dur="750" fill="hold"/>
                                        <p:tgtEl>
                                          <p:spTgt spid="59"/>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par>
                          <p:cTn id="41" fill="hold">
                            <p:stCondLst>
                              <p:cond delay="2000"/>
                            </p:stCondLst>
                            <p:childTnLst>
                              <p:par>
                                <p:cTn id="42" presetID="53" presetClass="entr" presetSubtype="16"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750" fill="hold"/>
                                        <p:tgtEl>
                                          <p:spTgt spid="15"/>
                                        </p:tgtEl>
                                        <p:attrNameLst>
                                          <p:attrName>ppt_w</p:attrName>
                                        </p:attrNameLst>
                                      </p:cBhvr>
                                      <p:tavLst>
                                        <p:tav tm="0">
                                          <p:val>
                                            <p:fltVal val="0"/>
                                          </p:val>
                                        </p:tav>
                                        <p:tav tm="100000">
                                          <p:val>
                                            <p:strVal val="#ppt_w"/>
                                          </p:val>
                                        </p:tav>
                                      </p:tavLst>
                                    </p:anim>
                                    <p:anim calcmode="lin" valueType="num">
                                      <p:cBhvr>
                                        <p:cTn id="45" dur="750" fill="hold"/>
                                        <p:tgtEl>
                                          <p:spTgt spid="15"/>
                                        </p:tgtEl>
                                        <p:attrNameLst>
                                          <p:attrName>ppt_h</p:attrName>
                                        </p:attrNameLst>
                                      </p:cBhvr>
                                      <p:tavLst>
                                        <p:tav tm="0">
                                          <p:val>
                                            <p:fltVal val="0"/>
                                          </p:val>
                                        </p:tav>
                                        <p:tav tm="100000">
                                          <p:val>
                                            <p:strVal val="#ppt_h"/>
                                          </p:val>
                                        </p:tav>
                                      </p:tavLst>
                                    </p:anim>
                                    <p:animEffect transition="in" filter="fade">
                                      <p:cBhvr>
                                        <p:cTn id="46" dur="750"/>
                                        <p:tgtEl>
                                          <p:spTgt spid="15"/>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grpId="0" nodeType="withEffect">
                                  <p:stCondLst>
                                    <p:cond delay="25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500"/>
                                        <p:tgtEl>
                                          <p:spTgt spid="13"/>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par>
                                <p:cTn id="57" presetID="10" presetClass="entr" presetSubtype="0" fill="hold" grpId="0" nodeType="withEffect">
                                  <p:stCondLst>
                                    <p:cond delay="75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1" grpId="0"/>
      <p:bldP spid="12" grpId="0"/>
      <p:bldP spid="13" grpId="0"/>
      <p:bldP spid="1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3056582" y="2311302"/>
            <a:ext cx="2308194" cy="45719"/>
          </a:xfrm>
          <a:custGeom>
            <a:avLst/>
            <a:gdLst>
              <a:gd name="connsiteX0" fmla="*/ 2032986 w 2032986"/>
              <a:gd name="connsiteY0" fmla="*/ 0 h 0"/>
              <a:gd name="connsiteX1" fmla="*/ 0 w 2032986"/>
              <a:gd name="connsiteY1" fmla="*/ 0 h 0"/>
            </a:gdLst>
            <a:ahLst/>
            <a:cxnLst>
              <a:cxn ang="0">
                <a:pos x="connsiteX0" y="connsiteY0"/>
              </a:cxn>
              <a:cxn ang="0">
                <a:pos x="connsiteX1" y="connsiteY1"/>
              </a:cxn>
            </a:cxnLst>
            <a:rect l="l" t="t" r="r" b="b"/>
            <a:pathLst>
              <a:path w="2032986">
                <a:moveTo>
                  <a:pt x="2032986"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3056582" y="3919907"/>
            <a:ext cx="816745" cy="45719"/>
          </a:xfrm>
          <a:custGeom>
            <a:avLst/>
            <a:gdLst>
              <a:gd name="connsiteX0" fmla="*/ 754602 w 754602"/>
              <a:gd name="connsiteY0" fmla="*/ 0 h 0"/>
              <a:gd name="connsiteX1" fmla="*/ 0 w 754602"/>
              <a:gd name="connsiteY1" fmla="*/ 0 h 0"/>
            </a:gdLst>
            <a:ahLst/>
            <a:cxnLst>
              <a:cxn ang="0">
                <a:pos x="connsiteX0" y="connsiteY0"/>
              </a:cxn>
              <a:cxn ang="0">
                <a:pos x="connsiteX1" y="connsiteY1"/>
              </a:cxn>
            </a:cxnLst>
            <a:rect l="l" t="t" r="r" b="b"/>
            <a:pathLst>
              <a:path w="754602">
                <a:moveTo>
                  <a:pt x="754602"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3056582" y="5668392"/>
            <a:ext cx="1331650" cy="0"/>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313642" y="3700606"/>
            <a:ext cx="970580" cy="45719"/>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628582" y="5846894"/>
            <a:ext cx="1655639" cy="45719"/>
          </a:xfrm>
          <a:custGeom>
            <a:avLst/>
            <a:gdLst>
              <a:gd name="connsiteX0" fmla="*/ 1331650 w 1331650"/>
              <a:gd name="connsiteY0" fmla="*/ 0 h 0"/>
              <a:gd name="connsiteX1" fmla="*/ 0 w 1331650"/>
              <a:gd name="connsiteY1" fmla="*/ 0 h 0"/>
            </a:gdLst>
            <a:ahLst/>
            <a:cxnLst>
              <a:cxn ang="0">
                <a:pos x="connsiteX0" y="connsiteY0"/>
              </a:cxn>
              <a:cxn ang="0">
                <a:pos x="connsiteX1" y="connsiteY1"/>
              </a:cxn>
            </a:cxnLst>
            <a:rect l="l" t="t" r="r" b="b"/>
            <a:pathLst>
              <a:path w="1331650">
                <a:moveTo>
                  <a:pt x="1331650"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3685494" y="2771112"/>
            <a:ext cx="2049386" cy="2012599"/>
            <a:chOff x="3685494" y="2771112"/>
            <a:chExt cx="2049386" cy="2012599"/>
          </a:xfrm>
        </p:grpSpPr>
        <p:sp>
          <p:nvSpPr>
            <p:cNvPr id="14" name="Freeform 9"/>
            <p:cNvSpPr/>
            <p:nvPr/>
          </p:nvSpPr>
          <p:spPr bwMode="auto">
            <a:xfrm>
              <a:off x="3685494" y="2771112"/>
              <a:ext cx="2049386" cy="2012599"/>
            </a:xfrm>
            <a:custGeom>
              <a:avLst/>
              <a:gdLst>
                <a:gd name="T0" fmla="*/ 298 w 730"/>
                <a:gd name="T1" fmla="*/ 717 h 717"/>
                <a:gd name="T2" fmla="*/ 278 w 730"/>
                <a:gd name="T3" fmla="*/ 710 h 717"/>
                <a:gd name="T4" fmla="*/ 58 w 730"/>
                <a:gd name="T5" fmla="*/ 278 h 717"/>
                <a:gd name="T6" fmla="*/ 490 w 730"/>
                <a:gd name="T7" fmla="*/ 58 h 717"/>
                <a:gd name="T8" fmla="*/ 510 w 730"/>
                <a:gd name="T9" fmla="*/ 65 h 717"/>
                <a:gd name="T10" fmla="*/ 730 w 730"/>
                <a:gd name="T11" fmla="*/ 497 h 717"/>
                <a:gd name="T12" fmla="*/ 298 w 730"/>
                <a:gd name="T13" fmla="*/ 717 h 717"/>
              </a:gdLst>
              <a:ahLst/>
              <a:cxnLst>
                <a:cxn ang="0">
                  <a:pos x="T0" y="T1"/>
                </a:cxn>
                <a:cxn ang="0">
                  <a:pos x="T2" y="T3"/>
                </a:cxn>
                <a:cxn ang="0">
                  <a:pos x="T4" y="T5"/>
                </a:cxn>
                <a:cxn ang="0">
                  <a:pos x="T6" y="T7"/>
                </a:cxn>
                <a:cxn ang="0">
                  <a:pos x="T8" y="T9"/>
                </a:cxn>
                <a:cxn ang="0">
                  <a:pos x="T10" y="T11"/>
                </a:cxn>
                <a:cxn ang="0">
                  <a:pos x="T12" y="T13"/>
                </a:cxn>
              </a:cxnLst>
              <a:rect l="0" t="0" r="r" b="b"/>
              <a:pathLst>
                <a:path w="730" h="717">
                  <a:moveTo>
                    <a:pt x="298" y="717"/>
                  </a:moveTo>
                  <a:cubicBezTo>
                    <a:pt x="278" y="710"/>
                    <a:pt x="278" y="710"/>
                    <a:pt x="278" y="710"/>
                  </a:cubicBezTo>
                  <a:cubicBezTo>
                    <a:pt x="98" y="652"/>
                    <a:pt x="0" y="458"/>
                    <a:pt x="58" y="278"/>
                  </a:cubicBezTo>
                  <a:cubicBezTo>
                    <a:pt x="116" y="98"/>
                    <a:pt x="310" y="0"/>
                    <a:pt x="490" y="58"/>
                  </a:cubicBezTo>
                  <a:cubicBezTo>
                    <a:pt x="510" y="65"/>
                    <a:pt x="510" y="65"/>
                    <a:pt x="510" y="65"/>
                  </a:cubicBezTo>
                  <a:cubicBezTo>
                    <a:pt x="730" y="497"/>
                    <a:pt x="730" y="497"/>
                    <a:pt x="730" y="497"/>
                  </a:cubicBezTo>
                  <a:lnTo>
                    <a:pt x="298" y="717"/>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52400" dist="38100" dir="120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 name="Freeform 10"/>
            <p:cNvSpPr/>
            <p:nvPr/>
          </p:nvSpPr>
          <p:spPr bwMode="auto">
            <a:xfrm>
              <a:off x="3842135" y="2927753"/>
              <a:ext cx="1701691" cy="1701691"/>
            </a:xfrm>
            <a:custGeom>
              <a:avLst/>
              <a:gdLst>
                <a:gd name="T0" fmla="*/ 418 w 606"/>
                <a:gd name="T1" fmla="*/ 50 h 606"/>
                <a:gd name="T2" fmla="*/ 50 w 606"/>
                <a:gd name="T3" fmla="*/ 238 h 606"/>
                <a:gd name="T4" fmla="*/ 238 w 606"/>
                <a:gd name="T5" fmla="*/ 606 h 606"/>
                <a:gd name="T6" fmla="*/ 606 w 606"/>
                <a:gd name="T7" fmla="*/ 418 h 606"/>
                <a:gd name="T8" fmla="*/ 418 w 606"/>
                <a:gd name="T9" fmla="*/ 50 h 606"/>
              </a:gdLst>
              <a:ahLst/>
              <a:cxnLst>
                <a:cxn ang="0">
                  <a:pos x="T0" y="T1"/>
                </a:cxn>
                <a:cxn ang="0">
                  <a:pos x="T2" y="T3"/>
                </a:cxn>
                <a:cxn ang="0">
                  <a:pos x="T4" y="T5"/>
                </a:cxn>
                <a:cxn ang="0">
                  <a:pos x="T6" y="T7"/>
                </a:cxn>
                <a:cxn ang="0">
                  <a:pos x="T8" y="T9"/>
                </a:cxn>
              </a:cxnLst>
              <a:rect l="0" t="0" r="r" b="b"/>
              <a:pathLst>
                <a:path w="606" h="606">
                  <a:moveTo>
                    <a:pt x="418" y="50"/>
                  </a:moveTo>
                  <a:cubicBezTo>
                    <a:pt x="265" y="0"/>
                    <a:pt x="100" y="84"/>
                    <a:pt x="50" y="238"/>
                  </a:cubicBezTo>
                  <a:cubicBezTo>
                    <a:pt x="0" y="391"/>
                    <a:pt x="84" y="556"/>
                    <a:pt x="238" y="606"/>
                  </a:cubicBezTo>
                  <a:cubicBezTo>
                    <a:pt x="606" y="418"/>
                    <a:pt x="606" y="418"/>
                    <a:pt x="606" y="418"/>
                  </a:cubicBezTo>
                  <a:lnTo>
                    <a:pt x="418" y="50"/>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矩形 15"/>
            <p:cNvSpPr/>
            <p:nvPr/>
          </p:nvSpPr>
          <p:spPr>
            <a:xfrm>
              <a:off x="4576431" y="3740007"/>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02</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17" name="组合 16"/>
            <p:cNvGrpSpPr/>
            <p:nvPr/>
          </p:nvGrpSpPr>
          <p:grpSpPr>
            <a:xfrm>
              <a:off x="4349227" y="3691972"/>
              <a:ext cx="306258" cy="294523"/>
              <a:chOff x="9791183" y="5224434"/>
              <a:chExt cx="645684" cy="620945"/>
            </a:xfrm>
            <a:solidFill>
              <a:schemeClr val="tx1">
                <a:lumMod val="65000"/>
                <a:lumOff val="35000"/>
              </a:schemeClr>
            </a:solidFill>
          </p:grpSpPr>
          <p:sp>
            <p:nvSpPr>
              <p:cNvPr id="18" name="Oval 131"/>
              <p:cNvSpPr>
                <a:spLocks noChangeArrowheads="1"/>
              </p:cNvSpPr>
              <p:nvPr/>
            </p:nvSpPr>
            <p:spPr bwMode="auto">
              <a:xfrm>
                <a:off x="9968746" y="5224434"/>
                <a:ext cx="290558" cy="294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Freeform 134"/>
              <p:cNvSpPr/>
              <p:nvPr/>
            </p:nvSpPr>
            <p:spPr bwMode="auto">
              <a:xfrm>
                <a:off x="9791183" y="5564604"/>
                <a:ext cx="645684" cy="280775"/>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0" name="组合 19"/>
          <p:cNvGrpSpPr/>
          <p:nvPr/>
        </p:nvGrpSpPr>
        <p:grpSpPr>
          <a:xfrm>
            <a:off x="6484858" y="2771112"/>
            <a:ext cx="2049386" cy="2012599"/>
            <a:chOff x="6484858" y="2771112"/>
            <a:chExt cx="2049386" cy="2012599"/>
          </a:xfrm>
        </p:grpSpPr>
        <p:sp>
          <p:nvSpPr>
            <p:cNvPr id="21" name="Freeform 7"/>
            <p:cNvSpPr/>
            <p:nvPr/>
          </p:nvSpPr>
          <p:spPr bwMode="auto">
            <a:xfrm>
              <a:off x="6484858" y="2771112"/>
              <a:ext cx="2049386" cy="2012599"/>
            </a:xfrm>
            <a:custGeom>
              <a:avLst/>
              <a:gdLst>
                <a:gd name="T0" fmla="*/ 220 w 730"/>
                <a:gd name="T1" fmla="*/ 65 h 717"/>
                <a:gd name="T2" fmla="*/ 240 w 730"/>
                <a:gd name="T3" fmla="*/ 58 h 717"/>
                <a:gd name="T4" fmla="*/ 672 w 730"/>
                <a:gd name="T5" fmla="*/ 278 h 717"/>
                <a:gd name="T6" fmla="*/ 452 w 730"/>
                <a:gd name="T7" fmla="*/ 710 h 717"/>
                <a:gd name="T8" fmla="*/ 432 w 730"/>
                <a:gd name="T9" fmla="*/ 717 h 717"/>
                <a:gd name="T10" fmla="*/ 0 w 730"/>
                <a:gd name="T11" fmla="*/ 497 h 717"/>
                <a:gd name="T12" fmla="*/ 220 w 730"/>
                <a:gd name="T13" fmla="*/ 65 h 717"/>
              </a:gdLst>
              <a:ahLst/>
              <a:cxnLst>
                <a:cxn ang="0">
                  <a:pos x="T0" y="T1"/>
                </a:cxn>
                <a:cxn ang="0">
                  <a:pos x="T2" y="T3"/>
                </a:cxn>
                <a:cxn ang="0">
                  <a:pos x="T4" y="T5"/>
                </a:cxn>
                <a:cxn ang="0">
                  <a:pos x="T6" y="T7"/>
                </a:cxn>
                <a:cxn ang="0">
                  <a:pos x="T8" y="T9"/>
                </a:cxn>
                <a:cxn ang="0">
                  <a:pos x="T10" y="T11"/>
                </a:cxn>
                <a:cxn ang="0">
                  <a:pos x="T12" y="T13"/>
                </a:cxn>
              </a:cxnLst>
              <a:rect l="0" t="0" r="r" b="b"/>
              <a:pathLst>
                <a:path w="730" h="717">
                  <a:moveTo>
                    <a:pt x="220" y="65"/>
                  </a:moveTo>
                  <a:cubicBezTo>
                    <a:pt x="240" y="58"/>
                    <a:pt x="240" y="58"/>
                    <a:pt x="240" y="58"/>
                  </a:cubicBezTo>
                  <a:cubicBezTo>
                    <a:pt x="420" y="0"/>
                    <a:pt x="614" y="98"/>
                    <a:pt x="672" y="278"/>
                  </a:cubicBezTo>
                  <a:cubicBezTo>
                    <a:pt x="730" y="458"/>
                    <a:pt x="632" y="652"/>
                    <a:pt x="452" y="710"/>
                  </a:cubicBezTo>
                  <a:cubicBezTo>
                    <a:pt x="432" y="717"/>
                    <a:pt x="432" y="717"/>
                    <a:pt x="432" y="717"/>
                  </a:cubicBezTo>
                  <a:cubicBezTo>
                    <a:pt x="0" y="497"/>
                    <a:pt x="0" y="497"/>
                    <a:pt x="0" y="497"/>
                  </a:cubicBezTo>
                  <a:lnTo>
                    <a:pt x="220" y="65"/>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016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8"/>
            <p:cNvSpPr/>
            <p:nvPr/>
          </p:nvSpPr>
          <p:spPr bwMode="auto">
            <a:xfrm>
              <a:off x="6675913" y="2927753"/>
              <a:ext cx="1701691" cy="1701691"/>
            </a:xfrm>
            <a:custGeom>
              <a:avLst/>
              <a:gdLst>
                <a:gd name="T0" fmla="*/ 368 w 606"/>
                <a:gd name="T1" fmla="*/ 606 h 606"/>
                <a:gd name="T2" fmla="*/ 556 w 606"/>
                <a:gd name="T3" fmla="*/ 238 h 606"/>
                <a:gd name="T4" fmla="*/ 188 w 606"/>
                <a:gd name="T5" fmla="*/ 50 h 606"/>
                <a:gd name="T6" fmla="*/ 0 w 606"/>
                <a:gd name="T7" fmla="*/ 418 h 606"/>
                <a:gd name="T8" fmla="*/ 368 w 606"/>
                <a:gd name="T9" fmla="*/ 606 h 606"/>
              </a:gdLst>
              <a:ahLst/>
              <a:cxnLst>
                <a:cxn ang="0">
                  <a:pos x="T0" y="T1"/>
                </a:cxn>
                <a:cxn ang="0">
                  <a:pos x="T2" y="T3"/>
                </a:cxn>
                <a:cxn ang="0">
                  <a:pos x="T4" y="T5"/>
                </a:cxn>
                <a:cxn ang="0">
                  <a:pos x="T6" y="T7"/>
                </a:cxn>
                <a:cxn ang="0">
                  <a:pos x="T8" y="T9"/>
                </a:cxn>
              </a:cxnLst>
              <a:rect l="0" t="0" r="r" b="b"/>
              <a:pathLst>
                <a:path w="606" h="606">
                  <a:moveTo>
                    <a:pt x="368" y="606"/>
                  </a:moveTo>
                  <a:cubicBezTo>
                    <a:pt x="522" y="556"/>
                    <a:pt x="606" y="391"/>
                    <a:pt x="556" y="238"/>
                  </a:cubicBezTo>
                  <a:cubicBezTo>
                    <a:pt x="506" y="84"/>
                    <a:pt x="341" y="0"/>
                    <a:pt x="188" y="50"/>
                  </a:cubicBezTo>
                  <a:cubicBezTo>
                    <a:pt x="0" y="418"/>
                    <a:pt x="0" y="418"/>
                    <a:pt x="0" y="418"/>
                  </a:cubicBezTo>
                  <a:lnTo>
                    <a:pt x="368" y="606"/>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 name="矩形 22"/>
            <p:cNvSpPr/>
            <p:nvPr/>
          </p:nvSpPr>
          <p:spPr>
            <a:xfrm>
              <a:off x="6638495" y="3720554"/>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05</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24" name="组合 23"/>
            <p:cNvGrpSpPr/>
            <p:nvPr/>
          </p:nvGrpSpPr>
          <p:grpSpPr>
            <a:xfrm>
              <a:off x="7540094" y="3677631"/>
              <a:ext cx="385900" cy="293208"/>
              <a:chOff x="4268086" y="4221191"/>
              <a:chExt cx="509646" cy="387231"/>
            </a:xfrm>
            <a:solidFill>
              <a:schemeClr val="tx1">
                <a:lumMod val="65000"/>
                <a:lumOff val="35000"/>
              </a:schemeClr>
            </a:solidFill>
          </p:grpSpPr>
          <p:sp>
            <p:nvSpPr>
              <p:cNvPr id="25"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6"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7" name="组合 26"/>
          <p:cNvGrpSpPr/>
          <p:nvPr/>
        </p:nvGrpSpPr>
        <p:grpSpPr>
          <a:xfrm>
            <a:off x="6127669" y="4606897"/>
            <a:ext cx="1904612" cy="1915292"/>
            <a:chOff x="6127669" y="4606897"/>
            <a:chExt cx="1904612" cy="1915292"/>
          </a:xfrm>
        </p:grpSpPr>
        <p:sp>
          <p:nvSpPr>
            <p:cNvPr id="28" name="Freeform 11"/>
            <p:cNvSpPr/>
            <p:nvPr/>
          </p:nvSpPr>
          <p:spPr bwMode="auto">
            <a:xfrm>
              <a:off x="6127669" y="4606897"/>
              <a:ext cx="1904612" cy="1915292"/>
            </a:xfrm>
            <a:custGeom>
              <a:avLst/>
              <a:gdLst>
                <a:gd name="T0" fmla="*/ 555 w 678"/>
                <a:gd name="T1" fmla="*/ 75 h 682"/>
                <a:gd name="T2" fmla="*/ 567 w 678"/>
                <a:gd name="T3" fmla="*/ 92 h 682"/>
                <a:gd name="T4" fmla="*/ 491 w 678"/>
                <a:gd name="T5" fmla="*/ 571 h 682"/>
                <a:gd name="T6" fmla="*/ 12 w 678"/>
                <a:gd name="T7" fmla="*/ 495 h 682"/>
                <a:gd name="T8" fmla="*/ 0 w 678"/>
                <a:gd name="T9" fmla="*/ 478 h 682"/>
                <a:gd name="T10" fmla="*/ 76 w 678"/>
                <a:gd name="T11" fmla="*/ 0 h 682"/>
                <a:gd name="T12" fmla="*/ 555 w 678"/>
                <a:gd name="T13" fmla="*/ 75 h 682"/>
              </a:gdLst>
              <a:ahLst/>
              <a:cxnLst>
                <a:cxn ang="0">
                  <a:pos x="T0" y="T1"/>
                </a:cxn>
                <a:cxn ang="0">
                  <a:pos x="T2" y="T3"/>
                </a:cxn>
                <a:cxn ang="0">
                  <a:pos x="T4" y="T5"/>
                </a:cxn>
                <a:cxn ang="0">
                  <a:pos x="T6" y="T7"/>
                </a:cxn>
                <a:cxn ang="0">
                  <a:pos x="T8" y="T9"/>
                </a:cxn>
                <a:cxn ang="0">
                  <a:pos x="T10" y="T11"/>
                </a:cxn>
                <a:cxn ang="0">
                  <a:pos x="T12" y="T13"/>
                </a:cxn>
              </a:cxnLst>
              <a:rect l="0" t="0" r="r" b="b"/>
              <a:pathLst>
                <a:path w="678" h="682">
                  <a:moveTo>
                    <a:pt x="555" y="75"/>
                  </a:moveTo>
                  <a:cubicBezTo>
                    <a:pt x="567" y="92"/>
                    <a:pt x="567" y="92"/>
                    <a:pt x="567" y="92"/>
                  </a:cubicBezTo>
                  <a:cubicBezTo>
                    <a:pt x="678" y="245"/>
                    <a:pt x="644" y="460"/>
                    <a:pt x="491" y="571"/>
                  </a:cubicBezTo>
                  <a:cubicBezTo>
                    <a:pt x="338" y="682"/>
                    <a:pt x="124" y="648"/>
                    <a:pt x="12" y="495"/>
                  </a:cubicBezTo>
                  <a:cubicBezTo>
                    <a:pt x="0" y="478"/>
                    <a:pt x="0" y="478"/>
                    <a:pt x="0" y="478"/>
                  </a:cubicBezTo>
                  <a:cubicBezTo>
                    <a:pt x="76" y="0"/>
                    <a:pt x="76" y="0"/>
                    <a:pt x="76" y="0"/>
                  </a:cubicBezTo>
                  <a:lnTo>
                    <a:pt x="555" y="75"/>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Freeform 12"/>
            <p:cNvSpPr/>
            <p:nvPr/>
          </p:nvSpPr>
          <p:spPr bwMode="auto">
            <a:xfrm>
              <a:off x="6277190" y="4769471"/>
              <a:ext cx="1594890" cy="1592517"/>
            </a:xfrm>
            <a:custGeom>
              <a:avLst/>
              <a:gdLst>
                <a:gd name="T0" fmla="*/ 0 w 568"/>
                <a:gd name="T1" fmla="*/ 408 h 567"/>
                <a:gd name="T2" fmla="*/ 409 w 568"/>
                <a:gd name="T3" fmla="*/ 472 h 567"/>
                <a:gd name="T4" fmla="*/ 473 w 568"/>
                <a:gd name="T5" fmla="*/ 64 h 567"/>
                <a:gd name="T6" fmla="*/ 65 w 568"/>
                <a:gd name="T7" fmla="*/ 0 h 567"/>
                <a:gd name="T8" fmla="*/ 0 w 568"/>
                <a:gd name="T9" fmla="*/ 408 h 567"/>
              </a:gdLst>
              <a:ahLst/>
              <a:cxnLst>
                <a:cxn ang="0">
                  <a:pos x="T0" y="T1"/>
                </a:cxn>
                <a:cxn ang="0">
                  <a:pos x="T2" y="T3"/>
                </a:cxn>
                <a:cxn ang="0">
                  <a:pos x="T4" y="T5"/>
                </a:cxn>
                <a:cxn ang="0">
                  <a:pos x="T6" y="T7"/>
                </a:cxn>
                <a:cxn ang="0">
                  <a:pos x="T8" y="T9"/>
                </a:cxn>
              </a:cxnLst>
              <a:rect l="0" t="0" r="r" b="b"/>
              <a:pathLst>
                <a:path w="568" h="567">
                  <a:moveTo>
                    <a:pt x="0" y="408"/>
                  </a:moveTo>
                  <a:cubicBezTo>
                    <a:pt x="95" y="538"/>
                    <a:pt x="278" y="567"/>
                    <a:pt x="409" y="472"/>
                  </a:cubicBezTo>
                  <a:cubicBezTo>
                    <a:pt x="539" y="377"/>
                    <a:pt x="568" y="195"/>
                    <a:pt x="473" y="64"/>
                  </a:cubicBezTo>
                  <a:cubicBezTo>
                    <a:pt x="65" y="0"/>
                    <a:pt x="65" y="0"/>
                    <a:pt x="65" y="0"/>
                  </a:cubicBezTo>
                  <a:lnTo>
                    <a:pt x="0" y="408"/>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0" name="矩形 29"/>
            <p:cNvSpPr/>
            <p:nvPr/>
          </p:nvSpPr>
          <p:spPr>
            <a:xfrm>
              <a:off x="6252270" y="4879680"/>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04</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31" name="组合 30"/>
            <p:cNvGrpSpPr/>
            <p:nvPr/>
          </p:nvGrpSpPr>
          <p:grpSpPr>
            <a:xfrm>
              <a:off x="6924089" y="5474284"/>
              <a:ext cx="218697" cy="279687"/>
              <a:chOff x="1605186" y="572440"/>
              <a:chExt cx="563562" cy="720725"/>
            </a:xfrm>
            <a:solidFill>
              <a:schemeClr val="tx1">
                <a:lumMod val="65000"/>
                <a:lumOff val="35000"/>
              </a:schemeClr>
            </a:solidFill>
          </p:grpSpPr>
          <p:sp>
            <p:nvSpPr>
              <p:cNvPr id="32" name="Freeform 32"/>
              <p:cNvSpPr/>
              <p:nvPr/>
            </p:nvSpPr>
            <p:spPr bwMode="auto">
              <a:xfrm>
                <a:off x="1814736" y="572440"/>
                <a:ext cx="142875" cy="720725"/>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3" name="Freeform 33"/>
              <p:cNvSpPr/>
              <p:nvPr/>
            </p:nvSpPr>
            <p:spPr bwMode="auto">
              <a:xfrm>
                <a:off x="1605186" y="1012177"/>
                <a:ext cx="141288" cy="280988"/>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4" name="Freeform 34"/>
              <p:cNvSpPr/>
              <p:nvPr/>
            </p:nvSpPr>
            <p:spPr bwMode="auto">
              <a:xfrm>
                <a:off x="2025873" y="804215"/>
                <a:ext cx="142875" cy="488950"/>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35" name="组合 34"/>
          <p:cNvGrpSpPr/>
          <p:nvPr/>
        </p:nvGrpSpPr>
        <p:grpSpPr>
          <a:xfrm>
            <a:off x="5148663" y="1908400"/>
            <a:ext cx="1922412" cy="1985306"/>
            <a:chOff x="5148663" y="1908400"/>
            <a:chExt cx="1922412" cy="1985306"/>
          </a:xfrm>
        </p:grpSpPr>
        <p:sp>
          <p:nvSpPr>
            <p:cNvPr id="36" name="Freeform 5"/>
            <p:cNvSpPr/>
            <p:nvPr/>
          </p:nvSpPr>
          <p:spPr bwMode="auto">
            <a:xfrm>
              <a:off x="5148663" y="1908400"/>
              <a:ext cx="1922412" cy="1985306"/>
            </a:xfrm>
            <a:custGeom>
              <a:avLst/>
              <a:gdLst>
                <a:gd name="T0" fmla="*/ 0 w 685"/>
                <a:gd name="T1" fmla="*/ 364 h 707"/>
                <a:gd name="T2" fmla="*/ 0 w 685"/>
                <a:gd name="T3" fmla="*/ 343 h 707"/>
                <a:gd name="T4" fmla="*/ 342 w 685"/>
                <a:gd name="T5" fmla="*/ 0 h 707"/>
                <a:gd name="T6" fmla="*/ 685 w 685"/>
                <a:gd name="T7" fmla="*/ 343 h 707"/>
                <a:gd name="T8" fmla="*/ 685 w 685"/>
                <a:gd name="T9" fmla="*/ 364 h 707"/>
                <a:gd name="T10" fmla="*/ 342 w 685"/>
                <a:gd name="T11" fmla="*/ 707 h 707"/>
                <a:gd name="T12" fmla="*/ 0 w 685"/>
                <a:gd name="T13" fmla="*/ 364 h 707"/>
              </a:gdLst>
              <a:ahLst/>
              <a:cxnLst>
                <a:cxn ang="0">
                  <a:pos x="T0" y="T1"/>
                </a:cxn>
                <a:cxn ang="0">
                  <a:pos x="T2" y="T3"/>
                </a:cxn>
                <a:cxn ang="0">
                  <a:pos x="T4" y="T5"/>
                </a:cxn>
                <a:cxn ang="0">
                  <a:pos x="T6" y="T7"/>
                </a:cxn>
                <a:cxn ang="0">
                  <a:pos x="T8" y="T9"/>
                </a:cxn>
                <a:cxn ang="0">
                  <a:pos x="T10" y="T11"/>
                </a:cxn>
                <a:cxn ang="0">
                  <a:pos x="T12" y="T13"/>
                </a:cxn>
              </a:cxnLst>
              <a:rect l="0" t="0" r="r" b="b"/>
              <a:pathLst>
                <a:path w="685" h="707">
                  <a:moveTo>
                    <a:pt x="0" y="364"/>
                  </a:moveTo>
                  <a:cubicBezTo>
                    <a:pt x="0" y="343"/>
                    <a:pt x="0" y="343"/>
                    <a:pt x="0" y="343"/>
                  </a:cubicBezTo>
                  <a:cubicBezTo>
                    <a:pt x="0" y="154"/>
                    <a:pt x="153" y="0"/>
                    <a:pt x="342" y="0"/>
                  </a:cubicBezTo>
                  <a:cubicBezTo>
                    <a:pt x="532" y="0"/>
                    <a:pt x="685" y="154"/>
                    <a:pt x="685" y="343"/>
                  </a:cubicBezTo>
                  <a:cubicBezTo>
                    <a:pt x="685" y="364"/>
                    <a:pt x="685" y="364"/>
                    <a:pt x="685" y="364"/>
                  </a:cubicBezTo>
                  <a:cubicBezTo>
                    <a:pt x="342" y="707"/>
                    <a:pt x="342" y="707"/>
                    <a:pt x="342" y="707"/>
                  </a:cubicBezTo>
                  <a:lnTo>
                    <a:pt x="0" y="364"/>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6"/>
            <p:cNvSpPr/>
            <p:nvPr/>
          </p:nvSpPr>
          <p:spPr bwMode="auto">
            <a:xfrm>
              <a:off x="5288691" y="2051988"/>
              <a:ext cx="1642357" cy="1639984"/>
            </a:xfrm>
            <a:custGeom>
              <a:avLst/>
              <a:gdLst>
                <a:gd name="T0" fmla="*/ 585 w 585"/>
                <a:gd name="T1" fmla="*/ 292 h 584"/>
                <a:gd name="T2" fmla="*/ 292 w 585"/>
                <a:gd name="T3" fmla="*/ 0 h 584"/>
                <a:gd name="T4" fmla="*/ 0 w 585"/>
                <a:gd name="T5" fmla="*/ 292 h 584"/>
                <a:gd name="T6" fmla="*/ 292 w 585"/>
                <a:gd name="T7" fmla="*/ 584 h 584"/>
                <a:gd name="T8" fmla="*/ 585 w 585"/>
                <a:gd name="T9" fmla="*/ 292 h 584"/>
              </a:gdLst>
              <a:ahLst/>
              <a:cxnLst>
                <a:cxn ang="0">
                  <a:pos x="T0" y="T1"/>
                </a:cxn>
                <a:cxn ang="0">
                  <a:pos x="T2" y="T3"/>
                </a:cxn>
                <a:cxn ang="0">
                  <a:pos x="T4" y="T5"/>
                </a:cxn>
                <a:cxn ang="0">
                  <a:pos x="T6" y="T7"/>
                </a:cxn>
                <a:cxn ang="0">
                  <a:pos x="T8" y="T9"/>
                </a:cxn>
              </a:cxnLst>
              <a:rect l="0" t="0" r="r" b="b"/>
              <a:pathLst>
                <a:path w="585" h="584">
                  <a:moveTo>
                    <a:pt x="585" y="292"/>
                  </a:moveTo>
                  <a:cubicBezTo>
                    <a:pt x="585" y="130"/>
                    <a:pt x="454" y="0"/>
                    <a:pt x="292" y="0"/>
                  </a:cubicBezTo>
                  <a:cubicBezTo>
                    <a:pt x="131" y="0"/>
                    <a:pt x="0" y="130"/>
                    <a:pt x="0" y="292"/>
                  </a:cubicBezTo>
                  <a:cubicBezTo>
                    <a:pt x="292" y="584"/>
                    <a:pt x="292" y="584"/>
                    <a:pt x="292" y="584"/>
                  </a:cubicBezTo>
                  <a:lnTo>
                    <a:pt x="585" y="292"/>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矩形 37"/>
            <p:cNvSpPr/>
            <p:nvPr/>
          </p:nvSpPr>
          <p:spPr>
            <a:xfrm>
              <a:off x="5646811" y="2911021"/>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01</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39" name="组合 38"/>
            <p:cNvGrpSpPr/>
            <p:nvPr/>
          </p:nvGrpSpPr>
          <p:grpSpPr>
            <a:xfrm>
              <a:off x="5912205" y="2450540"/>
              <a:ext cx="250728" cy="248142"/>
              <a:chOff x="6967126" y="4092464"/>
              <a:chExt cx="453105" cy="448433"/>
            </a:xfrm>
            <a:solidFill>
              <a:schemeClr val="tx1">
                <a:lumMod val="65000"/>
                <a:lumOff val="35000"/>
              </a:schemeClr>
            </a:solidFill>
          </p:grpSpPr>
          <p:sp>
            <p:nvSpPr>
              <p:cNvPr id="4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42" name="组合 41"/>
          <p:cNvGrpSpPr/>
          <p:nvPr/>
        </p:nvGrpSpPr>
        <p:grpSpPr>
          <a:xfrm>
            <a:off x="4187457" y="4606897"/>
            <a:ext cx="1904612" cy="1915292"/>
            <a:chOff x="4187457" y="4606897"/>
            <a:chExt cx="1904612" cy="1915292"/>
          </a:xfrm>
        </p:grpSpPr>
        <p:sp>
          <p:nvSpPr>
            <p:cNvPr id="43" name="Freeform 13"/>
            <p:cNvSpPr/>
            <p:nvPr/>
          </p:nvSpPr>
          <p:spPr bwMode="auto">
            <a:xfrm>
              <a:off x="4187457" y="4606897"/>
              <a:ext cx="1904612" cy="1915292"/>
            </a:xfrm>
            <a:custGeom>
              <a:avLst/>
              <a:gdLst>
                <a:gd name="T0" fmla="*/ 678 w 678"/>
                <a:gd name="T1" fmla="*/ 478 h 682"/>
                <a:gd name="T2" fmla="*/ 666 w 678"/>
                <a:gd name="T3" fmla="*/ 495 h 682"/>
                <a:gd name="T4" fmla="*/ 187 w 678"/>
                <a:gd name="T5" fmla="*/ 571 h 682"/>
                <a:gd name="T6" fmla="*/ 111 w 678"/>
                <a:gd name="T7" fmla="*/ 92 h 682"/>
                <a:gd name="T8" fmla="*/ 123 w 678"/>
                <a:gd name="T9" fmla="*/ 75 h 682"/>
                <a:gd name="T10" fmla="*/ 602 w 678"/>
                <a:gd name="T11" fmla="*/ 0 h 682"/>
                <a:gd name="T12" fmla="*/ 678 w 678"/>
                <a:gd name="T13" fmla="*/ 478 h 682"/>
              </a:gdLst>
              <a:ahLst/>
              <a:cxnLst>
                <a:cxn ang="0">
                  <a:pos x="T0" y="T1"/>
                </a:cxn>
                <a:cxn ang="0">
                  <a:pos x="T2" y="T3"/>
                </a:cxn>
                <a:cxn ang="0">
                  <a:pos x="T4" y="T5"/>
                </a:cxn>
                <a:cxn ang="0">
                  <a:pos x="T6" y="T7"/>
                </a:cxn>
                <a:cxn ang="0">
                  <a:pos x="T8" y="T9"/>
                </a:cxn>
                <a:cxn ang="0">
                  <a:pos x="T10" y="T11"/>
                </a:cxn>
                <a:cxn ang="0">
                  <a:pos x="T12" y="T13"/>
                </a:cxn>
              </a:cxnLst>
              <a:rect l="0" t="0" r="r" b="b"/>
              <a:pathLst>
                <a:path w="678" h="682">
                  <a:moveTo>
                    <a:pt x="678" y="478"/>
                  </a:moveTo>
                  <a:cubicBezTo>
                    <a:pt x="666" y="495"/>
                    <a:pt x="666" y="495"/>
                    <a:pt x="666" y="495"/>
                  </a:cubicBezTo>
                  <a:cubicBezTo>
                    <a:pt x="554" y="648"/>
                    <a:pt x="340" y="682"/>
                    <a:pt x="187" y="571"/>
                  </a:cubicBezTo>
                  <a:cubicBezTo>
                    <a:pt x="34" y="460"/>
                    <a:pt x="0" y="245"/>
                    <a:pt x="111" y="92"/>
                  </a:cubicBezTo>
                  <a:cubicBezTo>
                    <a:pt x="123" y="75"/>
                    <a:pt x="123" y="75"/>
                    <a:pt x="123" y="75"/>
                  </a:cubicBezTo>
                  <a:cubicBezTo>
                    <a:pt x="602" y="0"/>
                    <a:pt x="602" y="0"/>
                    <a:pt x="602" y="0"/>
                  </a:cubicBezTo>
                  <a:lnTo>
                    <a:pt x="678" y="4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4" name="Freeform 14"/>
            <p:cNvSpPr/>
            <p:nvPr/>
          </p:nvSpPr>
          <p:spPr bwMode="auto">
            <a:xfrm>
              <a:off x="4347658" y="4769471"/>
              <a:ext cx="1594890" cy="1592517"/>
            </a:xfrm>
            <a:custGeom>
              <a:avLst/>
              <a:gdLst>
                <a:gd name="T0" fmla="*/ 95 w 568"/>
                <a:gd name="T1" fmla="*/ 64 h 567"/>
                <a:gd name="T2" fmla="*/ 159 w 568"/>
                <a:gd name="T3" fmla="*/ 472 h 567"/>
                <a:gd name="T4" fmla="*/ 568 w 568"/>
                <a:gd name="T5" fmla="*/ 408 h 567"/>
                <a:gd name="T6" fmla="*/ 503 w 568"/>
                <a:gd name="T7" fmla="*/ 0 h 567"/>
                <a:gd name="T8" fmla="*/ 95 w 568"/>
                <a:gd name="T9" fmla="*/ 64 h 567"/>
              </a:gdLst>
              <a:ahLst/>
              <a:cxnLst>
                <a:cxn ang="0">
                  <a:pos x="T0" y="T1"/>
                </a:cxn>
                <a:cxn ang="0">
                  <a:pos x="T2" y="T3"/>
                </a:cxn>
                <a:cxn ang="0">
                  <a:pos x="T4" y="T5"/>
                </a:cxn>
                <a:cxn ang="0">
                  <a:pos x="T6" y="T7"/>
                </a:cxn>
                <a:cxn ang="0">
                  <a:pos x="T8" y="T9"/>
                </a:cxn>
              </a:cxnLst>
              <a:rect l="0" t="0" r="r" b="b"/>
              <a:pathLst>
                <a:path w="568" h="567">
                  <a:moveTo>
                    <a:pt x="95" y="64"/>
                  </a:moveTo>
                  <a:cubicBezTo>
                    <a:pt x="0" y="195"/>
                    <a:pt x="29" y="377"/>
                    <a:pt x="159" y="472"/>
                  </a:cubicBezTo>
                  <a:cubicBezTo>
                    <a:pt x="290" y="567"/>
                    <a:pt x="473" y="538"/>
                    <a:pt x="568" y="408"/>
                  </a:cubicBezTo>
                  <a:cubicBezTo>
                    <a:pt x="503" y="0"/>
                    <a:pt x="503" y="0"/>
                    <a:pt x="503" y="0"/>
                  </a:cubicBezTo>
                  <a:lnTo>
                    <a:pt x="95" y="64"/>
                  </a:ln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45" name="矩形 44"/>
            <p:cNvSpPr/>
            <p:nvPr/>
          </p:nvSpPr>
          <p:spPr>
            <a:xfrm>
              <a:off x="5021689" y="4909451"/>
              <a:ext cx="890516" cy="461665"/>
            </a:xfrm>
            <a:prstGeom prst="rect">
              <a:avLst/>
            </a:prstGeom>
          </p:spPr>
          <p:txBody>
            <a:bodyPr wrap="square">
              <a:spAutoFit/>
            </a:bodyPr>
            <a:lstStyle/>
            <a:p>
              <a:pPr algn="ctr"/>
              <a:r>
                <a:rPr lang="en-US" altLang="zh-CN" sz="2400" dirty="0" smtClean="0">
                  <a:solidFill>
                    <a:schemeClr val="tx1">
                      <a:lumMod val="65000"/>
                      <a:lumOff val="35000"/>
                    </a:schemeClr>
                  </a:solidFill>
                  <a:latin typeface="Haettenschweiler" panose="020B0706040902060204" pitchFamily="34" charset="0"/>
                  <a:ea typeface="微软雅黑" panose="020B0503020204020204" pitchFamily="34" charset="-122"/>
                </a:rPr>
                <a:t>03</a:t>
              </a:r>
              <a:endParaRPr lang="zh-CN" altLang="en-US" sz="24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nvGrpSpPr>
            <p:cNvPr id="46" name="组合 45"/>
            <p:cNvGrpSpPr/>
            <p:nvPr/>
          </p:nvGrpSpPr>
          <p:grpSpPr>
            <a:xfrm>
              <a:off x="5030514" y="5599979"/>
              <a:ext cx="258177" cy="246915"/>
              <a:chOff x="1004888" y="993775"/>
              <a:chExt cx="2438400" cy="2332038"/>
            </a:xfrm>
            <a:solidFill>
              <a:schemeClr val="tx1">
                <a:lumMod val="65000"/>
                <a:lumOff val="35000"/>
              </a:schemeClr>
            </a:solidFill>
          </p:grpSpPr>
          <p:sp>
            <p:nvSpPr>
              <p:cNvPr id="53"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4" name="任意多边形 53"/>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sp>
        <p:nvSpPr>
          <p:cNvPr id="55" name="文本框 54"/>
          <p:cNvSpPr txBox="1"/>
          <p:nvPr/>
        </p:nvSpPr>
        <p:spPr>
          <a:xfrm>
            <a:off x="509812" y="1989597"/>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506143" y="3551277"/>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9627196" y="3311824"/>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9627196" y="541778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452595" y="528087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dissolve">
                                      <p:cBhvr>
                                        <p:cTn id="23" dur="500"/>
                                        <p:tgtEl>
                                          <p:spTgt spid="35"/>
                                        </p:tgtEl>
                                      </p:cBhvr>
                                    </p:animEffect>
                                  </p:childTnLst>
                                </p:cTn>
                              </p:par>
                              <p:par>
                                <p:cTn id="24" presetID="9" presetClass="entr" presetSubtype="0" fill="hold" nodeType="withEffect">
                                  <p:stCondLst>
                                    <p:cond delay="25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9" presetClass="entr" presetSubtype="0" fill="hold" nodeType="withEffect">
                                  <p:stCondLst>
                                    <p:cond delay="500"/>
                                  </p:stCondLst>
                                  <p:childTnLst>
                                    <p:set>
                                      <p:cBhvr>
                                        <p:cTn id="28" dur="1" fill="hold">
                                          <p:stCondLst>
                                            <p:cond delay="0"/>
                                          </p:stCondLst>
                                        </p:cTn>
                                        <p:tgtEl>
                                          <p:spTgt spid="42"/>
                                        </p:tgtEl>
                                        <p:attrNameLst>
                                          <p:attrName>style.visibility</p:attrName>
                                        </p:attrNameLst>
                                      </p:cBhvr>
                                      <p:to>
                                        <p:strVal val="visible"/>
                                      </p:to>
                                    </p:set>
                                    <p:animEffect transition="in" filter="dissolve">
                                      <p:cBhvr>
                                        <p:cTn id="29" dur="500"/>
                                        <p:tgtEl>
                                          <p:spTgt spid="42"/>
                                        </p:tgtEl>
                                      </p:cBhvr>
                                    </p:animEffect>
                                  </p:childTnLst>
                                </p:cTn>
                              </p:par>
                              <p:par>
                                <p:cTn id="30" presetID="9" presetClass="entr" presetSubtype="0" fill="hold" nodeType="withEffect">
                                  <p:stCondLst>
                                    <p:cond delay="750"/>
                                  </p:stCondLst>
                                  <p:childTnLst>
                                    <p:set>
                                      <p:cBhvr>
                                        <p:cTn id="31" dur="1" fill="hold">
                                          <p:stCondLst>
                                            <p:cond delay="0"/>
                                          </p:stCondLst>
                                        </p:cTn>
                                        <p:tgtEl>
                                          <p:spTgt spid="27"/>
                                        </p:tgtEl>
                                        <p:attrNameLst>
                                          <p:attrName>style.visibility</p:attrName>
                                        </p:attrNameLst>
                                      </p:cBhvr>
                                      <p:to>
                                        <p:strVal val="visible"/>
                                      </p:to>
                                    </p:set>
                                    <p:animEffect transition="in" filter="dissolve">
                                      <p:cBhvr>
                                        <p:cTn id="32" dur="500"/>
                                        <p:tgtEl>
                                          <p:spTgt spid="27"/>
                                        </p:tgtEl>
                                      </p:cBhvr>
                                    </p:animEffect>
                                  </p:childTnLst>
                                </p:cTn>
                              </p:par>
                              <p:par>
                                <p:cTn id="33" presetID="9" presetClass="entr" presetSubtype="0" fill="hold" nodeType="withEffect">
                                  <p:stCondLst>
                                    <p:cond delay="1000"/>
                                  </p:stCondLst>
                                  <p:childTnLst>
                                    <p:set>
                                      <p:cBhvr>
                                        <p:cTn id="34" dur="1" fill="hold">
                                          <p:stCondLst>
                                            <p:cond delay="0"/>
                                          </p:stCondLst>
                                        </p:cTn>
                                        <p:tgtEl>
                                          <p:spTgt spid="20"/>
                                        </p:tgtEl>
                                        <p:attrNameLst>
                                          <p:attrName>style.visibility</p:attrName>
                                        </p:attrNameLst>
                                      </p:cBhvr>
                                      <p:to>
                                        <p:strVal val="visible"/>
                                      </p:to>
                                    </p:set>
                                    <p:animEffect transition="in" filter="dissolve">
                                      <p:cBhvr>
                                        <p:cTn id="35" dur="500"/>
                                        <p:tgtEl>
                                          <p:spTgt spid="20"/>
                                        </p:tgtEl>
                                      </p:cBhvr>
                                    </p:animEffect>
                                  </p:childTnLst>
                                </p:cTn>
                              </p:par>
                            </p:childTnLst>
                          </p:cTn>
                        </p:par>
                        <p:par>
                          <p:cTn id="36" fill="hold">
                            <p:stCondLst>
                              <p:cond delay="1000"/>
                            </p:stCondLst>
                            <p:childTnLst>
                              <p:par>
                                <p:cTn id="37" presetID="22" presetClass="entr" presetSubtype="2"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right)">
                                      <p:cBhvr>
                                        <p:cTn id="39" dur="500"/>
                                        <p:tgtEl>
                                          <p:spTgt spid="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500"/>
                                        <p:tgtEl>
                                          <p:spTgt spid="9"/>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right)">
                                      <p:cBhvr>
                                        <p:cTn id="45" dur="500"/>
                                        <p:tgtEl>
                                          <p:spTgt spid="1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1500"/>
                            </p:stCondLst>
                            <p:childTnLst>
                              <p:par>
                                <p:cTn id="53" presetID="10" presetClass="entr" presetSubtype="0"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25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500"/>
                                        <p:tgtEl>
                                          <p:spTgt spid="56"/>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500"/>
                                        <p:tgtEl>
                                          <p:spTgt spid="59"/>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grpId="0" nodeType="withEffect">
                                  <p:stCondLst>
                                    <p:cond delay="1000"/>
                                  </p:stCondLst>
                                  <p:childTnLst>
                                    <p:set>
                                      <p:cBhvr>
                                        <p:cTn id="66" dur="1" fill="hold">
                                          <p:stCondLst>
                                            <p:cond delay="0"/>
                                          </p:stCondLst>
                                        </p:cTn>
                                        <p:tgtEl>
                                          <p:spTgt spid="58"/>
                                        </p:tgtEl>
                                        <p:attrNameLst>
                                          <p:attrName>style.visibility</p:attrName>
                                        </p:attrNameLst>
                                      </p:cBhvr>
                                      <p:to>
                                        <p:strVal val="visible"/>
                                      </p:to>
                                    </p:set>
                                    <p:animEffect transition="in" filter="fade">
                                      <p:cBhvr>
                                        <p:cTn id="6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55" grpId="0"/>
      <p:bldP spid="56" grpId="0"/>
      <p:bldP spid="57" grpId="0"/>
      <p:bldP spid="58" grpId="0"/>
      <p:bldP spid="5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941665" y="2975171"/>
            <a:ext cx="979755" cy="1134478"/>
          </a:xfrm>
          <a:prstGeom prst="rect">
            <a:avLst/>
          </a:prstGeom>
        </p:spPr>
        <p:txBody>
          <a:bodyPr wrap="none">
            <a:spAutoFit/>
          </a:bodyPr>
          <a:lstStyle/>
          <a:p>
            <a:pPr algn="ctr">
              <a:defRPr/>
            </a:pPr>
            <a:r>
              <a:rPr lang="en-US" altLang="zh-CN"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01</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年度工作概述</a:t>
            </a: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成功项目展示</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6425674" y="6033022"/>
            <a:ext cx="5113181" cy="127826"/>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848834" y="3450500"/>
            <a:ext cx="3090868" cy="79496"/>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8447988" y="3419166"/>
            <a:ext cx="3090868" cy="79496"/>
          </a:xfrm>
          <a:custGeom>
            <a:avLst/>
            <a:gdLst>
              <a:gd name="connsiteX0" fmla="*/ 4309354 w 4309354"/>
              <a:gd name="connsiteY0" fmla="*/ 0 h 0"/>
              <a:gd name="connsiteX1" fmla="*/ 0 w 4309354"/>
              <a:gd name="connsiteY1" fmla="*/ 0 h 0"/>
            </a:gdLst>
            <a:ahLst/>
            <a:cxnLst>
              <a:cxn ang="0">
                <a:pos x="connsiteX0" y="connsiteY0"/>
              </a:cxn>
              <a:cxn ang="0">
                <a:pos x="connsiteX1" y="connsiteY1"/>
              </a:cxn>
            </a:cxnLst>
            <a:rect l="l" t="t" r="r" b="b"/>
            <a:pathLst>
              <a:path w="4309354">
                <a:moveTo>
                  <a:pt x="4309354" y="0"/>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3422485" y="1845238"/>
            <a:ext cx="5671385" cy="4331500"/>
            <a:chOff x="3422485" y="1509958"/>
            <a:chExt cx="5671385" cy="4331500"/>
          </a:xfrm>
        </p:grpSpPr>
        <p:grpSp>
          <p:nvGrpSpPr>
            <p:cNvPr id="12" name="组合 11"/>
            <p:cNvGrpSpPr/>
            <p:nvPr/>
          </p:nvGrpSpPr>
          <p:grpSpPr>
            <a:xfrm>
              <a:off x="3465277" y="1716898"/>
              <a:ext cx="5534505" cy="4124560"/>
              <a:chOff x="3465277" y="1716898"/>
              <a:chExt cx="5534505" cy="4124560"/>
            </a:xfrm>
            <a:effectLst>
              <a:outerShdw blurRad="76200" sx="102000" sy="102000" algn="ctr" rotWithShape="0">
                <a:prstClr val="black">
                  <a:alpha val="40000"/>
                </a:prstClr>
              </a:outerShdw>
            </a:effectLst>
          </p:grpSpPr>
          <p:sp>
            <p:nvSpPr>
              <p:cNvPr id="32" name="任意多边形 31"/>
              <p:cNvSpPr/>
              <p:nvPr/>
            </p:nvSpPr>
            <p:spPr>
              <a:xfrm rot="13500000">
                <a:off x="3464714" y="1762858"/>
                <a:ext cx="2662730" cy="2661604"/>
              </a:xfrm>
              <a:custGeom>
                <a:avLst/>
                <a:gdLst>
                  <a:gd name="connsiteX0" fmla="*/ 1029203 w 2059217"/>
                  <a:gd name="connsiteY0" fmla="*/ 0 h 2058346"/>
                  <a:gd name="connsiteX1" fmla="*/ 2059217 w 2059217"/>
                  <a:gd name="connsiteY1" fmla="*/ 1030014 h 2058346"/>
                  <a:gd name="connsiteX2" fmla="*/ 1134516 w 2059217"/>
                  <a:gd name="connsiteY2" fmla="*/ 2054710 h 2058346"/>
                  <a:gd name="connsiteX3" fmla="*/ 1062524 w 2059217"/>
                  <a:gd name="connsiteY3" fmla="*/ 2058346 h 2058346"/>
                  <a:gd name="connsiteX4" fmla="*/ 1062524 w 2059217"/>
                  <a:gd name="connsiteY4" fmla="*/ 1573304 h 2058346"/>
                  <a:gd name="connsiteX5" fmla="*/ 1139372 w 2059217"/>
                  <a:gd name="connsiteY5" fmla="*/ 1565557 h 2058346"/>
                  <a:gd name="connsiteX6" fmla="*/ 1575852 w 2059217"/>
                  <a:gd name="connsiteY6" fmla="*/ 1030014 h 2058346"/>
                  <a:gd name="connsiteX7" fmla="*/ 1029203 w 2059217"/>
                  <a:gd name="connsiteY7" fmla="*/ 483365 h 2058346"/>
                  <a:gd name="connsiteX8" fmla="*/ 493660 w 2059217"/>
                  <a:gd name="connsiteY8" fmla="*/ 919845 h 2058346"/>
                  <a:gd name="connsiteX9" fmla="*/ 484172 w 2059217"/>
                  <a:gd name="connsiteY9" fmla="*/ 1013968 h 2058346"/>
                  <a:gd name="connsiteX10" fmla="*/ 0 w 2059217"/>
                  <a:gd name="connsiteY10" fmla="*/ 1013968 h 2058346"/>
                  <a:gd name="connsiteX11" fmla="*/ 4507 w 2059217"/>
                  <a:gd name="connsiteY11" fmla="*/ 924701 h 2058346"/>
                  <a:gd name="connsiteX12" fmla="*/ 1029203 w 2059217"/>
                  <a:gd name="connsiteY12" fmla="*/ 0 h 20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9217" h="2058346">
                    <a:moveTo>
                      <a:pt x="1029203" y="0"/>
                    </a:moveTo>
                    <a:cubicBezTo>
                      <a:pt x="1598064" y="0"/>
                      <a:pt x="2059217" y="461153"/>
                      <a:pt x="2059217" y="1030014"/>
                    </a:cubicBezTo>
                    <a:cubicBezTo>
                      <a:pt x="2059217" y="1563321"/>
                      <a:pt x="1653907" y="2001963"/>
                      <a:pt x="1134516" y="2054710"/>
                    </a:cubicBezTo>
                    <a:lnTo>
                      <a:pt x="1062524" y="2058346"/>
                    </a:lnTo>
                    <a:lnTo>
                      <a:pt x="1062524" y="1573304"/>
                    </a:lnTo>
                    <a:lnTo>
                      <a:pt x="1139372" y="1565557"/>
                    </a:lnTo>
                    <a:cubicBezTo>
                      <a:pt x="1388471" y="1514584"/>
                      <a:pt x="1575852" y="1294182"/>
                      <a:pt x="1575852" y="1030014"/>
                    </a:cubicBezTo>
                    <a:cubicBezTo>
                      <a:pt x="1575852" y="728108"/>
                      <a:pt x="1331109" y="483365"/>
                      <a:pt x="1029203" y="483365"/>
                    </a:cubicBezTo>
                    <a:cubicBezTo>
                      <a:pt x="765035" y="483365"/>
                      <a:pt x="544633" y="670746"/>
                      <a:pt x="493660" y="919845"/>
                    </a:cubicBezTo>
                    <a:lnTo>
                      <a:pt x="484172" y="1013968"/>
                    </a:lnTo>
                    <a:lnTo>
                      <a:pt x="0" y="1013968"/>
                    </a:lnTo>
                    <a:lnTo>
                      <a:pt x="4507" y="924701"/>
                    </a:lnTo>
                    <a:cubicBezTo>
                      <a:pt x="57254" y="405310"/>
                      <a:pt x="495896" y="0"/>
                      <a:pt x="102920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3" name="任意多边形 32"/>
              <p:cNvSpPr/>
              <p:nvPr/>
            </p:nvSpPr>
            <p:spPr>
              <a:xfrm rot="8100000">
                <a:off x="4920620" y="3179854"/>
                <a:ext cx="2662730" cy="2661604"/>
              </a:xfrm>
              <a:custGeom>
                <a:avLst/>
                <a:gdLst>
                  <a:gd name="connsiteX0" fmla="*/ 1029203 w 2059217"/>
                  <a:gd name="connsiteY0" fmla="*/ 0 h 2058346"/>
                  <a:gd name="connsiteX1" fmla="*/ 2059217 w 2059217"/>
                  <a:gd name="connsiteY1" fmla="*/ 1030014 h 2058346"/>
                  <a:gd name="connsiteX2" fmla="*/ 1134516 w 2059217"/>
                  <a:gd name="connsiteY2" fmla="*/ 2054710 h 2058346"/>
                  <a:gd name="connsiteX3" fmla="*/ 1062524 w 2059217"/>
                  <a:gd name="connsiteY3" fmla="*/ 2058346 h 2058346"/>
                  <a:gd name="connsiteX4" fmla="*/ 1062524 w 2059217"/>
                  <a:gd name="connsiteY4" fmla="*/ 1573304 h 2058346"/>
                  <a:gd name="connsiteX5" fmla="*/ 1139372 w 2059217"/>
                  <a:gd name="connsiteY5" fmla="*/ 1565557 h 2058346"/>
                  <a:gd name="connsiteX6" fmla="*/ 1575852 w 2059217"/>
                  <a:gd name="connsiteY6" fmla="*/ 1030014 h 2058346"/>
                  <a:gd name="connsiteX7" fmla="*/ 1029203 w 2059217"/>
                  <a:gd name="connsiteY7" fmla="*/ 483365 h 2058346"/>
                  <a:gd name="connsiteX8" fmla="*/ 493660 w 2059217"/>
                  <a:gd name="connsiteY8" fmla="*/ 919845 h 2058346"/>
                  <a:gd name="connsiteX9" fmla="*/ 484172 w 2059217"/>
                  <a:gd name="connsiteY9" fmla="*/ 1013968 h 2058346"/>
                  <a:gd name="connsiteX10" fmla="*/ 0 w 2059217"/>
                  <a:gd name="connsiteY10" fmla="*/ 1013968 h 2058346"/>
                  <a:gd name="connsiteX11" fmla="*/ 4507 w 2059217"/>
                  <a:gd name="connsiteY11" fmla="*/ 924701 h 2058346"/>
                  <a:gd name="connsiteX12" fmla="*/ 1029203 w 2059217"/>
                  <a:gd name="connsiteY12" fmla="*/ 0 h 20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9217" h="2058346">
                    <a:moveTo>
                      <a:pt x="1029203" y="0"/>
                    </a:moveTo>
                    <a:cubicBezTo>
                      <a:pt x="1598064" y="0"/>
                      <a:pt x="2059217" y="461153"/>
                      <a:pt x="2059217" y="1030014"/>
                    </a:cubicBezTo>
                    <a:cubicBezTo>
                      <a:pt x="2059217" y="1563321"/>
                      <a:pt x="1653907" y="2001963"/>
                      <a:pt x="1134516" y="2054710"/>
                    </a:cubicBezTo>
                    <a:lnTo>
                      <a:pt x="1062524" y="2058346"/>
                    </a:lnTo>
                    <a:lnTo>
                      <a:pt x="1062524" y="1573304"/>
                    </a:lnTo>
                    <a:lnTo>
                      <a:pt x="1139372" y="1565557"/>
                    </a:lnTo>
                    <a:cubicBezTo>
                      <a:pt x="1388471" y="1514584"/>
                      <a:pt x="1575852" y="1294182"/>
                      <a:pt x="1575852" y="1030014"/>
                    </a:cubicBezTo>
                    <a:cubicBezTo>
                      <a:pt x="1575852" y="728108"/>
                      <a:pt x="1331109" y="483365"/>
                      <a:pt x="1029203" y="483365"/>
                    </a:cubicBezTo>
                    <a:cubicBezTo>
                      <a:pt x="765035" y="483365"/>
                      <a:pt x="544633" y="670746"/>
                      <a:pt x="493660" y="919845"/>
                    </a:cubicBezTo>
                    <a:lnTo>
                      <a:pt x="484172" y="1013968"/>
                    </a:lnTo>
                    <a:lnTo>
                      <a:pt x="0" y="1013968"/>
                    </a:lnTo>
                    <a:lnTo>
                      <a:pt x="4507" y="924701"/>
                    </a:lnTo>
                    <a:cubicBezTo>
                      <a:pt x="57254" y="405310"/>
                      <a:pt x="495896" y="0"/>
                      <a:pt x="1029203" y="0"/>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4" name="任意多边形 33"/>
              <p:cNvSpPr/>
              <p:nvPr/>
            </p:nvSpPr>
            <p:spPr>
              <a:xfrm rot="2700000">
                <a:off x="6337615" y="1717461"/>
                <a:ext cx="2662730" cy="2661604"/>
              </a:xfrm>
              <a:custGeom>
                <a:avLst/>
                <a:gdLst>
                  <a:gd name="connsiteX0" fmla="*/ 1029203 w 2059217"/>
                  <a:gd name="connsiteY0" fmla="*/ 0 h 2058346"/>
                  <a:gd name="connsiteX1" fmla="*/ 2059217 w 2059217"/>
                  <a:gd name="connsiteY1" fmla="*/ 1030014 h 2058346"/>
                  <a:gd name="connsiteX2" fmla="*/ 1134516 w 2059217"/>
                  <a:gd name="connsiteY2" fmla="*/ 2054710 h 2058346"/>
                  <a:gd name="connsiteX3" fmla="*/ 1062524 w 2059217"/>
                  <a:gd name="connsiteY3" fmla="*/ 2058346 h 2058346"/>
                  <a:gd name="connsiteX4" fmla="*/ 1062524 w 2059217"/>
                  <a:gd name="connsiteY4" fmla="*/ 1573304 h 2058346"/>
                  <a:gd name="connsiteX5" fmla="*/ 1139372 w 2059217"/>
                  <a:gd name="connsiteY5" fmla="*/ 1565557 h 2058346"/>
                  <a:gd name="connsiteX6" fmla="*/ 1575852 w 2059217"/>
                  <a:gd name="connsiteY6" fmla="*/ 1030014 h 2058346"/>
                  <a:gd name="connsiteX7" fmla="*/ 1029203 w 2059217"/>
                  <a:gd name="connsiteY7" fmla="*/ 483365 h 2058346"/>
                  <a:gd name="connsiteX8" fmla="*/ 493660 w 2059217"/>
                  <a:gd name="connsiteY8" fmla="*/ 919845 h 2058346"/>
                  <a:gd name="connsiteX9" fmla="*/ 484172 w 2059217"/>
                  <a:gd name="connsiteY9" fmla="*/ 1013968 h 2058346"/>
                  <a:gd name="connsiteX10" fmla="*/ 0 w 2059217"/>
                  <a:gd name="connsiteY10" fmla="*/ 1013968 h 2058346"/>
                  <a:gd name="connsiteX11" fmla="*/ 4507 w 2059217"/>
                  <a:gd name="connsiteY11" fmla="*/ 924701 h 2058346"/>
                  <a:gd name="connsiteX12" fmla="*/ 1029203 w 2059217"/>
                  <a:gd name="connsiteY12" fmla="*/ 0 h 2058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59217" h="2058346">
                    <a:moveTo>
                      <a:pt x="1029203" y="0"/>
                    </a:moveTo>
                    <a:cubicBezTo>
                      <a:pt x="1598064" y="0"/>
                      <a:pt x="2059217" y="461153"/>
                      <a:pt x="2059217" y="1030014"/>
                    </a:cubicBezTo>
                    <a:cubicBezTo>
                      <a:pt x="2059217" y="1563321"/>
                      <a:pt x="1653907" y="2001963"/>
                      <a:pt x="1134516" y="2054710"/>
                    </a:cubicBezTo>
                    <a:lnTo>
                      <a:pt x="1062524" y="2058346"/>
                    </a:lnTo>
                    <a:lnTo>
                      <a:pt x="1062524" y="1573304"/>
                    </a:lnTo>
                    <a:lnTo>
                      <a:pt x="1139372" y="1565557"/>
                    </a:lnTo>
                    <a:cubicBezTo>
                      <a:pt x="1388471" y="1514584"/>
                      <a:pt x="1575852" y="1294182"/>
                      <a:pt x="1575852" y="1030014"/>
                    </a:cubicBezTo>
                    <a:cubicBezTo>
                      <a:pt x="1575852" y="728108"/>
                      <a:pt x="1331109" y="483365"/>
                      <a:pt x="1029203" y="483365"/>
                    </a:cubicBezTo>
                    <a:cubicBezTo>
                      <a:pt x="765035" y="483365"/>
                      <a:pt x="544633" y="670746"/>
                      <a:pt x="493660" y="919845"/>
                    </a:cubicBezTo>
                    <a:lnTo>
                      <a:pt x="484172" y="1013968"/>
                    </a:lnTo>
                    <a:lnTo>
                      <a:pt x="0" y="1013968"/>
                    </a:lnTo>
                    <a:lnTo>
                      <a:pt x="4507" y="924701"/>
                    </a:lnTo>
                    <a:cubicBezTo>
                      <a:pt x="57254" y="405310"/>
                      <a:pt x="495896" y="0"/>
                      <a:pt x="1029203" y="0"/>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pic>
          <p:nvPicPr>
            <p:cNvPr id="13" name="图片 12"/>
            <p:cNvPicPr>
              <a:picLocks noChangeAspect="1"/>
            </p:cNvPicPr>
            <p:nvPr/>
          </p:nvPicPr>
          <p:blipFill rotWithShape="1">
            <a:blip r:embed="rId3">
              <a:biLevel thresh="75000"/>
            </a:blip>
            <a:srcRect/>
            <a:stretch>
              <a:fillRect/>
            </a:stretch>
          </p:blipFill>
          <p:spPr>
            <a:xfrm rot="2700000" flipV="1">
              <a:off x="6250123" y="2212506"/>
              <a:ext cx="1551008" cy="145911"/>
            </a:xfrm>
            <a:prstGeom prst="rect">
              <a:avLst/>
            </a:prstGeom>
          </p:spPr>
        </p:pic>
        <p:pic>
          <p:nvPicPr>
            <p:cNvPr id="14" name="图片 13"/>
            <p:cNvPicPr>
              <a:picLocks noChangeAspect="1"/>
            </p:cNvPicPr>
            <p:nvPr/>
          </p:nvPicPr>
          <p:blipFill rotWithShape="1">
            <a:blip r:embed="rId3">
              <a:biLevel thresh="75000"/>
            </a:blip>
            <a:srcRect/>
            <a:stretch>
              <a:fillRect/>
            </a:stretch>
          </p:blipFill>
          <p:spPr>
            <a:xfrm rot="18900000" flipV="1">
              <a:off x="4651543" y="2228719"/>
              <a:ext cx="1551008" cy="145911"/>
            </a:xfrm>
            <a:prstGeom prst="rect">
              <a:avLst/>
            </a:prstGeom>
          </p:spPr>
        </p:pic>
        <p:pic>
          <p:nvPicPr>
            <p:cNvPr id="15" name="图片 14"/>
            <p:cNvPicPr>
              <a:picLocks noChangeAspect="1"/>
            </p:cNvPicPr>
            <p:nvPr/>
          </p:nvPicPr>
          <p:blipFill rotWithShape="1">
            <a:blip r:embed="rId3">
              <a:biLevel thresh="75000"/>
            </a:blip>
            <a:srcRect/>
            <a:stretch>
              <a:fillRect/>
            </a:stretch>
          </p:blipFill>
          <p:spPr>
            <a:xfrm rot="13500000" flipV="1">
              <a:off x="4667755" y="3801358"/>
              <a:ext cx="1551008" cy="145911"/>
            </a:xfrm>
            <a:prstGeom prst="rect">
              <a:avLst/>
            </a:prstGeom>
          </p:spPr>
        </p:pic>
        <p:pic>
          <p:nvPicPr>
            <p:cNvPr id="16" name="图片 15"/>
            <p:cNvPicPr>
              <a:picLocks noChangeAspect="1"/>
            </p:cNvPicPr>
            <p:nvPr/>
          </p:nvPicPr>
          <p:blipFill rotWithShape="1">
            <a:blip r:embed="rId3">
              <a:biLevel thresh="75000"/>
            </a:blip>
            <a:srcRect/>
            <a:stretch>
              <a:fillRect/>
            </a:stretch>
          </p:blipFill>
          <p:spPr>
            <a:xfrm rot="8100000" flipV="1">
              <a:off x="6291364" y="3735665"/>
              <a:ext cx="1551008" cy="145911"/>
            </a:xfrm>
            <a:prstGeom prst="rect">
              <a:avLst/>
            </a:prstGeom>
          </p:spPr>
        </p:pic>
        <p:sp>
          <p:nvSpPr>
            <p:cNvPr id="17" name="Oval 131"/>
            <p:cNvSpPr>
              <a:spLocks noChangeArrowheads="1"/>
            </p:cNvSpPr>
            <p:nvPr/>
          </p:nvSpPr>
          <p:spPr bwMode="auto">
            <a:xfrm>
              <a:off x="6089719" y="2553444"/>
              <a:ext cx="248209" cy="251384"/>
            </a:xfrm>
            <a:prstGeom prst="ellipse">
              <a:avLst/>
            </a:pr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134"/>
            <p:cNvSpPr/>
            <p:nvPr/>
          </p:nvSpPr>
          <p:spPr bwMode="auto">
            <a:xfrm>
              <a:off x="5938036" y="2844034"/>
              <a:ext cx="551576" cy="239852"/>
            </a:xfrm>
            <a:custGeom>
              <a:avLst/>
              <a:gdLst>
                <a:gd name="T0" fmla="*/ 35 w 200"/>
                <a:gd name="T1" fmla="*/ 87 h 87"/>
                <a:gd name="T2" fmla="*/ 35 w 200"/>
                <a:gd name="T3" fmla="*/ 72 h 87"/>
                <a:gd name="T4" fmla="*/ 46 w 200"/>
                <a:gd name="T5" fmla="*/ 72 h 87"/>
                <a:gd name="T6" fmla="*/ 46 w 200"/>
                <a:gd name="T7" fmla="*/ 87 h 87"/>
                <a:gd name="T8" fmla="*/ 155 w 200"/>
                <a:gd name="T9" fmla="*/ 87 h 87"/>
                <a:gd name="T10" fmla="*/ 155 w 200"/>
                <a:gd name="T11" fmla="*/ 72 h 87"/>
                <a:gd name="T12" fmla="*/ 166 w 200"/>
                <a:gd name="T13" fmla="*/ 72 h 87"/>
                <a:gd name="T14" fmla="*/ 166 w 200"/>
                <a:gd name="T15" fmla="*/ 87 h 87"/>
                <a:gd name="T16" fmla="*/ 199 w 200"/>
                <a:gd name="T17" fmla="*/ 87 h 87"/>
                <a:gd name="T18" fmla="*/ 200 w 200"/>
                <a:gd name="T19" fmla="*/ 43 h 87"/>
                <a:gd name="T20" fmla="*/ 156 w 200"/>
                <a:gd name="T21" fmla="*/ 0 h 87"/>
                <a:gd name="T22" fmla="*/ 156 w 200"/>
                <a:gd name="T23" fmla="*/ 0 h 87"/>
                <a:gd name="T24" fmla="*/ 156 w 200"/>
                <a:gd name="T25" fmla="*/ 0 h 87"/>
                <a:gd name="T26" fmla="*/ 140 w 200"/>
                <a:gd name="T27" fmla="*/ 0 h 87"/>
                <a:gd name="T28" fmla="*/ 100 w 200"/>
                <a:gd name="T29" fmla="*/ 80 h 87"/>
                <a:gd name="T30" fmla="*/ 60 w 200"/>
                <a:gd name="T31" fmla="*/ 0 h 87"/>
                <a:gd name="T32" fmla="*/ 45 w 200"/>
                <a:gd name="T33" fmla="*/ 0 h 87"/>
                <a:gd name="T34" fmla="*/ 45 w 200"/>
                <a:gd name="T35" fmla="*/ 0 h 87"/>
                <a:gd name="T36" fmla="*/ 44 w 200"/>
                <a:gd name="T37" fmla="*/ 0 h 87"/>
                <a:gd name="T38" fmla="*/ 1 w 200"/>
                <a:gd name="T39" fmla="*/ 43 h 87"/>
                <a:gd name="T40" fmla="*/ 0 w 200"/>
                <a:gd name="T41" fmla="*/ 87 h 87"/>
                <a:gd name="T42" fmla="*/ 35 w 200"/>
                <a:gd name="T43"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0" h="87">
                  <a:moveTo>
                    <a:pt x="35" y="87"/>
                  </a:moveTo>
                  <a:cubicBezTo>
                    <a:pt x="35" y="72"/>
                    <a:pt x="35" y="72"/>
                    <a:pt x="35" y="72"/>
                  </a:cubicBezTo>
                  <a:cubicBezTo>
                    <a:pt x="46" y="72"/>
                    <a:pt x="46" y="72"/>
                    <a:pt x="46" y="72"/>
                  </a:cubicBezTo>
                  <a:cubicBezTo>
                    <a:pt x="46" y="87"/>
                    <a:pt x="46" y="87"/>
                    <a:pt x="46" y="87"/>
                  </a:cubicBezTo>
                  <a:cubicBezTo>
                    <a:pt x="155" y="87"/>
                    <a:pt x="155" y="87"/>
                    <a:pt x="155" y="87"/>
                  </a:cubicBezTo>
                  <a:cubicBezTo>
                    <a:pt x="155" y="72"/>
                    <a:pt x="155" y="72"/>
                    <a:pt x="155" y="72"/>
                  </a:cubicBezTo>
                  <a:cubicBezTo>
                    <a:pt x="166" y="72"/>
                    <a:pt x="166" y="72"/>
                    <a:pt x="166" y="72"/>
                  </a:cubicBezTo>
                  <a:cubicBezTo>
                    <a:pt x="166" y="87"/>
                    <a:pt x="166" y="87"/>
                    <a:pt x="166" y="87"/>
                  </a:cubicBezTo>
                  <a:cubicBezTo>
                    <a:pt x="199" y="87"/>
                    <a:pt x="199" y="87"/>
                    <a:pt x="199" y="87"/>
                  </a:cubicBezTo>
                  <a:cubicBezTo>
                    <a:pt x="199" y="47"/>
                    <a:pt x="200" y="43"/>
                    <a:pt x="200" y="43"/>
                  </a:cubicBezTo>
                  <a:cubicBezTo>
                    <a:pt x="200" y="19"/>
                    <a:pt x="180" y="0"/>
                    <a:pt x="156" y="0"/>
                  </a:cubicBezTo>
                  <a:cubicBezTo>
                    <a:pt x="156" y="0"/>
                    <a:pt x="156" y="0"/>
                    <a:pt x="156" y="0"/>
                  </a:cubicBezTo>
                  <a:cubicBezTo>
                    <a:pt x="156" y="0"/>
                    <a:pt x="156" y="0"/>
                    <a:pt x="156" y="0"/>
                  </a:cubicBezTo>
                  <a:cubicBezTo>
                    <a:pt x="140" y="0"/>
                    <a:pt x="140" y="0"/>
                    <a:pt x="140" y="0"/>
                  </a:cubicBezTo>
                  <a:cubicBezTo>
                    <a:pt x="100" y="80"/>
                    <a:pt x="100" y="80"/>
                    <a:pt x="100" y="80"/>
                  </a:cubicBezTo>
                  <a:cubicBezTo>
                    <a:pt x="60" y="0"/>
                    <a:pt x="60" y="0"/>
                    <a:pt x="60" y="0"/>
                  </a:cubicBezTo>
                  <a:cubicBezTo>
                    <a:pt x="45" y="0"/>
                    <a:pt x="45" y="0"/>
                    <a:pt x="45" y="0"/>
                  </a:cubicBezTo>
                  <a:cubicBezTo>
                    <a:pt x="45" y="0"/>
                    <a:pt x="45" y="0"/>
                    <a:pt x="45" y="0"/>
                  </a:cubicBezTo>
                  <a:cubicBezTo>
                    <a:pt x="45" y="0"/>
                    <a:pt x="44" y="0"/>
                    <a:pt x="44" y="0"/>
                  </a:cubicBezTo>
                  <a:cubicBezTo>
                    <a:pt x="20" y="0"/>
                    <a:pt x="1" y="19"/>
                    <a:pt x="1" y="43"/>
                  </a:cubicBezTo>
                  <a:cubicBezTo>
                    <a:pt x="1" y="43"/>
                    <a:pt x="0" y="47"/>
                    <a:pt x="0" y="87"/>
                  </a:cubicBezTo>
                  <a:lnTo>
                    <a:pt x="35" y="87"/>
                  </a:ln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9" name="矩形 18"/>
            <p:cNvSpPr/>
            <p:nvPr/>
          </p:nvSpPr>
          <p:spPr>
            <a:xfrm>
              <a:off x="5585285" y="3208668"/>
              <a:ext cx="1257075" cy="338554"/>
            </a:xfrm>
            <a:prstGeom prst="rect">
              <a:avLst/>
            </a:prstGeom>
          </p:spPr>
          <p:txBody>
            <a:bodyPr wrap="none">
              <a:spAutoFit/>
            </a:bodyPr>
            <a:lstStyle/>
            <a:p>
              <a:r>
                <a:rPr lang="en-US" altLang="zh-CN" sz="1600" b="1" dirty="0">
                  <a:solidFill>
                    <a:schemeClr val="tx1">
                      <a:lumMod val="65000"/>
                      <a:lumOff val="35000"/>
                    </a:schemeClr>
                  </a:solidFill>
                  <a:latin typeface="Agency FB" panose="020B0503020202020204" pitchFamily="34" charset="0"/>
                  <a:ea typeface="微软雅黑" panose="020B0503020204020204" pitchFamily="34" charset="-122"/>
                  <a:cs typeface="BrowalliaUPC" panose="020B0604020202020204" pitchFamily="34" charset="-34"/>
                </a:rPr>
                <a:t>TITLE GOSE HERE</a:t>
              </a:r>
              <a:endParaRPr lang="zh-CN" altLang="en-US" sz="1600" dirty="0">
                <a:solidFill>
                  <a:schemeClr val="tx1">
                    <a:lumMod val="65000"/>
                    <a:lumOff val="35000"/>
                  </a:schemeClr>
                </a:solidFill>
              </a:endParaRPr>
            </a:p>
          </p:txBody>
        </p:sp>
        <p:grpSp>
          <p:nvGrpSpPr>
            <p:cNvPr id="20" name="组合 19"/>
            <p:cNvGrpSpPr/>
            <p:nvPr/>
          </p:nvGrpSpPr>
          <p:grpSpPr>
            <a:xfrm>
              <a:off x="4412321" y="2917871"/>
              <a:ext cx="355239" cy="351577"/>
              <a:chOff x="6967126" y="4092464"/>
              <a:chExt cx="453105" cy="448433"/>
            </a:xfrm>
            <a:solidFill>
              <a:schemeClr val="tx1">
                <a:lumMod val="65000"/>
                <a:lumOff val="35000"/>
              </a:schemeClr>
            </a:solidFill>
            <a:effectLst/>
          </p:grpSpPr>
          <p:sp>
            <p:nvSpPr>
              <p:cNvPr id="30"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31"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1" name="Freeform 18"/>
            <p:cNvSpPr>
              <a:spLocks noEditPoints="1"/>
            </p:cNvSpPr>
            <p:nvPr/>
          </p:nvSpPr>
          <p:spPr bwMode="auto">
            <a:xfrm>
              <a:off x="7826761" y="2886344"/>
              <a:ext cx="337999" cy="336924"/>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nvGrpSpPr>
            <p:cNvPr id="22" name="Group 18"/>
            <p:cNvGrpSpPr>
              <a:grpSpLocks noChangeAspect="1"/>
            </p:cNvGrpSpPr>
            <p:nvPr/>
          </p:nvGrpSpPr>
          <p:grpSpPr bwMode="auto">
            <a:xfrm>
              <a:off x="6101703" y="4620141"/>
              <a:ext cx="350148" cy="303462"/>
              <a:chOff x="3525" y="1887"/>
              <a:chExt cx="630" cy="546"/>
            </a:xfrm>
            <a:solidFill>
              <a:schemeClr val="tx1">
                <a:lumMod val="65000"/>
                <a:lumOff val="35000"/>
              </a:schemeClr>
            </a:solidFill>
            <a:effectLst/>
          </p:grpSpPr>
          <p:sp>
            <p:nvSpPr>
              <p:cNvPr id="26"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7"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8"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9"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3" name="矩形 22"/>
            <p:cNvSpPr/>
            <p:nvPr/>
          </p:nvSpPr>
          <p:spPr>
            <a:xfrm>
              <a:off x="3422485" y="2862827"/>
              <a:ext cx="890516" cy="461665"/>
            </a:xfrm>
            <a:prstGeom prst="rect">
              <a:avLst/>
            </a:prstGeom>
          </p:spPr>
          <p:txBody>
            <a:bodyPr wrap="square">
              <a:spAutoFit/>
            </a:bodyPr>
            <a:lstStyle/>
            <a:p>
              <a:pPr algn="ctr"/>
              <a:r>
                <a:rPr lang="en-US" altLang="zh-CN" sz="2400" dirty="0" smtClean="0">
                  <a:solidFill>
                    <a:schemeClr val="bg1"/>
                  </a:solidFill>
                  <a:latin typeface="Haettenschweiler" panose="020B0706040902060204" pitchFamily="34" charset="0"/>
                  <a:ea typeface="微软雅黑" panose="020B0503020204020204" pitchFamily="34" charset="-122"/>
                </a:rPr>
                <a:t>01</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sp>
          <p:nvSpPr>
            <p:cNvPr id="24" name="矩形 23"/>
            <p:cNvSpPr/>
            <p:nvPr/>
          </p:nvSpPr>
          <p:spPr>
            <a:xfrm>
              <a:off x="5831519" y="5274979"/>
              <a:ext cx="890516" cy="461665"/>
            </a:xfrm>
            <a:prstGeom prst="rect">
              <a:avLst/>
            </a:prstGeom>
          </p:spPr>
          <p:txBody>
            <a:bodyPr wrap="square">
              <a:spAutoFit/>
            </a:bodyPr>
            <a:lstStyle/>
            <a:p>
              <a:pPr algn="ctr"/>
              <a:r>
                <a:rPr lang="en-US" altLang="zh-CN" sz="2400" dirty="0" smtClean="0">
                  <a:solidFill>
                    <a:schemeClr val="bg1"/>
                  </a:solidFill>
                  <a:latin typeface="Haettenschweiler" panose="020B0706040902060204" pitchFamily="34" charset="0"/>
                  <a:ea typeface="微软雅黑" panose="020B0503020204020204" pitchFamily="34" charset="-122"/>
                </a:rPr>
                <a:t>02</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sp>
          <p:nvSpPr>
            <p:cNvPr id="25" name="矩形 24"/>
            <p:cNvSpPr/>
            <p:nvPr/>
          </p:nvSpPr>
          <p:spPr>
            <a:xfrm>
              <a:off x="8203354" y="2804828"/>
              <a:ext cx="890516" cy="461665"/>
            </a:xfrm>
            <a:prstGeom prst="rect">
              <a:avLst/>
            </a:prstGeom>
          </p:spPr>
          <p:txBody>
            <a:bodyPr wrap="square">
              <a:spAutoFit/>
            </a:bodyPr>
            <a:lstStyle/>
            <a:p>
              <a:pPr algn="ctr"/>
              <a:r>
                <a:rPr lang="en-US" altLang="zh-CN" sz="2400" dirty="0" smtClean="0">
                  <a:solidFill>
                    <a:schemeClr val="bg1"/>
                  </a:solidFill>
                  <a:latin typeface="Haettenschweiler" panose="020B0706040902060204" pitchFamily="34" charset="0"/>
                  <a:ea typeface="微软雅黑" panose="020B0503020204020204" pitchFamily="34" charset="-122"/>
                </a:rPr>
                <a:t>03</a:t>
              </a:r>
              <a:endParaRPr lang="zh-CN" altLang="en-US" sz="2400" dirty="0">
                <a:solidFill>
                  <a:schemeClr val="bg1"/>
                </a:solidFill>
                <a:latin typeface="Haettenschweiler" panose="020B0706040902060204" pitchFamily="34" charset="0"/>
                <a:ea typeface="微软雅黑" panose="020B0503020204020204" pitchFamily="34" charset="-122"/>
              </a:endParaRPr>
            </a:p>
          </p:txBody>
        </p:sp>
      </p:grpSp>
      <p:sp>
        <p:nvSpPr>
          <p:cNvPr id="35" name="文本框 34"/>
          <p:cNvSpPr txBox="1"/>
          <p:nvPr/>
        </p:nvSpPr>
        <p:spPr>
          <a:xfrm>
            <a:off x="754879" y="391022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9118823" y="226667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文本框 36"/>
          <p:cNvSpPr txBox="1"/>
          <p:nvPr/>
        </p:nvSpPr>
        <p:spPr>
          <a:xfrm>
            <a:off x="8315662" y="508325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37"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par>
                                <p:cTn id="34" presetID="2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right)">
                                      <p:cBhvr>
                                        <p:cTn id="36" dur="500"/>
                                        <p:tgtEl>
                                          <p:spTgt spid="9"/>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fade">
                                      <p:cBhvr>
                                        <p:cTn id="40" dur="500"/>
                                        <p:tgtEl>
                                          <p:spTgt spid="35"/>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35" grpId="0"/>
      <p:bldP spid="36" grpId="0"/>
      <p:bldP spid="3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8" name="组合 7"/>
          <p:cNvGrpSpPr/>
          <p:nvPr/>
        </p:nvGrpSpPr>
        <p:grpSpPr>
          <a:xfrm>
            <a:off x="1474381" y="1622921"/>
            <a:ext cx="3902196" cy="3864742"/>
            <a:chOff x="1153898" y="1021357"/>
            <a:chExt cx="3111595" cy="3081729"/>
          </a:xfrm>
        </p:grpSpPr>
        <p:sp>
          <p:nvSpPr>
            <p:cNvPr id="9" name="Freeform 10"/>
            <p:cNvSpPr/>
            <p:nvPr/>
          </p:nvSpPr>
          <p:spPr bwMode="auto">
            <a:xfrm>
              <a:off x="2705175" y="1023913"/>
              <a:ext cx="1552568" cy="1693929"/>
            </a:xfrm>
            <a:custGeom>
              <a:avLst/>
              <a:gdLst>
                <a:gd name="T0" fmla="*/ 1606 w 3207"/>
                <a:gd name="T1" fmla="*/ 3189 h 3541"/>
                <a:gd name="T2" fmla="*/ 2390 w 3207"/>
                <a:gd name="T3" fmla="*/ 3541 h 3541"/>
                <a:gd name="T4" fmla="*/ 3206 w 3207"/>
                <a:gd name="T5" fmla="*/ 2917 h 3541"/>
                <a:gd name="T6" fmla="*/ 3207 w 3207"/>
                <a:gd name="T7" fmla="*/ 2918 h 3541"/>
                <a:gd name="T8" fmla="*/ 6 w 3207"/>
                <a:gd name="T9" fmla="*/ 5 h 3541"/>
                <a:gd name="T10" fmla="*/ 3 w 3207"/>
                <a:gd name="T11" fmla="*/ 0 h 3541"/>
                <a:gd name="T12" fmla="*/ 6 w 3207"/>
                <a:gd name="T13" fmla="*/ 5 h 3541"/>
                <a:gd name="T14" fmla="*/ 598 w 3207"/>
                <a:gd name="T15" fmla="*/ 805 h 3541"/>
                <a:gd name="T16" fmla="*/ 230 w 3207"/>
                <a:gd name="T17" fmla="*/ 1621 h 3541"/>
                <a:gd name="T18" fmla="*/ 231 w 3207"/>
                <a:gd name="T19" fmla="*/ 1625 h 3541"/>
                <a:gd name="T20" fmla="*/ 1606 w 3207"/>
                <a:gd name="T21" fmla="*/ 3189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41">
                  <a:moveTo>
                    <a:pt x="1606" y="3189"/>
                  </a:moveTo>
                  <a:lnTo>
                    <a:pt x="2390" y="3541"/>
                  </a:lnTo>
                  <a:lnTo>
                    <a:pt x="3206" y="2917"/>
                  </a:lnTo>
                  <a:lnTo>
                    <a:pt x="3207" y="2918"/>
                  </a:lnTo>
                  <a:cubicBezTo>
                    <a:pt x="3055" y="1282"/>
                    <a:pt x="1679" y="0"/>
                    <a:pt x="6" y="5"/>
                  </a:cubicBezTo>
                  <a:lnTo>
                    <a:pt x="3" y="0"/>
                  </a:lnTo>
                  <a:cubicBezTo>
                    <a:pt x="2" y="0"/>
                    <a:pt x="0" y="0"/>
                    <a:pt x="6" y="5"/>
                  </a:cubicBezTo>
                  <a:lnTo>
                    <a:pt x="598" y="805"/>
                  </a:lnTo>
                  <a:lnTo>
                    <a:pt x="230" y="1621"/>
                  </a:lnTo>
                  <a:lnTo>
                    <a:pt x="231" y="1625"/>
                  </a:lnTo>
                  <a:cubicBezTo>
                    <a:pt x="1000" y="1734"/>
                    <a:pt x="1594" y="2388"/>
                    <a:pt x="1606" y="3189"/>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0" name="Freeform 7"/>
            <p:cNvSpPr/>
            <p:nvPr/>
          </p:nvSpPr>
          <p:spPr bwMode="auto">
            <a:xfrm>
              <a:off x="1160347" y="1021357"/>
              <a:ext cx="1715316" cy="1534487"/>
            </a:xfrm>
            <a:custGeom>
              <a:avLst/>
              <a:gdLst>
                <a:gd name="T0" fmla="*/ 1625 w 3541"/>
                <a:gd name="T1" fmla="*/ 2978 h 3207"/>
                <a:gd name="T2" fmla="*/ 3189 w 3541"/>
                <a:gd name="T3" fmla="*/ 1591 h 3207"/>
                <a:gd name="T4" fmla="*/ 3541 w 3541"/>
                <a:gd name="T5" fmla="*/ 823 h 3207"/>
                <a:gd name="T6" fmla="*/ 2917 w 3541"/>
                <a:gd name="T7" fmla="*/ 7 h 3207"/>
                <a:gd name="T8" fmla="*/ 2916 w 3541"/>
                <a:gd name="T9" fmla="*/ 0 h 3207"/>
                <a:gd name="T10" fmla="*/ 5 w 3541"/>
                <a:gd name="T11" fmla="*/ 3207 h 3207"/>
                <a:gd name="T12" fmla="*/ 0 w 3541"/>
                <a:gd name="T13" fmla="*/ 3205 h 3207"/>
                <a:gd name="T14" fmla="*/ 5 w 3541"/>
                <a:gd name="T15" fmla="*/ 3207 h 3207"/>
                <a:gd name="T16" fmla="*/ 805 w 3541"/>
                <a:gd name="T17" fmla="*/ 2599 h 3207"/>
                <a:gd name="T18" fmla="*/ 1621 w 3541"/>
                <a:gd name="T19" fmla="*/ 2983 h 3207"/>
                <a:gd name="T20" fmla="*/ 1625 w 3541"/>
                <a:gd name="T21" fmla="*/ 2978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41" h="3207">
                  <a:moveTo>
                    <a:pt x="1625" y="2978"/>
                  </a:moveTo>
                  <a:cubicBezTo>
                    <a:pt x="1734" y="2207"/>
                    <a:pt x="2388" y="1612"/>
                    <a:pt x="3189" y="1591"/>
                  </a:cubicBezTo>
                  <a:lnTo>
                    <a:pt x="3541" y="823"/>
                  </a:lnTo>
                  <a:lnTo>
                    <a:pt x="2917" y="7"/>
                  </a:lnTo>
                  <a:lnTo>
                    <a:pt x="2916" y="0"/>
                  </a:lnTo>
                  <a:cubicBezTo>
                    <a:pt x="1281" y="152"/>
                    <a:pt x="0" y="1529"/>
                    <a:pt x="5" y="3207"/>
                  </a:cubicBezTo>
                  <a:lnTo>
                    <a:pt x="0" y="3205"/>
                  </a:lnTo>
                  <a:cubicBezTo>
                    <a:pt x="0" y="3206"/>
                    <a:pt x="0" y="3207"/>
                    <a:pt x="5" y="3207"/>
                  </a:cubicBezTo>
                  <a:lnTo>
                    <a:pt x="805" y="2599"/>
                  </a:lnTo>
                  <a:lnTo>
                    <a:pt x="1621" y="2983"/>
                  </a:lnTo>
                  <a:lnTo>
                    <a:pt x="1625" y="297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1" name="Freeform 8"/>
            <p:cNvSpPr/>
            <p:nvPr/>
          </p:nvSpPr>
          <p:spPr bwMode="auto">
            <a:xfrm>
              <a:off x="1153898" y="2411707"/>
              <a:ext cx="1553860" cy="1691379"/>
            </a:xfrm>
            <a:custGeom>
              <a:avLst/>
              <a:gdLst>
                <a:gd name="T0" fmla="*/ 2976 w 3207"/>
                <a:gd name="T1" fmla="*/ 1912 h 3537"/>
                <a:gd name="T2" fmla="*/ 1591 w 3207"/>
                <a:gd name="T3" fmla="*/ 352 h 3537"/>
                <a:gd name="T4" fmla="*/ 823 w 3207"/>
                <a:gd name="T5" fmla="*/ 0 h 3537"/>
                <a:gd name="T6" fmla="*/ 7 w 3207"/>
                <a:gd name="T7" fmla="*/ 624 h 3537"/>
                <a:gd name="T8" fmla="*/ 0 w 3207"/>
                <a:gd name="T9" fmla="*/ 619 h 3537"/>
                <a:gd name="T10" fmla="*/ 3207 w 3207"/>
                <a:gd name="T11" fmla="*/ 3536 h 3537"/>
                <a:gd name="T12" fmla="*/ 3204 w 3207"/>
                <a:gd name="T13" fmla="*/ 3537 h 3537"/>
                <a:gd name="T14" fmla="*/ 3207 w 3207"/>
                <a:gd name="T15" fmla="*/ 3536 h 3537"/>
                <a:gd name="T16" fmla="*/ 2599 w 3207"/>
                <a:gd name="T17" fmla="*/ 2736 h 3537"/>
                <a:gd name="T18" fmla="*/ 2983 w 3207"/>
                <a:gd name="T19" fmla="*/ 1904 h 3537"/>
                <a:gd name="T20" fmla="*/ 2976 w 3207"/>
                <a:gd name="T21" fmla="*/ 1912 h 3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07" h="3537">
                  <a:moveTo>
                    <a:pt x="2976" y="1912"/>
                  </a:moveTo>
                  <a:cubicBezTo>
                    <a:pt x="2207" y="1803"/>
                    <a:pt x="1613" y="1150"/>
                    <a:pt x="1591" y="352"/>
                  </a:cubicBezTo>
                  <a:lnTo>
                    <a:pt x="823" y="0"/>
                  </a:lnTo>
                  <a:lnTo>
                    <a:pt x="7" y="624"/>
                  </a:lnTo>
                  <a:lnTo>
                    <a:pt x="0" y="619"/>
                  </a:lnTo>
                  <a:cubicBezTo>
                    <a:pt x="152" y="2256"/>
                    <a:pt x="1528" y="3537"/>
                    <a:pt x="3207" y="3536"/>
                  </a:cubicBezTo>
                  <a:lnTo>
                    <a:pt x="3204" y="3537"/>
                  </a:lnTo>
                  <a:cubicBezTo>
                    <a:pt x="3205" y="3537"/>
                    <a:pt x="3206" y="3537"/>
                    <a:pt x="3207" y="3536"/>
                  </a:cubicBezTo>
                  <a:lnTo>
                    <a:pt x="2599" y="2736"/>
                  </a:lnTo>
                  <a:lnTo>
                    <a:pt x="2983" y="1904"/>
                  </a:lnTo>
                  <a:lnTo>
                    <a:pt x="2976" y="1912"/>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2" name="Freeform 12"/>
            <p:cNvSpPr/>
            <p:nvPr/>
          </p:nvSpPr>
          <p:spPr bwMode="auto">
            <a:xfrm>
              <a:off x="2552760" y="2562224"/>
              <a:ext cx="1712733" cy="1534487"/>
            </a:xfrm>
            <a:custGeom>
              <a:avLst/>
              <a:gdLst>
                <a:gd name="T0" fmla="*/ 1910 w 3536"/>
                <a:gd name="T1" fmla="*/ 230 h 3207"/>
                <a:gd name="T2" fmla="*/ 352 w 3536"/>
                <a:gd name="T3" fmla="*/ 1604 h 3207"/>
                <a:gd name="T4" fmla="*/ 0 w 3536"/>
                <a:gd name="T5" fmla="*/ 2388 h 3207"/>
                <a:gd name="T6" fmla="*/ 624 w 3536"/>
                <a:gd name="T7" fmla="*/ 3204 h 3207"/>
                <a:gd name="T8" fmla="*/ 618 w 3536"/>
                <a:gd name="T9" fmla="*/ 3207 h 3207"/>
                <a:gd name="T10" fmla="*/ 3536 w 3536"/>
                <a:gd name="T11" fmla="*/ 4 h 3207"/>
                <a:gd name="T12" fmla="*/ 3534 w 3536"/>
                <a:gd name="T13" fmla="*/ 2 h 3207"/>
                <a:gd name="T14" fmla="*/ 3536 w 3536"/>
                <a:gd name="T15" fmla="*/ 4 h 3207"/>
                <a:gd name="T16" fmla="*/ 2736 w 3536"/>
                <a:gd name="T17" fmla="*/ 596 h 3207"/>
                <a:gd name="T18" fmla="*/ 1904 w 3536"/>
                <a:gd name="T19" fmla="*/ 228 h 3207"/>
                <a:gd name="T20" fmla="*/ 1910 w 3536"/>
                <a:gd name="T21" fmla="*/ 230 h 3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36" h="3207">
                  <a:moveTo>
                    <a:pt x="1910" y="230"/>
                  </a:moveTo>
                  <a:cubicBezTo>
                    <a:pt x="1801" y="1000"/>
                    <a:pt x="1147" y="1595"/>
                    <a:pt x="352" y="1604"/>
                  </a:cubicBezTo>
                  <a:lnTo>
                    <a:pt x="0" y="2388"/>
                  </a:lnTo>
                  <a:lnTo>
                    <a:pt x="624" y="3204"/>
                  </a:lnTo>
                  <a:lnTo>
                    <a:pt x="618" y="3207"/>
                  </a:lnTo>
                  <a:cubicBezTo>
                    <a:pt x="2254" y="3055"/>
                    <a:pt x="3534" y="1678"/>
                    <a:pt x="3536" y="4"/>
                  </a:cubicBezTo>
                  <a:lnTo>
                    <a:pt x="3534" y="2"/>
                  </a:lnTo>
                  <a:cubicBezTo>
                    <a:pt x="3534" y="1"/>
                    <a:pt x="3534" y="0"/>
                    <a:pt x="3536" y="4"/>
                  </a:cubicBezTo>
                  <a:lnTo>
                    <a:pt x="2736" y="596"/>
                  </a:lnTo>
                  <a:lnTo>
                    <a:pt x="1904" y="228"/>
                  </a:lnTo>
                  <a:lnTo>
                    <a:pt x="1910" y="23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5875">
              <a:no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028" tIns="45514" rIns="91028" bIns="45514" numCol="1" spcCol="0" rtlCol="0" fromWordArt="0" anchor="ctr" anchorCtr="0" forceAA="0" compatLnSpc="1">
              <a:noAutofit/>
            </a:bodyPr>
            <a:lstStyle/>
            <a:p>
              <a:pPr algn="ctr"/>
              <a:endParaRPr lang="zh-CN" altLang="en-US" sz="2255"/>
            </a:p>
          </p:txBody>
        </p:sp>
        <p:sp>
          <p:nvSpPr>
            <p:cNvPr id="13" name="椭圆 12"/>
            <p:cNvSpPr/>
            <p:nvPr/>
          </p:nvSpPr>
          <p:spPr>
            <a:xfrm>
              <a:off x="2110807" y="1954832"/>
              <a:ext cx="1217138" cy="1202033"/>
            </a:xfrm>
            <a:prstGeom prst="ellipse">
              <a:avLst/>
            </a:prstGeom>
            <a:solidFill>
              <a:srgbClr val="F5F5F5"/>
            </a:solidFill>
            <a:ln w="22225">
              <a:gradFill flip="none" rotWithShape="1">
                <a:gsLst>
                  <a:gs pos="39000">
                    <a:schemeClr val="bg1"/>
                  </a:gs>
                  <a:gs pos="100000">
                    <a:schemeClr val="bg1">
                      <a:lumMod val="85000"/>
                    </a:schemeClr>
                  </a:gs>
                </a:gsLst>
                <a:lin ang="2700000" scaled="1"/>
                <a:tileRect/>
              </a:gradFill>
            </a:ln>
            <a:effectLst>
              <a:outerShdw blurRad="101600" sx="106000" sy="106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rtlCol="0" anchor="ctr"/>
            <a:lstStyle/>
            <a:p>
              <a:pPr algn="ctr"/>
              <a:endParaRPr lang="zh-CN" altLang="en-US" sz="2255"/>
            </a:p>
          </p:txBody>
        </p:sp>
      </p:grpSp>
      <p:sp>
        <p:nvSpPr>
          <p:cNvPr id="14" name="矩形 13"/>
          <p:cNvSpPr/>
          <p:nvPr/>
        </p:nvSpPr>
        <p:spPr>
          <a:xfrm>
            <a:off x="2876744" y="2975171"/>
            <a:ext cx="1109599" cy="1134478"/>
          </a:xfrm>
          <a:prstGeom prst="rect">
            <a:avLst/>
          </a:prstGeom>
        </p:spPr>
        <p:txBody>
          <a:bodyPr wrap="none">
            <a:spAutoFit/>
          </a:bodyPr>
          <a:lstStyle/>
          <a:p>
            <a:pPr algn="ctr">
              <a:defRPr/>
            </a:pPr>
            <a:r>
              <a:rPr lang="en-US" altLang="zh-CN" sz="6770"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03</a:t>
            </a:r>
            <a:endParaRPr lang="zh-CN" altLang="en-US" sz="677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sp>
        <p:nvSpPr>
          <p:cNvPr id="15" name="TextBox 77"/>
          <p:cNvSpPr txBox="1"/>
          <p:nvPr/>
        </p:nvSpPr>
        <p:spPr>
          <a:xfrm>
            <a:off x="6073744" y="2507632"/>
            <a:ext cx="3792322" cy="787139"/>
          </a:xfrm>
          <a:prstGeom prst="rect">
            <a:avLst/>
          </a:prstGeom>
          <a:noFill/>
        </p:spPr>
        <p:txBody>
          <a:bodyPr wrap="square" rtlCol="0">
            <a:spAutoFit/>
          </a:bodyPr>
          <a:lstStyle/>
          <a:p>
            <a:r>
              <a:rPr lang="zh-CN" altLang="en-US" sz="4515"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明年工作计划</a:t>
            </a:r>
            <a:endParaRPr lang="zh-CN" altLang="en-US" sz="4515"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6" name="TextBox 94"/>
          <p:cNvSpPr txBox="1"/>
          <p:nvPr/>
        </p:nvSpPr>
        <p:spPr>
          <a:xfrm>
            <a:off x="6036419" y="2146416"/>
            <a:ext cx="2875477" cy="439672"/>
          </a:xfrm>
          <a:prstGeom prst="rect">
            <a:avLst/>
          </a:prstGeom>
          <a:noFill/>
        </p:spPr>
        <p:txBody>
          <a:bodyPr wrap="square" rtlCol="0">
            <a:spAutoFit/>
          </a:bodyPr>
          <a:lstStyle/>
          <a:p>
            <a:r>
              <a:rPr lang="en-US" altLang="zh-CN" sz="2255" b="1" spc="-188" dirty="0">
                <a:solidFill>
                  <a:schemeClr val="tx1">
                    <a:lumMod val="75000"/>
                    <a:lumOff val="25000"/>
                  </a:schemeClr>
                </a:solidFill>
                <a:latin typeface="思源黑体 CN Bold" pitchFamily="34" charset="-122"/>
                <a:ea typeface="思源黑体 CN Bold" pitchFamily="34" charset="-122"/>
              </a:rPr>
              <a:t>WORK  REPORT</a:t>
            </a:r>
            <a:endParaRPr lang="zh-CN" altLang="en-US" sz="2255" b="1" spc="-188" dirty="0">
              <a:solidFill>
                <a:schemeClr val="tx1">
                  <a:lumMod val="75000"/>
                  <a:lumOff val="25000"/>
                </a:schemeClr>
              </a:solidFill>
              <a:latin typeface="思源黑体 CN Bold" pitchFamily="34" charset="-122"/>
              <a:ea typeface="思源黑体 CN Bold" pitchFamily="34" charset="-122"/>
            </a:endParaRPr>
          </a:p>
        </p:txBody>
      </p:sp>
      <p:sp>
        <p:nvSpPr>
          <p:cNvPr id="17" name="矩形 30"/>
          <p:cNvSpPr>
            <a:spLocks noChangeArrowheads="1"/>
          </p:cNvSpPr>
          <p:nvPr/>
        </p:nvSpPr>
        <p:spPr bwMode="auto">
          <a:xfrm>
            <a:off x="6014110" y="3348260"/>
            <a:ext cx="5516600" cy="1250841"/>
          </a:xfrm>
          <a:prstGeom prst="rect">
            <a:avLst/>
          </a:prstGeom>
          <a:noFill/>
          <a:ln w="9525">
            <a:noFill/>
            <a:miter lim="800000"/>
          </a:ln>
        </p:spPr>
        <p:txBody>
          <a:bodyPr wrap="square" lIns="195056" tIns="97529" rIns="195056" bIns="97529">
            <a:spAutoFit/>
          </a:bodyPr>
          <a:lstStyle/>
          <a:p>
            <a:pPr>
              <a:lnSpc>
                <a:spcPct val="130000"/>
              </a:lnSpc>
            </a:pPr>
            <a:r>
              <a:rPr lang="zh-CN" altLang="en-US" sz="1315"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您的内容打在这里，或者通过复制您的文本后，在此框中选择粘贴</a:t>
            </a:r>
            <a:endParaRPr lang="en-US" altLang="zh-CN" sz="1315"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6202776" y="3348260"/>
            <a:ext cx="5147326" cy="0"/>
          </a:xfrm>
          <a:prstGeom prst="line">
            <a:avLst/>
          </a:prstGeom>
          <a:ln>
            <a:solidFill>
              <a:schemeClr val="tx1">
                <a:lumMod val="60000"/>
                <a:lumOff val="40000"/>
              </a:schemeClr>
            </a:solidFill>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3000" advClick="0" advTm="0">
        <p14:shred/>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900" fill="hold"/>
                                        <p:tgtEl>
                                          <p:spTgt spid="8"/>
                                        </p:tgtEl>
                                        <p:attrNameLst>
                                          <p:attrName>ppt_w</p:attrName>
                                        </p:attrNameLst>
                                      </p:cBhvr>
                                      <p:tavLst>
                                        <p:tav tm="0">
                                          <p:val>
                                            <p:fltVal val="0"/>
                                          </p:val>
                                        </p:tav>
                                        <p:tav tm="100000">
                                          <p:val>
                                            <p:strVal val="#ppt_w"/>
                                          </p:val>
                                        </p:tav>
                                      </p:tavLst>
                                    </p:anim>
                                    <p:anim calcmode="lin" valueType="num">
                                      <p:cBhvr>
                                        <p:cTn id="8" dur="1900" fill="hold"/>
                                        <p:tgtEl>
                                          <p:spTgt spid="8"/>
                                        </p:tgtEl>
                                        <p:attrNameLst>
                                          <p:attrName>ppt_h</p:attrName>
                                        </p:attrNameLst>
                                      </p:cBhvr>
                                      <p:tavLst>
                                        <p:tav tm="0">
                                          <p:val>
                                            <p:fltVal val="0"/>
                                          </p:val>
                                        </p:tav>
                                        <p:tav tm="100000">
                                          <p:val>
                                            <p:strVal val="#ppt_h"/>
                                          </p:val>
                                        </p:tav>
                                      </p:tavLst>
                                    </p:anim>
                                    <p:animEffect transition="in" filter="fade">
                                      <p:cBhvr>
                                        <p:cTn id="9" dur="1900"/>
                                        <p:tgtEl>
                                          <p:spTgt spid="8"/>
                                        </p:tgtEl>
                                      </p:cBhvr>
                                    </p:animEffect>
                                  </p:childTnLst>
                                </p:cTn>
                              </p:par>
                              <p:par>
                                <p:cTn id="10" presetID="8" presetClass="emph" presetSubtype="0" repeatCount="3000" fill="hold" nodeType="withEffect">
                                  <p:stCondLst>
                                    <p:cond delay="0"/>
                                  </p:stCondLst>
                                  <p:childTnLst>
                                    <p:animRot by="21600000">
                                      <p:cBhvr>
                                        <p:cTn id="11" dur="2933" fill="hold"/>
                                        <p:tgtEl>
                                          <p:spTgt spid="8"/>
                                        </p:tgtEl>
                                        <p:attrNameLst>
                                          <p:attrName>r</p:attrName>
                                        </p:attrNameLst>
                                      </p:cBhvr>
                                    </p:animRot>
                                  </p:childTnLst>
                                </p:cTn>
                              </p:par>
                              <p:par>
                                <p:cTn id="12" presetID="10" presetClass="entr" presetSubtype="0" fill="hold" grpId="0" nodeType="withEffect">
                                  <p:stCondLst>
                                    <p:cond delay="190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47" presetClass="entr" presetSubtype="0" fill="hold" grpId="0" nodeType="withEffect">
                                  <p:stCondLst>
                                    <p:cond delay="24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anim calcmode="lin" valueType="num">
                                      <p:cBhvr>
                                        <p:cTn id="18" dur="500" fill="hold"/>
                                        <p:tgtEl>
                                          <p:spTgt spid="16"/>
                                        </p:tgtEl>
                                        <p:attrNameLst>
                                          <p:attrName>ppt_x</p:attrName>
                                        </p:attrNameLst>
                                      </p:cBhvr>
                                      <p:tavLst>
                                        <p:tav tm="0">
                                          <p:val>
                                            <p:strVal val="#ppt_x"/>
                                          </p:val>
                                        </p:tav>
                                        <p:tav tm="100000">
                                          <p:val>
                                            <p:strVal val="#ppt_x"/>
                                          </p:val>
                                        </p:tav>
                                      </p:tavLst>
                                    </p:anim>
                                    <p:anim calcmode="lin" valueType="num">
                                      <p:cBhvr>
                                        <p:cTn id="19" dur="500" fill="hold"/>
                                        <p:tgtEl>
                                          <p:spTgt spid="16"/>
                                        </p:tgtEl>
                                        <p:attrNameLst>
                                          <p:attrName>ppt_y</p:attrName>
                                        </p:attrNameLst>
                                      </p:cBhvr>
                                      <p:tavLst>
                                        <p:tav tm="0">
                                          <p:val>
                                            <p:strVal val="#ppt_y-.1"/>
                                          </p:val>
                                        </p:tav>
                                        <p:tav tm="100000">
                                          <p:val>
                                            <p:strVal val="#ppt_y"/>
                                          </p:val>
                                        </p:tav>
                                      </p:tavLst>
                                    </p:anim>
                                  </p:childTnLst>
                                </p:cTn>
                              </p:par>
                              <p:par>
                                <p:cTn id="20" presetID="12" presetClass="entr" presetSubtype="8" fill="hold" grpId="0" nodeType="withEffect">
                                  <p:stCondLst>
                                    <p:cond delay="2400"/>
                                  </p:stCondLst>
                                  <p:iterate type="lt">
                                    <p:tmPct val="1000"/>
                                  </p:iterate>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p:tgtEl>
                                          <p:spTgt spid="15"/>
                                        </p:tgtEl>
                                        <p:attrNameLst>
                                          <p:attrName>ppt_x</p:attrName>
                                        </p:attrNameLst>
                                      </p:cBhvr>
                                      <p:tavLst>
                                        <p:tav tm="0">
                                          <p:val>
                                            <p:strVal val="#ppt_x-#ppt_w*1.125000"/>
                                          </p:val>
                                        </p:tav>
                                        <p:tav tm="100000">
                                          <p:val>
                                            <p:strVal val="#ppt_x"/>
                                          </p:val>
                                        </p:tav>
                                      </p:tavLst>
                                    </p:anim>
                                    <p:animEffect transition="in" filter="wipe(right)">
                                      <p:cBhvr>
                                        <p:cTn id="23" dur="500"/>
                                        <p:tgtEl>
                                          <p:spTgt spid="15"/>
                                        </p:tgtEl>
                                      </p:cBhvr>
                                    </p:animEffect>
                                  </p:childTnLst>
                                </p:cTn>
                              </p:par>
                              <p:par>
                                <p:cTn id="24" presetID="22" presetClass="entr" presetSubtype="8" fill="hold" nodeType="withEffect">
                                  <p:stCondLst>
                                    <p:cond delay="3000"/>
                                  </p:stCondLst>
                                  <p:childTnLst>
                                    <p:set>
                                      <p:cBhvr>
                                        <p:cTn id="25" dur="1" fill="hold">
                                          <p:stCondLst>
                                            <p:cond delay="0"/>
                                          </p:stCondLst>
                                        </p:cTn>
                                        <p:tgtEl>
                                          <p:spTgt spid="18"/>
                                        </p:tgtEl>
                                        <p:attrNameLst>
                                          <p:attrName>style.visibility</p:attrName>
                                        </p:attrNameLst>
                                      </p:cBhvr>
                                      <p:to>
                                        <p:strVal val="visible"/>
                                      </p:to>
                                    </p:set>
                                    <p:animEffect transition="in" filter="wipe(left)">
                                      <p:cBhvr>
                                        <p:cTn id="26" dur="500"/>
                                        <p:tgtEl>
                                          <p:spTgt spid="18"/>
                                        </p:tgtEl>
                                      </p:cBhvr>
                                    </p:animEffect>
                                  </p:childTnLst>
                                </p:cTn>
                              </p:par>
                              <p:par>
                                <p:cTn id="27" presetID="22" presetClass="entr" presetSubtype="8" fill="hold" grpId="0" nodeType="withEffect">
                                  <p:stCondLst>
                                    <p:cond delay="3500"/>
                                  </p:stCondLst>
                                  <p:iterate type="wd">
                                    <p:tmPct val="10000"/>
                                  </p:iterate>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2176670" y="2972463"/>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7268818" y="2972463"/>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4724400" y="4854271"/>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9826487" y="4854271"/>
            <a:ext cx="0" cy="626165"/>
          </a:xfrm>
          <a:custGeom>
            <a:avLst/>
            <a:gdLst>
              <a:gd name="connsiteX0" fmla="*/ 0 w 0"/>
              <a:gd name="connsiteY0" fmla="*/ 626165 h 626165"/>
              <a:gd name="connsiteX1" fmla="*/ 0 w 0"/>
              <a:gd name="connsiteY1" fmla="*/ 0 h 626165"/>
            </a:gdLst>
            <a:ahLst/>
            <a:cxnLst>
              <a:cxn ang="0">
                <a:pos x="connsiteX0" y="connsiteY0"/>
              </a:cxn>
              <a:cxn ang="0">
                <a:pos x="connsiteX1" y="connsiteY1"/>
              </a:cxn>
            </a:cxnLst>
            <a:rect l="l" t="t" r="r" b="b"/>
            <a:pathLst>
              <a:path h="626165">
                <a:moveTo>
                  <a:pt x="0" y="626165"/>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762454" y="4224793"/>
            <a:ext cx="10605052" cy="0"/>
          </a:xfrm>
          <a:custGeom>
            <a:avLst/>
            <a:gdLst>
              <a:gd name="connsiteX0" fmla="*/ 0 w 10605052"/>
              <a:gd name="connsiteY0" fmla="*/ 0 h 0"/>
              <a:gd name="connsiteX1" fmla="*/ 10605052 w 10605052"/>
              <a:gd name="connsiteY1" fmla="*/ 0 h 0"/>
            </a:gdLst>
            <a:ahLst/>
            <a:cxnLst>
              <a:cxn ang="0">
                <a:pos x="connsiteX0" y="connsiteY0"/>
              </a:cxn>
              <a:cxn ang="0">
                <a:pos x="connsiteX1" y="connsiteY1"/>
              </a:cxn>
            </a:cxnLst>
            <a:rect l="l" t="t" r="r" b="b"/>
            <a:pathLst>
              <a:path w="10605052">
                <a:moveTo>
                  <a:pt x="0" y="0"/>
                </a:moveTo>
                <a:lnTo>
                  <a:pt x="10605052"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p:nvGrpSpPr>
        <p:grpSpPr>
          <a:xfrm>
            <a:off x="1313183" y="3529053"/>
            <a:ext cx="1818861" cy="1381539"/>
            <a:chOff x="1313183" y="3529053"/>
            <a:chExt cx="1818861" cy="1381539"/>
          </a:xfrm>
        </p:grpSpPr>
        <p:sp>
          <p:nvSpPr>
            <p:cNvPr id="14" name="圆角矩形 13"/>
            <p:cNvSpPr/>
            <p:nvPr/>
          </p:nvSpPr>
          <p:spPr>
            <a:xfrm>
              <a:off x="1313183" y="3529053"/>
              <a:ext cx="1818861" cy="1381539"/>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5" name="圆角矩形 14"/>
            <p:cNvSpPr/>
            <p:nvPr/>
          </p:nvSpPr>
          <p:spPr>
            <a:xfrm>
              <a:off x="1545095"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15"/>
            <p:cNvGrpSpPr/>
            <p:nvPr/>
          </p:nvGrpSpPr>
          <p:grpSpPr>
            <a:xfrm>
              <a:off x="2310222" y="4057838"/>
              <a:ext cx="327341" cy="323966"/>
              <a:chOff x="6967126" y="4092464"/>
              <a:chExt cx="453105" cy="448433"/>
            </a:xfrm>
            <a:solidFill>
              <a:schemeClr val="tx1">
                <a:lumMod val="65000"/>
                <a:lumOff val="35000"/>
              </a:schemeClr>
            </a:solidFill>
            <a:effectLst/>
          </p:grpSpPr>
          <p:sp>
            <p:nvSpPr>
              <p:cNvPr id="18"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9"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17" name="矩形 16"/>
            <p:cNvSpPr/>
            <p:nvPr/>
          </p:nvSpPr>
          <p:spPr>
            <a:xfrm>
              <a:off x="1462291" y="4053934"/>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01</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20" name="组合 19"/>
          <p:cNvGrpSpPr/>
          <p:nvPr/>
        </p:nvGrpSpPr>
        <p:grpSpPr>
          <a:xfrm>
            <a:off x="3857487" y="3529053"/>
            <a:ext cx="1818861" cy="1381539"/>
            <a:chOff x="3857487" y="3529053"/>
            <a:chExt cx="1818861" cy="1381539"/>
          </a:xfrm>
        </p:grpSpPr>
        <p:sp>
          <p:nvSpPr>
            <p:cNvPr id="21" name="圆角矩形 20"/>
            <p:cNvSpPr/>
            <p:nvPr/>
          </p:nvSpPr>
          <p:spPr>
            <a:xfrm>
              <a:off x="3857487" y="3529053"/>
              <a:ext cx="1818861" cy="1381539"/>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p:nvSpPr>
          <p:spPr>
            <a:xfrm>
              <a:off x="4089399"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Group 18"/>
            <p:cNvGrpSpPr>
              <a:grpSpLocks noChangeAspect="1"/>
            </p:cNvGrpSpPr>
            <p:nvPr/>
          </p:nvGrpSpPr>
          <p:grpSpPr bwMode="auto">
            <a:xfrm>
              <a:off x="4893126" y="4099578"/>
              <a:ext cx="322650" cy="279631"/>
              <a:chOff x="3525" y="1887"/>
              <a:chExt cx="630" cy="546"/>
            </a:xfrm>
            <a:solidFill>
              <a:schemeClr val="tx1">
                <a:lumMod val="65000"/>
                <a:lumOff val="35000"/>
              </a:schemeClr>
            </a:solidFill>
            <a:effectLst/>
          </p:grpSpPr>
          <p:sp>
            <p:nvSpPr>
              <p:cNvPr id="25"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6"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7"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8"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sp>
          <p:nvSpPr>
            <p:cNvPr id="24" name="矩形 23"/>
            <p:cNvSpPr/>
            <p:nvPr/>
          </p:nvSpPr>
          <p:spPr>
            <a:xfrm>
              <a:off x="4040675" y="4073565"/>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02</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29" name="组合 28"/>
          <p:cNvGrpSpPr/>
          <p:nvPr/>
        </p:nvGrpSpPr>
        <p:grpSpPr>
          <a:xfrm>
            <a:off x="6401791" y="3529053"/>
            <a:ext cx="1818861" cy="1381539"/>
            <a:chOff x="6401791" y="3529053"/>
            <a:chExt cx="1818861" cy="1381539"/>
          </a:xfrm>
        </p:grpSpPr>
        <p:sp>
          <p:nvSpPr>
            <p:cNvPr id="30" name="圆角矩形 29"/>
            <p:cNvSpPr/>
            <p:nvPr/>
          </p:nvSpPr>
          <p:spPr>
            <a:xfrm>
              <a:off x="6401791" y="3529053"/>
              <a:ext cx="1818861" cy="1381539"/>
            </a:xfrm>
            <a:prstGeom prst="roundRect">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p:nvSpPr>
          <p:spPr>
            <a:xfrm>
              <a:off x="6633703"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 name="组合 31"/>
            <p:cNvGrpSpPr/>
            <p:nvPr/>
          </p:nvGrpSpPr>
          <p:grpSpPr>
            <a:xfrm>
              <a:off x="7448089" y="4096551"/>
              <a:ext cx="312830" cy="299184"/>
              <a:chOff x="6042259" y="5362013"/>
              <a:chExt cx="464982" cy="444699"/>
            </a:xfrm>
            <a:solidFill>
              <a:schemeClr val="tx1">
                <a:lumMod val="65000"/>
                <a:lumOff val="35000"/>
              </a:schemeClr>
            </a:solidFill>
          </p:grpSpPr>
          <p:sp>
            <p:nvSpPr>
              <p:cNvPr id="34"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5" name="任意多边形 34"/>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sp>
          <p:nvSpPr>
            <p:cNvPr id="33" name="矩形 32"/>
            <p:cNvSpPr/>
            <p:nvPr/>
          </p:nvSpPr>
          <p:spPr>
            <a:xfrm>
              <a:off x="6586520" y="4046088"/>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03</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grpSp>
        <p:nvGrpSpPr>
          <p:cNvPr id="36" name="组合 35"/>
          <p:cNvGrpSpPr/>
          <p:nvPr/>
        </p:nvGrpSpPr>
        <p:grpSpPr>
          <a:xfrm>
            <a:off x="8946095" y="3529053"/>
            <a:ext cx="1818861" cy="1381539"/>
            <a:chOff x="8946095" y="3529053"/>
            <a:chExt cx="1818861" cy="1381539"/>
          </a:xfrm>
        </p:grpSpPr>
        <p:sp>
          <p:nvSpPr>
            <p:cNvPr id="37" name="圆角矩形 36"/>
            <p:cNvSpPr/>
            <p:nvPr/>
          </p:nvSpPr>
          <p:spPr>
            <a:xfrm>
              <a:off x="8946095" y="3529053"/>
              <a:ext cx="1818861" cy="1381539"/>
            </a:xfrm>
            <a:prstGeom prst="roundRect">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圆角矩形 37"/>
            <p:cNvSpPr/>
            <p:nvPr/>
          </p:nvSpPr>
          <p:spPr>
            <a:xfrm>
              <a:off x="9178007" y="3850978"/>
              <a:ext cx="1355035" cy="737687"/>
            </a:xfrm>
            <a:prstGeom prst="roundRect">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Freeform 18"/>
            <p:cNvSpPr>
              <a:spLocks noEditPoints="1"/>
            </p:cNvSpPr>
            <p:nvPr/>
          </p:nvSpPr>
          <p:spPr bwMode="auto">
            <a:xfrm>
              <a:off x="10039808" y="4078846"/>
              <a:ext cx="311455" cy="310464"/>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sp>
          <p:nvSpPr>
            <p:cNvPr id="40" name="矩形 39"/>
            <p:cNvSpPr/>
            <p:nvPr/>
          </p:nvSpPr>
          <p:spPr>
            <a:xfrm>
              <a:off x="9163650" y="4046088"/>
              <a:ext cx="890516" cy="400110"/>
            </a:xfrm>
            <a:prstGeom prst="rect">
              <a:avLst/>
            </a:prstGeom>
          </p:spPr>
          <p:txBody>
            <a:bodyPr wrap="square">
              <a:spAutoFit/>
            </a:bodyPr>
            <a:lstStyle/>
            <a:p>
              <a:pPr algn="ctr"/>
              <a:r>
                <a:rPr lang="en-US" altLang="zh-CN" sz="2000" dirty="0" smtClean="0">
                  <a:solidFill>
                    <a:schemeClr val="tx1">
                      <a:lumMod val="65000"/>
                      <a:lumOff val="35000"/>
                    </a:schemeClr>
                  </a:solidFill>
                  <a:latin typeface="Haettenschweiler" panose="020B0706040902060204" pitchFamily="34" charset="0"/>
                  <a:ea typeface="微软雅黑" panose="020B0503020204020204" pitchFamily="34" charset="-122"/>
                </a:rPr>
                <a:t>04</a:t>
              </a:r>
              <a:endParaRPr lang="zh-CN" altLang="en-US" sz="2000" dirty="0">
                <a:solidFill>
                  <a:schemeClr val="tx1">
                    <a:lumMod val="65000"/>
                    <a:lumOff val="35000"/>
                  </a:schemeClr>
                </a:solidFill>
                <a:latin typeface="Haettenschweiler" panose="020B0706040902060204" pitchFamily="34" charset="0"/>
                <a:ea typeface="微软雅黑" panose="020B0503020204020204" pitchFamily="34" charset="-122"/>
              </a:endParaRPr>
            </a:p>
          </p:txBody>
        </p:sp>
      </p:grpSp>
      <p:sp>
        <p:nvSpPr>
          <p:cNvPr id="41" name="文本框 40"/>
          <p:cNvSpPr txBox="1"/>
          <p:nvPr/>
        </p:nvSpPr>
        <p:spPr>
          <a:xfrm>
            <a:off x="1008186" y="1995675"/>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8506436" y="5759151"/>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6023790" y="1901318"/>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3375312" y="5759151"/>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left)">
                                      <p:cBhvr>
                                        <p:cTn id="23" dur="500"/>
                                        <p:tgtEl>
                                          <p:spTgt spid="12"/>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750" fill="hold"/>
                                        <p:tgtEl>
                                          <p:spTgt spid="13"/>
                                        </p:tgtEl>
                                        <p:attrNameLst>
                                          <p:attrName>ppt_w</p:attrName>
                                        </p:attrNameLst>
                                      </p:cBhvr>
                                      <p:tavLst>
                                        <p:tav tm="0">
                                          <p:val>
                                            <p:fltVal val="0"/>
                                          </p:val>
                                        </p:tav>
                                        <p:tav tm="100000">
                                          <p:val>
                                            <p:strVal val="#ppt_w"/>
                                          </p:val>
                                        </p:tav>
                                      </p:tavLst>
                                    </p:anim>
                                    <p:anim calcmode="lin" valueType="num">
                                      <p:cBhvr>
                                        <p:cTn id="28" dur="750" fill="hold"/>
                                        <p:tgtEl>
                                          <p:spTgt spid="13"/>
                                        </p:tgtEl>
                                        <p:attrNameLst>
                                          <p:attrName>ppt_h</p:attrName>
                                        </p:attrNameLst>
                                      </p:cBhvr>
                                      <p:tavLst>
                                        <p:tav tm="0">
                                          <p:val>
                                            <p:fltVal val="0"/>
                                          </p:val>
                                        </p:tav>
                                        <p:tav tm="100000">
                                          <p:val>
                                            <p:strVal val="#ppt_h"/>
                                          </p:val>
                                        </p:tav>
                                      </p:tavLst>
                                    </p:anim>
                                    <p:animEffect transition="in" filter="fade">
                                      <p:cBhvr>
                                        <p:cTn id="29" dur="750"/>
                                        <p:tgtEl>
                                          <p:spTgt spid="13"/>
                                        </p:tgtEl>
                                      </p:cBhvr>
                                    </p:animEffect>
                                  </p:childTnLst>
                                </p:cTn>
                              </p:par>
                            </p:childTnLst>
                          </p:cTn>
                        </p:par>
                        <p:par>
                          <p:cTn id="30" fill="hold">
                            <p:stCondLst>
                              <p:cond delay="2000"/>
                            </p:stCondLst>
                            <p:childTnLst>
                              <p:par>
                                <p:cTn id="31" presetID="22" presetClass="entr" presetSubtype="4"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down)">
                                      <p:cBhvr>
                                        <p:cTn id="33" dur="500"/>
                                        <p:tgtEl>
                                          <p:spTgt spid="8"/>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wipe(left)">
                                      <p:cBhvr>
                                        <p:cTn id="37" dur="500"/>
                                        <p:tgtEl>
                                          <p:spTgt spid="41"/>
                                        </p:tgtEl>
                                      </p:cBhvr>
                                    </p:animEffect>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750" fill="hold"/>
                                        <p:tgtEl>
                                          <p:spTgt spid="20"/>
                                        </p:tgtEl>
                                        <p:attrNameLst>
                                          <p:attrName>ppt_w</p:attrName>
                                        </p:attrNameLst>
                                      </p:cBhvr>
                                      <p:tavLst>
                                        <p:tav tm="0">
                                          <p:val>
                                            <p:fltVal val="0"/>
                                          </p:val>
                                        </p:tav>
                                        <p:tav tm="100000">
                                          <p:val>
                                            <p:strVal val="#ppt_w"/>
                                          </p:val>
                                        </p:tav>
                                      </p:tavLst>
                                    </p:anim>
                                    <p:anim calcmode="lin" valueType="num">
                                      <p:cBhvr>
                                        <p:cTn id="42" dur="750" fill="hold"/>
                                        <p:tgtEl>
                                          <p:spTgt spid="20"/>
                                        </p:tgtEl>
                                        <p:attrNameLst>
                                          <p:attrName>ppt_h</p:attrName>
                                        </p:attrNameLst>
                                      </p:cBhvr>
                                      <p:tavLst>
                                        <p:tav tm="0">
                                          <p:val>
                                            <p:fltVal val="0"/>
                                          </p:val>
                                        </p:tav>
                                        <p:tav tm="100000">
                                          <p:val>
                                            <p:strVal val="#ppt_h"/>
                                          </p:val>
                                        </p:tav>
                                      </p:tavLst>
                                    </p:anim>
                                    <p:animEffect transition="in" filter="fade">
                                      <p:cBhvr>
                                        <p:cTn id="43" dur="750"/>
                                        <p:tgtEl>
                                          <p:spTgt spid="20"/>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up)">
                                      <p:cBhvr>
                                        <p:cTn id="47" dur="500"/>
                                        <p:tgtEl>
                                          <p:spTgt spid="10"/>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29"/>
                                        </p:tgtEl>
                                        <p:attrNameLst>
                                          <p:attrName>style.visibility</p:attrName>
                                        </p:attrNameLst>
                                      </p:cBhvr>
                                      <p:to>
                                        <p:strVal val="visible"/>
                                      </p:to>
                                    </p:set>
                                    <p:anim calcmode="lin" valueType="num">
                                      <p:cBhvr>
                                        <p:cTn id="55" dur="750" fill="hold"/>
                                        <p:tgtEl>
                                          <p:spTgt spid="29"/>
                                        </p:tgtEl>
                                        <p:attrNameLst>
                                          <p:attrName>ppt_w</p:attrName>
                                        </p:attrNameLst>
                                      </p:cBhvr>
                                      <p:tavLst>
                                        <p:tav tm="0">
                                          <p:val>
                                            <p:fltVal val="0"/>
                                          </p:val>
                                        </p:tav>
                                        <p:tav tm="100000">
                                          <p:val>
                                            <p:strVal val="#ppt_w"/>
                                          </p:val>
                                        </p:tav>
                                      </p:tavLst>
                                    </p:anim>
                                    <p:anim calcmode="lin" valueType="num">
                                      <p:cBhvr>
                                        <p:cTn id="56" dur="750" fill="hold"/>
                                        <p:tgtEl>
                                          <p:spTgt spid="29"/>
                                        </p:tgtEl>
                                        <p:attrNameLst>
                                          <p:attrName>ppt_h</p:attrName>
                                        </p:attrNameLst>
                                      </p:cBhvr>
                                      <p:tavLst>
                                        <p:tav tm="0">
                                          <p:val>
                                            <p:fltVal val="0"/>
                                          </p:val>
                                        </p:tav>
                                        <p:tav tm="100000">
                                          <p:val>
                                            <p:strVal val="#ppt_h"/>
                                          </p:val>
                                        </p:tav>
                                      </p:tavLst>
                                    </p:anim>
                                    <p:animEffect transition="in" filter="fade">
                                      <p:cBhvr>
                                        <p:cTn id="57" dur="750"/>
                                        <p:tgtEl>
                                          <p:spTgt spid="29"/>
                                        </p:tgtEl>
                                      </p:cBhvr>
                                    </p:animEffect>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down)">
                                      <p:cBhvr>
                                        <p:cTn id="61" dur="500"/>
                                        <p:tgtEl>
                                          <p:spTgt spid="9"/>
                                        </p:tgtEl>
                                      </p:cBhvr>
                                    </p:animEffect>
                                  </p:childTnLst>
                                </p:cTn>
                              </p:par>
                            </p:childTnLst>
                          </p:cTn>
                        </p:par>
                        <p:par>
                          <p:cTn id="62" fill="hold">
                            <p:stCondLst>
                              <p:cond delay="6500"/>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p:cTn id="69" dur="750" fill="hold"/>
                                        <p:tgtEl>
                                          <p:spTgt spid="36"/>
                                        </p:tgtEl>
                                        <p:attrNameLst>
                                          <p:attrName>ppt_w</p:attrName>
                                        </p:attrNameLst>
                                      </p:cBhvr>
                                      <p:tavLst>
                                        <p:tav tm="0">
                                          <p:val>
                                            <p:fltVal val="0"/>
                                          </p:val>
                                        </p:tav>
                                        <p:tav tm="100000">
                                          <p:val>
                                            <p:strVal val="#ppt_w"/>
                                          </p:val>
                                        </p:tav>
                                      </p:tavLst>
                                    </p:anim>
                                    <p:anim calcmode="lin" valueType="num">
                                      <p:cBhvr>
                                        <p:cTn id="70" dur="750" fill="hold"/>
                                        <p:tgtEl>
                                          <p:spTgt spid="36"/>
                                        </p:tgtEl>
                                        <p:attrNameLst>
                                          <p:attrName>ppt_h</p:attrName>
                                        </p:attrNameLst>
                                      </p:cBhvr>
                                      <p:tavLst>
                                        <p:tav tm="0">
                                          <p:val>
                                            <p:fltVal val="0"/>
                                          </p:val>
                                        </p:tav>
                                        <p:tav tm="100000">
                                          <p:val>
                                            <p:strVal val="#ppt_h"/>
                                          </p:val>
                                        </p:tav>
                                      </p:tavLst>
                                    </p:anim>
                                    <p:animEffect transition="in" filter="fade">
                                      <p:cBhvr>
                                        <p:cTn id="71" dur="750"/>
                                        <p:tgtEl>
                                          <p:spTgt spid="36"/>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wipe(up)">
                                      <p:cBhvr>
                                        <p:cTn id="75" dur="500"/>
                                        <p:tgtEl>
                                          <p:spTgt spid="11"/>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41" grpId="0"/>
      <p:bldP spid="42" grpId="0"/>
      <p:bldP spid="43" grpId="0"/>
      <p:bldP spid="4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sp>
        <p:nvSpPr>
          <p:cNvPr id="8" name="任意多边形 7"/>
          <p:cNvSpPr/>
          <p:nvPr/>
        </p:nvSpPr>
        <p:spPr>
          <a:xfrm>
            <a:off x="3112952" y="3000016"/>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8"/>
          <p:cNvSpPr/>
          <p:nvPr/>
        </p:nvSpPr>
        <p:spPr>
          <a:xfrm>
            <a:off x="4947563" y="4963384"/>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a:off x="7790564" y="3617816"/>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a:off x="8933697" y="3029988"/>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a:off x="6434677" y="2028821"/>
            <a:ext cx="0" cy="1145513"/>
          </a:xfrm>
          <a:custGeom>
            <a:avLst/>
            <a:gdLst>
              <a:gd name="connsiteX0" fmla="*/ 0 w 0"/>
              <a:gd name="connsiteY0" fmla="*/ 1145513 h 1145513"/>
              <a:gd name="connsiteX1" fmla="*/ 0 w 0"/>
              <a:gd name="connsiteY1" fmla="*/ 0 h 1145513"/>
            </a:gdLst>
            <a:ahLst/>
            <a:cxnLst>
              <a:cxn ang="0">
                <a:pos x="connsiteX0" y="connsiteY0"/>
              </a:cxn>
              <a:cxn ang="0">
                <a:pos x="connsiteX1" y="connsiteY1"/>
              </a:cxn>
            </a:cxnLst>
            <a:rect l="l" t="t" r="r" b="b"/>
            <a:pathLst>
              <a:path h="1145513">
                <a:moveTo>
                  <a:pt x="0" y="1145513"/>
                </a:moveTo>
                <a:lnTo>
                  <a:pt x="0" y="0"/>
                </a:ln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a:off x="2790291" y="3049339"/>
            <a:ext cx="6833993" cy="3285811"/>
          </a:xfrm>
          <a:custGeom>
            <a:avLst/>
            <a:gdLst>
              <a:gd name="connsiteX0" fmla="*/ 6833993 w 6833993"/>
              <a:gd name="connsiteY0" fmla="*/ 0 h 3285811"/>
              <a:gd name="connsiteX1" fmla="*/ 5859303 w 6833993"/>
              <a:gd name="connsiteY1" fmla="*/ 170822 h 3285811"/>
              <a:gd name="connsiteX2" fmla="*/ 6040173 w 6833993"/>
              <a:gd name="connsiteY2" fmla="*/ 532563 h 3285811"/>
              <a:gd name="connsiteX3" fmla="*/ 4502775 w 6833993"/>
              <a:gd name="connsiteY3" fmla="*/ 803869 h 3285811"/>
              <a:gd name="connsiteX4" fmla="*/ 4723839 w 6833993"/>
              <a:gd name="connsiteY4" fmla="*/ 1155561 h 3285811"/>
              <a:gd name="connsiteX5" fmla="*/ 3106055 w 6833993"/>
              <a:gd name="connsiteY5" fmla="*/ 1446963 h 3285811"/>
              <a:gd name="connsiteX6" fmla="*/ 3296973 w 6833993"/>
              <a:gd name="connsiteY6" fmla="*/ 1778559 h 3285811"/>
              <a:gd name="connsiteX7" fmla="*/ 1588753 w 6833993"/>
              <a:gd name="connsiteY7" fmla="*/ 2160396 h 3285811"/>
              <a:gd name="connsiteX8" fmla="*/ 1809817 w 6833993"/>
              <a:gd name="connsiteY8" fmla="*/ 2491992 h 3285811"/>
              <a:gd name="connsiteX9" fmla="*/ 161887 w 6833993"/>
              <a:gd name="connsiteY9" fmla="*/ 2793442 h 3285811"/>
              <a:gd name="connsiteX10" fmla="*/ 151839 w 6833993"/>
              <a:gd name="connsiteY10" fmla="*/ 3285811 h 32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833993" h="3285811">
                <a:moveTo>
                  <a:pt x="6833993" y="0"/>
                </a:moveTo>
                <a:cubicBezTo>
                  <a:pt x="6412799" y="41031"/>
                  <a:pt x="5991606" y="82062"/>
                  <a:pt x="5859303" y="170822"/>
                </a:cubicBezTo>
                <a:cubicBezTo>
                  <a:pt x="5727000" y="259582"/>
                  <a:pt x="6266261" y="427055"/>
                  <a:pt x="6040173" y="532563"/>
                </a:cubicBezTo>
                <a:cubicBezTo>
                  <a:pt x="5814085" y="638071"/>
                  <a:pt x="4722164" y="700036"/>
                  <a:pt x="4502775" y="803869"/>
                </a:cubicBezTo>
                <a:cubicBezTo>
                  <a:pt x="4283386" y="907702"/>
                  <a:pt x="4956626" y="1048379"/>
                  <a:pt x="4723839" y="1155561"/>
                </a:cubicBezTo>
                <a:cubicBezTo>
                  <a:pt x="4491052" y="1262743"/>
                  <a:pt x="3343866" y="1343130"/>
                  <a:pt x="3106055" y="1446963"/>
                </a:cubicBezTo>
                <a:cubicBezTo>
                  <a:pt x="2868244" y="1550796"/>
                  <a:pt x="3549857" y="1659654"/>
                  <a:pt x="3296973" y="1778559"/>
                </a:cubicBezTo>
                <a:cubicBezTo>
                  <a:pt x="3044089" y="1897464"/>
                  <a:pt x="1836612" y="2041491"/>
                  <a:pt x="1588753" y="2160396"/>
                </a:cubicBezTo>
                <a:cubicBezTo>
                  <a:pt x="1340894" y="2279301"/>
                  <a:pt x="2047628" y="2386484"/>
                  <a:pt x="1809817" y="2491992"/>
                </a:cubicBezTo>
                <a:cubicBezTo>
                  <a:pt x="1572006" y="2597500"/>
                  <a:pt x="438217" y="2661139"/>
                  <a:pt x="161887" y="2793442"/>
                </a:cubicBezTo>
                <a:cubicBezTo>
                  <a:pt x="-114443" y="2925745"/>
                  <a:pt x="18698" y="3105778"/>
                  <a:pt x="151839" y="3285811"/>
                </a:cubicBezTo>
              </a:path>
            </a:pathLst>
          </a:custGeom>
          <a:noFill/>
          <a:ln w="12700">
            <a:solidFill>
              <a:schemeClr val="tx1">
                <a:lumMod val="50000"/>
                <a:lumOff val="50000"/>
              </a:schemeClr>
            </a:solidFill>
            <a:prstDash val="dash"/>
            <a:headEnd type="oval" w="med" len="med"/>
            <a:tailEnd type="oval"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8471587" y="2198088"/>
            <a:ext cx="890516" cy="770518"/>
            <a:chOff x="8471587" y="2198088"/>
            <a:chExt cx="890516" cy="770518"/>
          </a:xfrm>
        </p:grpSpPr>
        <p:sp>
          <p:nvSpPr>
            <p:cNvPr id="15" name="泪滴形 14"/>
            <p:cNvSpPr/>
            <p:nvPr/>
          </p:nvSpPr>
          <p:spPr>
            <a:xfrm rot="8100000">
              <a:off x="8531586" y="2198088"/>
              <a:ext cx="770518" cy="770518"/>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矩形 15"/>
            <p:cNvSpPr/>
            <p:nvPr/>
          </p:nvSpPr>
          <p:spPr>
            <a:xfrm>
              <a:off x="8471587" y="2401523"/>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2011</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17" name="组合 16"/>
          <p:cNvGrpSpPr/>
          <p:nvPr/>
        </p:nvGrpSpPr>
        <p:grpSpPr>
          <a:xfrm>
            <a:off x="7332620" y="2640074"/>
            <a:ext cx="919197" cy="919197"/>
            <a:chOff x="7332620" y="2640074"/>
            <a:chExt cx="919197" cy="919197"/>
          </a:xfrm>
        </p:grpSpPr>
        <p:sp>
          <p:nvSpPr>
            <p:cNvPr id="18" name="泪滴形 17"/>
            <p:cNvSpPr/>
            <p:nvPr/>
          </p:nvSpPr>
          <p:spPr>
            <a:xfrm rot="8100000">
              <a:off x="7332620" y="2640074"/>
              <a:ext cx="919197" cy="919197"/>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9" name="矩形 18"/>
            <p:cNvSpPr/>
            <p:nvPr/>
          </p:nvSpPr>
          <p:spPr>
            <a:xfrm>
              <a:off x="7345306" y="2926302"/>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2016</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20" name="组合 19"/>
          <p:cNvGrpSpPr/>
          <p:nvPr/>
        </p:nvGrpSpPr>
        <p:grpSpPr>
          <a:xfrm>
            <a:off x="5896663" y="3092306"/>
            <a:ext cx="1087277" cy="1087277"/>
            <a:chOff x="5896663" y="3092306"/>
            <a:chExt cx="1087277" cy="1087277"/>
          </a:xfrm>
        </p:grpSpPr>
        <p:sp>
          <p:nvSpPr>
            <p:cNvPr id="21" name="泪滴形 20"/>
            <p:cNvSpPr/>
            <p:nvPr/>
          </p:nvSpPr>
          <p:spPr>
            <a:xfrm rot="8100000">
              <a:off x="5896663" y="3092306"/>
              <a:ext cx="1087277" cy="1087277"/>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矩形 21"/>
            <p:cNvSpPr/>
            <p:nvPr/>
          </p:nvSpPr>
          <p:spPr>
            <a:xfrm>
              <a:off x="5999423" y="3435889"/>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2019</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23" name="组合 22"/>
          <p:cNvGrpSpPr/>
          <p:nvPr/>
        </p:nvGrpSpPr>
        <p:grpSpPr>
          <a:xfrm>
            <a:off x="4305643" y="3550361"/>
            <a:ext cx="1250281" cy="1250281"/>
            <a:chOff x="4305643" y="3550361"/>
            <a:chExt cx="1250281" cy="1250281"/>
          </a:xfrm>
        </p:grpSpPr>
        <p:sp>
          <p:nvSpPr>
            <p:cNvPr id="24" name="泪滴形 23"/>
            <p:cNvSpPr/>
            <p:nvPr/>
          </p:nvSpPr>
          <p:spPr>
            <a:xfrm rot="8100000">
              <a:off x="4305643" y="3550361"/>
              <a:ext cx="1250281" cy="1250281"/>
            </a:xfrm>
            <a:prstGeom prst="teardrop">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矩形 24"/>
            <p:cNvSpPr/>
            <p:nvPr/>
          </p:nvSpPr>
          <p:spPr>
            <a:xfrm>
              <a:off x="4502305" y="4004656"/>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2020</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grpSp>
        <p:nvGrpSpPr>
          <p:cNvPr id="26" name="组合 25"/>
          <p:cNvGrpSpPr/>
          <p:nvPr/>
        </p:nvGrpSpPr>
        <p:grpSpPr>
          <a:xfrm>
            <a:off x="2526251" y="4055294"/>
            <a:ext cx="1416071" cy="1416071"/>
            <a:chOff x="2526251" y="4055294"/>
            <a:chExt cx="1416071" cy="1416071"/>
          </a:xfrm>
        </p:grpSpPr>
        <p:sp>
          <p:nvSpPr>
            <p:cNvPr id="27" name="泪滴形 26"/>
            <p:cNvSpPr/>
            <p:nvPr/>
          </p:nvSpPr>
          <p:spPr>
            <a:xfrm rot="8100000">
              <a:off x="2526251" y="4055294"/>
              <a:ext cx="1416071" cy="1416071"/>
            </a:xfrm>
            <a:prstGeom prst="teardrop">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矩形 27"/>
            <p:cNvSpPr/>
            <p:nvPr/>
          </p:nvSpPr>
          <p:spPr>
            <a:xfrm>
              <a:off x="2719319" y="4563274"/>
              <a:ext cx="890516" cy="400110"/>
            </a:xfrm>
            <a:prstGeom prst="rect">
              <a:avLst/>
            </a:prstGeom>
          </p:spPr>
          <p:txBody>
            <a:bodyPr wrap="square">
              <a:spAutoFit/>
            </a:bodyPr>
            <a:lstStyle/>
            <a:p>
              <a:pPr algn="ctr"/>
              <a:r>
                <a:rPr lang="en-US" altLang="zh-CN" sz="2000" dirty="0" smtClean="0">
                  <a:solidFill>
                    <a:schemeClr val="bg1"/>
                  </a:solidFill>
                  <a:latin typeface="Haettenschweiler" panose="020B0706040902060204" pitchFamily="34" charset="0"/>
                  <a:ea typeface="微软雅黑" panose="020B0503020204020204" pitchFamily="34" charset="-122"/>
                </a:rPr>
                <a:t>2030</a:t>
              </a:r>
              <a:endParaRPr lang="zh-CN" altLang="en-US" sz="2000" dirty="0">
                <a:solidFill>
                  <a:schemeClr val="bg1"/>
                </a:solidFill>
                <a:latin typeface="Haettenschweiler" panose="020B0706040902060204" pitchFamily="34" charset="0"/>
                <a:ea typeface="微软雅黑" panose="020B0503020204020204" pitchFamily="34" charset="-122"/>
              </a:endParaRPr>
            </a:p>
          </p:txBody>
        </p:sp>
      </p:grpSp>
      <p:sp>
        <p:nvSpPr>
          <p:cNvPr id="29" name="文本框 28"/>
          <p:cNvSpPr txBox="1"/>
          <p:nvPr/>
        </p:nvSpPr>
        <p:spPr>
          <a:xfrm>
            <a:off x="3956246" y="199104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0" name="文本框 29"/>
          <p:cNvSpPr txBox="1"/>
          <p:nvPr/>
        </p:nvSpPr>
        <p:spPr>
          <a:xfrm>
            <a:off x="9204447" y="3773824"/>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文本框 30"/>
          <p:cNvSpPr txBox="1"/>
          <p:nvPr/>
        </p:nvSpPr>
        <p:spPr>
          <a:xfrm>
            <a:off x="7632381" y="5011035"/>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文本框 31"/>
          <p:cNvSpPr txBox="1"/>
          <p:nvPr/>
        </p:nvSpPr>
        <p:spPr>
          <a:xfrm>
            <a:off x="5120421" y="5827245"/>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77270" y="3039966"/>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par>
                          <p:cTn id="24" fill="hold">
                            <p:stCondLst>
                              <p:cond delay="1000"/>
                            </p:stCondLst>
                            <p:childTnLst>
                              <p:par>
                                <p:cTn id="25" presetID="2" presetClass="entr" presetSubtype="1" decel="28000"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750" fill="hold"/>
                                        <p:tgtEl>
                                          <p:spTgt spid="14"/>
                                        </p:tgtEl>
                                        <p:attrNameLst>
                                          <p:attrName>ppt_x</p:attrName>
                                        </p:attrNameLst>
                                      </p:cBhvr>
                                      <p:tavLst>
                                        <p:tav tm="0">
                                          <p:val>
                                            <p:strVal val="#ppt_x"/>
                                          </p:val>
                                        </p:tav>
                                        <p:tav tm="100000">
                                          <p:val>
                                            <p:strVal val="#ppt_x"/>
                                          </p:val>
                                        </p:tav>
                                      </p:tavLst>
                                    </p:anim>
                                    <p:anim calcmode="lin" valueType="num">
                                      <p:cBhvr additive="base">
                                        <p:cTn id="28" dur="750" fill="hold"/>
                                        <p:tgtEl>
                                          <p:spTgt spid="14"/>
                                        </p:tgtEl>
                                        <p:attrNameLst>
                                          <p:attrName>ppt_y</p:attrName>
                                        </p:attrNameLst>
                                      </p:cBhvr>
                                      <p:tavLst>
                                        <p:tav tm="0">
                                          <p:val>
                                            <p:strVal val="0-#ppt_h/2"/>
                                          </p:val>
                                        </p:tav>
                                        <p:tav tm="100000">
                                          <p:val>
                                            <p:strVal val="#ppt_y"/>
                                          </p:val>
                                        </p:tav>
                                      </p:tavLst>
                                    </p:anim>
                                  </p:childTnLst>
                                </p:cTn>
                              </p:par>
                              <p:par>
                                <p:cTn id="29" presetID="2" presetClass="entr" presetSubtype="1" decel="28000" fill="hold" nodeType="withEffect">
                                  <p:stCondLst>
                                    <p:cond delay="2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750" fill="hold"/>
                                        <p:tgtEl>
                                          <p:spTgt spid="17"/>
                                        </p:tgtEl>
                                        <p:attrNameLst>
                                          <p:attrName>ppt_x</p:attrName>
                                        </p:attrNameLst>
                                      </p:cBhvr>
                                      <p:tavLst>
                                        <p:tav tm="0">
                                          <p:val>
                                            <p:strVal val="#ppt_x"/>
                                          </p:val>
                                        </p:tav>
                                        <p:tav tm="100000">
                                          <p:val>
                                            <p:strVal val="#ppt_x"/>
                                          </p:val>
                                        </p:tav>
                                      </p:tavLst>
                                    </p:anim>
                                    <p:anim calcmode="lin" valueType="num">
                                      <p:cBhvr additive="base">
                                        <p:cTn id="32" dur="750" fill="hold"/>
                                        <p:tgtEl>
                                          <p:spTgt spid="17"/>
                                        </p:tgtEl>
                                        <p:attrNameLst>
                                          <p:attrName>ppt_y</p:attrName>
                                        </p:attrNameLst>
                                      </p:cBhvr>
                                      <p:tavLst>
                                        <p:tav tm="0">
                                          <p:val>
                                            <p:strVal val="0-#ppt_h/2"/>
                                          </p:val>
                                        </p:tav>
                                        <p:tav tm="100000">
                                          <p:val>
                                            <p:strVal val="#ppt_y"/>
                                          </p:val>
                                        </p:tav>
                                      </p:tavLst>
                                    </p:anim>
                                  </p:childTnLst>
                                </p:cTn>
                              </p:par>
                              <p:par>
                                <p:cTn id="33" presetID="2" presetClass="entr" presetSubtype="1" decel="28000" fill="hold" nodeType="withEffect">
                                  <p:stCondLst>
                                    <p:cond delay="50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750" fill="hold"/>
                                        <p:tgtEl>
                                          <p:spTgt spid="20"/>
                                        </p:tgtEl>
                                        <p:attrNameLst>
                                          <p:attrName>ppt_x</p:attrName>
                                        </p:attrNameLst>
                                      </p:cBhvr>
                                      <p:tavLst>
                                        <p:tav tm="0">
                                          <p:val>
                                            <p:strVal val="#ppt_x"/>
                                          </p:val>
                                        </p:tav>
                                        <p:tav tm="100000">
                                          <p:val>
                                            <p:strVal val="#ppt_x"/>
                                          </p:val>
                                        </p:tav>
                                      </p:tavLst>
                                    </p:anim>
                                    <p:anim calcmode="lin" valueType="num">
                                      <p:cBhvr additive="base">
                                        <p:cTn id="36" dur="750" fill="hold"/>
                                        <p:tgtEl>
                                          <p:spTgt spid="20"/>
                                        </p:tgtEl>
                                        <p:attrNameLst>
                                          <p:attrName>ppt_y</p:attrName>
                                        </p:attrNameLst>
                                      </p:cBhvr>
                                      <p:tavLst>
                                        <p:tav tm="0">
                                          <p:val>
                                            <p:strVal val="0-#ppt_h/2"/>
                                          </p:val>
                                        </p:tav>
                                        <p:tav tm="100000">
                                          <p:val>
                                            <p:strVal val="#ppt_y"/>
                                          </p:val>
                                        </p:tav>
                                      </p:tavLst>
                                    </p:anim>
                                  </p:childTnLst>
                                </p:cTn>
                              </p:par>
                              <p:par>
                                <p:cTn id="37" presetID="2" presetClass="entr" presetSubtype="1" decel="28000" fill="hold" nodeType="withEffect">
                                  <p:stCondLst>
                                    <p:cond delay="75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750" fill="hold"/>
                                        <p:tgtEl>
                                          <p:spTgt spid="23"/>
                                        </p:tgtEl>
                                        <p:attrNameLst>
                                          <p:attrName>ppt_x</p:attrName>
                                        </p:attrNameLst>
                                      </p:cBhvr>
                                      <p:tavLst>
                                        <p:tav tm="0">
                                          <p:val>
                                            <p:strVal val="#ppt_x"/>
                                          </p:val>
                                        </p:tav>
                                        <p:tav tm="100000">
                                          <p:val>
                                            <p:strVal val="#ppt_x"/>
                                          </p:val>
                                        </p:tav>
                                      </p:tavLst>
                                    </p:anim>
                                    <p:anim calcmode="lin" valueType="num">
                                      <p:cBhvr additive="base">
                                        <p:cTn id="40" dur="750" fill="hold"/>
                                        <p:tgtEl>
                                          <p:spTgt spid="23"/>
                                        </p:tgtEl>
                                        <p:attrNameLst>
                                          <p:attrName>ppt_y</p:attrName>
                                        </p:attrNameLst>
                                      </p:cBhvr>
                                      <p:tavLst>
                                        <p:tav tm="0">
                                          <p:val>
                                            <p:strVal val="0-#ppt_h/2"/>
                                          </p:val>
                                        </p:tav>
                                        <p:tav tm="100000">
                                          <p:val>
                                            <p:strVal val="#ppt_y"/>
                                          </p:val>
                                        </p:tav>
                                      </p:tavLst>
                                    </p:anim>
                                  </p:childTnLst>
                                </p:cTn>
                              </p:par>
                              <p:par>
                                <p:cTn id="41" presetID="2" presetClass="entr" presetSubtype="1" decel="28000" fill="hold" nodeType="withEffect">
                                  <p:stCondLst>
                                    <p:cond delay="100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750" fill="hold"/>
                                        <p:tgtEl>
                                          <p:spTgt spid="26"/>
                                        </p:tgtEl>
                                        <p:attrNameLst>
                                          <p:attrName>ppt_x</p:attrName>
                                        </p:attrNameLst>
                                      </p:cBhvr>
                                      <p:tavLst>
                                        <p:tav tm="0">
                                          <p:val>
                                            <p:strVal val="#ppt_x"/>
                                          </p:val>
                                        </p:tav>
                                        <p:tav tm="100000">
                                          <p:val>
                                            <p:strVal val="#ppt_x"/>
                                          </p:val>
                                        </p:tav>
                                      </p:tavLst>
                                    </p:anim>
                                    <p:anim calcmode="lin" valueType="num">
                                      <p:cBhvr additive="base">
                                        <p:cTn id="44" dur="750" fill="hold"/>
                                        <p:tgtEl>
                                          <p:spTgt spid="26"/>
                                        </p:tgtEl>
                                        <p:attrNameLst>
                                          <p:attrName>ppt_y</p:attrName>
                                        </p:attrNameLst>
                                      </p:cBhvr>
                                      <p:tavLst>
                                        <p:tav tm="0">
                                          <p:val>
                                            <p:strVal val="0-#ppt_h/2"/>
                                          </p:val>
                                        </p:tav>
                                        <p:tav tm="100000">
                                          <p:val>
                                            <p:strVal val="#ppt_y"/>
                                          </p:val>
                                        </p:tav>
                                      </p:tavLst>
                                    </p:anim>
                                  </p:childTnLst>
                                </p:cTn>
                              </p:par>
                            </p:childTnLst>
                          </p:cTn>
                        </p:par>
                        <p:par>
                          <p:cTn id="45" fill="hold">
                            <p:stCondLst>
                              <p:cond delay="2000"/>
                            </p:stCondLst>
                            <p:childTnLst>
                              <p:par>
                                <p:cTn id="46" presetID="22" presetClass="entr" presetSubtype="4" fill="hold" grpId="0" nodeType="after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ipe(down)">
                                      <p:cBhvr>
                                        <p:cTn id="48" dur="500"/>
                                        <p:tgtEl>
                                          <p:spTgt spid="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down)">
                                      <p:cBhvr>
                                        <p:cTn id="51" dur="500"/>
                                        <p:tgtEl>
                                          <p:spTgt spid="12"/>
                                        </p:tgtEl>
                                      </p:cBhvr>
                                    </p:animEffect>
                                  </p:childTnLst>
                                </p:cTn>
                              </p:par>
                              <p:par>
                                <p:cTn id="52" presetID="22" presetClass="entr" presetSubtype="1"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up)">
                                      <p:cBhvr>
                                        <p:cTn id="54" dur="500"/>
                                        <p:tgtEl>
                                          <p:spTgt spid="9"/>
                                        </p:tgtEl>
                                      </p:cBhvr>
                                    </p:animEffect>
                                  </p:childTnLst>
                                </p:cTn>
                              </p:par>
                              <p:par>
                                <p:cTn id="55" presetID="22" presetClass="entr" presetSubtype="1"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up)">
                                      <p:cBhvr>
                                        <p:cTn id="57" dur="500"/>
                                        <p:tgtEl>
                                          <p:spTgt spid="10"/>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up)">
                                      <p:cBhvr>
                                        <p:cTn id="60" dur="500"/>
                                        <p:tgtEl>
                                          <p:spTgt spid="11"/>
                                        </p:tgtEl>
                                      </p:cBhvr>
                                    </p:animEffect>
                                  </p:childTnLst>
                                </p:cTn>
                              </p:par>
                            </p:childTnLst>
                          </p:cTn>
                        </p:par>
                        <p:par>
                          <p:cTn id="61" fill="hold">
                            <p:stCondLst>
                              <p:cond delay="2500"/>
                            </p:stCondLst>
                            <p:childTnLst>
                              <p:par>
                                <p:cTn id="62" presetID="2" presetClass="entr" presetSubtype="8" decel="28000"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750" fill="hold"/>
                                        <p:tgtEl>
                                          <p:spTgt spid="29"/>
                                        </p:tgtEl>
                                        <p:attrNameLst>
                                          <p:attrName>ppt_x</p:attrName>
                                        </p:attrNameLst>
                                      </p:cBhvr>
                                      <p:tavLst>
                                        <p:tav tm="0">
                                          <p:val>
                                            <p:strVal val="0-#ppt_w/2"/>
                                          </p:val>
                                        </p:tav>
                                        <p:tav tm="100000">
                                          <p:val>
                                            <p:strVal val="#ppt_x"/>
                                          </p:val>
                                        </p:tav>
                                      </p:tavLst>
                                    </p:anim>
                                    <p:anim calcmode="lin" valueType="num">
                                      <p:cBhvr additive="base">
                                        <p:cTn id="65" dur="750" fill="hold"/>
                                        <p:tgtEl>
                                          <p:spTgt spid="29"/>
                                        </p:tgtEl>
                                        <p:attrNameLst>
                                          <p:attrName>ppt_y</p:attrName>
                                        </p:attrNameLst>
                                      </p:cBhvr>
                                      <p:tavLst>
                                        <p:tav tm="0">
                                          <p:val>
                                            <p:strVal val="#ppt_y"/>
                                          </p:val>
                                        </p:tav>
                                        <p:tav tm="100000">
                                          <p:val>
                                            <p:strVal val="#ppt_y"/>
                                          </p:val>
                                        </p:tav>
                                      </p:tavLst>
                                    </p:anim>
                                  </p:childTnLst>
                                </p:cTn>
                              </p:par>
                              <p:par>
                                <p:cTn id="66" presetID="2" presetClass="entr" presetSubtype="8" decel="28000" fill="hold" grpId="0" nodeType="withEffect">
                                  <p:stCondLst>
                                    <p:cond delay="250"/>
                                  </p:stCondLst>
                                  <p:childTnLst>
                                    <p:set>
                                      <p:cBhvr>
                                        <p:cTn id="67" dur="1" fill="hold">
                                          <p:stCondLst>
                                            <p:cond delay="0"/>
                                          </p:stCondLst>
                                        </p:cTn>
                                        <p:tgtEl>
                                          <p:spTgt spid="33"/>
                                        </p:tgtEl>
                                        <p:attrNameLst>
                                          <p:attrName>style.visibility</p:attrName>
                                        </p:attrNameLst>
                                      </p:cBhvr>
                                      <p:to>
                                        <p:strVal val="visible"/>
                                      </p:to>
                                    </p:set>
                                    <p:anim calcmode="lin" valueType="num">
                                      <p:cBhvr additive="base">
                                        <p:cTn id="68" dur="750" fill="hold"/>
                                        <p:tgtEl>
                                          <p:spTgt spid="33"/>
                                        </p:tgtEl>
                                        <p:attrNameLst>
                                          <p:attrName>ppt_x</p:attrName>
                                        </p:attrNameLst>
                                      </p:cBhvr>
                                      <p:tavLst>
                                        <p:tav tm="0">
                                          <p:val>
                                            <p:strVal val="0-#ppt_w/2"/>
                                          </p:val>
                                        </p:tav>
                                        <p:tav tm="100000">
                                          <p:val>
                                            <p:strVal val="#ppt_x"/>
                                          </p:val>
                                        </p:tav>
                                      </p:tavLst>
                                    </p:anim>
                                    <p:anim calcmode="lin" valueType="num">
                                      <p:cBhvr additive="base">
                                        <p:cTn id="69" dur="750" fill="hold"/>
                                        <p:tgtEl>
                                          <p:spTgt spid="33"/>
                                        </p:tgtEl>
                                        <p:attrNameLst>
                                          <p:attrName>ppt_y</p:attrName>
                                        </p:attrNameLst>
                                      </p:cBhvr>
                                      <p:tavLst>
                                        <p:tav tm="0">
                                          <p:val>
                                            <p:strVal val="#ppt_y"/>
                                          </p:val>
                                        </p:tav>
                                        <p:tav tm="100000">
                                          <p:val>
                                            <p:strVal val="#ppt_y"/>
                                          </p:val>
                                        </p:tav>
                                      </p:tavLst>
                                    </p:anim>
                                  </p:childTnLst>
                                </p:cTn>
                              </p:par>
                              <p:par>
                                <p:cTn id="70" presetID="2" presetClass="entr" presetSubtype="2" decel="28000" fill="hold" grpId="0" nodeType="withEffect">
                                  <p:stCondLst>
                                    <p:cond delay="500"/>
                                  </p:stCondLst>
                                  <p:childTnLst>
                                    <p:set>
                                      <p:cBhvr>
                                        <p:cTn id="71" dur="1" fill="hold">
                                          <p:stCondLst>
                                            <p:cond delay="0"/>
                                          </p:stCondLst>
                                        </p:cTn>
                                        <p:tgtEl>
                                          <p:spTgt spid="30"/>
                                        </p:tgtEl>
                                        <p:attrNameLst>
                                          <p:attrName>style.visibility</p:attrName>
                                        </p:attrNameLst>
                                      </p:cBhvr>
                                      <p:to>
                                        <p:strVal val="visible"/>
                                      </p:to>
                                    </p:set>
                                    <p:anim calcmode="lin" valueType="num">
                                      <p:cBhvr additive="base">
                                        <p:cTn id="72" dur="750" fill="hold"/>
                                        <p:tgtEl>
                                          <p:spTgt spid="30"/>
                                        </p:tgtEl>
                                        <p:attrNameLst>
                                          <p:attrName>ppt_x</p:attrName>
                                        </p:attrNameLst>
                                      </p:cBhvr>
                                      <p:tavLst>
                                        <p:tav tm="0">
                                          <p:val>
                                            <p:strVal val="1+#ppt_w/2"/>
                                          </p:val>
                                        </p:tav>
                                        <p:tav tm="100000">
                                          <p:val>
                                            <p:strVal val="#ppt_x"/>
                                          </p:val>
                                        </p:tav>
                                      </p:tavLst>
                                    </p:anim>
                                    <p:anim calcmode="lin" valueType="num">
                                      <p:cBhvr additive="base">
                                        <p:cTn id="73" dur="750" fill="hold"/>
                                        <p:tgtEl>
                                          <p:spTgt spid="30"/>
                                        </p:tgtEl>
                                        <p:attrNameLst>
                                          <p:attrName>ppt_y</p:attrName>
                                        </p:attrNameLst>
                                      </p:cBhvr>
                                      <p:tavLst>
                                        <p:tav tm="0">
                                          <p:val>
                                            <p:strVal val="#ppt_y"/>
                                          </p:val>
                                        </p:tav>
                                        <p:tav tm="100000">
                                          <p:val>
                                            <p:strVal val="#ppt_y"/>
                                          </p:val>
                                        </p:tav>
                                      </p:tavLst>
                                    </p:anim>
                                  </p:childTnLst>
                                </p:cTn>
                              </p:par>
                              <p:par>
                                <p:cTn id="74" presetID="2" presetClass="entr" presetSubtype="2" decel="28000" fill="hold" grpId="0" nodeType="withEffect">
                                  <p:stCondLst>
                                    <p:cond delay="750"/>
                                  </p:stCondLst>
                                  <p:childTnLst>
                                    <p:set>
                                      <p:cBhvr>
                                        <p:cTn id="75" dur="1" fill="hold">
                                          <p:stCondLst>
                                            <p:cond delay="0"/>
                                          </p:stCondLst>
                                        </p:cTn>
                                        <p:tgtEl>
                                          <p:spTgt spid="31"/>
                                        </p:tgtEl>
                                        <p:attrNameLst>
                                          <p:attrName>style.visibility</p:attrName>
                                        </p:attrNameLst>
                                      </p:cBhvr>
                                      <p:to>
                                        <p:strVal val="visible"/>
                                      </p:to>
                                    </p:set>
                                    <p:anim calcmode="lin" valueType="num">
                                      <p:cBhvr additive="base">
                                        <p:cTn id="76" dur="750" fill="hold"/>
                                        <p:tgtEl>
                                          <p:spTgt spid="31"/>
                                        </p:tgtEl>
                                        <p:attrNameLst>
                                          <p:attrName>ppt_x</p:attrName>
                                        </p:attrNameLst>
                                      </p:cBhvr>
                                      <p:tavLst>
                                        <p:tav tm="0">
                                          <p:val>
                                            <p:strVal val="1+#ppt_w/2"/>
                                          </p:val>
                                        </p:tav>
                                        <p:tav tm="100000">
                                          <p:val>
                                            <p:strVal val="#ppt_x"/>
                                          </p:val>
                                        </p:tav>
                                      </p:tavLst>
                                    </p:anim>
                                    <p:anim calcmode="lin" valueType="num">
                                      <p:cBhvr additive="base">
                                        <p:cTn id="77" dur="750" fill="hold"/>
                                        <p:tgtEl>
                                          <p:spTgt spid="31"/>
                                        </p:tgtEl>
                                        <p:attrNameLst>
                                          <p:attrName>ppt_y</p:attrName>
                                        </p:attrNameLst>
                                      </p:cBhvr>
                                      <p:tavLst>
                                        <p:tav tm="0">
                                          <p:val>
                                            <p:strVal val="#ppt_y"/>
                                          </p:val>
                                        </p:tav>
                                        <p:tav tm="100000">
                                          <p:val>
                                            <p:strVal val="#ppt_y"/>
                                          </p:val>
                                        </p:tav>
                                      </p:tavLst>
                                    </p:anim>
                                  </p:childTnLst>
                                </p:cTn>
                              </p:par>
                              <p:par>
                                <p:cTn id="78" presetID="2" presetClass="entr" presetSubtype="2" decel="28000" fill="hold" grpId="0" nodeType="withEffect">
                                  <p:stCondLst>
                                    <p:cond delay="1000"/>
                                  </p:stCondLst>
                                  <p:childTnLst>
                                    <p:set>
                                      <p:cBhvr>
                                        <p:cTn id="79" dur="1" fill="hold">
                                          <p:stCondLst>
                                            <p:cond delay="0"/>
                                          </p:stCondLst>
                                        </p:cTn>
                                        <p:tgtEl>
                                          <p:spTgt spid="32"/>
                                        </p:tgtEl>
                                        <p:attrNameLst>
                                          <p:attrName>style.visibility</p:attrName>
                                        </p:attrNameLst>
                                      </p:cBhvr>
                                      <p:to>
                                        <p:strVal val="visible"/>
                                      </p:to>
                                    </p:set>
                                    <p:anim calcmode="lin" valueType="num">
                                      <p:cBhvr additive="base">
                                        <p:cTn id="80" dur="750" fill="hold"/>
                                        <p:tgtEl>
                                          <p:spTgt spid="32"/>
                                        </p:tgtEl>
                                        <p:attrNameLst>
                                          <p:attrName>ppt_x</p:attrName>
                                        </p:attrNameLst>
                                      </p:cBhvr>
                                      <p:tavLst>
                                        <p:tav tm="0">
                                          <p:val>
                                            <p:strVal val="1+#ppt_w/2"/>
                                          </p:val>
                                        </p:tav>
                                        <p:tav tm="100000">
                                          <p:val>
                                            <p:strVal val="#ppt_x"/>
                                          </p:val>
                                        </p:tav>
                                      </p:tavLst>
                                    </p:anim>
                                    <p:anim calcmode="lin" valueType="num">
                                      <p:cBhvr additive="base">
                                        <p:cTn id="81" dur="750" fill="hold"/>
                                        <p:tgtEl>
                                          <p:spTgt spid="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animBg="1"/>
      <p:bldP spid="11" grpId="0" animBg="1"/>
      <p:bldP spid="12" grpId="0" animBg="1"/>
      <p:bldP spid="13" grpId="0" animBg="1"/>
      <p:bldP spid="29" grpId="0"/>
      <p:bldP spid="30" grpId="0"/>
      <p:bldP spid="31" grpId="0"/>
      <p:bldP spid="32" grpId="0"/>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6682543" y="1274480"/>
            <a:ext cx="1768414" cy="1768654"/>
            <a:chOff x="4726999" y="772344"/>
            <a:chExt cx="1326720" cy="1326900"/>
          </a:xfrm>
        </p:grpSpPr>
        <p:grpSp>
          <p:nvGrpSpPr>
            <p:cNvPr id="9" name="组合 8"/>
            <p:cNvGrpSpPr/>
            <p:nvPr/>
          </p:nvGrpSpPr>
          <p:grpSpPr>
            <a:xfrm>
              <a:off x="4726999" y="772344"/>
              <a:ext cx="1326720" cy="1326900"/>
              <a:chOff x="4926840" y="1732375"/>
              <a:chExt cx="1656097" cy="1656098"/>
            </a:xfrm>
          </p:grpSpPr>
          <p:sp>
            <p:nvSpPr>
              <p:cNvPr id="11" name="任意多边形 10"/>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2" name="椭圆 11"/>
              <p:cNvSpPr/>
              <p:nvPr/>
            </p:nvSpPr>
            <p:spPr>
              <a:xfrm>
                <a:off x="5189938" y="1995474"/>
                <a:ext cx="1129900" cy="11299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0" name="文本框 37"/>
            <p:cNvSpPr txBox="1"/>
            <p:nvPr/>
          </p:nvSpPr>
          <p:spPr>
            <a:xfrm>
              <a:off x="5015249" y="1156027"/>
              <a:ext cx="750218" cy="530983"/>
            </a:xfrm>
            <a:prstGeom prst="rect">
              <a:avLst/>
            </a:prstGeom>
            <a:noFill/>
          </p:spPr>
          <p:txBody>
            <a:bodyPr wrap="square" rtlCol="0">
              <a:spAutoFit/>
            </a:bodyPr>
            <a:lstStyle/>
            <a:p>
              <a:pPr algn="ctr"/>
              <a:r>
                <a:rPr lang="en-US" altLang="zh-CN" sz="4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01</a:t>
              </a:r>
              <a:endParaRPr lang="zh-CN" altLang="en-US" sz="4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grpSp>
      <p:grpSp>
        <p:nvGrpSpPr>
          <p:cNvPr id="14" name="组合 13"/>
          <p:cNvGrpSpPr/>
          <p:nvPr/>
        </p:nvGrpSpPr>
        <p:grpSpPr>
          <a:xfrm>
            <a:off x="8207575" y="2668214"/>
            <a:ext cx="1257505" cy="1257673"/>
            <a:chOff x="5871126" y="1817967"/>
            <a:chExt cx="943420" cy="943546"/>
          </a:xfrm>
        </p:grpSpPr>
        <p:grpSp>
          <p:nvGrpSpPr>
            <p:cNvPr id="15" name="组合 14"/>
            <p:cNvGrpSpPr/>
            <p:nvPr/>
          </p:nvGrpSpPr>
          <p:grpSpPr>
            <a:xfrm>
              <a:off x="5871126" y="1817967"/>
              <a:ext cx="943420" cy="943546"/>
              <a:chOff x="4926840" y="1732375"/>
              <a:chExt cx="1656097" cy="1656098"/>
            </a:xfrm>
          </p:grpSpPr>
          <p:sp>
            <p:nvSpPr>
              <p:cNvPr id="17" name="任意多边形 16"/>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8" name="椭圆 17"/>
              <p:cNvSpPr/>
              <p:nvPr/>
            </p:nvSpPr>
            <p:spPr>
              <a:xfrm>
                <a:off x="5189938" y="1995474"/>
                <a:ext cx="1129900" cy="112990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6" name="文本框 43"/>
            <p:cNvSpPr txBox="1"/>
            <p:nvPr/>
          </p:nvSpPr>
          <p:spPr>
            <a:xfrm>
              <a:off x="5984085" y="2064678"/>
              <a:ext cx="750218" cy="438717"/>
            </a:xfrm>
            <a:prstGeom prst="rect">
              <a:avLst/>
            </a:prstGeom>
            <a:noFill/>
          </p:spPr>
          <p:txBody>
            <a:bodyPr wrap="square" rtlCol="0">
              <a:spAutoFit/>
            </a:bodyPr>
            <a:lstStyle/>
            <a:p>
              <a:pPr algn="ctr"/>
              <a:r>
                <a:rPr lang="en-US" altLang="zh-CN" sz="32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rPr>
                <a:t>02</a:t>
              </a:r>
              <a:endParaRPr lang="zh-CN" altLang="en-US" sz="32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endParaRPr>
            </a:p>
          </p:txBody>
        </p:sp>
      </p:grpSp>
      <p:grpSp>
        <p:nvGrpSpPr>
          <p:cNvPr id="20" name="组合 19"/>
          <p:cNvGrpSpPr/>
          <p:nvPr/>
        </p:nvGrpSpPr>
        <p:grpSpPr>
          <a:xfrm>
            <a:off x="7502785" y="3948396"/>
            <a:ext cx="1447732" cy="1447926"/>
            <a:chOff x="5202730" y="2698585"/>
            <a:chExt cx="1086134" cy="1086280"/>
          </a:xfrm>
        </p:grpSpPr>
        <p:grpSp>
          <p:nvGrpSpPr>
            <p:cNvPr id="21" name="组合 20"/>
            <p:cNvGrpSpPr/>
            <p:nvPr/>
          </p:nvGrpSpPr>
          <p:grpSpPr>
            <a:xfrm>
              <a:off x="5202730" y="2698585"/>
              <a:ext cx="1086134" cy="1086280"/>
              <a:chOff x="4926840" y="1732375"/>
              <a:chExt cx="1656097" cy="1656098"/>
            </a:xfrm>
          </p:grpSpPr>
          <p:sp>
            <p:nvSpPr>
              <p:cNvPr id="23" name="任意多边形 22"/>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4" name="椭圆 23"/>
              <p:cNvSpPr/>
              <p:nvPr/>
            </p:nvSpPr>
            <p:spPr>
              <a:xfrm>
                <a:off x="5189938" y="1995474"/>
                <a:ext cx="1129900" cy="112990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椭圆 24"/>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2" name="文本框 40"/>
            <p:cNvSpPr txBox="1"/>
            <p:nvPr/>
          </p:nvSpPr>
          <p:spPr>
            <a:xfrm>
              <a:off x="5358109" y="2999275"/>
              <a:ext cx="750218" cy="484898"/>
            </a:xfrm>
            <a:prstGeom prst="rect">
              <a:avLst/>
            </a:prstGeom>
            <a:noFill/>
          </p:spPr>
          <p:txBody>
            <a:bodyPr wrap="square" rtlCol="0">
              <a:spAutoFit/>
            </a:bodyPr>
            <a:lstStyle/>
            <a:p>
              <a:pPr algn="ctr"/>
              <a:r>
                <a:rPr lang="en-US" altLang="zh-CN" sz="36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rPr>
                <a:t>03</a:t>
              </a:r>
              <a:endParaRPr lang="zh-CN" altLang="en-US" sz="36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Impact" panose="020B0806030902050204" pitchFamily="34" charset="0"/>
              </a:endParaRPr>
            </a:p>
          </p:txBody>
        </p:sp>
      </p:grpSp>
      <p:grpSp>
        <p:nvGrpSpPr>
          <p:cNvPr id="26" name="组合 25"/>
          <p:cNvGrpSpPr/>
          <p:nvPr/>
        </p:nvGrpSpPr>
        <p:grpSpPr>
          <a:xfrm>
            <a:off x="8931469" y="4633816"/>
            <a:ext cx="1864678" cy="1864930"/>
            <a:chOff x="6274574" y="3212808"/>
            <a:chExt cx="1398940" cy="1399129"/>
          </a:xfrm>
        </p:grpSpPr>
        <p:grpSp>
          <p:nvGrpSpPr>
            <p:cNvPr id="27" name="组合 26"/>
            <p:cNvGrpSpPr/>
            <p:nvPr/>
          </p:nvGrpSpPr>
          <p:grpSpPr>
            <a:xfrm>
              <a:off x="6274574" y="3212808"/>
              <a:ext cx="1398940" cy="1399129"/>
              <a:chOff x="4926840" y="1732375"/>
              <a:chExt cx="1656097" cy="1656098"/>
            </a:xfrm>
          </p:grpSpPr>
          <p:sp>
            <p:nvSpPr>
              <p:cNvPr id="29" name="任意多边形 28"/>
              <p:cNvSpPr/>
              <p:nvPr/>
            </p:nvSpPr>
            <p:spPr>
              <a:xfrm>
                <a:off x="4926840" y="1732375"/>
                <a:ext cx="1656097" cy="1656098"/>
              </a:xfrm>
              <a:custGeom>
                <a:avLst/>
                <a:gdLst>
                  <a:gd name="connsiteX0" fmla="*/ 734066 w 1656097"/>
                  <a:gd name="connsiteY0" fmla="*/ 0 h 1656098"/>
                  <a:gd name="connsiteX1" fmla="*/ 922032 w 1656097"/>
                  <a:gd name="connsiteY1" fmla="*/ 0 h 1656098"/>
                  <a:gd name="connsiteX2" fmla="*/ 958682 w 1656097"/>
                  <a:gd name="connsiteY2" fmla="*/ 170987 h 1656098"/>
                  <a:gd name="connsiteX3" fmla="*/ 967537 w 1656097"/>
                  <a:gd name="connsiteY3" fmla="*/ 172338 h 1656098"/>
                  <a:gd name="connsiteX4" fmla="*/ 1042604 w 1656097"/>
                  <a:gd name="connsiteY4" fmla="*/ 194634 h 1656098"/>
                  <a:gd name="connsiteX5" fmla="*/ 1160682 w 1656097"/>
                  <a:gd name="connsiteY5" fmla="*/ 63947 h 1656098"/>
                  <a:gd name="connsiteX6" fmla="*/ 1323465 w 1656097"/>
                  <a:gd name="connsiteY6" fmla="*/ 157929 h 1656098"/>
                  <a:gd name="connsiteX7" fmla="*/ 1271151 w 1656097"/>
                  <a:gd name="connsiteY7" fmla="*/ 319877 h 1656098"/>
                  <a:gd name="connsiteX8" fmla="*/ 1280994 w 1656097"/>
                  <a:gd name="connsiteY8" fmla="*/ 327054 h 1656098"/>
                  <a:gd name="connsiteX9" fmla="*/ 1333335 w 1656097"/>
                  <a:gd name="connsiteY9" fmla="*/ 377405 h 1656098"/>
                  <a:gd name="connsiteX10" fmla="*/ 1338950 w 1656097"/>
                  <a:gd name="connsiteY10" fmla="*/ 384065 h 1656098"/>
                  <a:gd name="connsiteX11" fmla="*/ 1498169 w 1656097"/>
                  <a:gd name="connsiteY11" fmla="*/ 332634 h 1656098"/>
                  <a:gd name="connsiteX12" fmla="*/ 1592152 w 1656097"/>
                  <a:gd name="connsiteY12" fmla="*/ 495417 h 1656098"/>
                  <a:gd name="connsiteX13" fmla="*/ 1473528 w 1656097"/>
                  <a:gd name="connsiteY13" fmla="*/ 602595 h 1656098"/>
                  <a:gd name="connsiteX14" fmla="*/ 1483127 w 1656097"/>
                  <a:gd name="connsiteY14" fmla="*/ 626411 h 1656098"/>
                  <a:gd name="connsiteX15" fmla="*/ 1501984 w 1656097"/>
                  <a:gd name="connsiteY15" fmla="*/ 701032 h 1656098"/>
                  <a:gd name="connsiteX16" fmla="*/ 1656097 w 1656097"/>
                  <a:gd name="connsiteY16" fmla="*/ 734067 h 1656098"/>
                  <a:gd name="connsiteX17" fmla="*/ 1656097 w 1656097"/>
                  <a:gd name="connsiteY17" fmla="*/ 922032 h 1656098"/>
                  <a:gd name="connsiteX18" fmla="*/ 1511749 w 1656097"/>
                  <a:gd name="connsiteY18" fmla="*/ 952973 h 1656098"/>
                  <a:gd name="connsiteX19" fmla="*/ 1506114 w 1656097"/>
                  <a:gd name="connsiteY19" fmla="*/ 989892 h 1656098"/>
                  <a:gd name="connsiteX20" fmla="*/ 1491538 w 1656097"/>
                  <a:gd name="connsiteY20" fmla="*/ 1048074 h 1656098"/>
                  <a:gd name="connsiteX21" fmla="*/ 1485827 w 1656097"/>
                  <a:gd name="connsiteY21" fmla="*/ 1064617 h 1656098"/>
                  <a:gd name="connsiteX22" fmla="*/ 1592152 w 1656097"/>
                  <a:gd name="connsiteY22" fmla="*/ 1160683 h 1656098"/>
                  <a:gd name="connsiteX23" fmla="*/ 1498169 w 1656097"/>
                  <a:gd name="connsiteY23" fmla="*/ 1323465 h 1656098"/>
                  <a:gd name="connsiteX24" fmla="*/ 1367507 w 1656097"/>
                  <a:gd name="connsiteY24" fmla="*/ 1281258 h 1656098"/>
                  <a:gd name="connsiteX25" fmla="*/ 1351398 w 1656097"/>
                  <a:gd name="connsiteY25" fmla="*/ 1303350 h 1656098"/>
                  <a:gd name="connsiteX26" fmla="*/ 1301049 w 1656097"/>
                  <a:gd name="connsiteY26" fmla="*/ 1355691 h 1656098"/>
                  <a:gd name="connsiteX27" fmla="*/ 1282493 w 1656097"/>
                  <a:gd name="connsiteY27" fmla="*/ 1371332 h 1656098"/>
                  <a:gd name="connsiteX28" fmla="*/ 1323465 w 1656097"/>
                  <a:gd name="connsiteY28" fmla="*/ 1498169 h 1656098"/>
                  <a:gd name="connsiteX29" fmla="*/ 1160682 w 1656097"/>
                  <a:gd name="connsiteY29" fmla="*/ 1592152 h 1656098"/>
                  <a:gd name="connsiteX30" fmla="*/ 1074277 w 1656097"/>
                  <a:gd name="connsiteY30" fmla="*/ 1496521 h 1656098"/>
                  <a:gd name="connsiteX31" fmla="*/ 1052042 w 1656097"/>
                  <a:gd name="connsiteY31" fmla="*/ 1505484 h 1656098"/>
                  <a:gd name="connsiteX32" fmla="*/ 948719 w 1656097"/>
                  <a:gd name="connsiteY32" fmla="*/ 1531593 h 1656098"/>
                  <a:gd name="connsiteX33" fmla="*/ 922032 w 1656097"/>
                  <a:gd name="connsiteY33" fmla="*/ 1656098 h 1656098"/>
                  <a:gd name="connsiteX34" fmla="*/ 734066 w 1656097"/>
                  <a:gd name="connsiteY34" fmla="*/ 1656098 h 1656098"/>
                  <a:gd name="connsiteX35" fmla="*/ 707323 w 1656097"/>
                  <a:gd name="connsiteY35" fmla="*/ 1531333 h 1656098"/>
                  <a:gd name="connsiteX36" fmla="*/ 688561 w 1656097"/>
                  <a:gd name="connsiteY36" fmla="*/ 1528470 h 1656098"/>
                  <a:gd name="connsiteX37" fmla="*/ 581645 w 1656097"/>
                  <a:gd name="connsiteY37" fmla="*/ 1496716 h 1656098"/>
                  <a:gd name="connsiteX38" fmla="*/ 495416 w 1656097"/>
                  <a:gd name="connsiteY38" fmla="*/ 1592152 h 1656098"/>
                  <a:gd name="connsiteX39" fmla="*/ 332634 w 1656097"/>
                  <a:gd name="connsiteY39" fmla="*/ 1498169 h 1656098"/>
                  <a:gd name="connsiteX40" fmla="*/ 373389 w 1656097"/>
                  <a:gd name="connsiteY40" fmla="*/ 1372000 h 1656098"/>
                  <a:gd name="connsiteX41" fmla="*/ 293970 w 1656097"/>
                  <a:gd name="connsiteY41" fmla="*/ 1290661 h 1656098"/>
                  <a:gd name="connsiteX42" fmla="*/ 287662 w 1656097"/>
                  <a:gd name="connsiteY42" fmla="*/ 1281558 h 1656098"/>
                  <a:gd name="connsiteX43" fmla="*/ 157930 w 1656097"/>
                  <a:gd name="connsiteY43" fmla="*/ 1323465 h 1656098"/>
                  <a:gd name="connsiteX44" fmla="*/ 63947 w 1656097"/>
                  <a:gd name="connsiteY44" fmla="*/ 1160683 h 1656098"/>
                  <a:gd name="connsiteX45" fmla="*/ 170348 w 1656097"/>
                  <a:gd name="connsiteY45" fmla="*/ 1064548 h 1656098"/>
                  <a:gd name="connsiteX46" fmla="*/ 159896 w 1656097"/>
                  <a:gd name="connsiteY46" fmla="*/ 1031651 h 1656098"/>
                  <a:gd name="connsiteX47" fmla="*/ 144063 w 1656097"/>
                  <a:gd name="connsiteY47" fmla="*/ 952912 h 1656098"/>
                  <a:gd name="connsiteX48" fmla="*/ 0 w 1656097"/>
                  <a:gd name="connsiteY48" fmla="*/ 922032 h 1656098"/>
                  <a:gd name="connsiteX49" fmla="*/ 0 w 1656097"/>
                  <a:gd name="connsiteY49" fmla="*/ 734067 h 1656098"/>
                  <a:gd name="connsiteX50" fmla="*/ 152682 w 1656097"/>
                  <a:gd name="connsiteY50" fmla="*/ 701339 h 1656098"/>
                  <a:gd name="connsiteX51" fmla="*/ 159896 w 1656097"/>
                  <a:gd name="connsiteY51" fmla="*/ 669158 h 1656098"/>
                  <a:gd name="connsiteX52" fmla="*/ 182923 w 1656097"/>
                  <a:gd name="connsiteY52" fmla="*/ 602913 h 1656098"/>
                  <a:gd name="connsiteX53" fmla="*/ 63947 w 1656097"/>
                  <a:gd name="connsiteY53" fmla="*/ 495417 h 1656098"/>
                  <a:gd name="connsiteX54" fmla="*/ 157930 w 1656097"/>
                  <a:gd name="connsiteY54" fmla="*/ 332634 h 1656098"/>
                  <a:gd name="connsiteX55" fmla="*/ 318389 w 1656097"/>
                  <a:gd name="connsiteY55" fmla="*/ 384465 h 1656098"/>
                  <a:gd name="connsiteX56" fmla="*/ 353537 w 1656097"/>
                  <a:gd name="connsiteY56" fmla="*/ 346539 h 1656098"/>
                  <a:gd name="connsiteX57" fmla="*/ 385166 w 1656097"/>
                  <a:gd name="connsiteY57" fmla="*/ 320558 h 1656098"/>
                  <a:gd name="connsiteX58" fmla="*/ 332634 w 1656097"/>
                  <a:gd name="connsiteY58" fmla="*/ 157929 h 1656098"/>
                  <a:gd name="connsiteX59" fmla="*/ 495416 w 1656097"/>
                  <a:gd name="connsiteY59" fmla="*/ 63947 h 1656098"/>
                  <a:gd name="connsiteX60" fmla="*/ 612546 w 1656097"/>
                  <a:gd name="connsiteY60" fmla="*/ 193585 h 1656098"/>
                  <a:gd name="connsiteX61" fmla="*/ 688561 w 1656097"/>
                  <a:gd name="connsiteY61" fmla="*/ 172338 h 1656098"/>
                  <a:gd name="connsiteX62" fmla="*/ 697415 w 1656097"/>
                  <a:gd name="connsiteY62" fmla="*/ 170987 h 165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656097" h="1656098">
                    <a:moveTo>
                      <a:pt x="734066" y="0"/>
                    </a:moveTo>
                    <a:lnTo>
                      <a:pt x="922032" y="0"/>
                    </a:lnTo>
                    <a:lnTo>
                      <a:pt x="958682" y="170987"/>
                    </a:lnTo>
                    <a:lnTo>
                      <a:pt x="967537" y="172338"/>
                    </a:lnTo>
                    <a:lnTo>
                      <a:pt x="1042604" y="194634"/>
                    </a:lnTo>
                    <a:lnTo>
                      <a:pt x="1160682" y="63947"/>
                    </a:lnTo>
                    <a:lnTo>
                      <a:pt x="1323465" y="157929"/>
                    </a:lnTo>
                    <a:lnTo>
                      <a:pt x="1271151" y="319877"/>
                    </a:lnTo>
                    <a:lnTo>
                      <a:pt x="1280994" y="327054"/>
                    </a:lnTo>
                    <a:cubicBezTo>
                      <a:pt x="1299308" y="342918"/>
                      <a:pt x="1316780" y="359726"/>
                      <a:pt x="1333335" y="377405"/>
                    </a:cubicBezTo>
                    <a:lnTo>
                      <a:pt x="1338950" y="384065"/>
                    </a:lnTo>
                    <a:lnTo>
                      <a:pt x="1498169" y="332634"/>
                    </a:lnTo>
                    <a:lnTo>
                      <a:pt x="1592152" y="495417"/>
                    </a:lnTo>
                    <a:lnTo>
                      <a:pt x="1473528" y="602595"/>
                    </a:lnTo>
                    <a:lnTo>
                      <a:pt x="1483127" y="626411"/>
                    </a:lnTo>
                    <a:lnTo>
                      <a:pt x="1501984" y="701032"/>
                    </a:lnTo>
                    <a:lnTo>
                      <a:pt x="1656097" y="734067"/>
                    </a:lnTo>
                    <a:lnTo>
                      <a:pt x="1656097" y="922032"/>
                    </a:lnTo>
                    <a:lnTo>
                      <a:pt x="1511749" y="952973"/>
                    </a:lnTo>
                    <a:lnTo>
                      <a:pt x="1506114" y="989892"/>
                    </a:lnTo>
                    <a:cubicBezTo>
                      <a:pt x="1502081" y="1009604"/>
                      <a:pt x="1497209" y="1029011"/>
                      <a:pt x="1491538" y="1048074"/>
                    </a:cubicBezTo>
                    <a:lnTo>
                      <a:pt x="1485827" y="1064617"/>
                    </a:lnTo>
                    <a:lnTo>
                      <a:pt x="1592152" y="1160683"/>
                    </a:lnTo>
                    <a:lnTo>
                      <a:pt x="1498169" y="1323465"/>
                    </a:lnTo>
                    <a:lnTo>
                      <a:pt x="1367507" y="1281258"/>
                    </a:lnTo>
                    <a:lnTo>
                      <a:pt x="1351398" y="1303350"/>
                    </a:lnTo>
                    <a:cubicBezTo>
                      <a:pt x="1335535" y="1321664"/>
                      <a:pt x="1318727" y="1339136"/>
                      <a:pt x="1301049" y="1355691"/>
                    </a:cubicBezTo>
                    <a:lnTo>
                      <a:pt x="1282493" y="1371332"/>
                    </a:lnTo>
                    <a:lnTo>
                      <a:pt x="1323465" y="1498169"/>
                    </a:lnTo>
                    <a:lnTo>
                      <a:pt x="1160682" y="1592152"/>
                    </a:lnTo>
                    <a:lnTo>
                      <a:pt x="1074277" y="1496521"/>
                    </a:lnTo>
                    <a:lnTo>
                      <a:pt x="1052042" y="1505484"/>
                    </a:lnTo>
                    <a:lnTo>
                      <a:pt x="948719" y="1531593"/>
                    </a:lnTo>
                    <a:lnTo>
                      <a:pt x="922032" y="1656098"/>
                    </a:lnTo>
                    <a:lnTo>
                      <a:pt x="734066" y="1656098"/>
                    </a:lnTo>
                    <a:lnTo>
                      <a:pt x="707323" y="1531333"/>
                    </a:lnTo>
                    <a:lnTo>
                      <a:pt x="688561" y="1528470"/>
                    </a:lnTo>
                    <a:lnTo>
                      <a:pt x="581645" y="1496716"/>
                    </a:lnTo>
                    <a:lnTo>
                      <a:pt x="495416" y="1592152"/>
                    </a:lnTo>
                    <a:lnTo>
                      <a:pt x="332634" y="1498169"/>
                    </a:lnTo>
                    <a:lnTo>
                      <a:pt x="373389" y="1372000"/>
                    </a:lnTo>
                    <a:lnTo>
                      <a:pt x="293970" y="1290661"/>
                    </a:lnTo>
                    <a:lnTo>
                      <a:pt x="287662" y="1281558"/>
                    </a:lnTo>
                    <a:lnTo>
                      <a:pt x="157930" y="1323465"/>
                    </a:lnTo>
                    <a:lnTo>
                      <a:pt x="63947" y="1160683"/>
                    </a:lnTo>
                    <a:lnTo>
                      <a:pt x="170348" y="1064548"/>
                    </a:lnTo>
                    <a:lnTo>
                      <a:pt x="159896" y="1031651"/>
                    </a:lnTo>
                    <a:lnTo>
                      <a:pt x="144063" y="952912"/>
                    </a:lnTo>
                    <a:lnTo>
                      <a:pt x="0" y="922032"/>
                    </a:lnTo>
                    <a:lnTo>
                      <a:pt x="0" y="734067"/>
                    </a:lnTo>
                    <a:lnTo>
                      <a:pt x="152682" y="701339"/>
                    </a:lnTo>
                    <a:lnTo>
                      <a:pt x="159896" y="669158"/>
                    </a:lnTo>
                    <a:lnTo>
                      <a:pt x="182923" y="602913"/>
                    </a:lnTo>
                    <a:lnTo>
                      <a:pt x="63947" y="495417"/>
                    </a:lnTo>
                    <a:lnTo>
                      <a:pt x="157930" y="332634"/>
                    </a:lnTo>
                    <a:lnTo>
                      <a:pt x="318389" y="384465"/>
                    </a:lnTo>
                    <a:lnTo>
                      <a:pt x="353537" y="346539"/>
                    </a:lnTo>
                    <a:lnTo>
                      <a:pt x="385166" y="320558"/>
                    </a:lnTo>
                    <a:lnTo>
                      <a:pt x="332634" y="157929"/>
                    </a:lnTo>
                    <a:lnTo>
                      <a:pt x="495416" y="63947"/>
                    </a:lnTo>
                    <a:lnTo>
                      <a:pt x="612546" y="193585"/>
                    </a:lnTo>
                    <a:lnTo>
                      <a:pt x="688561" y="172338"/>
                    </a:lnTo>
                    <a:lnTo>
                      <a:pt x="697415" y="170987"/>
                    </a:lnTo>
                    <a:close/>
                  </a:path>
                </a:pathLst>
              </a:custGeom>
              <a:gradFill>
                <a:gsLst>
                  <a:gs pos="0">
                    <a:schemeClr val="bg1"/>
                  </a:gs>
                  <a:gs pos="100000">
                    <a:srgbClr val="E2E2E2"/>
                  </a:gs>
                </a:gsLst>
                <a:lin ang="2700000" scaled="1"/>
              </a:gradFill>
              <a:ln>
                <a:noFill/>
              </a:ln>
              <a:effectLst>
                <a:outerShdw blurRad="190500" dist="889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0" name="椭圆 29"/>
              <p:cNvSpPr/>
              <p:nvPr/>
            </p:nvSpPr>
            <p:spPr>
              <a:xfrm>
                <a:off x="5189938" y="1995474"/>
                <a:ext cx="1129900" cy="112990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innerShdw blurRad="88900" dist="38100" dir="135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5313048" y="2122912"/>
                <a:ext cx="883681" cy="883682"/>
              </a:xfrm>
              <a:prstGeom prst="ellipse">
                <a:avLst/>
              </a:prstGeom>
              <a:gradFill>
                <a:gsLst>
                  <a:gs pos="0">
                    <a:schemeClr val="bg1">
                      <a:lumMod val="85000"/>
                    </a:schemeClr>
                  </a:gs>
                  <a:gs pos="100000">
                    <a:schemeClr val="bg1"/>
                  </a:gs>
                </a:gsLst>
                <a:lin ang="2700000" scaled="1"/>
              </a:gradFill>
              <a:ln w="25400">
                <a:gradFill flip="none" rotWithShape="1">
                  <a:gsLst>
                    <a:gs pos="100000">
                      <a:schemeClr val="bg1">
                        <a:lumMod val="85000"/>
                      </a:schemeClr>
                    </a:gs>
                    <a:gs pos="0">
                      <a:schemeClr val="bg1"/>
                    </a:gs>
                  </a:gsLst>
                  <a:lin ang="2700000" scaled="1"/>
                  <a:tileRect/>
                </a:gradFill>
              </a:ln>
              <a:effectLst>
                <a:outerShdw blurRad="88900" dist="381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8" name="文本框 49"/>
            <p:cNvSpPr txBox="1"/>
            <p:nvPr/>
          </p:nvSpPr>
          <p:spPr>
            <a:xfrm>
              <a:off x="6532723" y="3646881"/>
              <a:ext cx="887223" cy="530982"/>
            </a:xfrm>
            <a:prstGeom prst="rect">
              <a:avLst/>
            </a:prstGeom>
            <a:noFill/>
          </p:spPr>
          <p:txBody>
            <a:bodyPr wrap="square" rtlCol="0">
              <a:spAutoFit/>
            </a:bodyPr>
            <a:lstStyle/>
            <a:p>
              <a:pPr algn="ctr"/>
              <a:r>
                <a:rPr lang="en-US" altLang="zh-CN" sz="4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rPr>
                <a:t>04</a:t>
              </a:r>
              <a:endParaRPr lang="zh-CN" altLang="en-US" sz="4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endParaRPr>
            </a:p>
          </p:txBody>
        </p:sp>
      </p:grpSp>
      <p:sp>
        <p:nvSpPr>
          <p:cNvPr id="32" name="文本框 31"/>
          <p:cNvSpPr txBox="1"/>
          <p:nvPr/>
        </p:nvSpPr>
        <p:spPr>
          <a:xfrm>
            <a:off x="6395054" y="5630819"/>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5012204" y="4431503"/>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626596" y="2852811"/>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8582417" y="1590927"/>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36" name="Picture 5" descr="D:\办公资源网录入\PPT录入素材\1.jpg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4023" y="2380404"/>
            <a:ext cx="3577590" cy="2385082"/>
          </a:xfrm>
          <a:prstGeom prst="rect">
            <a:avLst/>
          </a:prstGeom>
          <a:solidFill>
            <a:srgbClr val="00B0F0"/>
          </a:solidFill>
          <a:ln w="57150">
            <a:gradFill>
              <a:gsLst>
                <a:gs pos="0">
                  <a:sysClr val="window" lastClr="FFFFFF"/>
                </a:gs>
                <a:gs pos="100000">
                  <a:sysClr val="window" lastClr="FFFFFF">
                    <a:lumMod val="85000"/>
                  </a:sysClr>
                </a:gs>
              </a:gsLst>
              <a:lin ang="5400000" scaled="0"/>
            </a:gradFill>
          </a:ln>
          <a:effectLst>
            <a:outerShdw blurRad="228600" dist="114300" dir="6840000" sx="99000" sy="99000" algn="tl" rotWithShape="0">
              <a:prstClr val="black">
                <a:alpha val="40000"/>
              </a:prstClr>
            </a:outerShdw>
          </a:effectLst>
        </p:spPr>
      </p:pic>
      <p:sp>
        <p:nvSpPr>
          <p:cNvPr id="37" name="矩形 3"/>
          <p:cNvSpPr>
            <a:spLocks noChangeArrowheads="1"/>
          </p:cNvSpPr>
          <p:nvPr/>
        </p:nvSpPr>
        <p:spPr bwMode="auto">
          <a:xfrm>
            <a:off x="896392" y="5193774"/>
            <a:ext cx="3052849" cy="79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4400" b="1" dirty="0" smtClean="0">
                <a:solidFill>
                  <a:srgbClr val="6C6C6C">
                    <a:lumMod val="75000"/>
                  </a:srgbClr>
                </a:solidFill>
                <a:latin typeface="Arial" panose="020B0604020202020204" pitchFamily="34" charset="0"/>
                <a:cs typeface="Arial" panose="020B0604020202020204" pitchFamily="34" charset="0"/>
              </a:rPr>
              <a:t>输入大标题</a:t>
            </a:r>
            <a:endParaRPr lang="zh-CN" altLang="en-US" sz="4400" b="1" dirty="0">
              <a:solidFill>
                <a:srgbClr val="6C6C6C">
                  <a:lumMod val="75000"/>
                </a:srgb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6" presetClass="entr" presetSubtype="37"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barn(outVertical)">
                                      <p:cBhvr>
                                        <p:cTn id="23" dur="750"/>
                                        <p:tgtEl>
                                          <p:spTgt spid="36"/>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750" fill="hold"/>
                                        <p:tgtEl>
                                          <p:spTgt spid="8"/>
                                        </p:tgtEl>
                                        <p:attrNameLst>
                                          <p:attrName>ppt_w</p:attrName>
                                        </p:attrNameLst>
                                      </p:cBhvr>
                                      <p:tavLst>
                                        <p:tav tm="0">
                                          <p:val>
                                            <p:fltVal val="0"/>
                                          </p:val>
                                        </p:tav>
                                        <p:tav tm="100000">
                                          <p:val>
                                            <p:strVal val="#ppt_w"/>
                                          </p:val>
                                        </p:tav>
                                      </p:tavLst>
                                    </p:anim>
                                    <p:anim calcmode="lin" valueType="num">
                                      <p:cBhvr>
                                        <p:cTn id="34" dur="750" fill="hold"/>
                                        <p:tgtEl>
                                          <p:spTgt spid="8"/>
                                        </p:tgtEl>
                                        <p:attrNameLst>
                                          <p:attrName>ppt_h</p:attrName>
                                        </p:attrNameLst>
                                      </p:cBhvr>
                                      <p:tavLst>
                                        <p:tav tm="0">
                                          <p:val>
                                            <p:fltVal val="0"/>
                                          </p:val>
                                        </p:tav>
                                        <p:tav tm="100000">
                                          <p:val>
                                            <p:strVal val="#ppt_h"/>
                                          </p:val>
                                        </p:tav>
                                      </p:tavLst>
                                    </p:anim>
                                    <p:animEffect transition="in" filter="fade">
                                      <p:cBhvr>
                                        <p:cTn id="35" dur="750"/>
                                        <p:tgtEl>
                                          <p:spTgt spid="8"/>
                                        </p:tgtEl>
                                      </p:cBhvr>
                                    </p:animEffect>
                                  </p:childTnLst>
                                </p:cTn>
                              </p:par>
                              <p:par>
                                <p:cTn id="36" presetID="53" presetClass="entr" presetSubtype="16" fill="hold" nodeType="withEffect">
                                  <p:stCondLst>
                                    <p:cond delay="250"/>
                                  </p:stCondLst>
                                  <p:childTnLst>
                                    <p:set>
                                      <p:cBhvr>
                                        <p:cTn id="37" dur="1" fill="hold">
                                          <p:stCondLst>
                                            <p:cond delay="0"/>
                                          </p:stCondLst>
                                        </p:cTn>
                                        <p:tgtEl>
                                          <p:spTgt spid="14"/>
                                        </p:tgtEl>
                                        <p:attrNameLst>
                                          <p:attrName>style.visibility</p:attrName>
                                        </p:attrNameLst>
                                      </p:cBhvr>
                                      <p:to>
                                        <p:strVal val="visible"/>
                                      </p:to>
                                    </p:set>
                                    <p:anim calcmode="lin" valueType="num">
                                      <p:cBhvr>
                                        <p:cTn id="38" dur="750" fill="hold"/>
                                        <p:tgtEl>
                                          <p:spTgt spid="14"/>
                                        </p:tgtEl>
                                        <p:attrNameLst>
                                          <p:attrName>ppt_w</p:attrName>
                                        </p:attrNameLst>
                                      </p:cBhvr>
                                      <p:tavLst>
                                        <p:tav tm="0">
                                          <p:val>
                                            <p:fltVal val="0"/>
                                          </p:val>
                                        </p:tav>
                                        <p:tav tm="100000">
                                          <p:val>
                                            <p:strVal val="#ppt_w"/>
                                          </p:val>
                                        </p:tav>
                                      </p:tavLst>
                                    </p:anim>
                                    <p:anim calcmode="lin" valueType="num">
                                      <p:cBhvr>
                                        <p:cTn id="39" dur="750" fill="hold"/>
                                        <p:tgtEl>
                                          <p:spTgt spid="14"/>
                                        </p:tgtEl>
                                        <p:attrNameLst>
                                          <p:attrName>ppt_h</p:attrName>
                                        </p:attrNameLst>
                                      </p:cBhvr>
                                      <p:tavLst>
                                        <p:tav tm="0">
                                          <p:val>
                                            <p:fltVal val="0"/>
                                          </p:val>
                                        </p:tav>
                                        <p:tav tm="100000">
                                          <p:val>
                                            <p:strVal val="#ppt_h"/>
                                          </p:val>
                                        </p:tav>
                                      </p:tavLst>
                                    </p:anim>
                                    <p:animEffect transition="in" filter="fade">
                                      <p:cBhvr>
                                        <p:cTn id="40" dur="750"/>
                                        <p:tgtEl>
                                          <p:spTgt spid="14"/>
                                        </p:tgtEl>
                                      </p:cBhvr>
                                    </p:animEffect>
                                  </p:childTnLst>
                                </p:cTn>
                              </p:par>
                              <p:par>
                                <p:cTn id="41" presetID="53" presetClass="entr" presetSubtype="16" fill="hold"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750" fill="hold"/>
                                        <p:tgtEl>
                                          <p:spTgt spid="20"/>
                                        </p:tgtEl>
                                        <p:attrNameLst>
                                          <p:attrName>ppt_w</p:attrName>
                                        </p:attrNameLst>
                                      </p:cBhvr>
                                      <p:tavLst>
                                        <p:tav tm="0">
                                          <p:val>
                                            <p:fltVal val="0"/>
                                          </p:val>
                                        </p:tav>
                                        <p:tav tm="100000">
                                          <p:val>
                                            <p:strVal val="#ppt_w"/>
                                          </p:val>
                                        </p:tav>
                                      </p:tavLst>
                                    </p:anim>
                                    <p:anim calcmode="lin" valueType="num">
                                      <p:cBhvr>
                                        <p:cTn id="44" dur="750" fill="hold"/>
                                        <p:tgtEl>
                                          <p:spTgt spid="20"/>
                                        </p:tgtEl>
                                        <p:attrNameLst>
                                          <p:attrName>ppt_h</p:attrName>
                                        </p:attrNameLst>
                                      </p:cBhvr>
                                      <p:tavLst>
                                        <p:tav tm="0">
                                          <p:val>
                                            <p:fltVal val="0"/>
                                          </p:val>
                                        </p:tav>
                                        <p:tav tm="100000">
                                          <p:val>
                                            <p:strVal val="#ppt_h"/>
                                          </p:val>
                                        </p:tav>
                                      </p:tavLst>
                                    </p:anim>
                                    <p:animEffect transition="in" filter="fade">
                                      <p:cBhvr>
                                        <p:cTn id="45" dur="750"/>
                                        <p:tgtEl>
                                          <p:spTgt spid="20"/>
                                        </p:tgtEl>
                                      </p:cBhvr>
                                    </p:animEffect>
                                  </p:childTnLst>
                                </p:cTn>
                              </p:par>
                              <p:par>
                                <p:cTn id="46" presetID="53" presetClass="entr" presetSubtype="16" fill="hold" nodeType="withEffect">
                                  <p:stCondLst>
                                    <p:cond delay="750"/>
                                  </p:stCondLst>
                                  <p:childTnLst>
                                    <p:set>
                                      <p:cBhvr>
                                        <p:cTn id="47" dur="1" fill="hold">
                                          <p:stCondLst>
                                            <p:cond delay="0"/>
                                          </p:stCondLst>
                                        </p:cTn>
                                        <p:tgtEl>
                                          <p:spTgt spid="26"/>
                                        </p:tgtEl>
                                        <p:attrNameLst>
                                          <p:attrName>style.visibility</p:attrName>
                                        </p:attrNameLst>
                                      </p:cBhvr>
                                      <p:to>
                                        <p:strVal val="visible"/>
                                      </p:to>
                                    </p:set>
                                    <p:anim calcmode="lin" valueType="num">
                                      <p:cBhvr>
                                        <p:cTn id="48" dur="750" fill="hold"/>
                                        <p:tgtEl>
                                          <p:spTgt spid="26"/>
                                        </p:tgtEl>
                                        <p:attrNameLst>
                                          <p:attrName>ppt_w</p:attrName>
                                        </p:attrNameLst>
                                      </p:cBhvr>
                                      <p:tavLst>
                                        <p:tav tm="0">
                                          <p:val>
                                            <p:fltVal val="0"/>
                                          </p:val>
                                        </p:tav>
                                        <p:tav tm="100000">
                                          <p:val>
                                            <p:strVal val="#ppt_w"/>
                                          </p:val>
                                        </p:tav>
                                      </p:tavLst>
                                    </p:anim>
                                    <p:anim calcmode="lin" valueType="num">
                                      <p:cBhvr>
                                        <p:cTn id="49" dur="750" fill="hold"/>
                                        <p:tgtEl>
                                          <p:spTgt spid="26"/>
                                        </p:tgtEl>
                                        <p:attrNameLst>
                                          <p:attrName>ppt_h</p:attrName>
                                        </p:attrNameLst>
                                      </p:cBhvr>
                                      <p:tavLst>
                                        <p:tav tm="0">
                                          <p:val>
                                            <p:fltVal val="0"/>
                                          </p:val>
                                        </p:tav>
                                        <p:tav tm="100000">
                                          <p:val>
                                            <p:strVal val="#ppt_h"/>
                                          </p:val>
                                        </p:tav>
                                      </p:tavLst>
                                    </p:anim>
                                    <p:animEffect transition="in" filter="fade">
                                      <p:cBhvr>
                                        <p:cTn id="50" dur="750"/>
                                        <p:tgtEl>
                                          <p:spTgt spid="26"/>
                                        </p:tgtEl>
                                      </p:cBhvr>
                                    </p:animEffect>
                                  </p:childTnLst>
                                </p:cTn>
                              </p:par>
                            </p:childTnLst>
                          </p:cTn>
                        </p:par>
                        <p:par>
                          <p:cTn id="51" fill="hold">
                            <p:stCondLst>
                              <p:cond delay="3500"/>
                            </p:stCondLst>
                            <p:childTnLst>
                              <p:par>
                                <p:cTn id="52" presetID="2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750"/>
                                        <p:tgtEl>
                                          <p:spTgt spid="35"/>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34"/>
                                        </p:tgtEl>
                                        <p:attrNameLst>
                                          <p:attrName>style.visibility</p:attrName>
                                        </p:attrNameLst>
                                      </p:cBhvr>
                                      <p:to>
                                        <p:strVal val="visible"/>
                                      </p:to>
                                    </p:set>
                                    <p:animEffect transition="in" filter="wipe(left)">
                                      <p:cBhvr>
                                        <p:cTn id="57" dur="750"/>
                                        <p:tgtEl>
                                          <p:spTgt spid="34"/>
                                        </p:tgtEl>
                                      </p:cBhvr>
                                    </p:animEffect>
                                  </p:childTnLst>
                                </p:cTn>
                              </p:par>
                              <p:par>
                                <p:cTn id="58" presetID="22" presetClass="entr" presetSubtype="2" fill="hold" grpId="0" nodeType="withEffect">
                                  <p:stCondLst>
                                    <p:cond delay="500"/>
                                  </p:stCondLst>
                                  <p:childTnLst>
                                    <p:set>
                                      <p:cBhvr>
                                        <p:cTn id="59" dur="1" fill="hold">
                                          <p:stCondLst>
                                            <p:cond delay="0"/>
                                          </p:stCondLst>
                                        </p:cTn>
                                        <p:tgtEl>
                                          <p:spTgt spid="33"/>
                                        </p:tgtEl>
                                        <p:attrNameLst>
                                          <p:attrName>style.visibility</p:attrName>
                                        </p:attrNameLst>
                                      </p:cBhvr>
                                      <p:to>
                                        <p:strVal val="visible"/>
                                      </p:to>
                                    </p:set>
                                    <p:animEffect transition="in" filter="wipe(right)">
                                      <p:cBhvr>
                                        <p:cTn id="60" dur="750"/>
                                        <p:tgtEl>
                                          <p:spTgt spid="33"/>
                                        </p:tgtEl>
                                      </p:cBhvr>
                                    </p:animEffect>
                                  </p:childTnLst>
                                </p:cTn>
                              </p:par>
                              <p:par>
                                <p:cTn id="61" presetID="22" presetClass="entr" presetSubtype="2" fill="hold" grpId="0" nodeType="withEffect">
                                  <p:stCondLst>
                                    <p:cond delay="75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7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2" grpId="0"/>
      <p:bldP spid="33" grpId="0"/>
      <p:bldP spid="34" grpId="0"/>
      <p:bldP spid="35"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8222267" y="2165588"/>
            <a:ext cx="2135532" cy="1812530"/>
            <a:chOff x="9224782" y="2628163"/>
            <a:chExt cx="2397222" cy="2093640"/>
          </a:xfrm>
          <a:effectLst>
            <a:outerShdw blurRad="342900" dist="203200" dir="5400000" algn="ctr" rotWithShape="0">
              <a:srgbClr val="000000">
                <a:alpha val="43137"/>
              </a:srgbClr>
            </a:outerShdw>
          </a:effectLst>
        </p:grpSpPr>
        <p:grpSp>
          <p:nvGrpSpPr>
            <p:cNvPr id="9" name="组合 8"/>
            <p:cNvGrpSpPr/>
            <p:nvPr/>
          </p:nvGrpSpPr>
          <p:grpSpPr>
            <a:xfrm>
              <a:off x="9224782" y="2628163"/>
              <a:ext cx="2397222" cy="2093640"/>
              <a:chOff x="9224782" y="2628163"/>
              <a:chExt cx="2397222" cy="2093640"/>
            </a:xfrm>
          </p:grpSpPr>
          <p:grpSp>
            <p:nvGrpSpPr>
              <p:cNvPr id="11" name="组合 10"/>
              <p:cNvGrpSpPr/>
              <p:nvPr/>
            </p:nvGrpSpPr>
            <p:grpSpPr>
              <a:xfrm>
                <a:off x="9224782" y="2628163"/>
                <a:ext cx="2397222" cy="2093640"/>
                <a:chOff x="1511944" y="2420246"/>
                <a:chExt cx="2627152" cy="2294453"/>
              </a:xfrm>
              <a:effectLst>
                <a:outerShdw blurRad="203200" dist="38100" dir="3780000" sx="103000" sy="103000" algn="t" rotWithShape="0">
                  <a:prstClr val="black">
                    <a:alpha val="25000"/>
                  </a:prstClr>
                </a:outerShdw>
              </a:effectLst>
            </p:grpSpPr>
            <p:sp>
              <p:nvSpPr>
                <p:cNvPr id="1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1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2" name="Freeform 7"/>
              <p:cNvSpPr/>
              <p:nvPr/>
            </p:nvSpPr>
            <p:spPr bwMode="auto">
              <a:xfrm>
                <a:off x="9536465" y="287211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a:innerShdw blurRad="152400">
                  <a:schemeClr val="tx1">
                    <a:lumMod val="65000"/>
                    <a:lumOff val="35000"/>
                    <a:alpha val="41000"/>
                  </a:schemeClr>
                </a:innerShdw>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0" name="TextBox 84"/>
            <p:cNvSpPr txBox="1"/>
            <p:nvPr/>
          </p:nvSpPr>
          <p:spPr>
            <a:xfrm>
              <a:off x="9918251" y="3233558"/>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05</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4951545" y="2174739"/>
            <a:ext cx="2135532" cy="1812530"/>
            <a:chOff x="5553262" y="2638733"/>
            <a:chExt cx="2397222" cy="2093640"/>
          </a:xfrm>
          <a:effectLst>
            <a:outerShdw blurRad="342900" dist="203200" dir="5400000" algn="ctr" rotWithShape="0">
              <a:srgbClr val="000000">
                <a:alpha val="43137"/>
              </a:srgbClr>
            </a:outerShdw>
          </a:effectLst>
        </p:grpSpPr>
        <p:grpSp>
          <p:nvGrpSpPr>
            <p:cNvPr id="16" name="组合 15"/>
            <p:cNvGrpSpPr/>
            <p:nvPr/>
          </p:nvGrpSpPr>
          <p:grpSpPr>
            <a:xfrm>
              <a:off x="5553262" y="2638733"/>
              <a:ext cx="2397222" cy="2093640"/>
              <a:chOff x="5553262" y="2638733"/>
              <a:chExt cx="2397222" cy="2093640"/>
            </a:xfrm>
          </p:grpSpPr>
          <p:grpSp>
            <p:nvGrpSpPr>
              <p:cNvPr id="18" name="组合 17"/>
              <p:cNvGrpSpPr/>
              <p:nvPr/>
            </p:nvGrpSpPr>
            <p:grpSpPr>
              <a:xfrm>
                <a:off x="5553262" y="2638733"/>
                <a:ext cx="2397222" cy="2093640"/>
                <a:chOff x="1511944" y="2420246"/>
                <a:chExt cx="2627152" cy="2294453"/>
              </a:xfrm>
              <a:effectLst>
                <a:outerShdw blurRad="203200" dist="38100" dir="3780000" sx="103000" sy="103000" algn="t" rotWithShape="0">
                  <a:prstClr val="black">
                    <a:alpha val="25000"/>
                  </a:prstClr>
                </a:outerShdw>
              </a:effectLst>
            </p:grpSpPr>
            <p:sp>
              <p:nvSpPr>
                <p:cNvPr id="2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9" name="Freeform 7"/>
              <p:cNvSpPr/>
              <p:nvPr/>
            </p:nvSpPr>
            <p:spPr bwMode="auto">
              <a:xfrm>
                <a:off x="5864945" y="2882683"/>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17" name="TextBox 91"/>
            <p:cNvSpPr txBox="1"/>
            <p:nvPr/>
          </p:nvSpPr>
          <p:spPr>
            <a:xfrm>
              <a:off x="6259489" y="3180568"/>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03</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1680913" y="2189730"/>
            <a:ext cx="2135532" cy="1812530"/>
            <a:chOff x="1881842" y="2656049"/>
            <a:chExt cx="2397222" cy="2093640"/>
          </a:xfrm>
          <a:effectLst>
            <a:outerShdw blurRad="342900" dist="203200" dir="5400000" algn="ctr" rotWithShape="0">
              <a:srgbClr val="000000">
                <a:alpha val="43137"/>
              </a:srgbClr>
            </a:outerShdw>
          </a:effectLst>
        </p:grpSpPr>
        <p:grpSp>
          <p:nvGrpSpPr>
            <p:cNvPr id="23" name="组合 22"/>
            <p:cNvGrpSpPr/>
            <p:nvPr/>
          </p:nvGrpSpPr>
          <p:grpSpPr>
            <a:xfrm>
              <a:off x="1881842" y="2656049"/>
              <a:ext cx="2397222" cy="2093640"/>
              <a:chOff x="1511944" y="2420246"/>
              <a:chExt cx="2627152" cy="2294453"/>
            </a:xfrm>
            <a:effectLst>
              <a:outerShdw blurRad="203200" dist="38100" dir="3780000" sx="103000" sy="103000" algn="t" rotWithShape="0">
                <a:prstClr val="black">
                  <a:alpha val="25000"/>
                </a:prstClr>
              </a:outerShdw>
            </a:effectLst>
          </p:grpSpPr>
          <p:sp>
            <p:nvSpPr>
              <p:cNvPr id="26"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7"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24" name="Freeform 7"/>
            <p:cNvSpPr/>
            <p:nvPr/>
          </p:nvSpPr>
          <p:spPr bwMode="auto">
            <a:xfrm>
              <a:off x="2193523" y="2932555"/>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25" name="TextBox 99"/>
            <p:cNvSpPr txBox="1"/>
            <p:nvPr/>
          </p:nvSpPr>
          <p:spPr>
            <a:xfrm>
              <a:off x="2575311" y="3250047"/>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01</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3320141" y="3095995"/>
            <a:ext cx="2135532" cy="1812530"/>
            <a:chOff x="3721944" y="3702869"/>
            <a:chExt cx="2397222" cy="2093640"/>
          </a:xfrm>
          <a:effectLst>
            <a:outerShdw blurRad="342900" dist="203200" dir="5400000" algn="ctr" rotWithShape="0">
              <a:srgbClr val="000000">
                <a:alpha val="43137"/>
              </a:srgbClr>
            </a:outerShdw>
          </a:effectLst>
        </p:grpSpPr>
        <p:grpSp>
          <p:nvGrpSpPr>
            <p:cNvPr id="29" name="组合 28"/>
            <p:cNvGrpSpPr/>
            <p:nvPr/>
          </p:nvGrpSpPr>
          <p:grpSpPr>
            <a:xfrm>
              <a:off x="3721944" y="3702869"/>
              <a:ext cx="2397222" cy="2093640"/>
              <a:chOff x="3721944" y="3702869"/>
              <a:chExt cx="2397222" cy="2093640"/>
            </a:xfrm>
          </p:grpSpPr>
          <p:grpSp>
            <p:nvGrpSpPr>
              <p:cNvPr id="31" name="组合 30"/>
              <p:cNvGrpSpPr/>
              <p:nvPr/>
            </p:nvGrpSpPr>
            <p:grpSpPr>
              <a:xfrm>
                <a:off x="3721944" y="3702869"/>
                <a:ext cx="2397222" cy="2093640"/>
                <a:chOff x="1511944" y="2420246"/>
                <a:chExt cx="2627152" cy="2294453"/>
              </a:xfrm>
              <a:effectLst>
                <a:outerShdw blurRad="203200" dist="38100" dir="3780000" sx="103000" sy="103000" algn="t" rotWithShape="0">
                  <a:prstClr val="black">
                    <a:alpha val="25000"/>
                  </a:prstClr>
                </a:outerShdw>
              </a:effectLst>
            </p:grpSpPr>
            <p:sp>
              <p:nvSpPr>
                <p:cNvPr id="33"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34"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2" name="Freeform 7"/>
              <p:cNvSpPr/>
              <p:nvPr/>
            </p:nvSpPr>
            <p:spPr bwMode="auto">
              <a:xfrm>
                <a:off x="4050731" y="3982018"/>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0" name="TextBox 104"/>
            <p:cNvSpPr txBox="1"/>
            <p:nvPr/>
          </p:nvSpPr>
          <p:spPr>
            <a:xfrm>
              <a:off x="4416724" y="4271858"/>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02</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586289" y="3086919"/>
            <a:ext cx="2135532" cy="1812530"/>
            <a:chOff x="7388330" y="3692384"/>
            <a:chExt cx="2397222" cy="2093640"/>
          </a:xfrm>
          <a:effectLst>
            <a:outerShdw blurRad="342900" dist="203200" dir="5400000" algn="ctr" rotWithShape="0">
              <a:srgbClr val="000000">
                <a:alpha val="43137"/>
              </a:srgbClr>
            </a:outerShdw>
          </a:effectLst>
        </p:grpSpPr>
        <p:grpSp>
          <p:nvGrpSpPr>
            <p:cNvPr id="36" name="组合 35"/>
            <p:cNvGrpSpPr/>
            <p:nvPr/>
          </p:nvGrpSpPr>
          <p:grpSpPr>
            <a:xfrm>
              <a:off x="7388330" y="3692384"/>
              <a:ext cx="2397222" cy="2093640"/>
              <a:chOff x="7388330" y="3692384"/>
              <a:chExt cx="2397222" cy="2093640"/>
            </a:xfrm>
          </p:grpSpPr>
          <p:grpSp>
            <p:nvGrpSpPr>
              <p:cNvPr id="38" name="组合 37"/>
              <p:cNvGrpSpPr/>
              <p:nvPr/>
            </p:nvGrpSpPr>
            <p:grpSpPr>
              <a:xfrm>
                <a:off x="7388330" y="3692384"/>
                <a:ext cx="2397222" cy="2093640"/>
                <a:chOff x="1511944" y="2420246"/>
                <a:chExt cx="2627152" cy="2294453"/>
              </a:xfrm>
              <a:effectLst>
                <a:outerShdw blurRad="203200" dist="38100" dir="3780000" sx="103000" sy="103000" algn="t" rotWithShape="0">
                  <a:prstClr val="black">
                    <a:alpha val="25000"/>
                  </a:prstClr>
                </a:outerShdw>
              </a:effectLst>
            </p:grpSpPr>
            <p:sp>
              <p:nvSpPr>
                <p:cNvPr id="40" name="Freeform 6"/>
                <p:cNvSpPr/>
                <p:nvPr/>
              </p:nvSpPr>
              <p:spPr bwMode="auto">
                <a:xfrm>
                  <a:off x="1511944" y="2420246"/>
                  <a:ext cx="2627152" cy="2294453"/>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solidFill>
                  <a:schemeClr val="bg1"/>
                </a:soli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sp>
              <p:nvSpPr>
                <p:cNvPr id="41" name="Freeform 6"/>
                <p:cNvSpPr/>
                <p:nvPr/>
              </p:nvSpPr>
              <p:spPr bwMode="auto">
                <a:xfrm>
                  <a:off x="1524106" y="2431739"/>
                  <a:ext cx="2602832" cy="2271469"/>
                </a:xfrm>
                <a:custGeom>
                  <a:avLst/>
                  <a:gdLst>
                    <a:gd name="T0" fmla="*/ 4479 w 4516"/>
                    <a:gd name="T1" fmla="*/ 2074 h 3947"/>
                    <a:gd name="T2" fmla="*/ 3967 w 4516"/>
                    <a:gd name="T3" fmla="*/ 2960 h 3947"/>
                    <a:gd name="T4" fmla="*/ 3455 w 4516"/>
                    <a:gd name="T5" fmla="*/ 3847 h 3947"/>
                    <a:gd name="T6" fmla="*/ 3282 w 4516"/>
                    <a:gd name="T7" fmla="*/ 3947 h 3947"/>
                    <a:gd name="T8" fmla="*/ 2258 w 4516"/>
                    <a:gd name="T9" fmla="*/ 3947 h 3947"/>
                    <a:gd name="T10" fmla="*/ 1234 w 4516"/>
                    <a:gd name="T11" fmla="*/ 3947 h 3947"/>
                    <a:gd name="T12" fmla="*/ 1061 w 4516"/>
                    <a:gd name="T13" fmla="*/ 3847 h 3947"/>
                    <a:gd name="T14" fmla="*/ 549 w 4516"/>
                    <a:gd name="T15" fmla="*/ 2960 h 3947"/>
                    <a:gd name="T16" fmla="*/ 37 w 4516"/>
                    <a:gd name="T17" fmla="*/ 2074 h 3947"/>
                    <a:gd name="T18" fmla="*/ 37 w 4516"/>
                    <a:gd name="T19" fmla="*/ 1874 h 3947"/>
                    <a:gd name="T20" fmla="*/ 549 w 4516"/>
                    <a:gd name="T21" fmla="*/ 987 h 3947"/>
                    <a:gd name="T22" fmla="*/ 1061 w 4516"/>
                    <a:gd name="T23" fmla="*/ 100 h 3947"/>
                    <a:gd name="T24" fmla="*/ 1234 w 4516"/>
                    <a:gd name="T25" fmla="*/ 0 h 3947"/>
                    <a:gd name="T26" fmla="*/ 2258 w 4516"/>
                    <a:gd name="T27" fmla="*/ 0 h 3947"/>
                    <a:gd name="T28" fmla="*/ 3282 w 4516"/>
                    <a:gd name="T29" fmla="*/ 0 h 3947"/>
                    <a:gd name="T30" fmla="*/ 3455 w 4516"/>
                    <a:gd name="T31" fmla="*/ 100 h 3947"/>
                    <a:gd name="T32" fmla="*/ 3967 w 4516"/>
                    <a:gd name="T33" fmla="*/ 987 h 3947"/>
                    <a:gd name="T34" fmla="*/ 4479 w 4516"/>
                    <a:gd name="T35" fmla="*/ 1874 h 3947"/>
                    <a:gd name="T36" fmla="*/ 4479 w 4516"/>
                    <a:gd name="T37" fmla="*/ 2074 h 3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16" h="3947">
                      <a:moveTo>
                        <a:pt x="4479" y="2074"/>
                      </a:moveTo>
                      <a:lnTo>
                        <a:pt x="3967" y="2960"/>
                      </a:lnTo>
                      <a:lnTo>
                        <a:pt x="3455" y="3847"/>
                      </a:lnTo>
                      <a:cubicBezTo>
                        <a:pt x="3418" y="3911"/>
                        <a:pt x="3355" y="3947"/>
                        <a:pt x="3282" y="3947"/>
                      </a:cubicBezTo>
                      <a:lnTo>
                        <a:pt x="2258" y="3947"/>
                      </a:lnTo>
                      <a:lnTo>
                        <a:pt x="1234" y="3947"/>
                      </a:lnTo>
                      <a:cubicBezTo>
                        <a:pt x="1160" y="3947"/>
                        <a:pt x="1097" y="3911"/>
                        <a:pt x="1061" y="3847"/>
                      </a:cubicBezTo>
                      <a:lnTo>
                        <a:pt x="549" y="2960"/>
                      </a:lnTo>
                      <a:lnTo>
                        <a:pt x="37" y="2074"/>
                      </a:lnTo>
                      <a:cubicBezTo>
                        <a:pt x="0" y="2010"/>
                        <a:pt x="0" y="1937"/>
                        <a:pt x="37" y="1874"/>
                      </a:cubicBezTo>
                      <a:lnTo>
                        <a:pt x="549" y="987"/>
                      </a:lnTo>
                      <a:lnTo>
                        <a:pt x="1061" y="100"/>
                      </a:lnTo>
                      <a:cubicBezTo>
                        <a:pt x="1097" y="36"/>
                        <a:pt x="1160" y="0"/>
                        <a:pt x="1234" y="0"/>
                      </a:cubicBezTo>
                      <a:lnTo>
                        <a:pt x="2258" y="0"/>
                      </a:lnTo>
                      <a:lnTo>
                        <a:pt x="3282" y="0"/>
                      </a:lnTo>
                      <a:cubicBezTo>
                        <a:pt x="3355" y="0"/>
                        <a:pt x="3418" y="36"/>
                        <a:pt x="3455" y="100"/>
                      </a:cubicBezTo>
                      <a:lnTo>
                        <a:pt x="3967" y="987"/>
                      </a:lnTo>
                      <a:lnTo>
                        <a:pt x="4479" y="1874"/>
                      </a:lnTo>
                      <a:cubicBezTo>
                        <a:pt x="4516" y="1937"/>
                        <a:pt x="4516" y="2010"/>
                        <a:pt x="4479" y="2074"/>
                      </a:cubicBezTo>
                      <a:close/>
                    </a:path>
                  </a:pathLst>
                </a:cu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9" name="Freeform 7"/>
              <p:cNvSpPr/>
              <p:nvPr/>
            </p:nvSpPr>
            <p:spPr bwMode="auto">
              <a:xfrm>
                <a:off x="7700013" y="3989132"/>
                <a:ext cx="1773860" cy="1540629"/>
              </a:xfrm>
              <a:custGeom>
                <a:avLst/>
                <a:gdLst>
                  <a:gd name="T0" fmla="*/ 3404 w 3431"/>
                  <a:gd name="T1" fmla="*/ 1576 h 2999"/>
                  <a:gd name="T2" fmla="*/ 3015 w 3431"/>
                  <a:gd name="T3" fmla="*/ 2249 h 2999"/>
                  <a:gd name="T4" fmla="*/ 2625 w 3431"/>
                  <a:gd name="T5" fmla="*/ 2923 h 2999"/>
                  <a:gd name="T6" fmla="*/ 2494 w 3431"/>
                  <a:gd name="T7" fmla="*/ 2999 h 2999"/>
                  <a:gd name="T8" fmla="*/ 1716 w 3431"/>
                  <a:gd name="T9" fmla="*/ 2999 h 2999"/>
                  <a:gd name="T10" fmla="*/ 938 w 3431"/>
                  <a:gd name="T11" fmla="*/ 2999 h 2999"/>
                  <a:gd name="T12" fmla="*/ 806 w 3431"/>
                  <a:gd name="T13" fmla="*/ 2923 h 2999"/>
                  <a:gd name="T14" fmla="*/ 417 w 3431"/>
                  <a:gd name="T15" fmla="*/ 2249 h 2999"/>
                  <a:gd name="T16" fmla="*/ 28 w 3431"/>
                  <a:gd name="T17" fmla="*/ 1576 h 2999"/>
                  <a:gd name="T18" fmla="*/ 28 w 3431"/>
                  <a:gd name="T19" fmla="*/ 1424 h 2999"/>
                  <a:gd name="T20" fmla="*/ 417 w 3431"/>
                  <a:gd name="T21" fmla="*/ 750 h 2999"/>
                  <a:gd name="T22" fmla="*/ 806 w 3431"/>
                  <a:gd name="T23" fmla="*/ 76 h 2999"/>
                  <a:gd name="T24" fmla="*/ 938 w 3431"/>
                  <a:gd name="T25" fmla="*/ 0 h 2999"/>
                  <a:gd name="T26" fmla="*/ 1716 w 3431"/>
                  <a:gd name="T27" fmla="*/ 0 h 2999"/>
                  <a:gd name="T28" fmla="*/ 2494 w 3431"/>
                  <a:gd name="T29" fmla="*/ 0 h 2999"/>
                  <a:gd name="T30" fmla="*/ 2625 w 3431"/>
                  <a:gd name="T31" fmla="*/ 76 h 2999"/>
                  <a:gd name="T32" fmla="*/ 3015 w 3431"/>
                  <a:gd name="T33" fmla="*/ 750 h 2999"/>
                  <a:gd name="T34" fmla="*/ 3404 w 3431"/>
                  <a:gd name="T35" fmla="*/ 1424 h 2999"/>
                  <a:gd name="T36" fmla="*/ 3404 w 3431"/>
                  <a:gd name="T37" fmla="*/ 1576 h 2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31" h="2999">
                    <a:moveTo>
                      <a:pt x="3404" y="1576"/>
                    </a:moveTo>
                    <a:lnTo>
                      <a:pt x="3015" y="2249"/>
                    </a:lnTo>
                    <a:lnTo>
                      <a:pt x="2625" y="2923"/>
                    </a:lnTo>
                    <a:cubicBezTo>
                      <a:pt x="2598" y="2972"/>
                      <a:pt x="2550" y="2999"/>
                      <a:pt x="2494" y="2999"/>
                    </a:cubicBezTo>
                    <a:lnTo>
                      <a:pt x="1716" y="2999"/>
                    </a:lnTo>
                    <a:lnTo>
                      <a:pt x="938" y="2999"/>
                    </a:lnTo>
                    <a:cubicBezTo>
                      <a:pt x="882" y="2999"/>
                      <a:pt x="834" y="2972"/>
                      <a:pt x="806" y="2923"/>
                    </a:cubicBezTo>
                    <a:lnTo>
                      <a:pt x="417" y="2249"/>
                    </a:lnTo>
                    <a:lnTo>
                      <a:pt x="28" y="1576"/>
                    </a:lnTo>
                    <a:cubicBezTo>
                      <a:pt x="0" y="1527"/>
                      <a:pt x="0" y="1472"/>
                      <a:pt x="28" y="1424"/>
                    </a:cubicBezTo>
                    <a:lnTo>
                      <a:pt x="417" y="750"/>
                    </a:lnTo>
                    <a:lnTo>
                      <a:pt x="806" y="76"/>
                    </a:lnTo>
                    <a:cubicBezTo>
                      <a:pt x="834" y="28"/>
                      <a:pt x="882" y="0"/>
                      <a:pt x="938" y="0"/>
                    </a:cubicBezTo>
                    <a:lnTo>
                      <a:pt x="1716" y="0"/>
                    </a:lnTo>
                    <a:lnTo>
                      <a:pt x="2494" y="0"/>
                    </a:lnTo>
                    <a:cubicBezTo>
                      <a:pt x="2550" y="0"/>
                      <a:pt x="2598" y="28"/>
                      <a:pt x="2625" y="76"/>
                    </a:cubicBezTo>
                    <a:lnTo>
                      <a:pt x="3015" y="750"/>
                    </a:lnTo>
                    <a:lnTo>
                      <a:pt x="3404" y="1424"/>
                    </a:lnTo>
                    <a:cubicBezTo>
                      <a:pt x="3431" y="1472"/>
                      <a:pt x="3431" y="1527"/>
                      <a:pt x="3404" y="1576"/>
                    </a:cubicBez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7938" cap="flat">
                <a:noFill/>
                <a:prstDash val="solid"/>
                <a:miter lim="800000"/>
              </a:ln>
              <a:effectLst/>
            </p:spPr>
            <p:txBody>
              <a:bodyPr vert="horz" wrap="square" lIns="91419" tIns="45709" rIns="91419" bIns="45709" numCol="1" anchor="t" anchorCtr="0" compatLnSpc="1"/>
              <a:lstStyle/>
              <a:p>
                <a:endParaRPr lang="zh-CN" altLang="en-US" sz="1600" b="1">
                  <a:latin typeface="微软雅黑" panose="020B0503020204020204" pitchFamily="34" charset="-122"/>
                  <a:ea typeface="微软雅黑" panose="020B0503020204020204" pitchFamily="34" charset="-122"/>
                </a:endParaRPr>
              </a:p>
            </p:txBody>
          </p:sp>
        </p:grpSp>
        <p:sp>
          <p:nvSpPr>
            <p:cNvPr id="37" name="TextBox 111"/>
            <p:cNvSpPr txBox="1"/>
            <p:nvPr/>
          </p:nvSpPr>
          <p:spPr>
            <a:xfrm>
              <a:off x="8066006" y="4278973"/>
              <a:ext cx="1010287" cy="888570"/>
            </a:xfrm>
            <a:prstGeom prst="rect">
              <a:avLst/>
            </a:prstGeom>
            <a:noFill/>
          </p:spPr>
          <p:txBody>
            <a:bodyPr wrap="square" rtlCol="0">
              <a:spAutoFit/>
            </a:bodyPr>
            <a:lstStyle/>
            <a:p>
              <a:r>
                <a:rPr lang="en-US" altLang="zh-CN" sz="4400" b="1" dirty="0">
                  <a:solidFill>
                    <a:schemeClr val="bg1"/>
                  </a:solidFill>
                  <a:latin typeface="微软雅黑" panose="020B0503020204020204" pitchFamily="34" charset="-122"/>
                  <a:ea typeface="微软雅黑" panose="020B0503020204020204" pitchFamily="34" charset="-122"/>
                </a:rPr>
                <a:t>04</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2083120" y="4156518"/>
            <a:ext cx="1370014" cy="603030"/>
            <a:chOff x="2328257" y="4927865"/>
            <a:chExt cx="1537897" cy="696556"/>
          </a:xfrm>
        </p:grpSpPr>
        <p:sp>
          <p:nvSpPr>
            <p:cNvPr id="43" name="TextBox 117"/>
            <p:cNvSpPr txBox="1"/>
            <p:nvPr/>
          </p:nvSpPr>
          <p:spPr>
            <a:xfrm>
              <a:off x="2328257" y="4927865"/>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重点一</a:t>
              </a:r>
            </a:p>
          </p:txBody>
        </p:sp>
        <p:sp>
          <p:nvSpPr>
            <p:cNvPr id="44" name="TextBox 118"/>
            <p:cNvSpPr txBox="1"/>
            <p:nvPr/>
          </p:nvSpPr>
          <p:spPr>
            <a:xfrm>
              <a:off x="2419470" y="5322307"/>
              <a:ext cx="1286284" cy="302114"/>
            </a:xfrm>
            <a:prstGeom prst="rect">
              <a:avLst/>
            </a:prstGeom>
            <a:noFill/>
          </p:spPr>
          <p:txBody>
            <a:bodyPr wrap="square" rtlCol="0">
              <a:spAutoFit/>
            </a:bodyPr>
            <a:lstStyle/>
            <a:p>
              <a:pPr algn="ctr"/>
              <a:endParaRPr lang="zh-CN" altLang="en-US" sz="1100" b="1" dirty="0">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3708573" y="2255019"/>
            <a:ext cx="1370014" cy="559857"/>
            <a:chOff x="4246958" y="2731461"/>
            <a:chExt cx="1537897" cy="646687"/>
          </a:xfrm>
        </p:grpSpPr>
        <p:sp>
          <p:nvSpPr>
            <p:cNvPr id="46" name="TextBox 120"/>
            <p:cNvSpPr txBox="1"/>
            <p:nvPr/>
          </p:nvSpPr>
          <p:spPr>
            <a:xfrm>
              <a:off x="4246958" y="2731461"/>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重点二</a:t>
              </a:r>
            </a:p>
          </p:txBody>
        </p:sp>
        <p:sp>
          <p:nvSpPr>
            <p:cNvPr id="53" name="TextBox 121"/>
            <p:cNvSpPr txBox="1"/>
            <p:nvPr/>
          </p:nvSpPr>
          <p:spPr>
            <a:xfrm>
              <a:off x="4335082" y="3111578"/>
              <a:ext cx="1286284" cy="266570"/>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5354633" y="4200495"/>
            <a:ext cx="1370014" cy="586246"/>
            <a:chOff x="5982926" y="4927865"/>
            <a:chExt cx="1537897" cy="677168"/>
          </a:xfrm>
        </p:grpSpPr>
        <p:sp>
          <p:nvSpPr>
            <p:cNvPr id="55" name="TextBox 123"/>
            <p:cNvSpPr txBox="1"/>
            <p:nvPr/>
          </p:nvSpPr>
          <p:spPr>
            <a:xfrm>
              <a:off x="5982926" y="4927865"/>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重点三</a:t>
              </a:r>
            </a:p>
          </p:txBody>
        </p:sp>
        <p:sp>
          <p:nvSpPr>
            <p:cNvPr id="56" name="TextBox 124"/>
            <p:cNvSpPr txBox="1"/>
            <p:nvPr/>
          </p:nvSpPr>
          <p:spPr>
            <a:xfrm>
              <a:off x="6071050" y="5338463"/>
              <a:ext cx="1286284" cy="266570"/>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6908827" y="2255019"/>
            <a:ext cx="1370014" cy="559857"/>
            <a:chOff x="7839376" y="2731461"/>
            <a:chExt cx="1537897" cy="646687"/>
          </a:xfrm>
        </p:grpSpPr>
        <p:sp>
          <p:nvSpPr>
            <p:cNvPr id="58" name="TextBox 126"/>
            <p:cNvSpPr txBox="1"/>
            <p:nvPr/>
          </p:nvSpPr>
          <p:spPr>
            <a:xfrm>
              <a:off x="7839376" y="2731461"/>
              <a:ext cx="1537897" cy="462057"/>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重点四</a:t>
              </a:r>
            </a:p>
          </p:txBody>
        </p:sp>
        <p:sp>
          <p:nvSpPr>
            <p:cNvPr id="59" name="TextBox 127"/>
            <p:cNvSpPr txBox="1"/>
            <p:nvPr/>
          </p:nvSpPr>
          <p:spPr>
            <a:xfrm>
              <a:off x="7947821" y="3111578"/>
              <a:ext cx="1286284" cy="266570"/>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8613519" y="4200488"/>
            <a:ext cx="1370014" cy="542266"/>
            <a:chOff x="9752962" y="4978665"/>
            <a:chExt cx="1537897" cy="626369"/>
          </a:xfrm>
        </p:grpSpPr>
        <p:sp>
          <p:nvSpPr>
            <p:cNvPr id="61" name="TextBox 129"/>
            <p:cNvSpPr txBox="1"/>
            <p:nvPr/>
          </p:nvSpPr>
          <p:spPr>
            <a:xfrm>
              <a:off x="9752962" y="4978665"/>
              <a:ext cx="1537897" cy="462058"/>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重点五</a:t>
              </a:r>
            </a:p>
          </p:txBody>
        </p:sp>
        <p:sp>
          <p:nvSpPr>
            <p:cNvPr id="62" name="TextBox 130"/>
            <p:cNvSpPr txBox="1"/>
            <p:nvPr/>
          </p:nvSpPr>
          <p:spPr>
            <a:xfrm>
              <a:off x="9841086" y="5338463"/>
              <a:ext cx="1286284" cy="266571"/>
            </a:xfrm>
            <a:prstGeom prst="rect">
              <a:avLst/>
            </a:prstGeom>
            <a:noFill/>
          </p:spPr>
          <p:txBody>
            <a:bodyPr wrap="square" rtlCol="0">
              <a:spAutoFit/>
            </a:bodyPr>
            <a:lstStyle/>
            <a:p>
              <a:pPr algn="ctr"/>
              <a:endParaRPr lang="zh-CN" altLang="en-US" sz="900" b="1" dirty="0">
                <a:latin typeface="微软雅黑" panose="020B0503020204020204" pitchFamily="34" charset="-122"/>
                <a:ea typeface="微软雅黑" panose="020B0503020204020204" pitchFamily="34" charset="-122"/>
              </a:endParaRPr>
            </a:p>
          </p:txBody>
        </p:sp>
      </p:grpSp>
      <p:sp>
        <p:nvSpPr>
          <p:cNvPr id="63" name="TextBox 131"/>
          <p:cNvSpPr txBox="1"/>
          <p:nvPr/>
        </p:nvSpPr>
        <p:spPr>
          <a:xfrm>
            <a:off x="1272580" y="5196491"/>
            <a:ext cx="9790822" cy="1507752"/>
          </a:xfrm>
          <a:prstGeom prst="rect">
            <a:avLst/>
          </a:prstGeom>
          <a:noFill/>
        </p:spPr>
        <p:txBody>
          <a:bodyPr wrap="square" lIns="121889" tIns="60944" rIns="121889" bIns="60944" rtlCol="0">
            <a:spAutoFit/>
          </a:bodyPr>
          <a:lstStyle/>
          <a:p>
            <a:pPr>
              <a:lnSpc>
                <a:spcPct val="150000"/>
              </a:lnSpc>
            </a:pPr>
            <a:r>
              <a:rPr lang="zh-CN" altLang="en-US" sz="15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点击输入简要文字内容，文字内容需概括精炼，不用多余的文字修饰，言简意赅的说明分项内容。点击输入简要文字内容，文字内容需概括精炼，不用多余的文字修饰，言简意赅的说明分项内容</a:t>
            </a:r>
            <a:r>
              <a:rPr lang="en-US" altLang="zh-CN" sz="1500" dirty="0">
                <a:solidFill>
                  <a:srgbClr val="484848"/>
                </a:solidFill>
                <a:latin typeface="微软雅黑" panose="020B0503020204020204" pitchFamily="34" charset="-122"/>
                <a:ea typeface="微软雅黑" panose="020B0503020204020204" pitchFamily="34" charset="-122"/>
              </a:rPr>
              <a:t>……</a:t>
            </a:r>
          </a:p>
          <a:p>
            <a:pPr>
              <a:lnSpc>
                <a:spcPct val="150000"/>
              </a:lnSpc>
            </a:pPr>
            <a:r>
              <a:rPr lang="zh-CN" altLang="en-US" sz="1500" dirty="0">
                <a:solidFill>
                  <a:srgbClr val="484848"/>
                </a:solidFill>
                <a:latin typeface="微软雅黑" panose="020B0503020204020204" pitchFamily="34" charset="-122"/>
                <a:ea typeface="微软雅黑" panose="020B0503020204020204" pitchFamily="34" charset="-122"/>
              </a:rPr>
              <a:t>       点击输入简要文字内容，文字内容需概括精炼，不用多余的文字修饰，言简意赅的说明分项内容</a:t>
            </a:r>
            <a:r>
              <a:rPr lang="en-US" altLang="zh-CN" sz="1500" dirty="0">
                <a:solidFill>
                  <a:srgbClr val="484848"/>
                </a:solidFill>
                <a:latin typeface="微软雅黑" panose="020B0503020204020204" pitchFamily="34" charset="-122"/>
                <a:ea typeface="微软雅黑" panose="020B0503020204020204" pitchFamily="34" charset="-122"/>
              </a:rPr>
              <a:t>……</a:t>
            </a:r>
          </a:p>
          <a:p>
            <a:pPr>
              <a:lnSpc>
                <a:spcPct val="150000"/>
              </a:lnSpc>
            </a:pPr>
            <a:endParaRPr lang="en-US" altLang="zh-CN" sz="1500" dirty="0">
              <a:solidFill>
                <a:srgbClr val="48484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3600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750" fill="hold"/>
                                        <p:tgtEl>
                                          <p:spTgt spid="22"/>
                                        </p:tgtEl>
                                        <p:attrNameLst>
                                          <p:attrName>ppt_x</p:attrName>
                                        </p:attrNameLst>
                                      </p:cBhvr>
                                      <p:tavLst>
                                        <p:tav tm="0">
                                          <p:val>
                                            <p:strVal val="#ppt_x"/>
                                          </p:val>
                                        </p:tav>
                                        <p:tav tm="100000">
                                          <p:val>
                                            <p:strVal val="#ppt_x"/>
                                          </p:val>
                                        </p:tav>
                                      </p:tavLst>
                                    </p:anim>
                                    <p:anim calcmode="lin" valueType="num">
                                      <p:cBhvr additive="base">
                                        <p:cTn id="24" dur="75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500"/>
                                        <p:tgtEl>
                                          <p:spTgt spid="42"/>
                                        </p:tgtEl>
                                      </p:cBhvr>
                                    </p:animEffect>
                                  </p:childTnLst>
                                </p:cTn>
                              </p:par>
                            </p:childTnLst>
                          </p:cTn>
                        </p:par>
                        <p:par>
                          <p:cTn id="29" fill="hold">
                            <p:stCondLst>
                              <p:cond delay="2000"/>
                            </p:stCondLst>
                            <p:childTnLst>
                              <p:par>
                                <p:cTn id="30" presetID="2" presetClass="entr" presetSubtype="4" decel="36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750" fill="hold"/>
                                        <p:tgtEl>
                                          <p:spTgt spid="28"/>
                                        </p:tgtEl>
                                        <p:attrNameLst>
                                          <p:attrName>ppt_x</p:attrName>
                                        </p:attrNameLst>
                                      </p:cBhvr>
                                      <p:tavLst>
                                        <p:tav tm="0">
                                          <p:val>
                                            <p:strVal val="#ppt_x"/>
                                          </p:val>
                                        </p:tav>
                                        <p:tav tm="100000">
                                          <p:val>
                                            <p:strVal val="#ppt_x"/>
                                          </p:val>
                                        </p:tav>
                                      </p:tavLst>
                                    </p:anim>
                                    <p:anim calcmode="lin" valueType="num">
                                      <p:cBhvr additive="base">
                                        <p:cTn id="33" dur="75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10" presetClass="entr" presetSubtype="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fade">
                                      <p:cBhvr>
                                        <p:cTn id="37" dur="500"/>
                                        <p:tgtEl>
                                          <p:spTgt spid="45"/>
                                        </p:tgtEl>
                                      </p:cBhvr>
                                    </p:animEffect>
                                  </p:childTnLst>
                                </p:cTn>
                              </p:par>
                            </p:childTnLst>
                          </p:cTn>
                        </p:par>
                        <p:par>
                          <p:cTn id="38" fill="hold">
                            <p:stCondLst>
                              <p:cond delay="3500"/>
                            </p:stCondLst>
                            <p:childTnLst>
                              <p:par>
                                <p:cTn id="39" presetID="2" presetClass="entr" presetSubtype="1" decel="36000"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750" fill="hold"/>
                                        <p:tgtEl>
                                          <p:spTgt spid="15"/>
                                        </p:tgtEl>
                                        <p:attrNameLst>
                                          <p:attrName>ppt_x</p:attrName>
                                        </p:attrNameLst>
                                      </p:cBhvr>
                                      <p:tavLst>
                                        <p:tav tm="0">
                                          <p:val>
                                            <p:strVal val="#ppt_x"/>
                                          </p:val>
                                        </p:tav>
                                        <p:tav tm="100000">
                                          <p:val>
                                            <p:strVal val="#ppt_x"/>
                                          </p:val>
                                        </p:tav>
                                      </p:tavLst>
                                    </p:anim>
                                    <p:anim calcmode="lin" valueType="num">
                                      <p:cBhvr additive="base">
                                        <p:cTn id="42" dur="75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10" presetClass="entr" presetSubtype="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fade">
                                      <p:cBhvr>
                                        <p:cTn id="46" dur="500"/>
                                        <p:tgtEl>
                                          <p:spTgt spid="54"/>
                                        </p:tgtEl>
                                      </p:cBhvr>
                                    </p:animEffect>
                                  </p:childTnLst>
                                </p:cTn>
                              </p:par>
                            </p:childTnLst>
                          </p:cTn>
                        </p:par>
                        <p:par>
                          <p:cTn id="47" fill="hold">
                            <p:stCondLst>
                              <p:cond delay="5000"/>
                            </p:stCondLst>
                            <p:childTnLst>
                              <p:par>
                                <p:cTn id="48" presetID="2" presetClass="entr" presetSubtype="4" decel="36000" fill="hold" nodeType="after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750" fill="hold"/>
                                        <p:tgtEl>
                                          <p:spTgt spid="35"/>
                                        </p:tgtEl>
                                        <p:attrNameLst>
                                          <p:attrName>ppt_x</p:attrName>
                                        </p:attrNameLst>
                                      </p:cBhvr>
                                      <p:tavLst>
                                        <p:tav tm="0">
                                          <p:val>
                                            <p:strVal val="#ppt_x"/>
                                          </p:val>
                                        </p:tav>
                                        <p:tav tm="100000">
                                          <p:val>
                                            <p:strVal val="#ppt_x"/>
                                          </p:val>
                                        </p:tav>
                                      </p:tavLst>
                                    </p:anim>
                                    <p:anim calcmode="lin" valueType="num">
                                      <p:cBhvr additive="base">
                                        <p:cTn id="51" dur="750" fill="hold"/>
                                        <p:tgtEl>
                                          <p:spTgt spid="35"/>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childTnLst>
                          </p:cTn>
                        </p:par>
                        <p:par>
                          <p:cTn id="56" fill="hold">
                            <p:stCondLst>
                              <p:cond delay="6500"/>
                            </p:stCondLst>
                            <p:childTnLst>
                              <p:par>
                                <p:cTn id="57" presetID="2" presetClass="entr" presetSubtype="1" decel="3600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750" fill="hold"/>
                                        <p:tgtEl>
                                          <p:spTgt spid="8"/>
                                        </p:tgtEl>
                                        <p:attrNameLst>
                                          <p:attrName>ppt_x</p:attrName>
                                        </p:attrNameLst>
                                      </p:cBhvr>
                                      <p:tavLst>
                                        <p:tav tm="0">
                                          <p:val>
                                            <p:strVal val="#ppt_x"/>
                                          </p:val>
                                        </p:tav>
                                        <p:tav tm="100000">
                                          <p:val>
                                            <p:strVal val="#ppt_x"/>
                                          </p:val>
                                        </p:tav>
                                      </p:tavLst>
                                    </p:anim>
                                    <p:anim calcmode="lin" valueType="num">
                                      <p:cBhvr additive="base">
                                        <p:cTn id="60" dur="750" fill="hold"/>
                                        <p:tgtEl>
                                          <p:spTgt spid="8"/>
                                        </p:tgtEl>
                                        <p:attrNameLst>
                                          <p:attrName>ppt_y</p:attrName>
                                        </p:attrNameLst>
                                      </p:cBhvr>
                                      <p:tavLst>
                                        <p:tav tm="0">
                                          <p:val>
                                            <p:strVal val="0-#ppt_h/2"/>
                                          </p:val>
                                        </p:tav>
                                        <p:tav tm="100000">
                                          <p:val>
                                            <p:strVal val="#ppt_y"/>
                                          </p:val>
                                        </p:tav>
                                      </p:tavLst>
                                    </p:anim>
                                  </p:childTnLst>
                                </p:cTn>
                              </p:par>
                            </p:childTnLst>
                          </p:cTn>
                        </p:par>
                        <p:par>
                          <p:cTn id="61" fill="hold">
                            <p:stCondLst>
                              <p:cond delay="7500"/>
                            </p:stCondLst>
                            <p:childTnLst>
                              <p:par>
                                <p:cTn id="62" presetID="10"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500"/>
                                        <p:tgtEl>
                                          <p:spTgt spid="60"/>
                                        </p:tgtEl>
                                      </p:cBhvr>
                                    </p:animEffect>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wipe(left)">
                                      <p:cBhvr>
                                        <p:cTn id="68" dur="10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6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646925" y="2081257"/>
            <a:ext cx="2044718" cy="4258979"/>
            <a:chOff x="1313251" y="1526237"/>
            <a:chExt cx="1630450" cy="3396092"/>
          </a:xfrm>
        </p:grpSpPr>
        <p:sp>
          <p:nvSpPr>
            <p:cNvPr id="9" name="圆角矩形 8"/>
            <p:cNvSpPr/>
            <p:nvPr/>
          </p:nvSpPr>
          <p:spPr>
            <a:xfrm>
              <a:off x="13132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10" name="椭圆 9"/>
            <p:cNvSpPr/>
            <p:nvPr/>
          </p:nvSpPr>
          <p:spPr>
            <a:xfrm>
              <a:off x="1526248" y="1669424"/>
              <a:ext cx="1204455" cy="118950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11" name="椭圆 10"/>
            <p:cNvSpPr/>
            <p:nvPr/>
          </p:nvSpPr>
          <p:spPr>
            <a:xfrm>
              <a:off x="1640473"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12" name="椭圆 11"/>
            <p:cNvSpPr/>
            <p:nvPr/>
          </p:nvSpPr>
          <p:spPr>
            <a:xfrm>
              <a:off x="1604654"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13" name="圆角矩形 12"/>
            <p:cNvSpPr/>
            <p:nvPr/>
          </p:nvSpPr>
          <p:spPr>
            <a:xfrm>
              <a:off x="145321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14" name="文本框 13"/>
            <p:cNvSpPr txBox="1">
              <a:spLocks noChangeArrowheads="1"/>
            </p:cNvSpPr>
            <p:nvPr/>
          </p:nvSpPr>
          <p:spPr bwMode="auto">
            <a:xfrm>
              <a:off x="1862090" y="4353044"/>
              <a:ext cx="522388"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dirty="0">
                  <a:solidFill>
                    <a:srgbClr val="6C6C6C">
                      <a:lumMod val="75000"/>
                    </a:srgbClr>
                  </a:solidFill>
                  <a:latin typeface="Impact" panose="020B0806030902050204" pitchFamily="34" charset="0"/>
                </a:rPr>
                <a:t>01</a:t>
              </a:r>
              <a:endParaRPr lang="zh-CN" altLang="en-US" sz="4015" dirty="0">
                <a:solidFill>
                  <a:srgbClr val="6C6C6C">
                    <a:lumMod val="75000"/>
                  </a:srgbClr>
                </a:solidFill>
                <a:latin typeface="Impact" panose="020B0806030902050204" pitchFamily="34" charset="0"/>
              </a:endParaRPr>
            </a:p>
          </p:txBody>
        </p:sp>
        <p:sp>
          <p:nvSpPr>
            <p:cNvPr id="15" name="Freeform 7"/>
            <p:cNvSpPr>
              <a:spLocks noEditPoints="1"/>
            </p:cNvSpPr>
            <p:nvPr/>
          </p:nvSpPr>
          <p:spPr bwMode="auto">
            <a:xfrm>
              <a:off x="1798796" y="1868984"/>
              <a:ext cx="653187" cy="665083"/>
            </a:xfrm>
            <a:custGeom>
              <a:avLst/>
              <a:gdLst>
                <a:gd name="T0" fmla="*/ 423060 w 1749"/>
                <a:gd name="T1" fmla="*/ 695919 h 1799"/>
                <a:gd name="T2" fmla="*/ 213638 w 1749"/>
                <a:gd name="T3" fmla="*/ 625482 h 1799"/>
                <a:gd name="T4" fmla="*/ 214575 w 1749"/>
                <a:gd name="T5" fmla="*/ 625012 h 1799"/>
                <a:gd name="T6" fmla="*/ 255335 w 1749"/>
                <a:gd name="T7" fmla="*/ 609986 h 1799"/>
                <a:gd name="T8" fmla="*/ 325611 w 1749"/>
                <a:gd name="T9" fmla="*/ 514191 h 1799"/>
                <a:gd name="T10" fmla="*/ 323737 w 1749"/>
                <a:gd name="T11" fmla="*/ 508087 h 1799"/>
                <a:gd name="T12" fmla="*/ 397761 w 1749"/>
                <a:gd name="T13" fmla="*/ 538140 h 1799"/>
                <a:gd name="T14" fmla="*/ 416032 w 1749"/>
                <a:gd name="T15" fmla="*/ 539548 h 1799"/>
                <a:gd name="T16" fmla="*/ 473658 w 1749"/>
                <a:gd name="T17" fmla="*/ 525931 h 1799"/>
                <a:gd name="T18" fmla="*/ 497552 w 1749"/>
                <a:gd name="T19" fmla="*/ 510434 h 1799"/>
                <a:gd name="T20" fmla="*/ 498489 w 1749"/>
                <a:gd name="T21" fmla="*/ 516539 h 1799"/>
                <a:gd name="T22" fmla="*/ 567359 w 1749"/>
                <a:gd name="T23" fmla="*/ 609986 h 1799"/>
                <a:gd name="T24" fmla="*/ 607182 w 1749"/>
                <a:gd name="T25" fmla="*/ 624543 h 1799"/>
                <a:gd name="T26" fmla="*/ 565954 w 1749"/>
                <a:gd name="T27" fmla="*/ 658352 h 1799"/>
                <a:gd name="T28" fmla="*/ 423060 w 1749"/>
                <a:gd name="T29" fmla="*/ 695919 h 1799"/>
                <a:gd name="T30" fmla="*/ 378552 w 1749"/>
                <a:gd name="T31" fmla="*/ 281749 h 1799"/>
                <a:gd name="T32" fmla="*/ 337792 w 1749"/>
                <a:gd name="T33" fmla="*/ 203329 h 1799"/>
                <a:gd name="T34" fmla="*/ 417906 w 1749"/>
                <a:gd name="T35" fmla="*/ 291140 h 1799"/>
                <a:gd name="T36" fmla="*/ 458666 w 1749"/>
                <a:gd name="T37" fmla="*/ 296306 h 1799"/>
                <a:gd name="T38" fmla="*/ 396824 w 1749"/>
                <a:gd name="T39" fmla="*/ 223990 h 1799"/>
                <a:gd name="T40" fmla="*/ 484903 w 1749"/>
                <a:gd name="T41" fmla="*/ 296306 h 1799"/>
                <a:gd name="T42" fmla="*/ 547214 w 1749"/>
                <a:gd name="T43" fmla="*/ 284096 h 1799"/>
                <a:gd name="T44" fmla="*/ 526599 w 1749"/>
                <a:gd name="T45" fmla="*/ 453146 h 1799"/>
                <a:gd name="T46" fmla="*/ 507859 w 1749"/>
                <a:gd name="T47" fmla="*/ 478972 h 1799"/>
                <a:gd name="T48" fmla="*/ 467568 w 1749"/>
                <a:gd name="T49" fmla="*/ 511374 h 1799"/>
                <a:gd name="T50" fmla="*/ 416032 w 1749"/>
                <a:gd name="T51" fmla="*/ 523583 h 1799"/>
                <a:gd name="T52" fmla="*/ 399635 w 1749"/>
                <a:gd name="T53" fmla="*/ 522644 h 1799"/>
                <a:gd name="T54" fmla="*/ 310619 w 1749"/>
                <a:gd name="T55" fmla="*/ 475685 h 1799"/>
                <a:gd name="T56" fmla="*/ 302186 w 1749"/>
                <a:gd name="T57" fmla="*/ 465355 h 1799"/>
                <a:gd name="T58" fmla="*/ 261426 w 1749"/>
                <a:gd name="T59" fmla="*/ 327767 h 1799"/>
                <a:gd name="T60" fmla="*/ 279697 w 1749"/>
                <a:gd name="T61" fmla="*/ 204737 h 1799"/>
                <a:gd name="T62" fmla="*/ 378552 w 1749"/>
                <a:gd name="T63" fmla="*/ 281749 h 1799"/>
                <a:gd name="T64" fmla="*/ 381363 w 1749"/>
                <a:gd name="T65" fmla="*/ 0 h 1799"/>
                <a:gd name="T66" fmla="*/ 327953 w 1749"/>
                <a:gd name="T67" fmla="*/ 5165 h 1799"/>
                <a:gd name="T68" fmla="*/ 150390 w 1749"/>
                <a:gd name="T69" fmla="*/ 256391 h 1799"/>
                <a:gd name="T70" fmla="*/ 280634 w 1749"/>
                <a:gd name="T71" fmla="*/ 492121 h 1799"/>
                <a:gd name="T72" fmla="*/ 303591 w 1749"/>
                <a:gd name="T73" fmla="*/ 490712 h 1799"/>
                <a:gd name="T74" fmla="*/ 308276 w 1749"/>
                <a:gd name="T75" fmla="*/ 495408 h 1799"/>
                <a:gd name="T76" fmla="*/ 249713 w 1749"/>
                <a:gd name="T77" fmla="*/ 593550 h 1799"/>
                <a:gd name="T78" fmla="*/ 0 w 1749"/>
                <a:gd name="T79" fmla="*/ 844776 h 1799"/>
                <a:gd name="T80" fmla="*/ 819415 w 1749"/>
                <a:gd name="T81" fmla="*/ 844776 h 1799"/>
                <a:gd name="T82" fmla="*/ 572981 w 1749"/>
                <a:gd name="T83" fmla="*/ 593550 h 1799"/>
                <a:gd name="T84" fmla="*/ 513950 w 1749"/>
                <a:gd name="T85" fmla="*/ 501982 h 1799"/>
                <a:gd name="T86" fmla="*/ 515355 w 1749"/>
                <a:gd name="T87" fmla="*/ 501982 h 1799"/>
                <a:gd name="T88" fmla="*/ 668556 w 1749"/>
                <a:gd name="T89" fmla="*/ 372378 h 1799"/>
                <a:gd name="T90" fmla="*/ 576261 w 1749"/>
                <a:gd name="T91" fmla="*/ 70907 h 1799"/>
                <a:gd name="T92" fmla="*/ 381363 w 1749"/>
                <a:gd name="T93" fmla="*/ 0 h 1799"/>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49" h="1799">
                  <a:moveTo>
                    <a:pt x="903" y="1482"/>
                  </a:moveTo>
                  <a:cubicBezTo>
                    <a:pt x="739" y="1482"/>
                    <a:pt x="567" y="1428"/>
                    <a:pt x="456" y="1332"/>
                  </a:cubicBezTo>
                  <a:cubicBezTo>
                    <a:pt x="458" y="1331"/>
                    <a:pt x="458" y="1331"/>
                    <a:pt x="458" y="1331"/>
                  </a:cubicBezTo>
                  <a:cubicBezTo>
                    <a:pt x="487" y="1321"/>
                    <a:pt x="515" y="1310"/>
                    <a:pt x="545" y="1299"/>
                  </a:cubicBezTo>
                  <a:cubicBezTo>
                    <a:pt x="654" y="1257"/>
                    <a:pt x="696" y="1204"/>
                    <a:pt x="695" y="1095"/>
                  </a:cubicBezTo>
                  <a:cubicBezTo>
                    <a:pt x="691" y="1082"/>
                    <a:pt x="691" y="1082"/>
                    <a:pt x="691" y="1082"/>
                  </a:cubicBezTo>
                  <a:cubicBezTo>
                    <a:pt x="736" y="1116"/>
                    <a:pt x="789" y="1139"/>
                    <a:pt x="849" y="1146"/>
                  </a:cubicBezTo>
                  <a:cubicBezTo>
                    <a:pt x="863" y="1148"/>
                    <a:pt x="876" y="1149"/>
                    <a:pt x="888" y="1149"/>
                  </a:cubicBezTo>
                  <a:cubicBezTo>
                    <a:pt x="934" y="1149"/>
                    <a:pt x="975" y="1139"/>
                    <a:pt x="1011" y="1120"/>
                  </a:cubicBezTo>
                  <a:cubicBezTo>
                    <a:pt x="1029" y="1111"/>
                    <a:pt x="1046" y="1099"/>
                    <a:pt x="1062" y="1087"/>
                  </a:cubicBezTo>
                  <a:cubicBezTo>
                    <a:pt x="1064" y="1100"/>
                    <a:pt x="1064" y="1100"/>
                    <a:pt x="1064" y="1100"/>
                  </a:cubicBezTo>
                  <a:cubicBezTo>
                    <a:pt x="1075" y="1200"/>
                    <a:pt x="1123" y="1265"/>
                    <a:pt x="1211" y="1299"/>
                  </a:cubicBezTo>
                  <a:cubicBezTo>
                    <a:pt x="1240" y="1310"/>
                    <a:pt x="1268" y="1320"/>
                    <a:pt x="1296" y="1330"/>
                  </a:cubicBezTo>
                  <a:cubicBezTo>
                    <a:pt x="1267" y="1355"/>
                    <a:pt x="1239" y="1382"/>
                    <a:pt x="1208" y="1402"/>
                  </a:cubicBezTo>
                  <a:cubicBezTo>
                    <a:pt x="1125" y="1456"/>
                    <a:pt x="1016" y="1482"/>
                    <a:pt x="903" y="1482"/>
                  </a:cubicBezTo>
                  <a:moveTo>
                    <a:pt x="808" y="600"/>
                  </a:moveTo>
                  <a:cubicBezTo>
                    <a:pt x="771" y="556"/>
                    <a:pt x="737" y="482"/>
                    <a:pt x="721" y="433"/>
                  </a:cubicBezTo>
                  <a:cubicBezTo>
                    <a:pt x="754" y="505"/>
                    <a:pt x="818" y="573"/>
                    <a:pt x="892" y="620"/>
                  </a:cubicBezTo>
                  <a:cubicBezTo>
                    <a:pt x="921" y="625"/>
                    <a:pt x="951" y="629"/>
                    <a:pt x="979" y="631"/>
                  </a:cubicBezTo>
                  <a:cubicBezTo>
                    <a:pt x="928" y="585"/>
                    <a:pt x="881" y="536"/>
                    <a:pt x="847" y="477"/>
                  </a:cubicBezTo>
                  <a:cubicBezTo>
                    <a:pt x="883" y="537"/>
                    <a:pt x="967" y="593"/>
                    <a:pt x="1035" y="631"/>
                  </a:cubicBezTo>
                  <a:cubicBezTo>
                    <a:pt x="1089" y="630"/>
                    <a:pt x="1136" y="621"/>
                    <a:pt x="1168" y="605"/>
                  </a:cubicBezTo>
                  <a:cubicBezTo>
                    <a:pt x="1176" y="650"/>
                    <a:pt x="1178" y="812"/>
                    <a:pt x="1124" y="965"/>
                  </a:cubicBezTo>
                  <a:cubicBezTo>
                    <a:pt x="1112" y="985"/>
                    <a:pt x="1099" y="1003"/>
                    <a:pt x="1084" y="1020"/>
                  </a:cubicBezTo>
                  <a:cubicBezTo>
                    <a:pt x="1059" y="1049"/>
                    <a:pt x="1030" y="1073"/>
                    <a:pt x="998" y="1089"/>
                  </a:cubicBezTo>
                  <a:cubicBezTo>
                    <a:pt x="965" y="1106"/>
                    <a:pt x="929" y="1115"/>
                    <a:pt x="888" y="1115"/>
                  </a:cubicBezTo>
                  <a:cubicBezTo>
                    <a:pt x="877" y="1115"/>
                    <a:pt x="865" y="1114"/>
                    <a:pt x="853" y="1113"/>
                  </a:cubicBezTo>
                  <a:cubicBezTo>
                    <a:pt x="777" y="1103"/>
                    <a:pt x="713" y="1067"/>
                    <a:pt x="663" y="1013"/>
                  </a:cubicBezTo>
                  <a:cubicBezTo>
                    <a:pt x="656" y="1006"/>
                    <a:pt x="651" y="998"/>
                    <a:pt x="645" y="991"/>
                  </a:cubicBezTo>
                  <a:cubicBezTo>
                    <a:pt x="603" y="899"/>
                    <a:pt x="567" y="794"/>
                    <a:pt x="558" y="698"/>
                  </a:cubicBezTo>
                  <a:cubicBezTo>
                    <a:pt x="550" y="606"/>
                    <a:pt x="539" y="513"/>
                    <a:pt x="597" y="436"/>
                  </a:cubicBezTo>
                  <a:cubicBezTo>
                    <a:pt x="616" y="512"/>
                    <a:pt x="704" y="568"/>
                    <a:pt x="808" y="600"/>
                  </a:cubicBezTo>
                  <a:moveTo>
                    <a:pt x="814" y="0"/>
                  </a:moveTo>
                  <a:cubicBezTo>
                    <a:pt x="775" y="0"/>
                    <a:pt x="736" y="4"/>
                    <a:pt x="700" y="11"/>
                  </a:cubicBezTo>
                  <a:cubicBezTo>
                    <a:pt x="423" y="71"/>
                    <a:pt x="358" y="304"/>
                    <a:pt x="321" y="546"/>
                  </a:cubicBezTo>
                  <a:cubicBezTo>
                    <a:pt x="293" y="723"/>
                    <a:pt x="294" y="1048"/>
                    <a:pt x="599" y="1048"/>
                  </a:cubicBezTo>
                  <a:cubicBezTo>
                    <a:pt x="615" y="1048"/>
                    <a:pt x="631" y="1047"/>
                    <a:pt x="648" y="1045"/>
                  </a:cubicBezTo>
                  <a:cubicBezTo>
                    <a:pt x="658" y="1055"/>
                    <a:pt x="658" y="1055"/>
                    <a:pt x="658" y="1055"/>
                  </a:cubicBezTo>
                  <a:cubicBezTo>
                    <a:pt x="669" y="1173"/>
                    <a:pt x="644" y="1222"/>
                    <a:pt x="533" y="1264"/>
                  </a:cubicBezTo>
                  <a:cubicBezTo>
                    <a:pt x="302" y="1354"/>
                    <a:pt x="83" y="1476"/>
                    <a:pt x="0" y="1799"/>
                  </a:cubicBezTo>
                  <a:cubicBezTo>
                    <a:pt x="1749" y="1799"/>
                    <a:pt x="1749" y="1799"/>
                    <a:pt x="1749" y="1799"/>
                  </a:cubicBezTo>
                  <a:cubicBezTo>
                    <a:pt x="1673" y="1473"/>
                    <a:pt x="1451" y="1352"/>
                    <a:pt x="1223" y="1264"/>
                  </a:cubicBezTo>
                  <a:cubicBezTo>
                    <a:pt x="1131" y="1229"/>
                    <a:pt x="1099" y="1160"/>
                    <a:pt x="1097" y="1069"/>
                  </a:cubicBezTo>
                  <a:cubicBezTo>
                    <a:pt x="1098" y="1069"/>
                    <a:pt x="1099" y="1069"/>
                    <a:pt x="1100" y="1069"/>
                  </a:cubicBezTo>
                  <a:cubicBezTo>
                    <a:pt x="1286" y="1069"/>
                    <a:pt x="1417" y="953"/>
                    <a:pt x="1427" y="793"/>
                  </a:cubicBezTo>
                  <a:cubicBezTo>
                    <a:pt x="1440" y="601"/>
                    <a:pt x="1381" y="291"/>
                    <a:pt x="1230" y="151"/>
                  </a:cubicBezTo>
                  <a:cubicBezTo>
                    <a:pt x="1124" y="53"/>
                    <a:pt x="963" y="0"/>
                    <a:pt x="814" y="0"/>
                  </a:cubicBezTo>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16" name="组合 11"/>
            <p:cNvGrpSpPr/>
            <p:nvPr/>
          </p:nvGrpSpPr>
          <p:grpSpPr bwMode="auto">
            <a:xfrm>
              <a:off x="1453214" y="3044131"/>
              <a:ext cx="1489925" cy="1212389"/>
              <a:chOff x="1822164" y="3848421"/>
              <a:chExt cx="1869479" cy="1539778"/>
            </a:xfrm>
          </p:grpSpPr>
          <p:sp>
            <p:nvSpPr>
              <p:cNvPr id="17" name="矩形 47"/>
              <p:cNvSpPr>
                <a:spLocks noChangeArrowheads="1"/>
              </p:cNvSpPr>
              <p:nvPr/>
            </p:nvSpPr>
            <p:spPr bwMode="auto">
              <a:xfrm>
                <a:off x="1822164"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18"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grpSp>
        <p:nvGrpSpPr>
          <p:cNvPr id="19" name="组合 18"/>
          <p:cNvGrpSpPr/>
          <p:nvPr/>
        </p:nvGrpSpPr>
        <p:grpSpPr>
          <a:xfrm>
            <a:off x="3931403" y="2081257"/>
            <a:ext cx="2044718" cy="4258979"/>
            <a:chOff x="3134884" y="1526237"/>
            <a:chExt cx="1630450" cy="3396092"/>
          </a:xfrm>
        </p:grpSpPr>
        <p:sp>
          <p:nvSpPr>
            <p:cNvPr id="20" name="圆角矩形 19"/>
            <p:cNvSpPr/>
            <p:nvPr/>
          </p:nvSpPr>
          <p:spPr>
            <a:xfrm>
              <a:off x="3134884"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21" name="椭圆 20"/>
            <p:cNvSpPr/>
            <p:nvPr/>
          </p:nvSpPr>
          <p:spPr>
            <a:xfrm>
              <a:off x="3347881" y="1669424"/>
              <a:ext cx="1204455" cy="118950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a:effectLst>
              <a:innerShdw blurRad="88900" dist="88900" dir="13500000">
                <a:prstClr val="black">
                  <a:alpha val="50000"/>
                </a:prstClr>
              </a:innerShdw>
            </a:effectLst>
          </p:spPr>
          <p:txBody>
            <a:bodyPr lIns="91028" tIns="45514" rIns="91028" bIns="45514"/>
            <a:lstStyle/>
            <a:p>
              <a:pPr defTabSz="1212215">
                <a:defRPr/>
              </a:pPr>
              <a:endParaRPr lang="zh-CN" altLang="en-US" sz="2385" dirty="0">
                <a:solidFill>
                  <a:srgbClr val="6C6C6C">
                    <a:lumMod val="75000"/>
                  </a:srgbClr>
                </a:solidFill>
              </a:endParaRPr>
            </a:p>
          </p:txBody>
        </p:sp>
        <p:sp>
          <p:nvSpPr>
            <p:cNvPr id="22" name="椭圆 21"/>
            <p:cNvSpPr/>
            <p:nvPr/>
          </p:nvSpPr>
          <p:spPr>
            <a:xfrm>
              <a:off x="3462106"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23" name="椭圆 22"/>
            <p:cNvSpPr/>
            <p:nvPr/>
          </p:nvSpPr>
          <p:spPr>
            <a:xfrm>
              <a:off x="3426287"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24" name="圆角矩形 23"/>
            <p:cNvSpPr/>
            <p:nvPr/>
          </p:nvSpPr>
          <p:spPr>
            <a:xfrm>
              <a:off x="3274795"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25" name="文本框 36"/>
            <p:cNvSpPr txBox="1">
              <a:spLocks noChangeArrowheads="1"/>
            </p:cNvSpPr>
            <p:nvPr/>
          </p:nvSpPr>
          <p:spPr bwMode="auto">
            <a:xfrm>
              <a:off x="3683670" y="4353044"/>
              <a:ext cx="572238"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a:solidFill>
                    <a:srgbClr val="6C6C6C">
                      <a:lumMod val="75000"/>
                    </a:srgbClr>
                  </a:solidFill>
                  <a:latin typeface="Impact" panose="020B0806030902050204" pitchFamily="34" charset="0"/>
                </a:rPr>
                <a:t>02</a:t>
              </a:r>
              <a:endParaRPr lang="zh-CN" altLang="en-US" sz="4015">
                <a:solidFill>
                  <a:srgbClr val="6C6C6C">
                    <a:lumMod val="75000"/>
                  </a:srgbClr>
                </a:solidFill>
                <a:latin typeface="Impact" panose="020B0806030902050204" pitchFamily="34" charset="0"/>
              </a:endParaRPr>
            </a:p>
          </p:txBody>
        </p:sp>
        <p:sp>
          <p:nvSpPr>
            <p:cNvPr id="26" name="Freeform 6"/>
            <p:cNvSpPr>
              <a:spLocks noEditPoints="1"/>
            </p:cNvSpPr>
            <p:nvPr/>
          </p:nvSpPr>
          <p:spPr bwMode="auto">
            <a:xfrm>
              <a:off x="3611516" y="1870234"/>
              <a:ext cx="677238" cy="681336"/>
            </a:xfrm>
            <a:custGeom>
              <a:avLst/>
              <a:gdLst>
                <a:gd name="T0" fmla="*/ 512773 w 1810"/>
                <a:gd name="T1" fmla="*/ 507489 h 1844"/>
                <a:gd name="T2" fmla="*/ 416599 w 1810"/>
                <a:gd name="T3" fmla="*/ 668366 h 1844"/>
                <a:gd name="T4" fmla="*/ 400179 w 1810"/>
                <a:gd name="T5" fmla="*/ 547826 h 1844"/>
                <a:gd name="T6" fmla="*/ 338252 w 1810"/>
                <a:gd name="T7" fmla="*/ 365373 h 1844"/>
                <a:gd name="T8" fmla="*/ 335437 w 1810"/>
                <a:gd name="T9" fmla="*/ 290329 h 1844"/>
                <a:gd name="T10" fmla="*/ 338252 w 1810"/>
                <a:gd name="T11" fmla="*/ 365373 h 1844"/>
                <a:gd name="T12" fmla="*/ 482748 w 1810"/>
                <a:gd name="T13" fmla="*/ 290798 h 1844"/>
                <a:gd name="T14" fmla="*/ 505736 w 1810"/>
                <a:gd name="T15" fmla="*/ 365373 h 1844"/>
                <a:gd name="T16" fmla="*/ 240201 w 1810"/>
                <a:gd name="T17" fmla="*/ 375692 h 1844"/>
                <a:gd name="T18" fmla="*/ 213929 w 1810"/>
                <a:gd name="T19" fmla="*/ 295488 h 1844"/>
                <a:gd name="T20" fmla="*/ 220966 w 1810"/>
                <a:gd name="T21" fmla="*/ 280479 h 1844"/>
                <a:gd name="T22" fmla="*/ 248176 w 1810"/>
                <a:gd name="T23" fmla="*/ 332541 h 1844"/>
                <a:gd name="T24" fmla="*/ 272103 w 1810"/>
                <a:gd name="T25" fmla="*/ 311435 h 1844"/>
                <a:gd name="T26" fmla="*/ 327461 w 1810"/>
                <a:gd name="T27" fmla="*/ 375692 h 1844"/>
                <a:gd name="T28" fmla="*/ 404401 w 1810"/>
                <a:gd name="T29" fmla="*/ 312842 h 1844"/>
                <a:gd name="T30" fmla="*/ 440994 w 1810"/>
                <a:gd name="T31" fmla="*/ 343798 h 1844"/>
                <a:gd name="T32" fmla="*/ 523094 w 1810"/>
                <a:gd name="T33" fmla="*/ 375223 h 1844"/>
                <a:gd name="T34" fmla="*/ 572354 w 1810"/>
                <a:gd name="T35" fmla="*/ 306745 h 1844"/>
                <a:gd name="T36" fmla="*/ 600033 w 1810"/>
                <a:gd name="T37" fmla="*/ 284231 h 1844"/>
                <a:gd name="T38" fmla="*/ 603786 w 1810"/>
                <a:gd name="T39" fmla="*/ 295957 h 1844"/>
                <a:gd name="T40" fmla="*/ 580798 w 1810"/>
                <a:gd name="T41" fmla="*/ 372878 h 1844"/>
                <a:gd name="T42" fmla="*/ 572354 w 1810"/>
                <a:gd name="T43" fmla="*/ 378975 h 1844"/>
                <a:gd name="T44" fmla="*/ 561564 w 1810"/>
                <a:gd name="T45" fmla="*/ 384135 h 1844"/>
                <a:gd name="T46" fmla="*/ 418475 w 1810"/>
                <a:gd name="T47" fmla="*/ 533286 h 1844"/>
                <a:gd name="T48" fmla="*/ 263189 w 1810"/>
                <a:gd name="T49" fmla="*/ 390232 h 1844"/>
                <a:gd name="T50" fmla="*/ 250053 w 1810"/>
                <a:gd name="T51" fmla="*/ 377568 h 1844"/>
                <a:gd name="T52" fmla="*/ 510427 w 1810"/>
                <a:gd name="T53" fmla="*/ 174010 h 1844"/>
                <a:gd name="T54" fmla="*/ 568132 w 1810"/>
                <a:gd name="T55" fmla="*/ 282355 h 1844"/>
                <a:gd name="T56" fmla="*/ 494945 w 1810"/>
                <a:gd name="T57" fmla="*/ 273913 h 1844"/>
                <a:gd name="T58" fmla="*/ 394549 w 1810"/>
                <a:gd name="T59" fmla="*/ 281886 h 1844"/>
                <a:gd name="T60" fmla="*/ 295091 w 1810"/>
                <a:gd name="T61" fmla="*/ 277665 h 1844"/>
                <a:gd name="T62" fmla="*/ 255214 w 1810"/>
                <a:gd name="T63" fmla="*/ 288922 h 1844"/>
                <a:gd name="T64" fmla="*/ 412376 w 1810"/>
                <a:gd name="T65" fmla="*/ 0 h 1844"/>
                <a:gd name="T66" fmla="*/ 220497 w 1810"/>
                <a:gd name="T67" fmla="*/ 263594 h 1844"/>
                <a:gd name="T68" fmla="*/ 199855 w 1810"/>
                <a:gd name="T69" fmla="*/ 287046 h 1844"/>
                <a:gd name="T70" fmla="*/ 216744 w 1810"/>
                <a:gd name="T71" fmla="*/ 365373 h 1844"/>
                <a:gd name="T72" fmla="*/ 237386 w 1810"/>
                <a:gd name="T73" fmla="*/ 392577 h 1844"/>
                <a:gd name="T74" fmla="*/ 249115 w 1810"/>
                <a:gd name="T75" fmla="*/ 394922 h 1844"/>
                <a:gd name="T76" fmla="*/ 250522 w 1810"/>
                <a:gd name="T77" fmla="*/ 602233 h 1844"/>
                <a:gd name="T78" fmla="*/ 582675 w 1810"/>
                <a:gd name="T79" fmla="*/ 602233 h 1844"/>
                <a:gd name="T80" fmla="*/ 574230 w 1810"/>
                <a:gd name="T81" fmla="*/ 394453 h 1844"/>
                <a:gd name="T82" fmla="*/ 600033 w 1810"/>
                <a:gd name="T83" fmla="*/ 368657 h 1844"/>
                <a:gd name="T84" fmla="*/ 617861 w 1810"/>
                <a:gd name="T85" fmla="*/ 286577 h 1844"/>
                <a:gd name="T86" fmla="*/ 603786 w 1810"/>
                <a:gd name="T87" fmla="*/ 266408 h 1844"/>
                <a:gd name="T88" fmla="*/ 412376 w 1810"/>
                <a:gd name="T89" fmla="*/ 0 h 18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810" h="1844">
                  <a:moveTo>
                    <a:pt x="893" y="1170"/>
                  </a:moveTo>
                  <a:cubicBezTo>
                    <a:pt x="937" y="1170"/>
                    <a:pt x="978" y="1160"/>
                    <a:pt x="1013" y="1142"/>
                  </a:cubicBezTo>
                  <a:cubicBezTo>
                    <a:pt x="1043" y="1127"/>
                    <a:pt x="1070" y="1106"/>
                    <a:pt x="1093" y="1082"/>
                  </a:cubicBezTo>
                  <a:cubicBezTo>
                    <a:pt x="1096" y="1170"/>
                    <a:pt x="1130" y="1250"/>
                    <a:pt x="1188" y="1287"/>
                  </a:cubicBezTo>
                  <a:cubicBezTo>
                    <a:pt x="1188" y="1287"/>
                    <a:pt x="1070" y="1424"/>
                    <a:pt x="892" y="1425"/>
                  </a:cubicBezTo>
                  <a:cubicBezTo>
                    <a:pt x="890" y="1425"/>
                    <a:pt x="889" y="1425"/>
                    <a:pt x="888" y="1425"/>
                  </a:cubicBezTo>
                  <a:cubicBezTo>
                    <a:pt x="650" y="1425"/>
                    <a:pt x="579" y="1294"/>
                    <a:pt x="579" y="1294"/>
                  </a:cubicBezTo>
                  <a:cubicBezTo>
                    <a:pt x="654" y="1258"/>
                    <a:pt x="690" y="1211"/>
                    <a:pt x="683" y="1093"/>
                  </a:cubicBezTo>
                  <a:cubicBezTo>
                    <a:pt x="731" y="1133"/>
                    <a:pt x="788" y="1160"/>
                    <a:pt x="853" y="1168"/>
                  </a:cubicBezTo>
                  <a:cubicBezTo>
                    <a:pt x="867" y="1169"/>
                    <a:pt x="880" y="1170"/>
                    <a:pt x="892" y="1170"/>
                  </a:cubicBezTo>
                  <a:cubicBezTo>
                    <a:pt x="892" y="1170"/>
                    <a:pt x="892" y="1170"/>
                    <a:pt x="893" y="1170"/>
                  </a:cubicBezTo>
                  <a:moveTo>
                    <a:pt x="721" y="779"/>
                  </a:moveTo>
                  <a:cubicBezTo>
                    <a:pt x="714" y="779"/>
                    <a:pt x="707" y="779"/>
                    <a:pt x="699" y="779"/>
                  </a:cubicBezTo>
                  <a:cubicBezTo>
                    <a:pt x="615" y="779"/>
                    <a:pt x="617" y="754"/>
                    <a:pt x="605" y="689"/>
                  </a:cubicBezTo>
                  <a:cubicBezTo>
                    <a:pt x="594" y="620"/>
                    <a:pt x="656" y="619"/>
                    <a:pt x="715" y="619"/>
                  </a:cubicBezTo>
                  <a:cubicBezTo>
                    <a:pt x="718" y="619"/>
                    <a:pt x="720" y="619"/>
                    <a:pt x="723" y="619"/>
                  </a:cubicBezTo>
                  <a:cubicBezTo>
                    <a:pt x="795" y="619"/>
                    <a:pt x="855" y="623"/>
                    <a:pt x="832" y="702"/>
                  </a:cubicBezTo>
                  <a:cubicBezTo>
                    <a:pt x="810" y="776"/>
                    <a:pt x="795" y="779"/>
                    <a:pt x="721" y="779"/>
                  </a:cubicBezTo>
                  <a:moveTo>
                    <a:pt x="1078" y="779"/>
                  </a:moveTo>
                  <a:cubicBezTo>
                    <a:pt x="995" y="778"/>
                    <a:pt x="971" y="762"/>
                    <a:pt x="950" y="689"/>
                  </a:cubicBezTo>
                  <a:cubicBezTo>
                    <a:pt x="930" y="616"/>
                    <a:pt x="942" y="625"/>
                    <a:pt x="1029" y="620"/>
                  </a:cubicBezTo>
                  <a:cubicBezTo>
                    <a:pt x="1039" y="619"/>
                    <a:pt x="1056" y="618"/>
                    <a:pt x="1075" y="618"/>
                  </a:cubicBezTo>
                  <a:cubicBezTo>
                    <a:pt x="1123" y="618"/>
                    <a:pt x="1182" y="625"/>
                    <a:pt x="1176" y="666"/>
                  </a:cubicBezTo>
                  <a:cubicBezTo>
                    <a:pt x="1165" y="735"/>
                    <a:pt x="1171" y="779"/>
                    <a:pt x="1078" y="779"/>
                  </a:cubicBezTo>
                  <a:moveTo>
                    <a:pt x="526" y="808"/>
                  </a:moveTo>
                  <a:cubicBezTo>
                    <a:pt x="524" y="808"/>
                    <a:pt x="521" y="807"/>
                    <a:pt x="517" y="806"/>
                  </a:cubicBezTo>
                  <a:cubicBezTo>
                    <a:pt x="517" y="806"/>
                    <a:pt x="515" y="804"/>
                    <a:pt x="512" y="801"/>
                  </a:cubicBezTo>
                  <a:cubicBezTo>
                    <a:pt x="507" y="795"/>
                    <a:pt x="500" y="784"/>
                    <a:pt x="493" y="770"/>
                  </a:cubicBezTo>
                  <a:cubicBezTo>
                    <a:pt x="483" y="750"/>
                    <a:pt x="474" y="723"/>
                    <a:pt x="467" y="697"/>
                  </a:cubicBezTo>
                  <a:cubicBezTo>
                    <a:pt x="460" y="672"/>
                    <a:pt x="456" y="647"/>
                    <a:pt x="456" y="630"/>
                  </a:cubicBezTo>
                  <a:cubicBezTo>
                    <a:pt x="456" y="625"/>
                    <a:pt x="456" y="621"/>
                    <a:pt x="457" y="618"/>
                  </a:cubicBezTo>
                  <a:cubicBezTo>
                    <a:pt x="458" y="614"/>
                    <a:pt x="458" y="614"/>
                    <a:pt x="458" y="614"/>
                  </a:cubicBezTo>
                  <a:cubicBezTo>
                    <a:pt x="463" y="605"/>
                    <a:pt x="467" y="601"/>
                    <a:pt x="471" y="598"/>
                  </a:cubicBezTo>
                  <a:cubicBezTo>
                    <a:pt x="474" y="595"/>
                    <a:pt x="476" y="595"/>
                    <a:pt x="478" y="595"/>
                  </a:cubicBezTo>
                  <a:cubicBezTo>
                    <a:pt x="480" y="596"/>
                    <a:pt x="480" y="596"/>
                    <a:pt x="480" y="596"/>
                  </a:cubicBezTo>
                  <a:cubicBezTo>
                    <a:pt x="492" y="632"/>
                    <a:pt x="508" y="668"/>
                    <a:pt x="529" y="709"/>
                  </a:cubicBezTo>
                  <a:cubicBezTo>
                    <a:pt x="531" y="708"/>
                    <a:pt x="561" y="698"/>
                    <a:pt x="573" y="695"/>
                  </a:cubicBezTo>
                  <a:cubicBezTo>
                    <a:pt x="567" y="683"/>
                    <a:pt x="562" y="671"/>
                    <a:pt x="557" y="658"/>
                  </a:cubicBezTo>
                  <a:cubicBezTo>
                    <a:pt x="564" y="661"/>
                    <a:pt x="572" y="663"/>
                    <a:pt x="580" y="664"/>
                  </a:cubicBezTo>
                  <a:cubicBezTo>
                    <a:pt x="586" y="699"/>
                    <a:pt x="589" y="692"/>
                    <a:pt x="596" y="736"/>
                  </a:cubicBezTo>
                  <a:cubicBezTo>
                    <a:pt x="600" y="767"/>
                    <a:pt x="630" y="798"/>
                    <a:pt x="662" y="800"/>
                  </a:cubicBezTo>
                  <a:cubicBezTo>
                    <a:pt x="676" y="801"/>
                    <a:pt x="687" y="801"/>
                    <a:pt x="698" y="801"/>
                  </a:cubicBezTo>
                  <a:cubicBezTo>
                    <a:pt x="720" y="801"/>
                    <a:pt x="739" y="800"/>
                    <a:pt x="768" y="797"/>
                  </a:cubicBezTo>
                  <a:cubicBezTo>
                    <a:pt x="800" y="795"/>
                    <a:pt x="831" y="765"/>
                    <a:pt x="837" y="733"/>
                  </a:cubicBezTo>
                  <a:cubicBezTo>
                    <a:pt x="848" y="691"/>
                    <a:pt x="853" y="697"/>
                    <a:pt x="862" y="667"/>
                  </a:cubicBezTo>
                  <a:cubicBezTo>
                    <a:pt x="871" y="661"/>
                    <a:pt x="881" y="658"/>
                    <a:pt x="890" y="658"/>
                  </a:cubicBezTo>
                  <a:cubicBezTo>
                    <a:pt x="898" y="658"/>
                    <a:pt x="906" y="660"/>
                    <a:pt x="914" y="662"/>
                  </a:cubicBezTo>
                  <a:cubicBezTo>
                    <a:pt x="924" y="697"/>
                    <a:pt x="929" y="689"/>
                    <a:pt x="940" y="733"/>
                  </a:cubicBezTo>
                  <a:cubicBezTo>
                    <a:pt x="946" y="765"/>
                    <a:pt x="977" y="795"/>
                    <a:pt x="1010" y="797"/>
                  </a:cubicBezTo>
                  <a:cubicBezTo>
                    <a:pt x="1038" y="800"/>
                    <a:pt x="1057" y="801"/>
                    <a:pt x="1079" y="801"/>
                  </a:cubicBezTo>
                  <a:cubicBezTo>
                    <a:pt x="1090" y="801"/>
                    <a:pt x="1101" y="801"/>
                    <a:pt x="1115" y="800"/>
                  </a:cubicBezTo>
                  <a:cubicBezTo>
                    <a:pt x="1148" y="798"/>
                    <a:pt x="1177" y="767"/>
                    <a:pt x="1182" y="736"/>
                  </a:cubicBezTo>
                  <a:cubicBezTo>
                    <a:pt x="1188" y="691"/>
                    <a:pt x="1191" y="700"/>
                    <a:pt x="1197" y="663"/>
                  </a:cubicBezTo>
                  <a:cubicBezTo>
                    <a:pt x="1206" y="661"/>
                    <a:pt x="1214" y="658"/>
                    <a:pt x="1220" y="654"/>
                  </a:cubicBezTo>
                  <a:cubicBezTo>
                    <a:pt x="1217" y="670"/>
                    <a:pt x="1214" y="686"/>
                    <a:pt x="1209" y="703"/>
                  </a:cubicBezTo>
                  <a:cubicBezTo>
                    <a:pt x="1241" y="703"/>
                    <a:pt x="1241" y="703"/>
                    <a:pt x="1241" y="703"/>
                  </a:cubicBezTo>
                  <a:cubicBezTo>
                    <a:pt x="1257" y="683"/>
                    <a:pt x="1269" y="645"/>
                    <a:pt x="1279" y="606"/>
                  </a:cubicBezTo>
                  <a:cubicBezTo>
                    <a:pt x="1284" y="613"/>
                    <a:pt x="1284" y="613"/>
                    <a:pt x="1284" y="613"/>
                  </a:cubicBezTo>
                  <a:cubicBezTo>
                    <a:pt x="1286" y="618"/>
                    <a:pt x="1286" y="618"/>
                    <a:pt x="1286" y="618"/>
                  </a:cubicBezTo>
                  <a:cubicBezTo>
                    <a:pt x="1286" y="621"/>
                    <a:pt x="1287" y="626"/>
                    <a:pt x="1287" y="631"/>
                  </a:cubicBezTo>
                  <a:cubicBezTo>
                    <a:pt x="1287" y="644"/>
                    <a:pt x="1284" y="662"/>
                    <a:pt x="1280" y="681"/>
                  </a:cubicBezTo>
                  <a:cubicBezTo>
                    <a:pt x="1274" y="709"/>
                    <a:pt x="1265" y="740"/>
                    <a:pt x="1254" y="765"/>
                  </a:cubicBezTo>
                  <a:cubicBezTo>
                    <a:pt x="1249" y="777"/>
                    <a:pt x="1243" y="788"/>
                    <a:pt x="1238" y="795"/>
                  </a:cubicBezTo>
                  <a:cubicBezTo>
                    <a:pt x="1236" y="799"/>
                    <a:pt x="1233" y="802"/>
                    <a:pt x="1231" y="804"/>
                  </a:cubicBezTo>
                  <a:cubicBezTo>
                    <a:pt x="1228" y="806"/>
                    <a:pt x="1228" y="806"/>
                    <a:pt x="1228" y="806"/>
                  </a:cubicBezTo>
                  <a:cubicBezTo>
                    <a:pt x="1225" y="808"/>
                    <a:pt x="1222" y="808"/>
                    <a:pt x="1220" y="808"/>
                  </a:cubicBezTo>
                  <a:cubicBezTo>
                    <a:pt x="1216" y="808"/>
                    <a:pt x="1216" y="808"/>
                    <a:pt x="1216" y="808"/>
                  </a:cubicBezTo>
                  <a:cubicBezTo>
                    <a:pt x="1202" y="804"/>
                    <a:pt x="1202" y="804"/>
                    <a:pt x="1202" y="804"/>
                  </a:cubicBezTo>
                  <a:cubicBezTo>
                    <a:pt x="1197" y="819"/>
                    <a:pt x="1197" y="819"/>
                    <a:pt x="1197" y="819"/>
                  </a:cubicBezTo>
                  <a:cubicBezTo>
                    <a:pt x="1173" y="905"/>
                    <a:pt x="1136" y="985"/>
                    <a:pt x="1086" y="1043"/>
                  </a:cubicBezTo>
                  <a:cubicBezTo>
                    <a:pt x="1060" y="1072"/>
                    <a:pt x="1032" y="1095"/>
                    <a:pt x="1000" y="1111"/>
                  </a:cubicBezTo>
                  <a:cubicBezTo>
                    <a:pt x="968" y="1127"/>
                    <a:pt x="932" y="1137"/>
                    <a:pt x="892" y="1137"/>
                  </a:cubicBezTo>
                  <a:cubicBezTo>
                    <a:pt x="881" y="1137"/>
                    <a:pt x="869" y="1136"/>
                    <a:pt x="857" y="1134"/>
                  </a:cubicBezTo>
                  <a:cubicBezTo>
                    <a:pt x="782" y="1125"/>
                    <a:pt x="719" y="1089"/>
                    <a:pt x="669" y="1036"/>
                  </a:cubicBezTo>
                  <a:cubicBezTo>
                    <a:pt x="620" y="983"/>
                    <a:pt x="583" y="911"/>
                    <a:pt x="561" y="832"/>
                  </a:cubicBezTo>
                  <a:cubicBezTo>
                    <a:pt x="560" y="827"/>
                    <a:pt x="558" y="821"/>
                    <a:pt x="557" y="815"/>
                  </a:cubicBezTo>
                  <a:cubicBezTo>
                    <a:pt x="551" y="793"/>
                    <a:pt x="551" y="793"/>
                    <a:pt x="551" y="793"/>
                  </a:cubicBezTo>
                  <a:cubicBezTo>
                    <a:pt x="533" y="805"/>
                    <a:pt x="533" y="805"/>
                    <a:pt x="533" y="805"/>
                  </a:cubicBezTo>
                  <a:cubicBezTo>
                    <a:pt x="526" y="808"/>
                    <a:pt x="526" y="808"/>
                    <a:pt x="526" y="808"/>
                  </a:cubicBezTo>
                  <a:moveTo>
                    <a:pt x="837" y="431"/>
                  </a:moveTo>
                  <a:cubicBezTo>
                    <a:pt x="930" y="431"/>
                    <a:pt x="1024" y="407"/>
                    <a:pt x="1088" y="371"/>
                  </a:cubicBezTo>
                  <a:cubicBezTo>
                    <a:pt x="1123" y="352"/>
                    <a:pt x="1156" y="328"/>
                    <a:pt x="1188" y="304"/>
                  </a:cubicBezTo>
                  <a:cubicBezTo>
                    <a:pt x="1197" y="334"/>
                    <a:pt x="1248" y="449"/>
                    <a:pt x="1227" y="613"/>
                  </a:cubicBezTo>
                  <a:cubicBezTo>
                    <a:pt x="1225" y="607"/>
                    <a:pt x="1218" y="602"/>
                    <a:pt x="1211" y="602"/>
                  </a:cubicBezTo>
                  <a:cubicBezTo>
                    <a:pt x="1160" y="595"/>
                    <a:pt x="1160" y="595"/>
                    <a:pt x="1160" y="595"/>
                  </a:cubicBezTo>
                  <a:cubicBezTo>
                    <a:pt x="1156" y="594"/>
                    <a:pt x="1153" y="593"/>
                    <a:pt x="1148" y="592"/>
                  </a:cubicBezTo>
                  <a:cubicBezTo>
                    <a:pt x="1111" y="586"/>
                    <a:pt x="1083" y="584"/>
                    <a:pt x="1055" y="584"/>
                  </a:cubicBezTo>
                  <a:cubicBezTo>
                    <a:pt x="1026" y="584"/>
                    <a:pt x="997" y="587"/>
                    <a:pt x="959" y="593"/>
                  </a:cubicBezTo>
                  <a:cubicBezTo>
                    <a:pt x="951" y="594"/>
                    <a:pt x="943" y="597"/>
                    <a:pt x="936" y="601"/>
                  </a:cubicBezTo>
                  <a:cubicBezTo>
                    <a:pt x="841" y="601"/>
                    <a:pt x="841" y="601"/>
                    <a:pt x="841" y="601"/>
                  </a:cubicBezTo>
                  <a:cubicBezTo>
                    <a:pt x="834" y="597"/>
                    <a:pt x="827" y="594"/>
                    <a:pt x="818" y="593"/>
                  </a:cubicBezTo>
                  <a:cubicBezTo>
                    <a:pt x="780" y="587"/>
                    <a:pt x="752" y="584"/>
                    <a:pt x="723" y="584"/>
                  </a:cubicBezTo>
                  <a:cubicBezTo>
                    <a:pt x="694" y="584"/>
                    <a:pt x="666" y="586"/>
                    <a:pt x="629" y="592"/>
                  </a:cubicBezTo>
                  <a:cubicBezTo>
                    <a:pt x="625" y="593"/>
                    <a:pt x="621" y="594"/>
                    <a:pt x="617" y="595"/>
                  </a:cubicBezTo>
                  <a:cubicBezTo>
                    <a:pt x="561" y="602"/>
                    <a:pt x="561" y="602"/>
                    <a:pt x="561" y="602"/>
                  </a:cubicBezTo>
                  <a:cubicBezTo>
                    <a:pt x="552" y="602"/>
                    <a:pt x="545" y="608"/>
                    <a:pt x="544" y="616"/>
                  </a:cubicBezTo>
                  <a:cubicBezTo>
                    <a:pt x="516" y="513"/>
                    <a:pt x="513" y="380"/>
                    <a:pt x="571" y="305"/>
                  </a:cubicBezTo>
                  <a:cubicBezTo>
                    <a:pt x="622" y="397"/>
                    <a:pt x="728" y="431"/>
                    <a:pt x="837" y="431"/>
                  </a:cubicBezTo>
                  <a:moveTo>
                    <a:pt x="879" y="0"/>
                  </a:moveTo>
                  <a:cubicBezTo>
                    <a:pt x="643" y="0"/>
                    <a:pt x="399" y="140"/>
                    <a:pt x="440" y="425"/>
                  </a:cubicBezTo>
                  <a:cubicBezTo>
                    <a:pt x="447" y="474"/>
                    <a:pt x="460" y="522"/>
                    <a:pt x="469" y="560"/>
                  </a:cubicBezTo>
                  <a:cubicBezTo>
                    <a:pt x="470" y="562"/>
                    <a:pt x="470" y="562"/>
                    <a:pt x="470" y="562"/>
                  </a:cubicBezTo>
                  <a:cubicBezTo>
                    <a:pt x="464" y="564"/>
                    <a:pt x="458" y="566"/>
                    <a:pt x="452" y="571"/>
                  </a:cubicBezTo>
                  <a:cubicBezTo>
                    <a:pt x="445" y="576"/>
                    <a:pt x="438" y="585"/>
                    <a:pt x="432" y="595"/>
                  </a:cubicBezTo>
                  <a:cubicBezTo>
                    <a:pt x="429" y="600"/>
                    <a:pt x="427" y="606"/>
                    <a:pt x="426" y="612"/>
                  </a:cubicBezTo>
                  <a:cubicBezTo>
                    <a:pt x="425" y="618"/>
                    <a:pt x="424" y="624"/>
                    <a:pt x="424" y="630"/>
                  </a:cubicBezTo>
                  <a:cubicBezTo>
                    <a:pt x="424" y="647"/>
                    <a:pt x="427" y="666"/>
                    <a:pt x="432" y="687"/>
                  </a:cubicBezTo>
                  <a:cubicBezTo>
                    <a:pt x="439" y="718"/>
                    <a:pt x="450" y="751"/>
                    <a:pt x="462" y="779"/>
                  </a:cubicBezTo>
                  <a:cubicBezTo>
                    <a:pt x="468" y="792"/>
                    <a:pt x="475" y="805"/>
                    <a:pt x="482" y="815"/>
                  </a:cubicBezTo>
                  <a:cubicBezTo>
                    <a:pt x="485" y="820"/>
                    <a:pt x="489" y="824"/>
                    <a:pt x="493" y="828"/>
                  </a:cubicBezTo>
                  <a:cubicBezTo>
                    <a:pt x="497" y="832"/>
                    <a:pt x="501" y="835"/>
                    <a:pt x="506" y="837"/>
                  </a:cubicBezTo>
                  <a:cubicBezTo>
                    <a:pt x="513" y="840"/>
                    <a:pt x="519" y="841"/>
                    <a:pt x="526" y="841"/>
                  </a:cubicBezTo>
                  <a:cubicBezTo>
                    <a:pt x="531" y="841"/>
                    <a:pt x="531" y="841"/>
                    <a:pt x="531" y="841"/>
                  </a:cubicBezTo>
                  <a:cubicBezTo>
                    <a:pt x="531" y="842"/>
                    <a:pt x="531" y="842"/>
                    <a:pt x="531" y="842"/>
                  </a:cubicBezTo>
                  <a:cubicBezTo>
                    <a:pt x="554" y="926"/>
                    <a:pt x="593" y="1002"/>
                    <a:pt x="647" y="1060"/>
                  </a:cubicBezTo>
                  <a:cubicBezTo>
                    <a:pt x="657" y="1069"/>
                    <a:pt x="657" y="1069"/>
                    <a:pt x="657" y="1069"/>
                  </a:cubicBezTo>
                  <a:cubicBezTo>
                    <a:pt x="669" y="1192"/>
                    <a:pt x="646" y="1241"/>
                    <a:pt x="534" y="1284"/>
                  </a:cubicBezTo>
                  <a:cubicBezTo>
                    <a:pt x="307" y="1372"/>
                    <a:pt x="56" y="1419"/>
                    <a:pt x="0" y="1840"/>
                  </a:cubicBezTo>
                  <a:cubicBezTo>
                    <a:pt x="1810" y="1844"/>
                    <a:pt x="1810" y="1844"/>
                    <a:pt x="1810" y="1844"/>
                  </a:cubicBezTo>
                  <a:cubicBezTo>
                    <a:pt x="1749" y="1433"/>
                    <a:pt x="1468" y="1371"/>
                    <a:pt x="1242" y="1284"/>
                  </a:cubicBezTo>
                  <a:cubicBezTo>
                    <a:pt x="1159" y="1252"/>
                    <a:pt x="1118" y="1154"/>
                    <a:pt x="1119" y="1054"/>
                  </a:cubicBezTo>
                  <a:cubicBezTo>
                    <a:pt x="1129" y="1041"/>
                    <a:pt x="1138" y="1028"/>
                    <a:pt x="1147" y="1015"/>
                  </a:cubicBezTo>
                  <a:cubicBezTo>
                    <a:pt x="1180" y="964"/>
                    <a:pt x="1205" y="904"/>
                    <a:pt x="1224" y="841"/>
                  </a:cubicBezTo>
                  <a:cubicBezTo>
                    <a:pt x="1229" y="841"/>
                    <a:pt x="1234" y="840"/>
                    <a:pt x="1240" y="838"/>
                  </a:cubicBezTo>
                  <a:cubicBezTo>
                    <a:pt x="1247" y="834"/>
                    <a:pt x="1252" y="830"/>
                    <a:pt x="1257" y="824"/>
                  </a:cubicBezTo>
                  <a:cubicBezTo>
                    <a:pt x="1265" y="814"/>
                    <a:pt x="1272" y="801"/>
                    <a:pt x="1279" y="786"/>
                  </a:cubicBezTo>
                  <a:cubicBezTo>
                    <a:pt x="1290" y="763"/>
                    <a:pt x="1299" y="735"/>
                    <a:pt x="1306" y="708"/>
                  </a:cubicBezTo>
                  <a:cubicBezTo>
                    <a:pt x="1314" y="680"/>
                    <a:pt x="1318" y="653"/>
                    <a:pt x="1318" y="631"/>
                  </a:cubicBezTo>
                  <a:cubicBezTo>
                    <a:pt x="1318" y="624"/>
                    <a:pt x="1318" y="618"/>
                    <a:pt x="1317" y="611"/>
                  </a:cubicBezTo>
                  <a:cubicBezTo>
                    <a:pt x="1315" y="605"/>
                    <a:pt x="1313" y="599"/>
                    <a:pt x="1310" y="594"/>
                  </a:cubicBezTo>
                  <a:cubicBezTo>
                    <a:pt x="1303" y="583"/>
                    <a:pt x="1297" y="576"/>
                    <a:pt x="1289" y="570"/>
                  </a:cubicBezTo>
                  <a:cubicBezTo>
                    <a:pt x="1287" y="568"/>
                    <a:pt x="1287" y="568"/>
                    <a:pt x="1287" y="568"/>
                  </a:cubicBezTo>
                  <a:cubicBezTo>
                    <a:pt x="1294" y="534"/>
                    <a:pt x="1298" y="503"/>
                    <a:pt x="1299" y="493"/>
                  </a:cubicBezTo>
                  <a:cubicBezTo>
                    <a:pt x="1305" y="389"/>
                    <a:pt x="1297" y="237"/>
                    <a:pt x="1237" y="153"/>
                  </a:cubicBezTo>
                  <a:cubicBezTo>
                    <a:pt x="1164" y="52"/>
                    <a:pt x="1023" y="0"/>
                    <a:pt x="879" y="0"/>
                  </a:cubicBezTo>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27" name="组合 76"/>
            <p:cNvGrpSpPr/>
            <p:nvPr/>
          </p:nvGrpSpPr>
          <p:grpSpPr bwMode="auto">
            <a:xfrm>
              <a:off x="3241883" y="3044131"/>
              <a:ext cx="1489924" cy="1212389"/>
              <a:chOff x="1822164" y="3848421"/>
              <a:chExt cx="1869479" cy="1539778"/>
            </a:xfrm>
          </p:grpSpPr>
          <p:sp>
            <p:nvSpPr>
              <p:cNvPr id="28" name="矩形 47"/>
              <p:cNvSpPr>
                <a:spLocks noChangeArrowheads="1"/>
              </p:cNvSpPr>
              <p:nvPr/>
            </p:nvSpPr>
            <p:spPr bwMode="auto">
              <a:xfrm>
                <a:off x="1822164"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29"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grpSp>
        <p:nvGrpSpPr>
          <p:cNvPr id="30" name="组合 29"/>
          <p:cNvGrpSpPr/>
          <p:nvPr/>
        </p:nvGrpSpPr>
        <p:grpSpPr>
          <a:xfrm>
            <a:off x="6215880" y="2081257"/>
            <a:ext cx="2044718" cy="4258979"/>
            <a:chOff x="4956517" y="1526237"/>
            <a:chExt cx="1630450" cy="3396092"/>
          </a:xfrm>
        </p:grpSpPr>
        <p:sp>
          <p:nvSpPr>
            <p:cNvPr id="31" name="圆角矩形 30"/>
            <p:cNvSpPr/>
            <p:nvPr/>
          </p:nvSpPr>
          <p:spPr>
            <a:xfrm>
              <a:off x="4956517"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32" name="椭圆 31"/>
            <p:cNvSpPr/>
            <p:nvPr/>
          </p:nvSpPr>
          <p:spPr>
            <a:xfrm>
              <a:off x="5169514" y="1669424"/>
              <a:ext cx="1204455" cy="118950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4288" cap="flat">
              <a:noFill/>
              <a:prstDash val="solid"/>
              <a:miter lim="800000"/>
            </a:ln>
            <a:effectLst>
              <a:innerShdw blurRad="88900" dist="88900" dir="13500000">
                <a:prstClr val="black">
                  <a:alpha val="50000"/>
                </a:prstClr>
              </a:innerShdw>
            </a:effectLst>
          </p:spPr>
          <p:txBody>
            <a:bodyPr lIns="91028" tIns="45514" rIns="91028" bIns="45514"/>
            <a:lstStyle/>
            <a:p>
              <a:pPr defTabSz="1212215">
                <a:defRPr/>
              </a:pPr>
              <a:endParaRPr lang="zh-CN" altLang="en-US" sz="2385" dirty="0">
                <a:solidFill>
                  <a:srgbClr val="6C6C6C">
                    <a:lumMod val="75000"/>
                  </a:srgbClr>
                </a:solidFill>
              </a:endParaRPr>
            </a:p>
          </p:txBody>
        </p:sp>
        <p:sp>
          <p:nvSpPr>
            <p:cNvPr id="33" name="椭圆 32"/>
            <p:cNvSpPr/>
            <p:nvPr/>
          </p:nvSpPr>
          <p:spPr>
            <a:xfrm>
              <a:off x="5283739"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34" name="椭圆 33"/>
            <p:cNvSpPr/>
            <p:nvPr/>
          </p:nvSpPr>
          <p:spPr>
            <a:xfrm>
              <a:off x="5247920"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35" name="圆角矩形 34"/>
            <p:cNvSpPr/>
            <p:nvPr/>
          </p:nvSpPr>
          <p:spPr>
            <a:xfrm>
              <a:off x="509637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36" name="文本框 44"/>
            <p:cNvSpPr txBox="1">
              <a:spLocks noChangeArrowheads="1"/>
            </p:cNvSpPr>
            <p:nvPr/>
          </p:nvSpPr>
          <p:spPr bwMode="auto">
            <a:xfrm>
              <a:off x="5505252" y="4353044"/>
              <a:ext cx="583743"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a:solidFill>
                    <a:srgbClr val="6C6C6C">
                      <a:lumMod val="75000"/>
                    </a:srgbClr>
                  </a:solidFill>
                  <a:latin typeface="Impact" panose="020B0806030902050204" pitchFamily="34" charset="0"/>
                </a:rPr>
                <a:t>03</a:t>
              </a:r>
              <a:endParaRPr lang="zh-CN" altLang="en-US" sz="4015">
                <a:solidFill>
                  <a:srgbClr val="6C6C6C">
                    <a:lumMod val="75000"/>
                  </a:srgbClr>
                </a:solidFill>
                <a:latin typeface="Impact" panose="020B0806030902050204" pitchFamily="34" charset="0"/>
              </a:endParaRPr>
            </a:p>
          </p:txBody>
        </p:sp>
        <p:sp>
          <p:nvSpPr>
            <p:cNvPr id="37" name="Freeform 8"/>
            <p:cNvSpPr>
              <a:spLocks noEditPoints="1"/>
            </p:cNvSpPr>
            <p:nvPr/>
          </p:nvSpPr>
          <p:spPr bwMode="auto">
            <a:xfrm>
              <a:off x="5443224" y="1851482"/>
              <a:ext cx="665845" cy="723840"/>
            </a:xfrm>
            <a:custGeom>
              <a:avLst/>
              <a:gdLst>
                <a:gd name="T0" fmla="*/ 510842 w 1782"/>
                <a:gd name="T1" fmla="*/ 559500 h 1960"/>
                <a:gd name="T2" fmla="*/ 569893 w 1782"/>
                <a:gd name="T3" fmla="*/ 449196 h 1960"/>
                <a:gd name="T4" fmla="*/ 585359 w 1782"/>
                <a:gd name="T5" fmla="*/ 440747 h 1960"/>
                <a:gd name="T6" fmla="*/ 608792 w 1782"/>
                <a:gd name="T7" fmla="*/ 386299 h 1960"/>
                <a:gd name="T8" fmla="*/ 613479 w 1782"/>
                <a:gd name="T9" fmla="*/ 341239 h 1960"/>
                <a:gd name="T10" fmla="*/ 600825 w 1782"/>
                <a:gd name="T11" fmla="*/ 321525 h 1960"/>
                <a:gd name="T12" fmla="*/ 605043 w 1782"/>
                <a:gd name="T13" fmla="*/ 285383 h 1960"/>
                <a:gd name="T14" fmla="*/ 202462 w 1782"/>
                <a:gd name="T15" fmla="*/ 253465 h 1960"/>
                <a:gd name="T16" fmla="*/ 216522 w 1782"/>
                <a:gd name="T17" fmla="*/ 318239 h 1960"/>
                <a:gd name="T18" fmla="*/ 198713 w 1782"/>
                <a:gd name="T19" fmla="*/ 333260 h 1960"/>
                <a:gd name="T20" fmla="*/ 195432 w 1782"/>
                <a:gd name="T21" fmla="*/ 349688 h 1960"/>
                <a:gd name="T22" fmla="*/ 212773 w 1782"/>
                <a:gd name="T23" fmla="*/ 419625 h 1960"/>
                <a:gd name="T24" fmla="*/ 227301 w 1782"/>
                <a:gd name="T25" fmla="*/ 442625 h 1960"/>
                <a:gd name="T26" fmla="*/ 242767 w 1782"/>
                <a:gd name="T27" fmla="*/ 449196 h 1960"/>
                <a:gd name="T28" fmla="*/ 245579 w 1782"/>
                <a:gd name="T29" fmla="*/ 449196 h 1960"/>
                <a:gd name="T30" fmla="*/ 307911 w 1782"/>
                <a:gd name="T31" fmla="*/ 559970 h 1960"/>
                <a:gd name="T32" fmla="*/ 0 w 1782"/>
                <a:gd name="T33" fmla="*/ 917637 h 1960"/>
                <a:gd name="T34" fmla="*/ 393208 w 1782"/>
                <a:gd name="T35" fmla="*/ 822353 h 1960"/>
                <a:gd name="T36" fmla="*/ 335093 w 1782"/>
                <a:gd name="T37" fmla="*/ 822353 h 1960"/>
                <a:gd name="T38" fmla="*/ 255890 w 1782"/>
                <a:gd name="T39" fmla="*/ 671213 h 1960"/>
                <a:gd name="T40" fmla="*/ 407267 w 1782"/>
                <a:gd name="T41" fmla="*/ 742559 h 1960"/>
                <a:gd name="T42" fmla="*/ 320096 w 1782"/>
                <a:gd name="T43" fmla="*/ 570296 h 1960"/>
                <a:gd name="T44" fmla="*/ 414766 w 1782"/>
                <a:gd name="T45" fmla="*/ 603622 h 1960"/>
                <a:gd name="T46" fmla="*/ 499125 w 1782"/>
                <a:gd name="T47" fmla="*/ 570766 h 1960"/>
                <a:gd name="T48" fmla="*/ 421796 w 1782"/>
                <a:gd name="T49" fmla="*/ 743497 h 1960"/>
                <a:gd name="T50" fmla="*/ 572237 w 1782"/>
                <a:gd name="T51" fmla="*/ 671213 h 1960"/>
                <a:gd name="T52" fmla="*/ 493033 w 1782"/>
                <a:gd name="T53" fmla="*/ 822353 h 1960"/>
                <a:gd name="T54" fmla="*/ 433513 w 1782"/>
                <a:gd name="T55" fmla="*/ 829394 h 1960"/>
                <a:gd name="T56" fmla="*/ 835156 w 1782"/>
                <a:gd name="T57" fmla="*/ 919984 h 1960"/>
                <a:gd name="T58" fmla="*/ 465382 w 1782"/>
                <a:gd name="T59" fmla="*/ 575929 h 1960"/>
                <a:gd name="T60" fmla="*/ 397894 w 1782"/>
                <a:gd name="T61" fmla="*/ 586724 h 1960"/>
                <a:gd name="T62" fmla="*/ 259639 w 1782"/>
                <a:gd name="T63" fmla="*/ 444972 h 1960"/>
                <a:gd name="T64" fmla="*/ 254484 w 1782"/>
                <a:gd name="T65" fmla="*/ 426197 h 1960"/>
                <a:gd name="T66" fmla="*/ 242767 w 1782"/>
                <a:gd name="T67" fmla="*/ 433237 h 1960"/>
                <a:gd name="T68" fmla="*/ 236206 w 1782"/>
                <a:gd name="T69" fmla="*/ 429952 h 1960"/>
                <a:gd name="T70" fmla="*/ 215116 w 1782"/>
                <a:gd name="T71" fmla="*/ 381606 h 1960"/>
                <a:gd name="T72" fmla="*/ 210429 w 1782"/>
                <a:gd name="T73" fmla="*/ 344525 h 1960"/>
                <a:gd name="T74" fmla="*/ 216991 w 1782"/>
                <a:gd name="T75" fmla="*/ 334668 h 1960"/>
                <a:gd name="T76" fmla="*/ 221209 w 1782"/>
                <a:gd name="T77" fmla="*/ 333729 h 1960"/>
                <a:gd name="T78" fmla="*/ 264794 w 1782"/>
                <a:gd name="T79" fmla="*/ 380197 h 1960"/>
                <a:gd name="T80" fmla="*/ 523964 w 1782"/>
                <a:gd name="T81" fmla="*/ 314015 h 1960"/>
                <a:gd name="T82" fmla="*/ 560051 w 1782"/>
                <a:gd name="T83" fmla="*/ 386769 h 1960"/>
                <a:gd name="T84" fmla="*/ 595670 w 1782"/>
                <a:gd name="T85" fmla="*/ 338423 h 1960"/>
                <a:gd name="T86" fmla="*/ 598950 w 1782"/>
                <a:gd name="T87" fmla="*/ 344055 h 1960"/>
                <a:gd name="T88" fmla="*/ 596607 w 1782"/>
                <a:gd name="T89" fmla="*/ 373626 h 1960"/>
                <a:gd name="T90" fmla="*/ 576454 w 1782"/>
                <a:gd name="T91" fmla="*/ 427135 h 1960"/>
                <a:gd name="T92" fmla="*/ 572237 w 1782"/>
                <a:gd name="T93" fmla="*/ 432768 h 1960"/>
                <a:gd name="T94" fmla="*/ 566144 w 1782"/>
                <a:gd name="T95" fmla="*/ 433237 h 1960"/>
                <a:gd name="T96" fmla="*/ 557708 w 1782"/>
                <a:gd name="T97" fmla="*/ 438870 h 1960"/>
                <a:gd name="T98" fmla="*/ 465382 w 1782"/>
                <a:gd name="T99" fmla="*/ 575929 h 196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82" h="1960">
                  <a:moveTo>
                    <a:pt x="1215" y="1400"/>
                  </a:moveTo>
                  <a:cubicBezTo>
                    <a:pt x="1120" y="1363"/>
                    <a:pt x="1090" y="1290"/>
                    <a:pt x="1090" y="1192"/>
                  </a:cubicBezTo>
                  <a:cubicBezTo>
                    <a:pt x="1108" y="1173"/>
                    <a:pt x="1124" y="1153"/>
                    <a:pt x="1139" y="1130"/>
                  </a:cubicBezTo>
                  <a:cubicBezTo>
                    <a:pt x="1172" y="1079"/>
                    <a:pt x="1197" y="1019"/>
                    <a:pt x="1216" y="957"/>
                  </a:cubicBezTo>
                  <a:cubicBezTo>
                    <a:pt x="1221" y="956"/>
                    <a:pt x="1227" y="955"/>
                    <a:pt x="1232" y="953"/>
                  </a:cubicBezTo>
                  <a:cubicBezTo>
                    <a:pt x="1239" y="950"/>
                    <a:pt x="1244" y="945"/>
                    <a:pt x="1249" y="939"/>
                  </a:cubicBezTo>
                  <a:cubicBezTo>
                    <a:pt x="1257" y="929"/>
                    <a:pt x="1265" y="916"/>
                    <a:pt x="1272" y="901"/>
                  </a:cubicBezTo>
                  <a:cubicBezTo>
                    <a:pt x="1282" y="878"/>
                    <a:pt x="1292" y="850"/>
                    <a:pt x="1299" y="823"/>
                  </a:cubicBezTo>
                  <a:cubicBezTo>
                    <a:pt x="1306" y="795"/>
                    <a:pt x="1310" y="769"/>
                    <a:pt x="1311" y="746"/>
                  </a:cubicBezTo>
                  <a:cubicBezTo>
                    <a:pt x="1311" y="739"/>
                    <a:pt x="1310" y="733"/>
                    <a:pt x="1309" y="727"/>
                  </a:cubicBezTo>
                  <a:cubicBezTo>
                    <a:pt x="1308" y="720"/>
                    <a:pt x="1306" y="715"/>
                    <a:pt x="1302" y="709"/>
                  </a:cubicBezTo>
                  <a:cubicBezTo>
                    <a:pt x="1296" y="699"/>
                    <a:pt x="1289" y="691"/>
                    <a:pt x="1282" y="685"/>
                  </a:cubicBezTo>
                  <a:cubicBezTo>
                    <a:pt x="1279" y="684"/>
                    <a:pt x="1279" y="684"/>
                    <a:pt x="1279" y="684"/>
                  </a:cubicBezTo>
                  <a:cubicBezTo>
                    <a:pt x="1286" y="649"/>
                    <a:pt x="1290" y="619"/>
                    <a:pt x="1291" y="608"/>
                  </a:cubicBezTo>
                  <a:cubicBezTo>
                    <a:pt x="1322" y="128"/>
                    <a:pt x="846" y="0"/>
                    <a:pt x="614" y="214"/>
                  </a:cubicBezTo>
                  <a:cubicBezTo>
                    <a:pt x="604" y="222"/>
                    <a:pt x="378" y="224"/>
                    <a:pt x="432" y="540"/>
                  </a:cubicBezTo>
                  <a:cubicBezTo>
                    <a:pt x="441" y="589"/>
                    <a:pt x="452" y="637"/>
                    <a:pt x="462" y="675"/>
                  </a:cubicBezTo>
                  <a:cubicBezTo>
                    <a:pt x="462" y="678"/>
                    <a:pt x="462" y="678"/>
                    <a:pt x="462" y="678"/>
                  </a:cubicBezTo>
                  <a:cubicBezTo>
                    <a:pt x="456" y="679"/>
                    <a:pt x="450" y="682"/>
                    <a:pt x="445" y="686"/>
                  </a:cubicBezTo>
                  <a:cubicBezTo>
                    <a:pt x="437" y="692"/>
                    <a:pt x="431" y="700"/>
                    <a:pt x="424" y="710"/>
                  </a:cubicBezTo>
                  <a:cubicBezTo>
                    <a:pt x="421" y="716"/>
                    <a:pt x="419" y="721"/>
                    <a:pt x="418" y="727"/>
                  </a:cubicBezTo>
                  <a:cubicBezTo>
                    <a:pt x="417" y="733"/>
                    <a:pt x="417" y="739"/>
                    <a:pt x="417" y="745"/>
                  </a:cubicBezTo>
                  <a:cubicBezTo>
                    <a:pt x="417" y="762"/>
                    <a:pt x="420" y="782"/>
                    <a:pt x="424" y="803"/>
                  </a:cubicBezTo>
                  <a:cubicBezTo>
                    <a:pt x="431" y="834"/>
                    <a:pt x="442" y="867"/>
                    <a:pt x="454" y="894"/>
                  </a:cubicBezTo>
                  <a:cubicBezTo>
                    <a:pt x="461" y="908"/>
                    <a:pt x="467" y="920"/>
                    <a:pt x="474" y="930"/>
                  </a:cubicBezTo>
                  <a:cubicBezTo>
                    <a:pt x="478" y="935"/>
                    <a:pt x="481" y="940"/>
                    <a:pt x="485" y="943"/>
                  </a:cubicBezTo>
                  <a:cubicBezTo>
                    <a:pt x="489" y="947"/>
                    <a:pt x="493" y="951"/>
                    <a:pt x="499" y="953"/>
                  </a:cubicBezTo>
                  <a:cubicBezTo>
                    <a:pt x="505" y="955"/>
                    <a:pt x="512" y="957"/>
                    <a:pt x="518" y="957"/>
                  </a:cubicBezTo>
                  <a:cubicBezTo>
                    <a:pt x="523" y="956"/>
                    <a:pt x="523" y="956"/>
                    <a:pt x="523" y="956"/>
                  </a:cubicBezTo>
                  <a:cubicBezTo>
                    <a:pt x="524" y="957"/>
                    <a:pt x="524" y="957"/>
                    <a:pt x="524" y="957"/>
                  </a:cubicBezTo>
                  <a:cubicBezTo>
                    <a:pt x="546" y="1041"/>
                    <a:pt x="585" y="1117"/>
                    <a:pt x="640" y="1175"/>
                  </a:cubicBezTo>
                  <a:cubicBezTo>
                    <a:pt x="645" y="1181"/>
                    <a:pt x="651" y="1187"/>
                    <a:pt x="657" y="1193"/>
                  </a:cubicBezTo>
                  <a:cubicBezTo>
                    <a:pt x="668" y="1310"/>
                    <a:pt x="643" y="1357"/>
                    <a:pt x="534" y="1400"/>
                  </a:cubicBezTo>
                  <a:cubicBezTo>
                    <a:pt x="307" y="1487"/>
                    <a:pt x="56" y="1534"/>
                    <a:pt x="0" y="1955"/>
                  </a:cubicBezTo>
                  <a:cubicBezTo>
                    <a:pt x="801" y="1957"/>
                    <a:pt x="801" y="1957"/>
                    <a:pt x="801" y="1957"/>
                  </a:cubicBezTo>
                  <a:cubicBezTo>
                    <a:pt x="839" y="1752"/>
                    <a:pt x="839" y="1752"/>
                    <a:pt x="839" y="1752"/>
                  </a:cubicBezTo>
                  <a:cubicBezTo>
                    <a:pt x="784" y="1692"/>
                    <a:pt x="784" y="1692"/>
                    <a:pt x="784" y="1692"/>
                  </a:cubicBezTo>
                  <a:cubicBezTo>
                    <a:pt x="715" y="1752"/>
                    <a:pt x="715" y="1752"/>
                    <a:pt x="715" y="1752"/>
                  </a:cubicBezTo>
                  <a:cubicBezTo>
                    <a:pt x="519" y="1439"/>
                    <a:pt x="519" y="1439"/>
                    <a:pt x="519" y="1439"/>
                  </a:cubicBezTo>
                  <a:cubicBezTo>
                    <a:pt x="546" y="1430"/>
                    <a:pt x="546" y="1430"/>
                    <a:pt x="546" y="1430"/>
                  </a:cubicBezTo>
                  <a:cubicBezTo>
                    <a:pt x="721" y="1710"/>
                    <a:pt x="721" y="1710"/>
                    <a:pt x="721" y="1710"/>
                  </a:cubicBezTo>
                  <a:cubicBezTo>
                    <a:pt x="869" y="1582"/>
                    <a:pt x="869" y="1582"/>
                    <a:pt x="869" y="1582"/>
                  </a:cubicBezTo>
                  <a:cubicBezTo>
                    <a:pt x="590" y="1404"/>
                    <a:pt x="590" y="1404"/>
                    <a:pt x="590" y="1404"/>
                  </a:cubicBezTo>
                  <a:cubicBezTo>
                    <a:pt x="657" y="1369"/>
                    <a:pt x="689" y="1328"/>
                    <a:pt x="683" y="1215"/>
                  </a:cubicBezTo>
                  <a:cubicBezTo>
                    <a:pt x="730" y="1251"/>
                    <a:pt x="784" y="1275"/>
                    <a:pt x="846" y="1283"/>
                  </a:cubicBezTo>
                  <a:cubicBezTo>
                    <a:pt x="859" y="1285"/>
                    <a:pt x="872" y="1286"/>
                    <a:pt x="885" y="1286"/>
                  </a:cubicBezTo>
                  <a:cubicBezTo>
                    <a:pt x="929" y="1286"/>
                    <a:pt x="970" y="1275"/>
                    <a:pt x="1006" y="1257"/>
                  </a:cubicBezTo>
                  <a:cubicBezTo>
                    <a:pt x="1027" y="1246"/>
                    <a:pt x="1047" y="1232"/>
                    <a:pt x="1065" y="1216"/>
                  </a:cubicBezTo>
                  <a:cubicBezTo>
                    <a:pt x="1065" y="1287"/>
                    <a:pt x="1093" y="1359"/>
                    <a:pt x="1160" y="1403"/>
                  </a:cubicBezTo>
                  <a:cubicBezTo>
                    <a:pt x="900" y="1584"/>
                    <a:pt x="900" y="1584"/>
                    <a:pt x="900" y="1584"/>
                  </a:cubicBezTo>
                  <a:cubicBezTo>
                    <a:pt x="1045" y="1710"/>
                    <a:pt x="1045" y="1710"/>
                    <a:pt x="1045" y="1710"/>
                  </a:cubicBezTo>
                  <a:cubicBezTo>
                    <a:pt x="1221" y="1430"/>
                    <a:pt x="1221" y="1430"/>
                    <a:pt x="1221" y="1430"/>
                  </a:cubicBezTo>
                  <a:cubicBezTo>
                    <a:pt x="1247" y="1439"/>
                    <a:pt x="1247" y="1439"/>
                    <a:pt x="1247" y="1439"/>
                  </a:cubicBezTo>
                  <a:cubicBezTo>
                    <a:pt x="1052" y="1752"/>
                    <a:pt x="1052" y="1752"/>
                    <a:pt x="1052" y="1752"/>
                  </a:cubicBezTo>
                  <a:cubicBezTo>
                    <a:pt x="986" y="1695"/>
                    <a:pt x="986" y="1695"/>
                    <a:pt x="986" y="1695"/>
                  </a:cubicBezTo>
                  <a:cubicBezTo>
                    <a:pt x="925" y="1767"/>
                    <a:pt x="925" y="1767"/>
                    <a:pt x="925" y="1767"/>
                  </a:cubicBezTo>
                  <a:cubicBezTo>
                    <a:pt x="971" y="1958"/>
                    <a:pt x="971" y="1958"/>
                    <a:pt x="971" y="1958"/>
                  </a:cubicBezTo>
                  <a:cubicBezTo>
                    <a:pt x="1782" y="1960"/>
                    <a:pt x="1782" y="1960"/>
                    <a:pt x="1782" y="1960"/>
                  </a:cubicBezTo>
                  <a:cubicBezTo>
                    <a:pt x="1722" y="1548"/>
                    <a:pt x="1440" y="1487"/>
                    <a:pt x="1215" y="1400"/>
                  </a:cubicBezTo>
                  <a:close/>
                  <a:moveTo>
                    <a:pt x="993" y="1227"/>
                  </a:moveTo>
                  <a:cubicBezTo>
                    <a:pt x="961" y="1243"/>
                    <a:pt x="925" y="1252"/>
                    <a:pt x="885" y="1252"/>
                  </a:cubicBezTo>
                  <a:cubicBezTo>
                    <a:pt x="873" y="1252"/>
                    <a:pt x="862" y="1251"/>
                    <a:pt x="849" y="1250"/>
                  </a:cubicBezTo>
                  <a:cubicBezTo>
                    <a:pt x="774" y="1240"/>
                    <a:pt x="712" y="1204"/>
                    <a:pt x="662" y="1151"/>
                  </a:cubicBezTo>
                  <a:cubicBezTo>
                    <a:pt x="612" y="1098"/>
                    <a:pt x="575" y="1027"/>
                    <a:pt x="554" y="948"/>
                  </a:cubicBezTo>
                  <a:cubicBezTo>
                    <a:pt x="552" y="942"/>
                    <a:pt x="551" y="936"/>
                    <a:pt x="549" y="930"/>
                  </a:cubicBezTo>
                  <a:cubicBezTo>
                    <a:pt x="543" y="908"/>
                    <a:pt x="543" y="908"/>
                    <a:pt x="543" y="908"/>
                  </a:cubicBezTo>
                  <a:cubicBezTo>
                    <a:pt x="525" y="921"/>
                    <a:pt x="525" y="921"/>
                    <a:pt x="525" y="921"/>
                  </a:cubicBezTo>
                  <a:cubicBezTo>
                    <a:pt x="518" y="923"/>
                    <a:pt x="518" y="923"/>
                    <a:pt x="518" y="923"/>
                  </a:cubicBezTo>
                  <a:cubicBezTo>
                    <a:pt x="516" y="923"/>
                    <a:pt x="513" y="923"/>
                    <a:pt x="510" y="921"/>
                  </a:cubicBezTo>
                  <a:cubicBezTo>
                    <a:pt x="510" y="921"/>
                    <a:pt x="507" y="920"/>
                    <a:pt x="504" y="916"/>
                  </a:cubicBezTo>
                  <a:cubicBezTo>
                    <a:pt x="499" y="910"/>
                    <a:pt x="492" y="899"/>
                    <a:pt x="486" y="885"/>
                  </a:cubicBezTo>
                  <a:cubicBezTo>
                    <a:pt x="476" y="865"/>
                    <a:pt x="466" y="838"/>
                    <a:pt x="459" y="813"/>
                  </a:cubicBezTo>
                  <a:cubicBezTo>
                    <a:pt x="452" y="787"/>
                    <a:pt x="448" y="762"/>
                    <a:pt x="448" y="745"/>
                  </a:cubicBezTo>
                  <a:cubicBezTo>
                    <a:pt x="448" y="741"/>
                    <a:pt x="448" y="737"/>
                    <a:pt x="449" y="734"/>
                  </a:cubicBezTo>
                  <a:cubicBezTo>
                    <a:pt x="450" y="729"/>
                    <a:pt x="450" y="729"/>
                    <a:pt x="450" y="729"/>
                  </a:cubicBezTo>
                  <a:cubicBezTo>
                    <a:pt x="455" y="721"/>
                    <a:pt x="460" y="716"/>
                    <a:pt x="463" y="713"/>
                  </a:cubicBezTo>
                  <a:cubicBezTo>
                    <a:pt x="467" y="711"/>
                    <a:pt x="469" y="710"/>
                    <a:pt x="470" y="710"/>
                  </a:cubicBezTo>
                  <a:cubicBezTo>
                    <a:pt x="472" y="711"/>
                    <a:pt x="472" y="711"/>
                    <a:pt x="472" y="711"/>
                  </a:cubicBezTo>
                  <a:cubicBezTo>
                    <a:pt x="484" y="747"/>
                    <a:pt x="501" y="783"/>
                    <a:pt x="522" y="824"/>
                  </a:cubicBezTo>
                  <a:cubicBezTo>
                    <a:pt x="524" y="824"/>
                    <a:pt x="554" y="813"/>
                    <a:pt x="565" y="810"/>
                  </a:cubicBezTo>
                  <a:cubicBezTo>
                    <a:pt x="471" y="620"/>
                    <a:pt x="591" y="447"/>
                    <a:pt x="602" y="411"/>
                  </a:cubicBezTo>
                  <a:cubicBezTo>
                    <a:pt x="670" y="568"/>
                    <a:pt x="962" y="718"/>
                    <a:pt x="1118" y="669"/>
                  </a:cubicBezTo>
                  <a:cubicBezTo>
                    <a:pt x="1154" y="658"/>
                    <a:pt x="1191" y="641"/>
                    <a:pt x="1215" y="608"/>
                  </a:cubicBezTo>
                  <a:cubicBezTo>
                    <a:pt x="1218" y="665"/>
                    <a:pt x="1227" y="749"/>
                    <a:pt x="1195" y="824"/>
                  </a:cubicBezTo>
                  <a:cubicBezTo>
                    <a:pt x="1234" y="818"/>
                    <a:pt x="1234" y="818"/>
                    <a:pt x="1234" y="818"/>
                  </a:cubicBezTo>
                  <a:cubicBezTo>
                    <a:pt x="1249" y="798"/>
                    <a:pt x="1262" y="760"/>
                    <a:pt x="1271" y="721"/>
                  </a:cubicBezTo>
                  <a:cubicBezTo>
                    <a:pt x="1276" y="728"/>
                    <a:pt x="1276" y="728"/>
                    <a:pt x="1276" y="728"/>
                  </a:cubicBezTo>
                  <a:cubicBezTo>
                    <a:pt x="1278" y="733"/>
                    <a:pt x="1278" y="733"/>
                    <a:pt x="1278" y="733"/>
                  </a:cubicBezTo>
                  <a:cubicBezTo>
                    <a:pt x="1279" y="737"/>
                    <a:pt x="1279" y="741"/>
                    <a:pt x="1279" y="746"/>
                  </a:cubicBezTo>
                  <a:cubicBezTo>
                    <a:pt x="1279" y="759"/>
                    <a:pt x="1277" y="777"/>
                    <a:pt x="1273" y="796"/>
                  </a:cubicBezTo>
                  <a:cubicBezTo>
                    <a:pt x="1267" y="824"/>
                    <a:pt x="1257" y="856"/>
                    <a:pt x="1246" y="880"/>
                  </a:cubicBezTo>
                  <a:cubicBezTo>
                    <a:pt x="1241" y="892"/>
                    <a:pt x="1235" y="903"/>
                    <a:pt x="1230" y="910"/>
                  </a:cubicBezTo>
                  <a:cubicBezTo>
                    <a:pt x="1228" y="914"/>
                    <a:pt x="1226" y="917"/>
                    <a:pt x="1224" y="919"/>
                  </a:cubicBezTo>
                  <a:cubicBezTo>
                    <a:pt x="1221" y="922"/>
                    <a:pt x="1221" y="922"/>
                    <a:pt x="1221" y="922"/>
                  </a:cubicBezTo>
                  <a:cubicBezTo>
                    <a:pt x="1217" y="923"/>
                    <a:pt x="1214" y="924"/>
                    <a:pt x="1212" y="924"/>
                  </a:cubicBezTo>
                  <a:cubicBezTo>
                    <a:pt x="1208" y="923"/>
                    <a:pt x="1208" y="923"/>
                    <a:pt x="1208" y="923"/>
                  </a:cubicBezTo>
                  <a:cubicBezTo>
                    <a:pt x="1194" y="919"/>
                    <a:pt x="1194" y="919"/>
                    <a:pt x="1194" y="919"/>
                  </a:cubicBezTo>
                  <a:cubicBezTo>
                    <a:pt x="1190" y="935"/>
                    <a:pt x="1190" y="935"/>
                    <a:pt x="1190" y="935"/>
                  </a:cubicBezTo>
                  <a:cubicBezTo>
                    <a:pt x="1165" y="1020"/>
                    <a:pt x="1128" y="1101"/>
                    <a:pt x="1078" y="1158"/>
                  </a:cubicBezTo>
                  <a:cubicBezTo>
                    <a:pt x="1053" y="1187"/>
                    <a:pt x="1024" y="1211"/>
                    <a:pt x="993" y="1227"/>
                  </a:cubicBez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38" name="组合 79"/>
            <p:cNvGrpSpPr/>
            <p:nvPr/>
          </p:nvGrpSpPr>
          <p:grpSpPr bwMode="auto">
            <a:xfrm>
              <a:off x="5029286" y="3044130"/>
              <a:ext cx="1491190" cy="1212389"/>
              <a:chOff x="1822164" y="3848421"/>
              <a:chExt cx="1869479" cy="1539778"/>
            </a:xfrm>
          </p:grpSpPr>
          <p:sp>
            <p:nvSpPr>
              <p:cNvPr id="39" name="矩形 47"/>
              <p:cNvSpPr>
                <a:spLocks noChangeArrowheads="1"/>
              </p:cNvSpPr>
              <p:nvPr/>
            </p:nvSpPr>
            <p:spPr bwMode="auto">
              <a:xfrm>
                <a:off x="1822164"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40"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grpSp>
        <p:nvGrpSpPr>
          <p:cNvPr id="41" name="组合 40"/>
          <p:cNvGrpSpPr/>
          <p:nvPr/>
        </p:nvGrpSpPr>
        <p:grpSpPr>
          <a:xfrm>
            <a:off x="8500359" y="2081257"/>
            <a:ext cx="2044718" cy="4258979"/>
            <a:chOff x="6778151" y="1526237"/>
            <a:chExt cx="1630450" cy="3396092"/>
          </a:xfrm>
        </p:grpSpPr>
        <p:sp>
          <p:nvSpPr>
            <p:cNvPr id="42" name="圆角矩形 41"/>
            <p:cNvSpPr/>
            <p:nvPr/>
          </p:nvSpPr>
          <p:spPr>
            <a:xfrm>
              <a:off x="6778151" y="1526237"/>
              <a:ext cx="1630450" cy="3396092"/>
            </a:xfrm>
            <a:prstGeom prst="roundRect">
              <a:avLst>
                <a:gd name="adj" fmla="val 50000"/>
              </a:avLst>
            </a:prstGeom>
            <a:gradFill flip="none" rotWithShape="1">
              <a:gsLst>
                <a:gs pos="0">
                  <a:srgbClr val="F0F0F0"/>
                </a:gs>
                <a:gs pos="100000">
                  <a:srgbClr val="F1F1F1"/>
                </a:gs>
              </a:gsLst>
              <a:lin ang="2700000" scaled="1"/>
              <a:tileRect/>
            </a:gradFill>
            <a:ln w="38100">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43" name="椭圆 42"/>
            <p:cNvSpPr/>
            <p:nvPr/>
          </p:nvSpPr>
          <p:spPr>
            <a:xfrm>
              <a:off x="6991147" y="1669424"/>
              <a:ext cx="1204455" cy="118950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4288" cap="flat">
              <a:noFill/>
              <a:prstDash val="solid"/>
              <a:miter lim="800000"/>
            </a:ln>
            <a:effectLst>
              <a:innerShdw blurRad="88900" dist="63500" dir="13500000">
                <a:prstClr val="black">
                  <a:alpha val="50000"/>
                </a:prstClr>
              </a:innerShdw>
            </a:effectLst>
          </p:spPr>
          <p:txBody>
            <a:bodyPr lIns="91028" tIns="45514" rIns="91028" bIns="45514"/>
            <a:lstStyle/>
            <a:p>
              <a:pPr defTabSz="1212215">
                <a:defRPr/>
              </a:pPr>
              <a:endParaRPr lang="zh-CN" altLang="en-US" sz="2385" dirty="0">
                <a:solidFill>
                  <a:srgbClr val="6C6C6C">
                    <a:lumMod val="75000"/>
                  </a:srgbClr>
                </a:solidFill>
              </a:endParaRPr>
            </a:p>
          </p:txBody>
        </p:sp>
        <p:sp>
          <p:nvSpPr>
            <p:cNvPr id="44" name="椭圆 43"/>
            <p:cNvSpPr/>
            <p:nvPr/>
          </p:nvSpPr>
          <p:spPr>
            <a:xfrm>
              <a:off x="7105372" y="1775955"/>
              <a:ext cx="976005" cy="963892"/>
            </a:xfrm>
            <a:prstGeom prst="ellipse">
              <a:avLst/>
            </a:prstGeom>
            <a:gradFill flip="none" rotWithShape="1">
              <a:gsLst>
                <a:gs pos="0">
                  <a:srgbClr val="F0F0F0"/>
                </a:gs>
                <a:gs pos="100000">
                  <a:srgbClr val="F1F1F1"/>
                </a:gs>
              </a:gsLst>
              <a:lin ang="2700000" scaled="1"/>
              <a:tileRect/>
            </a:gra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028" tIns="45514" rIns="91028" bIns="45514" anchor="ctr"/>
            <a:lstStyle/>
            <a:p>
              <a:pPr algn="ctr" defTabSz="1212215">
                <a:defRPr/>
              </a:pPr>
              <a:endParaRPr lang="zh-CN" altLang="en-US" sz="2385">
                <a:solidFill>
                  <a:srgbClr val="6C6C6C">
                    <a:lumMod val="75000"/>
                  </a:srgbClr>
                </a:solidFill>
              </a:endParaRPr>
            </a:p>
          </p:txBody>
        </p:sp>
        <p:sp>
          <p:nvSpPr>
            <p:cNvPr id="45" name="椭圆 44"/>
            <p:cNvSpPr/>
            <p:nvPr/>
          </p:nvSpPr>
          <p:spPr>
            <a:xfrm>
              <a:off x="7069553" y="1750691"/>
              <a:ext cx="1027169" cy="1014420"/>
            </a:xfrm>
            <a:prstGeom prst="ellipse">
              <a:avLst/>
            </a:prstGeom>
            <a:no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1212215">
                <a:defRPr/>
              </a:pPr>
              <a:endParaRPr lang="zh-CN" altLang="en-US" sz="4015" dirty="0">
                <a:solidFill>
                  <a:srgbClr val="6C6C6C">
                    <a:lumMod val="75000"/>
                  </a:srgbClr>
                </a:solidFill>
                <a:ea typeface="方正超粗黑简体" panose="03000509000000000000" pitchFamily="65" charset="-122"/>
              </a:endParaRPr>
            </a:p>
          </p:txBody>
        </p:sp>
        <p:sp>
          <p:nvSpPr>
            <p:cNvPr id="46" name="圆角矩形 45"/>
            <p:cNvSpPr/>
            <p:nvPr/>
          </p:nvSpPr>
          <p:spPr>
            <a:xfrm>
              <a:off x="6917957" y="4278035"/>
              <a:ext cx="1330425" cy="37505"/>
            </a:xfrm>
            <a:prstGeom prst="roundRect">
              <a:avLst>
                <a:gd name="adj" fmla="val 50000"/>
              </a:avLst>
            </a:prstGeom>
            <a:gradFill flip="none" rotWithShape="1">
              <a:gsLst>
                <a:gs pos="28000">
                  <a:srgbClr val="E6E6E6"/>
                </a:gs>
                <a:gs pos="46000">
                  <a:srgbClr val="F9F9F9"/>
                </a:gs>
                <a:gs pos="0">
                  <a:srgbClr val="E6E6E6"/>
                </a:gs>
              </a:gsLst>
              <a:lin ang="5400000" scaled="0"/>
              <a:tileRect/>
            </a:gradFill>
            <a:ln w="76200" cap="flat" cmpd="sng" algn="ctr">
              <a:noFill/>
              <a:prstDash val="solid"/>
              <a:miter lim="800000"/>
            </a:ln>
            <a:effectLst/>
          </p:spPr>
          <p:txBody>
            <a:bodyPr lIns="91028" tIns="45514" rIns="91028" bIns="45514" anchor="ctr"/>
            <a:lstStyle/>
            <a:p>
              <a:pPr algn="ctr" defTabSz="1212215">
                <a:defRPr/>
              </a:pPr>
              <a:endParaRPr lang="zh-CN" altLang="en-US" sz="2385" kern="0">
                <a:solidFill>
                  <a:srgbClr val="6C6C6C">
                    <a:lumMod val="75000"/>
                  </a:srgbClr>
                </a:solidFill>
              </a:endParaRPr>
            </a:p>
          </p:txBody>
        </p:sp>
        <p:sp>
          <p:nvSpPr>
            <p:cNvPr id="53" name="文本框 69"/>
            <p:cNvSpPr txBox="1">
              <a:spLocks noChangeArrowheads="1"/>
            </p:cNvSpPr>
            <p:nvPr/>
          </p:nvSpPr>
          <p:spPr bwMode="auto">
            <a:xfrm>
              <a:off x="7326832" y="4353044"/>
              <a:ext cx="570960" cy="565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028" tIns="45514" rIns="91028" bIns="45514">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fontAlgn="base">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defTabSz="1212215" fontAlgn="base">
                <a:spcBef>
                  <a:spcPct val="0"/>
                </a:spcBef>
                <a:spcAft>
                  <a:spcPct val="0"/>
                </a:spcAft>
              </a:pPr>
              <a:r>
                <a:rPr lang="en-US" altLang="zh-CN" sz="4015">
                  <a:solidFill>
                    <a:srgbClr val="6C6C6C">
                      <a:lumMod val="75000"/>
                    </a:srgbClr>
                  </a:solidFill>
                  <a:latin typeface="Impact" panose="020B0806030902050204" pitchFamily="34" charset="0"/>
                </a:rPr>
                <a:t>04</a:t>
              </a:r>
              <a:endParaRPr lang="zh-CN" altLang="en-US" sz="4015">
                <a:solidFill>
                  <a:srgbClr val="6C6C6C">
                    <a:lumMod val="75000"/>
                  </a:srgbClr>
                </a:solidFill>
                <a:latin typeface="Impact" panose="020B0806030902050204" pitchFamily="34" charset="0"/>
              </a:endParaRPr>
            </a:p>
          </p:txBody>
        </p:sp>
        <p:sp>
          <p:nvSpPr>
            <p:cNvPr id="54" name="Freeform 5"/>
            <p:cNvSpPr>
              <a:spLocks noEditPoints="1"/>
            </p:cNvSpPr>
            <p:nvPr/>
          </p:nvSpPr>
          <p:spPr bwMode="auto">
            <a:xfrm>
              <a:off x="7271133" y="1883986"/>
              <a:ext cx="649390" cy="658832"/>
            </a:xfrm>
            <a:custGeom>
              <a:avLst/>
              <a:gdLst>
                <a:gd name="T0" fmla="*/ 410599 w 1737"/>
                <a:gd name="T1" fmla="*/ 745434 h 1781"/>
                <a:gd name="T2" fmla="*/ 209987 w 1737"/>
                <a:gd name="T3" fmla="*/ 616344 h 1781"/>
                <a:gd name="T4" fmla="*/ 210924 w 1737"/>
                <a:gd name="T5" fmla="*/ 616344 h 1781"/>
                <a:gd name="T6" fmla="*/ 250766 w 1737"/>
                <a:gd name="T7" fmla="*/ 601323 h 1781"/>
                <a:gd name="T8" fmla="*/ 320136 w 1737"/>
                <a:gd name="T9" fmla="*/ 506970 h 1781"/>
                <a:gd name="T10" fmla="*/ 318261 w 1737"/>
                <a:gd name="T11" fmla="*/ 501337 h 1781"/>
                <a:gd name="T12" fmla="*/ 391382 w 1737"/>
                <a:gd name="T13" fmla="*/ 530910 h 1781"/>
                <a:gd name="T14" fmla="*/ 409662 w 1737"/>
                <a:gd name="T15" fmla="*/ 531849 h 1781"/>
                <a:gd name="T16" fmla="*/ 466377 w 1737"/>
                <a:gd name="T17" fmla="*/ 518705 h 1781"/>
                <a:gd name="T18" fmla="*/ 489813 w 1737"/>
                <a:gd name="T19" fmla="*/ 503215 h 1781"/>
                <a:gd name="T20" fmla="*/ 490751 w 1737"/>
                <a:gd name="T21" fmla="*/ 509317 h 1781"/>
                <a:gd name="T22" fmla="*/ 558715 w 1737"/>
                <a:gd name="T23" fmla="*/ 601323 h 1781"/>
                <a:gd name="T24" fmla="*/ 597619 w 1737"/>
                <a:gd name="T25" fmla="*/ 615875 h 1781"/>
                <a:gd name="T26" fmla="*/ 410599 w 1737"/>
                <a:gd name="T27" fmla="*/ 745434 h 1781"/>
                <a:gd name="T28" fmla="*/ 231079 w 1737"/>
                <a:gd name="T29" fmla="*/ 277425 h 1781"/>
                <a:gd name="T30" fmla="*/ 311231 w 1737"/>
                <a:gd name="T31" fmla="*/ 118762 h 1781"/>
                <a:gd name="T32" fmla="*/ 498719 w 1737"/>
                <a:gd name="T33" fmla="*/ 324836 h 1781"/>
                <a:gd name="T34" fmla="*/ 458409 w 1737"/>
                <a:gd name="T35" fmla="*/ 237525 h 1781"/>
                <a:gd name="T36" fmla="*/ 525905 w 1737"/>
                <a:gd name="T37" fmla="*/ 345021 h 1781"/>
                <a:gd name="T38" fmla="*/ 502469 w 1737"/>
                <a:gd name="T39" fmla="*/ 469417 h 1781"/>
                <a:gd name="T40" fmla="*/ 500125 w 1737"/>
                <a:gd name="T41" fmla="*/ 472233 h 1781"/>
                <a:gd name="T42" fmla="*/ 460284 w 1737"/>
                <a:gd name="T43" fmla="*/ 504153 h 1781"/>
                <a:gd name="T44" fmla="*/ 409662 w 1737"/>
                <a:gd name="T45" fmla="*/ 516358 h 1781"/>
                <a:gd name="T46" fmla="*/ 393257 w 1737"/>
                <a:gd name="T47" fmla="*/ 514950 h 1781"/>
                <a:gd name="T48" fmla="*/ 305606 w 1737"/>
                <a:gd name="T49" fmla="*/ 468947 h 1781"/>
                <a:gd name="T50" fmla="*/ 255922 w 1737"/>
                <a:gd name="T51" fmla="*/ 376472 h 1781"/>
                <a:gd name="T52" fmla="*/ 250766 w 1737"/>
                <a:gd name="T53" fmla="*/ 377411 h 1781"/>
                <a:gd name="T54" fmla="*/ 242329 w 1737"/>
                <a:gd name="T55" fmla="*/ 375533 h 1781"/>
                <a:gd name="T56" fmla="*/ 225455 w 1737"/>
                <a:gd name="T57" fmla="*/ 276486 h 1781"/>
                <a:gd name="T58" fmla="*/ 231079 w 1737"/>
                <a:gd name="T59" fmla="*/ 277425 h 1781"/>
                <a:gd name="T60" fmla="*/ 375445 w 1737"/>
                <a:gd name="T61" fmla="*/ 0 h 1781"/>
                <a:gd name="T62" fmla="*/ 322480 w 1737"/>
                <a:gd name="T63" fmla="*/ 5633 h 1781"/>
                <a:gd name="T64" fmla="*/ 153740 w 1737"/>
                <a:gd name="T65" fmla="*/ 247852 h 1781"/>
                <a:gd name="T66" fmla="*/ 155147 w 1737"/>
                <a:gd name="T67" fmla="*/ 279303 h 1781"/>
                <a:gd name="T68" fmla="*/ 170614 w 1737"/>
                <a:gd name="T69" fmla="*/ 613058 h 1781"/>
                <a:gd name="T70" fmla="*/ 0 w 1737"/>
                <a:gd name="T71" fmla="*/ 836031 h 1781"/>
                <a:gd name="T72" fmla="*/ 814168 w 1737"/>
                <a:gd name="T73" fmla="*/ 836031 h 1781"/>
                <a:gd name="T74" fmla="*/ 643554 w 1737"/>
                <a:gd name="T75" fmla="*/ 613997 h 1781"/>
                <a:gd name="T76" fmla="*/ 619649 w 1737"/>
                <a:gd name="T77" fmla="*/ 316387 h 1781"/>
                <a:gd name="T78" fmla="*/ 567152 w 1737"/>
                <a:gd name="T79" fmla="*/ 69943 h 1781"/>
                <a:gd name="T80" fmla="*/ 375445 w 1737"/>
                <a:gd name="T81" fmla="*/ 0 h 178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737" h="1781">
                  <a:moveTo>
                    <a:pt x="876" y="1588"/>
                  </a:moveTo>
                  <a:cubicBezTo>
                    <a:pt x="865" y="1581"/>
                    <a:pt x="528" y="1383"/>
                    <a:pt x="448" y="1313"/>
                  </a:cubicBezTo>
                  <a:cubicBezTo>
                    <a:pt x="450" y="1313"/>
                    <a:pt x="450" y="1313"/>
                    <a:pt x="450" y="1313"/>
                  </a:cubicBezTo>
                  <a:cubicBezTo>
                    <a:pt x="478" y="1303"/>
                    <a:pt x="506" y="1292"/>
                    <a:pt x="535" y="1281"/>
                  </a:cubicBezTo>
                  <a:cubicBezTo>
                    <a:pt x="643" y="1240"/>
                    <a:pt x="684" y="1187"/>
                    <a:pt x="683" y="1080"/>
                  </a:cubicBezTo>
                  <a:cubicBezTo>
                    <a:pt x="679" y="1068"/>
                    <a:pt x="679" y="1068"/>
                    <a:pt x="679" y="1068"/>
                  </a:cubicBezTo>
                  <a:cubicBezTo>
                    <a:pt x="724" y="1101"/>
                    <a:pt x="777" y="1123"/>
                    <a:pt x="835" y="1131"/>
                  </a:cubicBezTo>
                  <a:cubicBezTo>
                    <a:pt x="848" y="1132"/>
                    <a:pt x="861" y="1133"/>
                    <a:pt x="874" y="1133"/>
                  </a:cubicBezTo>
                  <a:cubicBezTo>
                    <a:pt x="919" y="1133"/>
                    <a:pt x="959" y="1123"/>
                    <a:pt x="995" y="1105"/>
                  </a:cubicBezTo>
                  <a:cubicBezTo>
                    <a:pt x="1013" y="1096"/>
                    <a:pt x="1029" y="1085"/>
                    <a:pt x="1045" y="1072"/>
                  </a:cubicBezTo>
                  <a:cubicBezTo>
                    <a:pt x="1047" y="1085"/>
                    <a:pt x="1047" y="1085"/>
                    <a:pt x="1047" y="1085"/>
                  </a:cubicBezTo>
                  <a:cubicBezTo>
                    <a:pt x="1058" y="1183"/>
                    <a:pt x="1105" y="1248"/>
                    <a:pt x="1192" y="1281"/>
                  </a:cubicBezTo>
                  <a:cubicBezTo>
                    <a:pt x="1220" y="1292"/>
                    <a:pt x="1248" y="1302"/>
                    <a:pt x="1275" y="1312"/>
                  </a:cubicBezTo>
                  <a:cubicBezTo>
                    <a:pt x="1260" y="1325"/>
                    <a:pt x="884" y="1588"/>
                    <a:pt x="876" y="1588"/>
                  </a:cubicBezTo>
                  <a:moveTo>
                    <a:pt x="493" y="591"/>
                  </a:moveTo>
                  <a:cubicBezTo>
                    <a:pt x="507" y="465"/>
                    <a:pt x="562" y="307"/>
                    <a:pt x="664" y="253"/>
                  </a:cubicBezTo>
                  <a:cubicBezTo>
                    <a:pt x="719" y="486"/>
                    <a:pt x="979" y="492"/>
                    <a:pt x="1064" y="692"/>
                  </a:cubicBezTo>
                  <a:cubicBezTo>
                    <a:pt x="1091" y="624"/>
                    <a:pt x="1039" y="576"/>
                    <a:pt x="978" y="506"/>
                  </a:cubicBezTo>
                  <a:cubicBezTo>
                    <a:pt x="1071" y="582"/>
                    <a:pt x="1113" y="610"/>
                    <a:pt x="1122" y="735"/>
                  </a:cubicBezTo>
                  <a:cubicBezTo>
                    <a:pt x="1129" y="831"/>
                    <a:pt x="1084" y="935"/>
                    <a:pt x="1072" y="1000"/>
                  </a:cubicBezTo>
                  <a:cubicBezTo>
                    <a:pt x="1071" y="1002"/>
                    <a:pt x="1069" y="1004"/>
                    <a:pt x="1067" y="1006"/>
                  </a:cubicBezTo>
                  <a:cubicBezTo>
                    <a:pt x="1042" y="1035"/>
                    <a:pt x="1014" y="1058"/>
                    <a:pt x="982" y="1074"/>
                  </a:cubicBezTo>
                  <a:cubicBezTo>
                    <a:pt x="950" y="1090"/>
                    <a:pt x="914" y="1099"/>
                    <a:pt x="874" y="1100"/>
                  </a:cubicBezTo>
                  <a:cubicBezTo>
                    <a:pt x="863" y="1100"/>
                    <a:pt x="851" y="1099"/>
                    <a:pt x="839" y="1097"/>
                  </a:cubicBezTo>
                  <a:cubicBezTo>
                    <a:pt x="764" y="1088"/>
                    <a:pt x="701" y="1052"/>
                    <a:pt x="652" y="999"/>
                  </a:cubicBezTo>
                  <a:cubicBezTo>
                    <a:pt x="603" y="947"/>
                    <a:pt x="567" y="879"/>
                    <a:pt x="546" y="802"/>
                  </a:cubicBezTo>
                  <a:cubicBezTo>
                    <a:pt x="542" y="804"/>
                    <a:pt x="539" y="804"/>
                    <a:pt x="535" y="804"/>
                  </a:cubicBezTo>
                  <a:cubicBezTo>
                    <a:pt x="530" y="804"/>
                    <a:pt x="524" y="803"/>
                    <a:pt x="517" y="800"/>
                  </a:cubicBezTo>
                  <a:cubicBezTo>
                    <a:pt x="454" y="776"/>
                    <a:pt x="421" y="589"/>
                    <a:pt x="481" y="589"/>
                  </a:cubicBezTo>
                  <a:cubicBezTo>
                    <a:pt x="485" y="589"/>
                    <a:pt x="489" y="589"/>
                    <a:pt x="493" y="591"/>
                  </a:cubicBezTo>
                  <a:moveTo>
                    <a:pt x="801" y="0"/>
                  </a:moveTo>
                  <a:cubicBezTo>
                    <a:pt x="762" y="0"/>
                    <a:pt x="724" y="4"/>
                    <a:pt x="688" y="12"/>
                  </a:cubicBezTo>
                  <a:cubicBezTo>
                    <a:pt x="451" y="63"/>
                    <a:pt x="327" y="271"/>
                    <a:pt x="328" y="528"/>
                  </a:cubicBezTo>
                  <a:cubicBezTo>
                    <a:pt x="328" y="550"/>
                    <a:pt x="329" y="572"/>
                    <a:pt x="331" y="595"/>
                  </a:cubicBezTo>
                  <a:cubicBezTo>
                    <a:pt x="354" y="836"/>
                    <a:pt x="502" y="1057"/>
                    <a:pt x="364" y="1306"/>
                  </a:cubicBezTo>
                  <a:cubicBezTo>
                    <a:pt x="200" y="1369"/>
                    <a:pt x="55" y="1466"/>
                    <a:pt x="0" y="1781"/>
                  </a:cubicBezTo>
                  <a:cubicBezTo>
                    <a:pt x="1737" y="1781"/>
                    <a:pt x="1737" y="1781"/>
                    <a:pt x="1737" y="1781"/>
                  </a:cubicBezTo>
                  <a:cubicBezTo>
                    <a:pt x="1685" y="1531"/>
                    <a:pt x="1535" y="1368"/>
                    <a:pt x="1373" y="1308"/>
                  </a:cubicBezTo>
                  <a:cubicBezTo>
                    <a:pt x="1235" y="1104"/>
                    <a:pt x="1285" y="910"/>
                    <a:pt x="1322" y="674"/>
                  </a:cubicBezTo>
                  <a:cubicBezTo>
                    <a:pt x="1351" y="493"/>
                    <a:pt x="1350" y="279"/>
                    <a:pt x="1210" y="149"/>
                  </a:cubicBezTo>
                  <a:cubicBezTo>
                    <a:pt x="1107" y="53"/>
                    <a:pt x="947" y="0"/>
                    <a:pt x="801" y="0"/>
                  </a:cubicBezTo>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p:spPr>
          <p:txBody>
            <a:bodyPr lIns="91028" tIns="45514" rIns="91028" bIns="45514"/>
            <a:lstStyle/>
            <a:p>
              <a:pPr defTabSz="1212215" fontAlgn="base">
                <a:spcBef>
                  <a:spcPct val="0"/>
                </a:spcBef>
                <a:spcAft>
                  <a:spcPct val="0"/>
                </a:spcAft>
              </a:pPr>
              <a:endParaRPr lang="zh-CN" altLang="en-US" sz="2385" dirty="0">
                <a:solidFill>
                  <a:srgbClr val="6C6C6C">
                    <a:lumMod val="75000"/>
                  </a:srgbClr>
                </a:solidFill>
              </a:endParaRPr>
            </a:p>
          </p:txBody>
        </p:sp>
        <p:grpSp>
          <p:nvGrpSpPr>
            <p:cNvPr id="55" name="组合 82"/>
            <p:cNvGrpSpPr/>
            <p:nvPr/>
          </p:nvGrpSpPr>
          <p:grpSpPr bwMode="auto">
            <a:xfrm>
              <a:off x="6817954" y="3044130"/>
              <a:ext cx="1552150" cy="1212389"/>
              <a:chOff x="1822164" y="3848421"/>
              <a:chExt cx="1945904" cy="1539778"/>
            </a:xfrm>
          </p:grpSpPr>
          <p:sp>
            <p:nvSpPr>
              <p:cNvPr id="56" name="矩形 55"/>
              <p:cNvSpPr>
                <a:spLocks noChangeArrowheads="1"/>
              </p:cNvSpPr>
              <p:nvPr/>
            </p:nvSpPr>
            <p:spPr bwMode="auto">
              <a:xfrm>
                <a:off x="1898589" y="4356499"/>
                <a:ext cx="1869479" cy="103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505" dirty="0">
                    <a:solidFill>
                      <a:srgbClr val="6C6C6C">
                        <a:lumMod val="75000"/>
                      </a:srgbClr>
                    </a:solidFill>
                    <a:latin typeface="微软雅黑" panose="020B0503020204020204" pitchFamily="34" charset="-122"/>
                  </a:rPr>
                  <a:t> 您的内容打在这里，或者通过复制您的文本后，在此框中选择粘贴。</a:t>
                </a:r>
                <a:endParaRPr lang="en-US" altLang="zh-CN" sz="1505" dirty="0">
                  <a:solidFill>
                    <a:srgbClr val="6C6C6C">
                      <a:lumMod val="75000"/>
                    </a:srgbClr>
                  </a:solidFill>
                  <a:latin typeface="微软雅黑" panose="020B0503020204020204" pitchFamily="34" charset="-122"/>
                  <a:cs typeface="Arial Unicode MS" panose="020B0604020202020204" charset="-122"/>
                  <a:sym typeface="Calibri" panose="020F0502020204030204" pitchFamily="34" charset="0"/>
                </a:endParaRPr>
              </a:p>
            </p:txBody>
          </p:sp>
          <p:sp>
            <p:nvSpPr>
              <p:cNvPr id="57" name="文本框 48"/>
              <p:cNvSpPr>
                <a:spLocks noChangeArrowheads="1"/>
              </p:cNvSpPr>
              <p:nvPr/>
            </p:nvSpPr>
            <p:spPr bwMode="auto">
              <a:xfrm>
                <a:off x="1822164" y="3848421"/>
                <a:ext cx="1869479" cy="38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1212215">
                  <a:defRPr/>
                </a:pPr>
                <a:r>
                  <a:rPr lang="zh-CN" altLang="en-US" sz="1880" dirty="0">
                    <a:solidFill>
                      <a:srgbClr val="6C6C6C">
                        <a:lumMod val="75000"/>
                      </a:srgbClr>
                    </a:solidFill>
                    <a:latin typeface="微软雅黑" panose="020B0503020204020204" pitchFamily="34" charset="-122"/>
                    <a:sym typeface="宋体" panose="02010600030101010101" pitchFamily="2" charset="-122"/>
                  </a:rPr>
                  <a:t>添加标题</a:t>
                </a:r>
              </a:p>
            </p:txBody>
          </p:sp>
        </p:grpSp>
      </p:gr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4" decel="68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1" decel="25300" fill="hold"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4" decel="30600" fill="hold" nodeType="withEffect">
                                  <p:stCondLst>
                                    <p:cond delay="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1+#ppt_h/2"/>
                                          </p:val>
                                        </p:tav>
                                        <p:tav tm="100000">
                                          <p:val>
                                            <p:strVal val="#ppt_y"/>
                                          </p:val>
                                        </p:tav>
                                      </p:tavLst>
                                    </p:anim>
                                  </p:childTnLst>
                                </p:cTn>
                              </p:par>
                              <p:par>
                                <p:cTn id="33" presetID="2" presetClass="entr" presetSubtype="1" decel="28000" fill="hold" nodeType="withEffect">
                                  <p:stCondLst>
                                    <p:cond delay="75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750" fill="hold"/>
                                        <p:tgtEl>
                                          <p:spTgt spid="41"/>
                                        </p:tgtEl>
                                        <p:attrNameLst>
                                          <p:attrName>ppt_x</p:attrName>
                                        </p:attrNameLst>
                                      </p:cBhvr>
                                      <p:tavLst>
                                        <p:tav tm="0">
                                          <p:val>
                                            <p:strVal val="#ppt_x"/>
                                          </p:val>
                                        </p:tav>
                                        <p:tav tm="100000">
                                          <p:val>
                                            <p:strVal val="#ppt_x"/>
                                          </p:val>
                                        </p:tav>
                                      </p:tavLst>
                                    </p:anim>
                                    <p:anim calcmode="lin" valueType="num">
                                      <p:cBhvr additive="base">
                                        <p:cTn id="36" dur="750" fill="hold"/>
                                        <p:tgtEl>
                                          <p:spTgt spid="41"/>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6" presetClass="emph" presetSubtype="0" fill="hold" nodeType="afterEffect">
                                  <p:stCondLst>
                                    <p:cond delay="0"/>
                                  </p:stCondLst>
                                  <p:childTnLst>
                                    <p:animEffect transition="out" filter="fade">
                                      <p:cBhvr>
                                        <p:cTn id="39" dur="250" tmFilter="0, 0; .2, .5; .8, .5; 1, 0"/>
                                        <p:tgtEl>
                                          <p:spTgt spid="8"/>
                                        </p:tgtEl>
                                      </p:cBhvr>
                                    </p:animEffect>
                                    <p:animScale>
                                      <p:cBhvr>
                                        <p:cTn id="40" dur="125" autoRev="1" fill="hold"/>
                                        <p:tgtEl>
                                          <p:spTgt spid="8"/>
                                        </p:tgtEl>
                                      </p:cBhvr>
                                      <p:by x="105000" y="105000"/>
                                    </p:animScale>
                                  </p:childTnLst>
                                </p:cTn>
                              </p:par>
                            </p:childTnLst>
                          </p:cTn>
                        </p:par>
                        <p:par>
                          <p:cTn id="41" fill="hold">
                            <p:stCondLst>
                              <p:cond delay="2000"/>
                            </p:stCondLst>
                            <p:childTnLst>
                              <p:par>
                                <p:cTn id="42" presetID="26" presetClass="emph" presetSubtype="0" fill="hold" nodeType="afterEffect">
                                  <p:stCondLst>
                                    <p:cond delay="0"/>
                                  </p:stCondLst>
                                  <p:childTnLst>
                                    <p:animEffect transition="out" filter="fade">
                                      <p:cBhvr>
                                        <p:cTn id="43" dur="250" tmFilter="0, 0; .2, .5; .8, .5; 1, 0"/>
                                        <p:tgtEl>
                                          <p:spTgt spid="19"/>
                                        </p:tgtEl>
                                      </p:cBhvr>
                                    </p:animEffect>
                                    <p:animScale>
                                      <p:cBhvr>
                                        <p:cTn id="44" dur="125" autoRev="1" fill="hold"/>
                                        <p:tgtEl>
                                          <p:spTgt spid="19"/>
                                        </p:tgtEl>
                                      </p:cBhvr>
                                      <p:by x="105000" y="105000"/>
                                    </p:animScale>
                                  </p:childTnLst>
                                </p:cTn>
                              </p:par>
                            </p:childTnLst>
                          </p:cTn>
                        </p:par>
                        <p:par>
                          <p:cTn id="45" fill="hold">
                            <p:stCondLst>
                              <p:cond delay="2500"/>
                            </p:stCondLst>
                            <p:childTnLst>
                              <p:par>
                                <p:cTn id="46" presetID="26" presetClass="emph" presetSubtype="0" fill="hold" nodeType="afterEffect">
                                  <p:stCondLst>
                                    <p:cond delay="0"/>
                                  </p:stCondLst>
                                  <p:childTnLst>
                                    <p:animEffect transition="out" filter="fade">
                                      <p:cBhvr>
                                        <p:cTn id="47" dur="250" tmFilter="0, 0; .2, .5; .8, .5; 1, 0"/>
                                        <p:tgtEl>
                                          <p:spTgt spid="30"/>
                                        </p:tgtEl>
                                      </p:cBhvr>
                                    </p:animEffect>
                                    <p:animScale>
                                      <p:cBhvr>
                                        <p:cTn id="48" dur="125" autoRev="1" fill="hold"/>
                                        <p:tgtEl>
                                          <p:spTgt spid="30"/>
                                        </p:tgtEl>
                                      </p:cBhvr>
                                      <p:by x="105000" y="105000"/>
                                    </p:animScale>
                                  </p:childTnLst>
                                </p:cTn>
                              </p:par>
                            </p:childTnLst>
                          </p:cTn>
                        </p:par>
                        <p:par>
                          <p:cTn id="49" fill="hold">
                            <p:stCondLst>
                              <p:cond delay="3000"/>
                            </p:stCondLst>
                            <p:childTnLst>
                              <p:par>
                                <p:cTn id="50" presetID="26" presetClass="emph" presetSubtype="0" fill="hold" nodeType="afterEffect">
                                  <p:stCondLst>
                                    <p:cond delay="0"/>
                                  </p:stCondLst>
                                  <p:childTnLst>
                                    <p:animEffect transition="out" filter="fade">
                                      <p:cBhvr>
                                        <p:cTn id="51" dur="250" tmFilter="0, 0; .2, .5; .8, .5; 1, 0"/>
                                        <p:tgtEl>
                                          <p:spTgt spid="41"/>
                                        </p:tgtEl>
                                      </p:cBhvr>
                                    </p:animEffect>
                                    <p:animScale>
                                      <p:cBhvr>
                                        <p:cTn id="52" dur="125" autoRev="1" fill="hold"/>
                                        <p:tgtEl>
                                          <p:spTgt spid="4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110261" y="2308360"/>
            <a:ext cx="2170610" cy="2179676"/>
            <a:chOff x="1110261" y="2308360"/>
            <a:chExt cx="2170610" cy="2179676"/>
          </a:xfrm>
        </p:grpSpPr>
        <p:sp>
          <p:nvSpPr>
            <p:cNvPr id="9" name="Oval 9"/>
            <p:cNvSpPr>
              <a:spLocks noChangeArrowheads="1"/>
            </p:cNvSpPr>
            <p:nvPr/>
          </p:nvSpPr>
          <p:spPr bwMode="auto">
            <a:xfrm>
              <a:off x="1110261" y="2308360"/>
              <a:ext cx="2170610" cy="21796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524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20"/>
            <p:cNvSpPr>
              <a:spLocks noChangeArrowheads="1"/>
            </p:cNvSpPr>
            <p:nvPr/>
          </p:nvSpPr>
          <p:spPr bwMode="auto">
            <a:xfrm>
              <a:off x="1411281" y="2627514"/>
              <a:ext cx="1564942"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11" name="组合 10"/>
            <p:cNvGrpSpPr/>
            <p:nvPr/>
          </p:nvGrpSpPr>
          <p:grpSpPr>
            <a:xfrm>
              <a:off x="1853214" y="3014943"/>
              <a:ext cx="666786" cy="659912"/>
              <a:chOff x="6967126" y="4092464"/>
              <a:chExt cx="453105" cy="448433"/>
            </a:xfrm>
            <a:solidFill>
              <a:schemeClr val="tx1">
                <a:lumMod val="65000"/>
                <a:lumOff val="35000"/>
              </a:schemeClr>
            </a:solidFill>
            <a:effectLst/>
          </p:grpSpPr>
          <p:sp>
            <p:nvSpPr>
              <p:cNvPr id="12" name="Freeform 136"/>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13"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grpSp>
        <p:nvGrpSpPr>
          <p:cNvPr id="14" name="组合 13"/>
          <p:cNvGrpSpPr/>
          <p:nvPr/>
        </p:nvGrpSpPr>
        <p:grpSpPr>
          <a:xfrm>
            <a:off x="6301953" y="2308360"/>
            <a:ext cx="2170610" cy="2179676"/>
            <a:chOff x="6301953" y="2308360"/>
            <a:chExt cx="2170610" cy="2179676"/>
          </a:xfrm>
        </p:grpSpPr>
        <p:sp>
          <p:nvSpPr>
            <p:cNvPr id="15" name="Oval 14"/>
            <p:cNvSpPr>
              <a:spLocks noChangeArrowheads="1"/>
            </p:cNvSpPr>
            <p:nvPr/>
          </p:nvSpPr>
          <p:spPr bwMode="auto">
            <a:xfrm>
              <a:off x="6301953" y="2308360"/>
              <a:ext cx="2170610" cy="217967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Oval 22"/>
            <p:cNvSpPr>
              <a:spLocks noChangeArrowheads="1"/>
            </p:cNvSpPr>
            <p:nvPr/>
          </p:nvSpPr>
          <p:spPr bwMode="auto">
            <a:xfrm>
              <a:off x="6606600" y="2627514"/>
              <a:ext cx="1561316"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 name="Freeform 18"/>
            <p:cNvSpPr>
              <a:spLocks noEditPoints="1"/>
            </p:cNvSpPr>
            <p:nvPr/>
          </p:nvSpPr>
          <p:spPr bwMode="auto">
            <a:xfrm>
              <a:off x="7070044" y="3068564"/>
              <a:ext cx="634427" cy="632408"/>
            </a:xfrm>
            <a:custGeom>
              <a:avLst/>
              <a:gdLst>
                <a:gd name="T0" fmla="*/ 52 w 341"/>
                <a:gd name="T1" fmla="*/ 0 h 340"/>
                <a:gd name="T2" fmla="*/ 289 w 341"/>
                <a:gd name="T3" fmla="*/ 0 h 340"/>
                <a:gd name="T4" fmla="*/ 341 w 341"/>
                <a:gd name="T5" fmla="*/ 51 h 340"/>
                <a:gd name="T6" fmla="*/ 341 w 341"/>
                <a:gd name="T7" fmla="*/ 289 h 340"/>
                <a:gd name="T8" fmla="*/ 289 w 341"/>
                <a:gd name="T9" fmla="*/ 340 h 340"/>
                <a:gd name="T10" fmla="*/ 52 w 341"/>
                <a:gd name="T11" fmla="*/ 340 h 340"/>
                <a:gd name="T12" fmla="*/ 0 w 341"/>
                <a:gd name="T13" fmla="*/ 289 h 340"/>
                <a:gd name="T14" fmla="*/ 0 w 341"/>
                <a:gd name="T15" fmla="*/ 51 h 340"/>
                <a:gd name="T16" fmla="*/ 52 w 341"/>
                <a:gd name="T17" fmla="*/ 0 h 340"/>
                <a:gd name="T18" fmla="*/ 71 w 341"/>
                <a:gd name="T19" fmla="*/ 37 h 340"/>
                <a:gd name="T20" fmla="*/ 38 w 341"/>
                <a:gd name="T21" fmla="*/ 70 h 340"/>
                <a:gd name="T22" fmla="*/ 38 w 341"/>
                <a:gd name="T23" fmla="*/ 269 h 340"/>
                <a:gd name="T24" fmla="*/ 71 w 341"/>
                <a:gd name="T25" fmla="*/ 302 h 340"/>
                <a:gd name="T26" fmla="*/ 270 w 341"/>
                <a:gd name="T27" fmla="*/ 302 h 340"/>
                <a:gd name="T28" fmla="*/ 303 w 341"/>
                <a:gd name="T29" fmla="*/ 269 h 340"/>
                <a:gd name="T30" fmla="*/ 303 w 341"/>
                <a:gd name="T31" fmla="*/ 70 h 340"/>
                <a:gd name="T32" fmla="*/ 270 w 341"/>
                <a:gd name="T33" fmla="*/ 37 h 340"/>
                <a:gd name="T34" fmla="*/ 71 w 341"/>
                <a:gd name="T35" fmla="*/ 37 h 340"/>
                <a:gd name="T36" fmla="*/ 170 w 341"/>
                <a:gd name="T37" fmla="*/ 244 h 340"/>
                <a:gd name="T38" fmla="*/ 157 w 341"/>
                <a:gd name="T39" fmla="*/ 258 h 340"/>
                <a:gd name="T40" fmla="*/ 157 w 341"/>
                <a:gd name="T41" fmla="*/ 283 h 340"/>
                <a:gd name="T42" fmla="*/ 170 w 341"/>
                <a:gd name="T43" fmla="*/ 296 h 340"/>
                <a:gd name="T44" fmla="*/ 184 w 341"/>
                <a:gd name="T45" fmla="*/ 283 h 340"/>
                <a:gd name="T46" fmla="*/ 184 w 341"/>
                <a:gd name="T47" fmla="*/ 258 h 340"/>
                <a:gd name="T48" fmla="*/ 170 w 341"/>
                <a:gd name="T49" fmla="*/ 244 h 340"/>
                <a:gd name="T50" fmla="*/ 245 w 341"/>
                <a:gd name="T51" fmla="*/ 170 h 340"/>
                <a:gd name="T52" fmla="*/ 259 w 341"/>
                <a:gd name="T53" fmla="*/ 183 h 340"/>
                <a:gd name="T54" fmla="*/ 284 w 341"/>
                <a:gd name="T55" fmla="*/ 183 h 340"/>
                <a:gd name="T56" fmla="*/ 297 w 341"/>
                <a:gd name="T57" fmla="*/ 170 h 340"/>
                <a:gd name="T58" fmla="*/ 284 w 341"/>
                <a:gd name="T59" fmla="*/ 156 h 340"/>
                <a:gd name="T60" fmla="*/ 259 w 341"/>
                <a:gd name="T61" fmla="*/ 156 h 340"/>
                <a:gd name="T62" fmla="*/ 245 w 341"/>
                <a:gd name="T63" fmla="*/ 170 h 340"/>
                <a:gd name="T64" fmla="*/ 170 w 341"/>
                <a:gd name="T65" fmla="*/ 43 h 340"/>
                <a:gd name="T66" fmla="*/ 157 w 341"/>
                <a:gd name="T67" fmla="*/ 57 h 340"/>
                <a:gd name="T68" fmla="*/ 157 w 341"/>
                <a:gd name="T69" fmla="*/ 82 h 340"/>
                <a:gd name="T70" fmla="*/ 170 w 341"/>
                <a:gd name="T71" fmla="*/ 95 h 340"/>
                <a:gd name="T72" fmla="*/ 184 w 341"/>
                <a:gd name="T73" fmla="*/ 82 h 340"/>
                <a:gd name="T74" fmla="*/ 184 w 341"/>
                <a:gd name="T75" fmla="*/ 57 h 340"/>
                <a:gd name="T76" fmla="*/ 170 w 341"/>
                <a:gd name="T77" fmla="*/ 43 h 340"/>
                <a:gd name="T78" fmla="*/ 189 w 341"/>
                <a:gd name="T79" fmla="*/ 172 h 340"/>
                <a:gd name="T80" fmla="*/ 217 w 341"/>
                <a:gd name="T81" fmla="*/ 143 h 340"/>
                <a:gd name="T82" fmla="*/ 217 w 341"/>
                <a:gd name="T83" fmla="*/ 125 h 340"/>
                <a:gd name="T84" fmla="*/ 199 w 341"/>
                <a:gd name="T85" fmla="*/ 125 h 340"/>
                <a:gd name="T86" fmla="*/ 173 w 341"/>
                <a:gd name="T87" fmla="*/ 152 h 340"/>
                <a:gd name="T88" fmla="*/ 170 w 341"/>
                <a:gd name="T89" fmla="*/ 152 h 340"/>
                <a:gd name="T90" fmla="*/ 166 w 341"/>
                <a:gd name="T91" fmla="*/ 152 h 340"/>
                <a:gd name="T92" fmla="*/ 114 w 341"/>
                <a:gd name="T93" fmla="*/ 98 h 340"/>
                <a:gd name="T94" fmla="*/ 101 w 341"/>
                <a:gd name="T95" fmla="*/ 98 h 340"/>
                <a:gd name="T96" fmla="*/ 100 w 341"/>
                <a:gd name="T97" fmla="*/ 111 h 340"/>
                <a:gd name="T98" fmla="*/ 153 w 341"/>
                <a:gd name="T99" fmla="*/ 165 h 340"/>
                <a:gd name="T100" fmla="*/ 152 w 341"/>
                <a:gd name="T101" fmla="*/ 170 h 340"/>
                <a:gd name="T102" fmla="*/ 170 w 341"/>
                <a:gd name="T103" fmla="*/ 188 h 340"/>
                <a:gd name="T104" fmla="*/ 189 w 341"/>
                <a:gd name="T105" fmla="*/ 172 h 340"/>
                <a:gd name="T106" fmla="*/ 44 w 341"/>
                <a:gd name="T107" fmla="*/ 170 h 340"/>
                <a:gd name="T108" fmla="*/ 57 w 341"/>
                <a:gd name="T109" fmla="*/ 183 h 340"/>
                <a:gd name="T110" fmla="*/ 82 w 341"/>
                <a:gd name="T111" fmla="*/ 183 h 340"/>
                <a:gd name="T112" fmla="*/ 96 w 341"/>
                <a:gd name="T113" fmla="*/ 170 h 340"/>
                <a:gd name="T114" fmla="*/ 82 w 341"/>
                <a:gd name="T115" fmla="*/ 156 h 340"/>
                <a:gd name="T116" fmla="*/ 57 w 341"/>
                <a:gd name="T117" fmla="*/ 156 h 340"/>
                <a:gd name="T118" fmla="*/ 44 w 341"/>
                <a:gd name="T119" fmla="*/ 17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41" h="340">
                  <a:moveTo>
                    <a:pt x="52" y="0"/>
                  </a:moveTo>
                  <a:cubicBezTo>
                    <a:pt x="289" y="0"/>
                    <a:pt x="289" y="0"/>
                    <a:pt x="289" y="0"/>
                  </a:cubicBezTo>
                  <a:cubicBezTo>
                    <a:pt x="318" y="0"/>
                    <a:pt x="341" y="23"/>
                    <a:pt x="341" y="51"/>
                  </a:cubicBezTo>
                  <a:cubicBezTo>
                    <a:pt x="341" y="289"/>
                    <a:pt x="341" y="289"/>
                    <a:pt x="341" y="289"/>
                  </a:cubicBezTo>
                  <a:cubicBezTo>
                    <a:pt x="341" y="317"/>
                    <a:pt x="318" y="340"/>
                    <a:pt x="289" y="340"/>
                  </a:cubicBezTo>
                  <a:cubicBezTo>
                    <a:pt x="52" y="340"/>
                    <a:pt x="52" y="340"/>
                    <a:pt x="52" y="340"/>
                  </a:cubicBezTo>
                  <a:cubicBezTo>
                    <a:pt x="23" y="340"/>
                    <a:pt x="0" y="317"/>
                    <a:pt x="0" y="289"/>
                  </a:cubicBezTo>
                  <a:cubicBezTo>
                    <a:pt x="0" y="51"/>
                    <a:pt x="0" y="51"/>
                    <a:pt x="0" y="51"/>
                  </a:cubicBezTo>
                  <a:cubicBezTo>
                    <a:pt x="0" y="23"/>
                    <a:pt x="23" y="0"/>
                    <a:pt x="52" y="0"/>
                  </a:cubicBezTo>
                  <a:close/>
                  <a:moveTo>
                    <a:pt x="71" y="37"/>
                  </a:moveTo>
                  <a:cubicBezTo>
                    <a:pt x="53" y="37"/>
                    <a:pt x="38" y="52"/>
                    <a:pt x="38" y="70"/>
                  </a:cubicBezTo>
                  <a:cubicBezTo>
                    <a:pt x="38" y="269"/>
                    <a:pt x="38" y="269"/>
                    <a:pt x="38" y="269"/>
                  </a:cubicBezTo>
                  <a:cubicBezTo>
                    <a:pt x="38" y="288"/>
                    <a:pt x="53" y="302"/>
                    <a:pt x="71" y="302"/>
                  </a:cubicBezTo>
                  <a:cubicBezTo>
                    <a:pt x="270" y="302"/>
                    <a:pt x="270" y="302"/>
                    <a:pt x="270" y="302"/>
                  </a:cubicBezTo>
                  <a:cubicBezTo>
                    <a:pt x="288" y="302"/>
                    <a:pt x="303" y="288"/>
                    <a:pt x="303" y="269"/>
                  </a:cubicBezTo>
                  <a:cubicBezTo>
                    <a:pt x="303" y="70"/>
                    <a:pt x="303" y="70"/>
                    <a:pt x="303" y="70"/>
                  </a:cubicBezTo>
                  <a:cubicBezTo>
                    <a:pt x="303" y="52"/>
                    <a:pt x="288" y="37"/>
                    <a:pt x="270" y="37"/>
                  </a:cubicBezTo>
                  <a:cubicBezTo>
                    <a:pt x="71" y="37"/>
                    <a:pt x="71" y="37"/>
                    <a:pt x="71" y="37"/>
                  </a:cubicBezTo>
                  <a:close/>
                  <a:moveTo>
                    <a:pt x="170" y="244"/>
                  </a:moveTo>
                  <a:cubicBezTo>
                    <a:pt x="163" y="244"/>
                    <a:pt x="157" y="251"/>
                    <a:pt x="157" y="258"/>
                  </a:cubicBezTo>
                  <a:cubicBezTo>
                    <a:pt x="157" y="283"/>
                    <a:pt x="157" y="283"/>
                    <a:pt x="157" y="283"/>
                  </a:cubicBezTo>
                  <a:cubicBezTo>
                    <a:pt x="157" y="290"/>
                    <a:pt x="163" y="296"/>
                    <a:pt x="170" y="296"/>
                  </a:cubicBezTo>
                  <a:cubicBezTo>
                    <a:pt x="178" y="296"/>
                    <a:pt x="184" y="290"/>
                    <a:pt x="184" y="283"/>
                  </a:cubicBezTo>
                  <a:cubicBezTo>
                    <a:pt x="184" y="258"/>
                    <a:pt x="184" y="258"/>
                    <a:pt x="184" y="258"/>
                  </a:cubicBezTo>
                  <a:cubicBezTo>
                    <a:pt x="184" y="251"/>
                    <a:pt x="178" y="244"/>
                    <a:pt x="170" y="244"/>
                  </a:cubicBezTo>
                  <a:close/>
                  <a:moveTo>
                    <a:pt x="245" y="170"/>
                  </a:moveTo>
                  <a:cubicBezTo>
                    <a:pt x="245" y="177"/>
                    <a:pt x="251" y="183"/>
                    <a:pt x="259" y="183"/>
                  </a:cubicBezTo>
                  <a:cubicBezTo>
                    <a:pt x="284" y="183"/>
                    <a:pt x="284" y="183"/>
                    <a:pt x="284" y="183"/>
                  </a:cubicBezTo>
                  <a:cubicBezTo>
                    <a:pt x="291" y="183"/>
                    <a:pt x="297" y="177"/>
                    <a:pt x="297" y="170"/>
                  </a:cubicBezTo>
                  <a:cubicBezTo>
                    <a:pt x="297" y="162"/>
                    <a:pt x="291" y="156"/>
                    <a:pt x="284" y="156"/>
                  </a:cubicBezTo>
                  <a:cubicBezTo>
                    <a:pt x="259" y="156"/>
                    <a:pt x="259" y="156"/>
                    <a:pt x="259" y="156"/>
                  </a:cubicBezTo>
                  <a:cubicBezTo>
                    <a:pt x="251" y="156"/>
                    <a:pt x="245" y="162"/>
                    <a:pt x="245" y="170"/>
                  </a:cubicBezTo>
                  <a:close/>
                  <a:moveTo>
                    <a:pt x="170" y="43"/>
                  </a:moveTo>
                  <a:cubicBezTo>
                    <a:pt x="163" y="43"/>
                    <a:pt x="157" y="49"/>
                    <a:pt x="157" y="57"/>
                  </a:cubicBezTo>
                  <a:cubicBezTo>
                    <a:pt x="157" y="82"/>
                    <a:pt x="157" y="82"/>
                    <a:pt x="157" y="82"/>
                  </a:cubicBezTo>
                  <a:cubicBezTo>
                    <a:pt x="157" y="89"/>
                    <a:pt x="163" y="95"/>
                    <a:pt x="170" y="95"/>
                  </a:cubicBezTo>
                  <a:cubicBezTo>
                    <a:pt x="178" y="95"/>
                    <a:pt x="184" y="89"/>
                    <a:pt x="184" y="82"/>
                  </a:cubicBezTo>
                  <a:cubicBezTo>
                    <a:pt x="184" y="57"/>
                    <a:pt x="184" y="57"/>
                    <a:pt x="184" y="57"/>
                  </a:cubicBezTo>
                  <a:cubicBezTo>
                    <a:pt x="184" y="49"/>
                    <a:pt x="178" y="43"/>
                    <a:pt x="170" y="43"/>
                  </a:cubicBezTo>
                  <a:close/>
                  <a:moveTo>
                    <a:pt x="189" y="172"/>
                  </a:moveTo>
                  <a:cubicBezTo>
                    <a:pt x="217" y="143"/>
                    <a:pt x="217" y="143"/>
                    <a:pt x="217" y="143"/>
                  </a:cubicBezTo>
                  <a:cubicBezTo>
                    <a:pt x="222" y="138"/>
                    <a:pt x="222" y="130"/>
                    <a:pt x="217" y="125"/>
                  </a:cubicBezTo>
                  <a:cubicBezTo>
                    <a:pt x="212" y="120"/>
                    <a:pt x="204" y="120"/>
                    <a:pt x="199" y="125"/>
                  </a:cubicBezTo>
                  <a:cubicBezTo>
                    <a:pt x="173" y="152"/>
                    <a:pt x="173" y="152"/>
                    <a:pt x="173" y="152"/>
                  </a:cubicBezTo>
                  <a:cubicBezTo>
                    <a:pt x="172" y="152"/>
                    <a:pt x="171" y="152"/>
                    <a:pt x="170" y="152"/>
                  </a:cubicBezTo>
                  <a:cubicBezTo>
                    <a:pt x="169" y="152"/>
                    <a:pt x="168" y="152"/>
                    <a:pt x="166" y="152"/>
                  </a:cubicBezTo>
                  <a:cubicBezTo>
                    <a:pt x="114" y="98"/>
                    <a:pt x="114" y="98"/>
                    <a:pt x="114" y="98"/>
                  </a:cubicBezTo>
                  <a:cubicBezTo>
                    <a:pt x="110" y="94"/>
                    <a:pt x="104" y="94"/>
                    <a:pt x="101" y="98"/>
                  </a:cubicBezTo>
                  <a:cubicBezTo>
                    <a:pt x="97" y="101"/>
                    <a:pt x="97" y="107"/>
                    <a:pt x="100" y="111"/>
                  </a:cubicBezTo>
                  <a:cubicBezTo>
                    <a:pt x="153" y="165"/>
                    <a:pt x="153" y="165"/>
                    <a:pt x="153" y="165"/>
                  </a:cubicBezTo>
                  <a:cubicBezTo>
                    <a:pt x="152" y="167"/>
                    <a:pt x="152" y="168"/>
                    <a:pt x="152" y="170"/>
                  </a:cubicBezTo>
                  <a:cubicBezTo>
                    <a:pt x="152" y="180"/>
                    <a:pt x="160" y="188"/>
                    <a:pt x="170" y="188"/>
                  </a:cubicBezTo>
                  <a:cubicBezTo>
                    <a:pt x="180" y="188"/>
                    <a:pt x="188" y="181"/>
                    <a:pt x="189" y="172"/>
                  </a:cubicBezTo>
                  <a:close/>
                  <a:moveTo>
                    <a:pt x="44" y="170"/>
                  </a:moveTo>
                  <a:cubicBezTo>
                    <a:pt x="44" y="177"/>
                    <a:pt x="50" y="183"/>
                    <a:pt x="57" y="183"/>
                  </a:cubicBezTo>
                  <a:cubicBezTo>
                    <a:pt x="82" y="183"/>
                    <a:pt x="82" y="183"/>
                    <a:pt x="82" y="183"/>
                  </a:cubicBezTo>
                  <a:cubicBezTo>
                    <a:pt x="90" y="183"/>
                    <a:pt x="96" y="177"/>
                    <a:pt x="96" y="170"/>
                  </a:cubicBezTo>
                  <a:cubicBezTo>
                    <a:pt x="96" y="162"/>
                    <a:pt x="90" y="156"/>
                    <a:pt x="82" y="156"/>
                  </a:cubicBezTo>
                  <a:cubicBezTo>
                    <a:pt x="57" y="156"/>
                    <a:pt x="57" y="156"/>
                    <a:pt x="57" y="156"/>
                  </a:cubicBezTo>
                  <a:cubicBezTo>
                    <a:pt x="50" y="156"/>
                    <a:pt x="44" y="162"/>
                    <a:pt x="44" y="170"/>
                  </a:cubicBezTo>
                  <a:close/>
                </a:path>
              </a:pathLst>
            </a:custGeom>
            <a:solidFill>
              <a:schemeClr val="tx1">
                <a:lumMod val="65000"/>
                <a:lumOff val="35000"/>
              </a:schemeClr>
            </a:solidFill>
            <a:ln>
              <a:noFill/>
            </a:ln>
            <a:effectLst/>
          </p:spPr>
          <p:txBody>
            <a:bodyPr vert="horz" wrap="square" lIns="91440" tIns="45720" rIns="91440" bIns="45720" numCol="1" anchor="t" anchorCtr="0" compatLnSpc="1"/>
            <a:lstStyle/>
            <a:p>
              <a:endParaRPr lang="zh-CN" altLang="en-US">
                <a:solidFill>
                  <a:prstClr val="black"/>
                </a:solidFill>
              </a:endParaRPr>
            </a:p>
          </p:txBody>
        </p:sp>
      </p:grpSp>
      <p:grpSp>
        <p:nvGrpSpPr>
          <p:cNvPr id="18" name="组合 17"/>
          <p:cNvGrpSpPr/>
          <p:nvPr/>
        </p:nvGrpSpPr>
        <p:grpSpPr>
          <a:xfrm>
            <a:off x="8913212" y="2308360"/>
            <a:ext cx="2170610" cy="2179676"/>
            <a:chOff x="8913212" y="2308360"/>
            <a:chExt cx="2170610" cy="2179676"/>
          </a:xfrm>
        </p:grpSpPr>
        <p:sp>
          <p:nvSpPr>
            <p:cNvPr id="19" name="Oval 17"/>
            <p:cNvSpPr>
              <a:spLocks noChangeArrowheads="1"/>
            </p:cNvSpPr>
            <p:nvPr/>
          </p:nvSpPr>
          <p:spPr bwMode="auto">
            <a:xfrm>
              <a:off x="8913212" y="2308360"/>
              <a:ext cx="2170610" cy="21796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270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 name="Oval 23"/>
            <p:cNvSpPr>
              <a:spLocks noChangeArrowheads="1"/>
            </p:cNvSpPr>
            <p:nvPr/>
          </p:nvSpPr>
          <p:spPr bwMode="auto">
            <a:xfrm>
              <a:off x="9223300" y="2627514"/>
              <a:ext cx="1564942"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1" name="Group 18"/>
            <p:cNvGrpSpPr>
              <a:grpSpLocks noChangeAspect="1"/>
            </p:cNvGrpSpPr>
            <p:nvPr/>
          </p:nvGrpSpPr>
          <p:grpSpPr bwMode="auto">
            <a:xfrm>
              <a:off x="9644336" y="3053125"/>
              <a:ext cx="657230" cy="569601"/>
              <a:chOff x="3525" y="1887"/>
              <a:chExt cx="630" cy="546"/>
            </a:xfrm>
            <a:solidFill>
              <a:schemeClr val="tx1">
                <a:lumMod val="65000"/>
                <a:lumOff val="35000"/>
              </a:schemeClr>
            </a:solidFill>
            <a:effectLst/>
          </p:grpSpPr>
          <p:sp>
            <p:nvSpPr>
              <p:cNvPr id="22" name="Freeform 19"/>
              <p:cNvSpPr/>
              <p:nvPr/>
            </p:nvSpPr>
            <p:spPr bwMode="auto">
              <a:xfrm>
                <a:off x="3623" y="2117"/>
                <a:ext cx="129" cy="227"/>
              </a:xfrm>
              <a:custGeom>
                <a:avLst/>
                <a:gdLst>
                  <a:gd name="T0" fmla="*/ 4 w 54"/>
                  <a:gd name="T1" fmla="*/ 95 h 95"/>
                  <a:gd name="T2" fmla="*/ 49 w 54"/>
                  <a:gd name="T3" fmla="*/ 95 h 95"/>
                  <a:gd name="T4" fmla="*/ 54 w 54"/>
                  <a:gd name="T5" fmla="*/ 90 h 95"/>
                  <a:gd name="T6" fmla="*/ 54 w 54"/>
                  <a:gd name="T7" fmla="*/ 4 h 95"/>
                  <a:gd name="T8" fmla="*/ 49 w 54"/>
                  <a:gd name="T9" fmla="*/ 0 h 95"/>
                  <a:gd name="T10" fmla="*/ 4 w 54"/>
                  <a:gd name="T11" fmla="*/ 0 h 95"/>
                  <a:gd name="T12" fmla="*/ 0 w 54"/>
                  <a:gd name="T13" fmla="*/ 4 h 95"/>
                  <a:gd name="T14" fmla="*/ 0 w 54"/>
                  <a:gd name="T15" fmla="*/ 90 h 95"/>
                  <a:gd name="T16" fmla="*/ 4 w 54"/>
                  <a:gd name="T1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95">
                    <a:moveTo>
                      <a:pt x="4" y="95"/>
                    </a:moveTo>
                    <a:cubicBezTo>
                      <a:pt x="49" y="95"/>
                      <a:pt x="49" y="95"/>
                      <a:pt x="49" y="95"/>
                    </a:cubicBezTo>
                    <a:cubicBezTo>
                      <a:pt x="52" y="95"/>
                      <a:pt x="54" y="93"/>
                      <a:pt x="54" y="90"/>
                    </a:cubicBezTo>
                    <a:cubicBezTo>
                      <a:pt x="54" y="4"/>
                      <a:pt x="54" y="4"/>
                      <a:pt x="54" y="4"/>
                    </a:cubicBezTo>
                    <a:cubicBezTo>
                      <a:pt x="54" y="2"/>
                      <a:pt x="52" y="0"/>
                      <a:pt x="49" y="0"/>
                    </a:cubicBezTo>
                    <a:cubicBezTo>
                      <a:pt x="4" y="0"/>
                      <a:pt x="4" y="0"/>
                      <a:pt x="4" y="0"/>
                    </a:cubicBezTo>
                    <a:cubicBezTo>
                      <a:pt x="2" y="0"/>
                      <a:pt x="0" y="2"/>
                      <a:pt x="0" y="4"/>
                    </a:cubicBezTo>
                    <a:cubicBezTo>
                      <a:pt x="0" y="90"/>
                      <a:pt x="0" y="90"/>
                      <a:pt x="0" y="90"/>
                    </a:cubicBezTo>
                    <a:cubicBezTo>
                      <a:pt x="0" y="93"/>
                      <a:pt x="2" y="95"/>
                      <a:pt x="4" y="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3" name="Freeform 20"/>
              <p:cNvSpPr/>
              <p:nvPr/>
            </p:nvSpPr>
            <p:spPr bwMode="auto">
              <a:xfrm>
                <a:off x="3809" y="2033"/>
                <a:ext cx="129" cy="311"/>
              </a:xfrm>
              <a:custGeom>
                <a:avLst/>
                <a:gdLst>
                  <a:gd name="T0" fmla="*/ 5 w 54"/>
                  <a:gd name="T1" fmla="*/ 130 h 130"/>
                  <a:gd name="T2" fmla="*/ 50 w 54"/>
                  <a:gd name="T3" fmla="*/ 130 h 130"/>
                  <a:gd name="T4" fmla="*/ 54 w 54"/>
                  <a:gd name="T5" fmla="*/ 125 h 130"/>
                  <a:gd name="T6" fmla="*/ 54 w 54"/>
                  <a:gd name="T7" fmla="*/ 5 h 130"/>
                  <a:gd name="T8" fmla="*/ 50 w 54"/>
                  <a:gd name="T9" fmla="*/ 0 h 130"/>
                  <a:gd name="T10" fmla="*/ 5 w 54"/>
                  <a:gd name="T11" fmla="*/ 0 h 130"/>
                  <a:gd name="T12" fmla="*/ 0 w 54"/>
                  <a:gd name="T13" fmla="*/ 5 h 130"/>
                  <a:gd name="T14" fmla="*/ 0 w 54"/>
                  <a:gd name="T15" fmla="*/ 125 h 130"/>
                  <a:gd name="T16" fmla="*/ 5 w 54"/>
                  <a:gd name="T17"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30">
                    <a:moveTo>
                      <a:pt x="5" y="130"/>
                    </a:moveTo>
                    <a:cubicBezTo>
                      <a:pt x="50" y="130"/>
                      <a:pt x="50" y="130"/>
                      <a:pt x="50" y="130"/>
                    </a:cubicBezTo>
                    <a:cubicBezTo>
                      <a:pt x="52" y="130"/>
                      <a:pt x="54" y="128"/>
                      <a:pt x="54" y="125"/>
                    </a:cubicBezTo>
                    <a:cubicBezTo>
                      <a:pt x="54" y="5"/>
                      <a:pt x="54" y="5"/>
                      <a:pt x="54" y="5"/>
                    </a:cubicBezTo>
                    <a:cubicBezTo>
                      <a:pt x="54" y="2"/>
                      <a:pt x="52" y="0"/>
                      <a:pt x="50" y="0"/>
                    </a:cubicBezTo>
                    <a:cubicBezTo>
                      <a:pt x="5" y="0"/>
                      <a:pt x="5" y="0"/>
                      <a:pt x="5" y="0"/>
                    </a:cubicBezTo>
                    <a:cubicBezTo>
                      <a:pt x="2" y="0"/>
                      <a:pt x="0" y="2"/>
                      <a:pt x="0" y="5"/>
                    </a:cubicBezTo>
                    <a:cubicBezTo>
                      <a:pt x="0" y="125"/>
                      <a:pt x="0" y="125"/>
                      <a:pt x="0" y="125"/>
                    </a:cubicBezTo>
                    <a:cubicBezTo>
                      <a:pt x="0" y="128"/>
                      <a:pt x="2" y="130"/>
                      <a:pt x="5" y="1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4" name="Freeform 21"/>
              <p:cNvSpPr/>
              <p:nvPr/>
            </p:nvSpPr>
            <p:spPr bwMode="auto">
              <a:xfrm>
                <a:off x="3997" y="1964"/>
                <a:ext cx="129" cy="380"/>
              </a:xfrm>
              <a:custGeom>
                <a:avLst/>
                <a:gdLst>
                  <a:gd name="T0" fmla="*/ 4 w 54"/>
                  <a:gd name="T1" fmla="*/ 159 h 159"/>
                  <a:gd name="T2" fmla="*/ 49 w 54"/>
                  <a:gd name="T3" fmla="*/ 159 h 159"/>
                  <a:gd name="T4" fmla="*/ 54 w 54"/>
                  <a:gd name="T5" fmla="*/ 154 h 159"/>
                  <a:gd name="T6" fmla="*/ 54 w 54"/>
                  <a:gd name="T7" fmla="*/ 5 h 159"/>
                  <a:gd name="T8" fmla="*/ 49 w 54"/>
                  <a:gd name="T9" fmla="*/ 0 h 159"/>
                  <a:gd name="T10" fmla="*/ 4 w 54"/>
                  <a:gd name="T11" fmla="*/ 0 h 159"/>
                  <a:gd name="T12" fmla="*/ 0 w 54"/>
                  <a:gd name="T13" fmla="*/ 5 h 159"/>
                  <a:gd name="T14" fmla="*/ 0 w 54"/>
                  <a:gd name="T15" fmla="*/ 154 h 159"/>
                  <a:gd name="T16" fmla="*/ 4 w 54"/>
                  <a:gd name="T17"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159">
                    <a:moveTo>
                      <a:pt x="4" y="159"/>
                    </a:moveTo>
                    <a:cubicBezTo>
                      <a:pt x="49" y="159"/>
                      <a:pt x="49" y="159"/>
                      <a:pt x="49" y="159"/>
                    </a:cubicBezTo>
                    <a:cubicBezTo>
                      <a:pt x="52" y="159"/>
                      <a:pt x="54" y="157"/>
                      <a:pt x="54" y="154"/>
                    </a:cubicBezTo>
                    <a:cubicBezTo>
                      <a:pt x="54" y="5"/>
                      <a:pt x="54" y="5"/>
                      <a:pt x="54" y="5"/>
                    </a:cubicBezTo>
                    <a:cubicBezTo>
                      <a:pt x="54" y="2"/>
                      <a:pt x="52" y="0"/>
                      <a:pt x="49" y="0"/>
                    </a:cubicBezTo>
                    <a:cubicBezTo>
                      <a:pt x="4" y="0"/>
                      <a:pt x="4" y="0"/>
                      <a:pt x="4" y="0"/>
                    </a:cubicBezTo>
                    <a:cubicBezTo>
                      <a:pt x="2" y="0"/>
                      <a:pt x="0" y="2"/>
                      <a:pt x="0" y="5"/>
                    </a:cubicBezTo>
                    <a:cubicBezTo>
                      <a:pt x="0" y="154"/>
                      <a:pt x="0" y="154"/>
                      <a:pt x="0" y="154"/>
                    </a:cubicBezTo>
                    <a:cubicBezTo>
                      <a:pt x="0" y="157"/>
                      <a:pt x="2" y="159"/>
                      <a:pt x="4" y="1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sp>
            <p:nvSpPr>
              <p:cNvPr id="25" name="Freeform 22"/>
              <p:cNvSpPr/>
              <p:nvPr/>
            </p:nvSpPr>
            <p:spPr bwMode="auto">
              <a:xfrm>
                <a:off x="3525" y="1887"/>
                <a:ext cx="630" cy="546"/>
              </a:xfrm>
              <a:custGeom>
                <a:avLst/>
                <a:gdLst>
                  <a:gd name="T0" fmla="*/ 253 w 264"/>
                  <a:gd name="T1" fmla="*/ 206 h 228"/>
                  <a:gd name="T2" fmla="*/ 23 w 264"/>
                  <a:gd name="T3" fmla="*/ 206 h 228"/>
                  <a:gd name="T4" fmla="*/ 22 w 264"/>
                  <a:gd name="T5" fmla="*/ 206 h 228"/>
                  <a:gd name="T6" fmla="*/ 22 w 264"/>
                  <a:gd name="T7" fmla="*/ 11 h 228"/>
                  <a:gd name="T8" fmla="*/ 11 w 264"/>
                  <a:gd name="T9" fmla="*/ 0 h 228"/>
                  <a:gd name="T10" fmla="*/ 0 w 264"/>
                  <a:gd name="T11" fmla="*/ 11 h 228"/>
                  <a:gd name="T12" fmla="*/ 0 w 264"/>
                  <a:gd name="T13" fmla="*/ 206 h 228"/>
                  <a:gd name="T14" fmla="*/ 23 w 264"/>
                  <a:gd name="T15" fmla="*/ 228 h 228"/>
                  <a:gd name="T16" fmla="*/ 253 w 264"/>
                  <a:gd name="T17" fmla="*/ 228 h 228"/>
                  <a:gd name="T18" fmla="*/ 264 w 264"/>
                  <a:gd name="T19" fmla="*/ 217 h 228"/>
                  <a:gd name="T20" fmla="*/ 253 w 264"/>
                  <a:gd name="T21" fmla="*/ 20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4" h="228">
                    <a:moveTo>
                      <a:pt x="253" y="206"/>
                    </a:moveTo>
                    <a:cubicBezTo>
                      <a:pt x="23" y="206"/>
                      <a:pt x="23" y="206"/>
                      <a:pt x="23" y="206"/>
                    </a:cubicBezTo>
                    <a:cubicBezTo>
                      <a:pt x="22" y="206"/>
                      <a:pt x="22" y="206"/>
                      <a:pt x="22" y="206"/>
                    </a:cubicBezTo>
                    <a:cubicBezTo>
                      <a:pt x="22" y="11"/>
                      <a:pt x="22" y="11"/>
                      <a:pt x="22" y="11"/>
                    </a:cubicBezTo>
                    <a:cubicBezTo>
                      <a:pt x="22" y="5"/>
                      <a:pt x="17" y="0"/>
                      <a:pt x="11" y="0"/>
                    </a:cubicBezTo>
                    <a:cubicBezTo>
                      <a:pt x="5" y="0"/>
                      <a:pt x="0" y="5"/>
                      <a:pt x="0" y="11"/>
                    </a:cubicBezTo>
                    <a:cubicBezTo>
                      <a:pt x="0" y="206"/>
                      <a:pt x="0" y="206"/>
                      <a:pt x="0" y="206"/>
                    </a:cubicBezTo>
                    <a:cubicBezTo>
                      <a:pt x="0" y="218"/>
                      <a:pt x="10" y="228"/>
                      <a:pt x="23" y="228"/>
                    </a:cubicBezTo>
                    <a:cubicBezTo>
                      <a:pt x="253" y="228"/>
                      <a:pt x="253" y="228"/>
                      <a:pt x="253" y="228"/>
                    </a:cubicBezTo>
                    <a:cubicBezTo>
                      <a:pt x="259" y="228"/>
                      <a:pt x="264" y="223"/>
                      <a:pt x="264" y="217"/>
                    </a:cubicBezTo>
                    <a:cubicBezTo>
                      <a:pt x="264" y="211"/>
                      <a:pt x="259" y="206"/>
                      <a:pt x="253" y="2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000">
                  <a:solidFill>
                    <a:prstClr val="black"/>
                  </a:solidFill>
                </a:endParaRPr>
              </a:p>
            </p:txBody>
          </p:sp>
        </p:grpSp>
      </p:grpSp>
      <p:grpSp>
        <p:nvGrpSpPr>
          <p:cNvPr id="26" name="组合 25"/>
          <p:cNvGrpSpPr/>
          <p:nvPr/>
        </p:nvGrpSpPr>
        <p:grpSpPr>
          <a:xfrm>
            <a:off x="3710640" y="2308360"/>
            <a:ext cx="2170610" cy="2179676"/>
            <a:chOff x="3710640" y="2308360"/>
            <a:chExt cx="2170610" cy="2179676"/>
          </a:xfrm>
        </p:grpSpPr>
        <p:sp>
          <p:nvSpPr>
            <p:cNvPr id="27" name="Oval 11"/>
            <p:cNvSpPr>
              <a:spLocks noChangeArrowheads="1"/>
            </p:cNvSpPr>
            <p:nvPr/>
          </p:nvSpPr>
          <p:spPr bwMode="auto">
            <a:xfrm>
              <a:off x="3710640" y="2308360"/>
              <a:ext cx="2170610" cy="217967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8" name="Oval 21"/>
            <p:cNvSpPr>
              <a:spLocks noChangeArrowheads="1"/>
            </p:cNvSpPr>
            <p:nvPr/>
          </p:nvSpPr>
          <p:spPr bwMode="auto">
            <a:xfrm>
              <a:off x="4015287" y="2627514"/>
              <a:ext cx="1564942" cy="157219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nvGrpSpPr>
            <p:cNvPr id="29" name="组合 28"/>
            <p:cNvGrpSpPr/>
            <p:nvPr/>
          </p:nvGrpSpPr>
          <p:grpSpPr>
            <a:xfrm>
              <a:off x="4499999" y="3106020"/>
              <a:ext cx="637226" cy="609429"/>
              <a:chOff x="6042259" y="5362013"/>
              <a:chExt cx="464982" cy="444699"/>
            </a:xfrm>
            <a:solidFill>
              <a:schemeClr val="tx1">
                <a:lumMod val="65000"/>
                <a:lumOff val="35000"/>
              </a:schemeClr>
            </a:solidFill>
          </p:grpSpPr>
          <p:sp>
            <p:nvSpPr>
              <p:cNvPr id="30" name="Freeform 25"/>
              <p:cNvSpPr/>
              <p:nvPr/>
            </p:nvSpPr>
            <p:spPr bwMode="auto">
              <a:xfrm>
                <a:off x="6212692" y="5681688"/>
                <a:ext cx="125025" cy="125024"/>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1" name="任意多边形 30"/>
              <p:cNvSpPr>
                <a:spLocks noChangeArrowheads="1"/>
              </p:cNvSpPr>
              <p:nvPr/>
            </p:nvSpPr>
            <p:spPr bwMode="auto">
              <a:xfrm>
                <a:off x="6042259" y="5362013"/>
                <a:ext cx="464982" cy="338443"/>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sp>
        <p:nvSpPr>
          <p:cNvPr id="32" name="Freeform 5"/>
          <p:cNvSpPr/>
          <p:nvPr/>
        </p:nvSpPr>
        <p:spPr bwMode="auto">
          <a:xfrm>
            <a:off x="2058656" y="4685694"/>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3" name="Freeform 6"/>
          <p:cNvSpPr/>
          <p:nvPr/>
        </p:nvSpPr>
        <p:spPr bwMode="auto">
          <a:xfrm>
            <a:off x="4678982" y="4685694"/>
            <a:ext cx="279260" cy="241179"/>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4" name="Freeform 7"/>
          <p:cNvSpPr/>
          <p:nvPr/>
        </p:nvSpPr>
        <p:spPr bwMode="auto">
          <a:xfrm>
            <a:off x="7313816" y="4685694"/>
            <a:ext cx="282886" cy="241179"/>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5" name="Freeform 8"/>
          <p:cNvSpPr/>
          <p:nvPr/>
        </p:nvSpPr>
        <p:spPr bwMode="auto">
          <a:xfrm>
            <a:off x="9908755" y="4685694"/>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36" name="Freeform 13"/>
          <p:cNvSpPr/>
          <p:nvPr/>
        </p:nvSpPr>
        <p:spPr bwMode="auto">
          <a:xfrm>
            <a:off x="2105804" y="2308360"/>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7" name="Freeform 16"/>
          <p:cNvSpPr/>
          <p:nvPr/>
        </p:nvSpPr>
        <p:spPr bwMode="auto">
          <a:xfrm>
            <a:off x="4697116" y="2308360"/>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8" name="Freeform 19"/>
          <p:cNvSpPr/>
          <p:nvPr/>
        </p:nvSpPr>
        <p:spPr bwMode="auto">
          <a:xfrm>
            <a:off x="7310189" y="2308360"/>
            <a:ext cx="2752703" cy="2170609"/>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9" name="文本框 38"/>
          <p:cNvSpPr txBox="1"/>
          <p:nvPr/>
        </p:nvSpPr>
        <p:spPr>
          <a:xfrm>
            <a:off x="8913212" y="5212728"/>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6249449" y="5212728"/>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3585686" y="5212728"/>
            <a:ext cx="2339102" cy="1261884"/>
          </a:xfrm>
          <a:prstGeom prst="rect">
            <a:avLst/>
          </a:prstGeom>
          <a:noFill/>
          <a:effectLst/>
        </p:spPr>
        <p:txBody>
          <a:bodyPr wrap="none" rtlCol="0">
            <a:spAutoFit/>
          </a:bodyPr>
          <a:lstStyle/>
          <a:p>
            <a:r>
              <a:rPr lang="zh-CN" altLang="en-US"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928026" y="5215366"/>
            <a:ext cx="2339102" cy="1261884"/>
          </a:xfrm>
          <a:prstGeom prst="rect">
            <a:avLst/>
          </a:prstGeom>
          <a:noFill/>
          <a:effectLst/>
        </p:spPr>
        <p:txBody>
          <a:bodyPr wrap="none" rtlCol="0">
            <a:spAutoFit/>
          </a:bodyPr>
          <a:lstStyle/>
          <a:p>
            <a:r>
              <a:rPr lang="zh-CN" altLang="en-US"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0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750" fill="hold"/>
                                        <p:tgtEl>
                                          <p:spTgt spid="8"/>
                                        </p:tgtEl>
                                        <p:attrNameLst>
                                          <p:attrName>ppt_w</p:attrName>
                                        </p:attrNameLst>
                                      </p:cBhvr>
                                      <p:tavLst>
                                        <p:tav tm="0">
                                          <p:val>
                                            <p:fltVal val="0"/>
                                          </p:val>
                                        </p:tav>
                                        <p:tav tm="100000">
                                          <p:val>
                                            <p:strVal val="#ppt_w"/>
                                          </p:val>
                                        </p:tav>
                                      </p:tavLst>
                                    </p:anim>
                                    <p:anim calcmode="lin" valueType="num">
                                      <p:cBhvr>
                                        <p:cTn id="24" dur="750" fill="hold"/>
                                        <p:tgtEl>
                                          <p:spTgt spid="8"/>
                                        </p:tgtEl>
                                        <p:attrNameLst>
                                          <p:attrName>ppt_h</p:attrName>
                                        </p:attrNameLst>
                                      </p:cBhvr>
                                      <p:tavLst>
                                        <p:tav tm="0">
                                          <p:val>
                                            <p:fltVal val="0"/>
                                          </p:val>
                                        </p:tav>
                                        <p:tav tm="100000">
                                          <p:val>
                                            <p:strVal val="#ppt_h"/>
                                          </p:val>
                                        </p:tav>
                                      </p:tavLst>
                                    </p:anim>
                                    <p:animEffect transition="in" filter="fade">
                                      <p:cBhvr>
                                        <p:cTn id="25" dur="750"/>
                                        <p:tgtEl>
                                          <p:spTgt spid="8"/>
                                        </p:tgtEl>
                                      </p:cBhvr>
                                    </p:animEffect>
                                  </p:childTnLst>
                                </p:cTn>
                              </p:par>
                              <p:par>
                                <p:cTn id="26" presetID="53" presetClass="entr" presetSubtype="16" fill="hold" nodeType="withEffect">
                                  <p:stCondLst>
                                    <p:cond delay="250"/>
                                  </p:stCondLst>
                                  <p:childTnLst>
                                    <p:set>
                                      <p:cBhvr>
                                        <p:cTn id="27" dur="1" fill="hold">
                                          <p:stCondLst>
                                            <p:cond delay="0"/>
                                          </p:stCondLst>
                                        </p:cTn>
                                        <p:tgtEl>
                                          <p:spTgt spid="26"/>
                                        </p:tgtEl>
                                        <p:attrNameLst>
                                          <p:attrName>style.visibility</p:attrName>
                                        </p:attrNameLst>
                                      </p:cBhvr>
                                      <p:to>
                                        <p:strVal val="visible"/>
                                      </p:to>
                                    </p:set>
                                    <p:anim calcmode="lin" valueType="num">
                                      <p:cBhvr>
                                        <p:cTn id="28" dur="750" fill="hold"/>
                                        <p:tgtEl>
                                          <p:spTgt spid="26"/>
                                        </p:tgtEl>
                                        <p:attrNameLst>
                                          <p:attrName>ppt_w</p:attrName>
                                        </p:attrNameLst>
                                      </p:cBhvr>
                                      <p:tavLst>
                                        <p:tav tm="0">
                                          <p:val>
                                            <p:fltVal val="0"/>
                                          </p:val>
                                        </p:tav>
                                        <p:tav tm="100000">
                                          <p:val>
                                            <p:strVal val="#ppt_w"/>
                                          </p:val>
                                        </p:tav>
                                      </p:tavLst>
                                    </p:anim>
                                    <p:anim calcmode="lin" valueType="num">
                                      <p:cBhvr>
                                        <p:cTn id="29" dur="750" fill="hold"/>
                                        <p:tgtEl>
                                          <p:spTgt spid="26"/>
                                        </p:tgtEl>
                                        <p:attrNameLst>
                                          <p:attrName>ppt_h</p:attrName>
                                        </p:attrNameLst>
                                      </p:cBhvr>
                                      <p:tavLst>
                                        <p:tav tm="0">
                                          <p:val>
                                            <p:fltVal val="0"/>
                                          </p:val>
                                        </p:tav>
                                        <p:tav tm="100000">
                                          <p:val>
                                            <p:strVal val="#ppt_h"/>
                                          </p:val>
                                        </p:tav>
                                      </p:tavLst>
                                    </p:anim>
                                    <p:animEffect transition="in" filter="fade">
                                      <p:cBhvr>
                                        <p:cTn id="30" dur="750"/>
                                        <p:tgtEl>
                                          <p:spTgt spid="26"/>
                                        </p:tgtEl>
                                      </p:cBhvr>
                                    </p:animEffect>
                                  </p:childTnLst>
                                </p:cTn>
                              </p:par>
                              <p:par>
                                <p:cTn id="31" presetID="53" presetClass="entr" presetSubtype="16" fill="hold" nodeType="withEffect">
                                  <p:stCondLst>
                                    <p:cond delay="500"/>
                                  </p:stCondLst>
                                  <p:childTnLst>
                                    <p:set>
                                      <p:cBhvr>
                                        <p:cTn id="32" dur="1" fill="hold">
                                          <p:stCondLst>
                                            <p:cond delay="0"/>
                                          </p:stCondLst>
                                        </p:cTn>
                                        <p:tgtEl>
                                          <p:spTgt spid="14"/>
                                        </p:tgtEl>
                                        <p:attrNameLst>
                                          <p:attrName>style.visibility</p:attrName>
                                        </p:attrNameLst>
                                      </p:cBhvr>
                                      <p:to>
                                        <p:strVal val="visible"/>
                                      </p:to>
                                    </p:set>
                                    <p:anim calcmode="lin" valueType="num">
                                      <p:cBhvr>
                                        <p:cTn id="33" dur="750" fill="hold"/>
                                        <p:tgtEl>
                                          <p:spTgt spid="14"/>
                                        </p:tgtEl>
                                        <p:attrNameLst>
                                          <p:attrName>ppt_w</p:attrName>
                                        </p:attrNameLst>
                                      </p:cBhvr>
                                      <p:tavLst>
                                        <p:tav tm="0">
                                          <p:val>
                                            <p:fltVal val="0"/>
                                          </p:val>
                                        </p:tav>
                                        <p:tav tm="100000">
                                          <p:val>
                                            <p:strVal val="#ppt_w"/>
                                          </p:val>
                                        </p:tav>
                                      </p:tavLst>
                                    </p:anim>
                                    <p:anim calcmode="lin" valueType="num">
                                      <p:cBhvr>
                                        <p:cTn id="34" dur="750" fill="hold"/>
                                        <p:tgtEl>
                                          <p:spTgt spid="14"/>
                                        </p:tgtEl>
                                        <p:attrNameLst>
                                          <p:attrName>ppt_h</p:attrName>
                                        </p:attrNameLst>
                                      </p:cBhvr>
                                      <p:tavLst>
                                        <p:tav tm="0">
                                          <p:val>
                                            <p:fltVal val="0"/>
                                          </p:val>
                                        </p:tav>
                                        <p:tav tm="100000">
                                          <p:val>
                                            <p:strVal val="#ppt_h"/>
                                          </p:val>
                                        </p:tav>
                                      </p:tavLst>
                                    </p:anim>
                                    <p:animEffect transition="in" filter="fade">
                                      <p:cBhvr>
                                        <p:cTn id="35" dur="750"/>
                                        <p:tgtEl>
                                          <p:spTgt spid="14"/>
                                        </p:tgtEl>
                                      </p:cBhvr>
                                    </p:animEffect>
                                  </p:childTnLst>
                                </p:cTn>
                              </p:par>
                              <p:par>
                                <p:cTn id="36" presetID="53" presetClass="entr" presetSubtype="16" fill="hold" nodeType="withEffect">
                                  <p:stCondLst>
                                    <p:cond delay="750"/>
                                  </p:stCondLst>
                                  <p:childTnLst>
                                    <p:set>
                                      <p:cBhvr>
                                        <p:cTn id="37" dur="1" fill="hold">
                                          <p:stCondLst>
                                            <p:cond delay="0"/>
                                          </p:stCondLst>
                                        </p:cTn>
                                        <p:tgtEl>
                                          <p:spTgt spid="18"/>
                                        </p:tgtEl>
                                        <p:attrNameLst>
                                          <p:attrName>style.visibility</p:attrName>
                                        </p:attrNameLst>
                                      </p:cBhvr>
                                      <p:to>
                                        <p:strVal val="visible"/>
                                      </p:to>
                                    </p:set>
                                    <p:anim calcmode="lin" valueType="num">
                                      <p:cBhvr>
                                        <p:cTn id="38" dur="750" fill="hold"/>
                                        <p:tgtEl>
                                          <p:spTgt spid="18"/>
                                        </p:tgtEl>
                                        <p:attrNameLst>
                                          <p:attrName>ppt_w</p:attrName>
                                        </p:attrNameLst>
                                      </p:cBhvr>
                                      <p:tavLst>
                                        <p:tav tm="0">
                                          <p:val>
                                            <p:fltVal val="0"/>
                                          </p:val>
                                        </p:tav>
                                        <p:tav tm="100000">
                                          <p:val>
                                            <p:strVal val="#ppt_w"/>
                                          </p:val>
                                        </p:tav>
                                      </p:tavLst>
                                    </p:anim>
                                    <p:anim calcmode="lin" valueType="num">
                                      <p:cBhvr>
                                        <p:cTn id="39" dur="750" fill="hold"/>
                                        <p:tgtEl>
                                          <p:spTgt spid="18"/>
                                        </p:tgtEl>
                                        <p:attrNameLst>
                                          <p:attrName>ppt_h</p:attrName>
                                        </p:attrNameLst>
                                      </p:cBhvr>
                                      <p:tavLst>
                                        <p:tav tm="0">
                                          <p:val>
                                            <p:fltVal val="0"/>
                                          </p:val>
                                        </p:tav>
                                        <p:tav tm="100000">
                                          <p:val>
                                            <p:strVal val="#ppt_h"/>
                                          </p:val>
                                        </p:tav>
                                      </p:tavLst>
                                    </p:anim>
                                    <p:animEffect transition="in" filter="fade">
                                      <p:cBhvr>
                                        <p:cTn id="40" dur="750"/>
                                        <p:tgtEl>
                                          <p:spTgt spid="18"/>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par>
                          <p:cTn id="51" fill="hold">
                            <p:stCondLst>
                              <p:cond delay="2000"/>
                            </p:stCondLst>
                            <p:childTnLst>
                              <p:par>
                                <p:cTn id="52" presetID="37" presetClass="entr" presetSubtype="0" fill="hold" grpId="0" nodeType="after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1000"/>
                                        <p:tgtEl>
                                          <p:spTgt spid="32"/>
                                        </p:tgtEl>
                                      </p:cBhvr>
                                    </p:animEffect>
                                    <p:anim calcmode="lin" valueType="num">
                                      <p:cBhvr>
                                        <p:cTn id="55" dur="1000" fill="hold"/>
                                        <p:tgtEl>
                                          <p:spTgt spid="32"/>
                                        </p:tgtEl>
                                        <p:attrNameLst>
                                          <p:attrName>ppt_x</p:attrName>
                                        </p:attrNameLst>
                                      </p:cBhvr>
                                      <p:tavLst>
                                        <p:tav tm="0">
                                          <p:val>
                                            <p:strVal val="#ppt_x"/>
                                          </p:val>
                                        </p:tav>
                                        <p:tav tm="100000">
                                          <p:val>
                                            <p:strVal val="#ppt_x"/>
                                          </p:val>
                                        </p:tav>
                                      </p:tavLst>
                                    </p:anim>
                                    <p:anim calcmode="lin" valueType="num">
                                      <p:cBhvr>
                                        <p:cTn id="56" dur="900" decel="100000" fill="hold"/>
                                        <p:tgtEl>
                                          <p:spTgt spid="3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58" presetID="37" presetClass="entr" presetSubtype="0" fill="hold" grpId="0" nodeType="withEffect">
                                  <p:stCondLst>
                                    <p:cond delay="25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1000"/>
                                        <p:tgtEl>
                                          <p:spTgt spid="33"/>
                                        </p:tgtEl>
                                      </p:cBhvr>
                                    </p:animEffect>
                                    <p:anim calcmode="lin" valueType="num">
                                      <p:cBhvr>
                                        <p:cTn id="61" dur="1000" fill="hold"/>
                                        <p:tgtEl>
                                          <p:spTgt spid="33"/>
                                        </p:tgtEl>
                                        <p:attrNameLst>
                                          <p:attrName>ppt_x</p:attrName>
                                        </p:attrNameLst>
                                      </p:cBhvr>
                                      <p:tavLst>
                                        <p:tav tm="0">
                                          <p:val>
                                            <p:strVal val="#ppt_x"/>
                                          </p:val>
                                        </p:tav>
                                        <p:tav tm="100000">
                                          <p:val>
                                            <p:strVal val="#ppt_x"/>
                                          </p:val>
                                        </p:tav>
                                      </p:tavLst>
                                    </p:anim>
                                    <p:anim calcmode="lin" valueType="num">
                                      <p:cBhvr>
                                        <p:cTn id="62" dur="900" decel="100000" fill="hold"/>
                                        <p:tgtEl>
                                          <p:spTgt spid="33"/>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64" presetID="37" presetClass="entr" presetSubtype="0" fill="hold" grpId="0" nodeType="withEffect">
                                  <p:stCondLst>
                                    <p:cond delay="50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900" decel="100000" fill="hold"/>
                                        <p:tgtEl>
                                          <p:spTgt spid="3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70" presetID="37" presetClass="entr" presetSubtype="0" fill="hold" grpId="0" nodeType="withEffect">
                                  <p:stCondLst>
                                    <p:cond delay="750"/>
                                  </p:stCondLst>
                                  <p:childTnLst>
                                    <p:set>
                                      <p:cBhvr>
                                        <p:cTn id="71" dur="1" fill="hold">
                                          <p:stCondLst>
                                            <p:cond delay="0"/>
                                          </p:stCondLst>
                                        </p:cTn>
                                        <p:tgtEl>
                                          <p:spTgt spid="35"/>
                                        </p:tgtEl>
                                        <p:attrNameLst>
                                          <p:attrName>style.visibility</p:attrName>
                                        </p:attrNameLst>
                                      </p:cBhvr>
                                      <p:to>
                                        <p:strVal val="visible"/>
                                      </p:to>
                                    </p:set>
                                    <p:animEffect transition="in" filter="fade">
                                      <p:cBhvr>
                                        <p:cTn id="72" dur="1000"/>
                                        <p:tgtEl>
                                          <p:spTgt spid="35"/>
                                        </p:tgtEl>
                                      </p:cBhvr>
                                    </p:animEffect>
                                    <p:anim calcmode="lin" valueType="num">
                                      <p:cBhvr>
                                        <p:cTn id="73" dur="1000" fill="hold"/>
                                        <p:tgtEl>
                                          <p:spTgt spid="35"/>
                                        </p:tgtEl>
                                        <p:attrNameLst>
                                          <p:attrName>ppt_x</p:attrName>
                                        </p:attrNameLst>
                                      </p:cBhvr>
                                      <p:tavLst>
                                        <p:tav tm="0">
                                          <p:val>
                                            <p:strVal val="#ppt_x"/>
                                          </p:val>
                                        </p:tav>
                                        <p:tav tm="100000">
                                          <p:val>
                                            <p:strVal val="#ppt_x"/>
                                          </p:val>
                                        </p:tav>
                                      </p:tavLst>
                                    </p:anim>
                                    <p:anim calcmode="lin" valueType="num">
                                      <p:cBhvr>
                                        <p:cTn id="74" dur="900" decel="100000" fill="hold"/>
                                        <p:tgtEl>
                                          <p:spTgt spid="3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6" fill="hold">
                            <p:stCondLst>
                              <p:cond delay="3000"/>
                            </p:stCondLst>
                            <p:childTnLst>
                              <p:par>
                                <p:cTn id="77" presetID="10" presetClass="entr" presetSubtype="0"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fade">
                                      <p:cBhvr>
                                        <p:cTn id="79" dur="500"/>
                                        <p:tgtEl>
                                          <p:spTgt spid="42"/>
                                        </p:tgtEl>
                                      </p:cBhvr>
                                    </p:animEffect>
                                  </p:childTnLst>
                                </p:cTn>
                              </p:par>
                              <p:par>
                                <p:cTn id="80" presetID="10" presetClass="entr" presetSubtype="0" fill="hold" grpId="0" nodeType="withEffect">
                                  <p:stCondLst>
                                    <p:cond delay="250"/>
                                  </p:stCondLst>
                                  <p:childTnLst>
                                    <p:set>
                                      <p:cBhvr>
                                        <p:cTn id="81" dur="1" fill="hold">
                                          <p:stCondLst>
                                            <p:cond delay="0"/>
                                          </p:stCondLst>
                                        </p:cTn>
                                        <p:tgtEl>
                                          <p:spTgt spid="41"/>
                                        </p:tgtEl>
                                        <p:attrNameLst>
                                          <p:attrName>style.visibility</p:attrName>
                                        </p:attrNameLst>
                                      </p:cBhvr>
                                      <p:to>
                                        <p:strVal val="visible"/>
                                      </p:to>
                                    </p:set>
                                    <p:animEffect transition="in" filter="fade">
                                      <p:cBhvr>
                                        <p:cTn id="82" dur="500"/>
                                        <p:tgtEl>
                                          <p:spTgt spid="41"/>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40"/>
                                        </p:tgtEl>
                                        <p:attrNameLst>
                                          <p:attrName>style.visibility</p:attrName>
                                        </p:attrNameLst>
                                      </p:cBhvr>
                                      <p:to>
                                        <p:strVal val="visible"/>
                                      </p:to>
                                    </p:set>
                                    <p:animEffect transition="in" filter="fade">
                                      <p:cBhvr>
                                        <p:cTn id="85" dur="500"/>
                                        <p:tgtEl>
                                          <p:spTgt spid="40"/>
                                        </p:tgtEl>
                                      </p:cBhvr>
                                    </p:animEffect>
                                  </p:childTnLst>
                                </p:cTn>
                              </p:par>
                              <p:par>
                                <p:cTn id="86" presetID="10" presetClass="entr" presetSubtype="0" fill="hold" grpId="0" nodeType="withEffect">
                                  <p:stCondLst>
                                    <p:cond delay="750"/>
                                  </p:stCondLst>
                                  <p:childTnLst>
                                    <p:set>
                                      <p:cBhvr>
                                        <p:cTn id="87" dur="1" fill="hold">
                                          <p:stCondLst>
                                            <p:cond delay="0"/>
                                          </p:stCondLst>
                                        </p:cTn>
                                        <p:tgtEl>
                                          <p:spTgt spid="39"/>
                                        </p:tgtEl>
                                        <p:attrNameLst>
                                          <p:attrName>style.visibility</p:attrName>
                                        </p:attrNameLst>
                                      </p:cBhvr>
                                      <p:to>
                                        <p:strVal val="visible"/>
                                      </p:to>
                                    </p:set>
                                    <p:animEffect transition="in" filter="fade">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4960262" y="1511707"/>
            <a:ext cx="2873098" cy="4842236"/>
            <a:chOff x="4960262" y="1937581"/>
            <a:chExt cx="2620409" cy="4416361"/>
          </a:xfrm>
        </p:grpSpPr>
        <p:sp>
          <p:nvSpPr>
            <p:cNvPr id="9" name="Oval 5"/>
            <p:cNvSpPr>
              <a:spLocks noChangeArrowheads="1"/>
            </p:cNvSpPr>
            <p:nvPr/>
          </p:nvSpPr>
          <p:spPr bwMode="auto">
            <a:xfrm>
              <a:off x="4960262" y="2615001"/>
              <a:ext cx="533009" cy="531697"/>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Oval 6"/>
            <p:cNvSpPr>
              <a:spLocks noChangeArrowheads="1"/>
            </p:cNvSpPr>
            <p:nvPr/>
          </p:nvSpPr>
          <p:spPr bwMode="auto">
            <a:xfrm>
              <a:off x="5200510" y="2183081"/>
              <a:ext cx="727308" cy="72730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7"/>
            <p:cNvSpPr>
              <a:spLocks noChangeArrowheads="1"/>
            </p:cNvSpPr>
            <p:nvPr/>
          </p:nvSpPr>
          <p:spPr bwMode="auto">
            <a:xfrm>
              <a:off x="5691509" y="1937581"/>
              <a:ext cx="1098839" cy="1097526"/>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Oval 8"/>
            <p:cNvSpPr>
              <a:spLocks noChangeArrowheads="1"/>
            </p:cNvSpPr>
            <p:nvPr/>
          </p:nvSpPr>
          <p:spPr bwMode="auto">
            <a:xfrm>
              <a:off x="6485771" y="2257912"/>
              <a:ext cx="817894" cy="813955"/>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3" name="Oval 9"/>
            <p:cNvSpPr>
              <a:spLocks noChangeArrowheads="1"/>
            </p:cNvSpPr>
            <p:nvPr/>
          </p:nvSpPr>
          <p:spPr bwMode="auto">
            <a:xfrm>
              <a:off x="6672193" y="2730530"/>
              <a:ext cx="908478" cy="904540"/>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Oval 10"/>
            <p:cNvSpPr>
              <a:spLocks noChangeArrowheads="1"/>
            </p:cNvSpPr>
            <p:nvPr/>
          </p:nvSpPr>
          <p:spPr bwMode="auto">
            <a:xfrm>
              <a:off x="6485771" y="3467029"/>
              <a:ext cx="743062" cy="74306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Oval 11"/>
            <p:cNvSpPr>
              <a:spLocks noChangeArrowheads="1"/>
            </p:cNvSpPr>
            <p:nvPr/>
          </p:nvSpPr>
          <p:spPr bwMode="auto">
            <a:xfrm>
              <a:off x="6136558" y="3837247"/>
              <a:ext cx="569768" cy="571082"/>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Oval 12"/>
            <p:cNvSpPr>
              <a:spLocks noChangeArrowheads="1"/>
            </p:cNvSpPr>
            <p:nvPr/>
          </p:nvSpPr>
          <p:spPr bwMode="auto">
            <a:xfrm>
              <a:off x="5788658" y="4122131"/>
              <a:ext cx="693174" cy="69711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Oval 13"/>
            <p:cNvSpPr>
              <a:spLocks noChangeArrowheads="1"/>
            </p:cNvSpPr>
            <p:nvPr/>
          </p:nvSpPr>
          <p:spPr bwMode="auto">
            <a:xfrm>
              <a:off x="5772904" y="4660391"/>
              <a:ext cx="531697" cy="534322"/>
            </a:xfrm>
            <a:prstGeom prst="ellipse">
              <a:avLst/>
            </a:prstGeom>
            <a:gradFill>
              <a:gsLst>
                <a:gs pos="0">
                  <a:srgbClr val="E2DDE1"/>
                </a:gs>
                <a:gs pos="76000">
                  <a:schemeClr val="bg1">
                    <a:lumMod val="95000"/>
                  </a:schemeClr>
                </a:gs>
              </a:gsLst>
              <a:lin ang="7800000" scaled="0"/>
            </a:gradFill>
            <a:ln w="15875">
              <a:gradFill>
                <a:gsLst>
                  <a:gs pos="0">
                    <a:schemeClr val="bg1">
                      <a:lumMod val="95000"/>
                    </a:schemeClr>
                  </a:gs>
                  <a:gs pos="100000">
                    <a:schemeClr val="bg1"/>
                  </a:gs>
                </a:gsLst>
                <a:lin ang="18600000" scaled="0"/>
              </a:gradFill>
            </a:ln>
            <a:effectLst>
              <a:outerShdw blurRad="76200" dist="38100" dir="8100000" algn="tr"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Oval 14"/>
            <p:cNvSpPr>
              <a:spLocks noChangeArrowheads="1"/>
            </p:cNvSpPr>
            <p:nvPr/>
          </p:nvSpPr>
          <p:spPr bwMode="auto">
            <a:xfrm>
              <a:off x="5657375" y="5592500"/>
              <a:ext cx="762755" cy="76144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1397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9" name="矩形 18"/>
            <p:cNvSpPr/>
            <p:nvPr/>
          </p:nvSpPr>
          <p:spPr>
            <a:xfrm>
              <a:off x="5129272" y="2382331"/>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01</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0" name="矩形 19"/>
            <p:cNvSpPr/>
            <p:nvPr/>
          </p:nvSpPr>
          <p:spPr>
            <a:xfrm>
              <a:off x="6489082" y="2424107"/>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02</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1" name="矩形 20"/>
            <p:cNvSpPr/>
            <p:nvPr/>
          </p:nvSpPr>
          <p:spPr>
            <a:xfrm>
              <a:off x="6526498" y="3646353"/>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03</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sp>
          <p:nvSpPr>
            <p:cNvPr id="22" name="矩形 21"/>
            <p:cNvSpPr/>
            <p:nvPr/>
          </p:nvSpPr>
          <p:spPr>
            <a:xfrm>
              <a:off x="5752643" y="4280652"/>
              <a:ext cx="736439" cy="400110"/>
            </a:xfrm>
            <a:prstGeom prst="rect">
              <a:avLst/>
            </a:prstGeom>
          </p:spPr>
          <p:txBody>
            <a:bodyPr wrap="square">
              <a:spAutoFit/>
            </a:bodyPr>
            <a:lstStyle/>
            <a:p>
              <a:pPr algn="ctr"/>
              <a:r>
                <a:rPr lang="en-US" altLang="zh-CN" sz="2000" b="1" dirty="0" smtClean="0">
                  <a:solidFill>
                    <a:schemeClr val="bg1"/>
                  </a:solidFill>
                  <a:latin typeface="Kartika" panose="02020503030404060203" pitchFamily="18" charset="0"/>
                  <a:ea typeface="微软雅黑" panose="020B0503020204020204" pitchFamily="34" charset="-122"/>
                  <a:cs typeface="Kartika" panose="02020503030404060203" pitchFamily="18" charset="0"/>
                </a:rPr>
                <a:t>04</a:t>
              </a:r>
              <a:endParaRPr lang="zh-CN" altLang="en-US" sz="2000" b="1" dirty="0">
                <a:solidFill>
                  <a:schemeClr val="bg1"/>
                </a:solidFill>
                <a:latin typeface="Kartika" panose="02020503030404060203" pitchFamily="18" charset="0"/>
                <a:ea typeface="微软雅黑" panose="020B0503020204020204" pitchFamily="34" charset="-122"/>
                <a:cs typeface="Kartika" panose="02020503030404060203" pitchFamily="18" charset="0"/>
              </a:endParaRPr>
            </a:p>
          </p:txBody>
        </p:sp>
      </p:grpSp>
      <p:sp>
        <p:nvSpPr>
          <p:cNvPr id="23" name="文本框 22"/>
          <p:cNvSpPr txBox="1"/>
          <p:nvPr/>
        </p:nvSpPr>
        <p:spPr>
          <a:xfrm>
            <a:off x="1335098" y="2306761"/>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8428693" y="476987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1360908" y="4765602"/>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6" name="文本框 25"/>
          <p:cNvSpPr txBox="1"/>
          <p:nvPr/>
        </p:nvSpPr>
        <p:spPr>
          <a:xfrm>
            <a:off x="8451992" y="2306761"/>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2" presetClass="entr" presetSubtype="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childTnLst>
                          </p:cTn>
                        </p:par>
                        <p:par>
                          <p:cTn id="26" fill="hold">
                            <p:stCondLst>
                              <p:cond delay="1500"/>
                            </p:stCondLst>
                            <p:childTnLst>
                              <p:par>
                                <p:cTn id="27" presetID="2" presetClass="entr" presetSubtype="8" decel="38000"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750" fill="hold"/>
                                        <p:tgtEl>
                                          <p:spTgt spid="23"/>
                                        </p:tgtEl>
                                        <p:attrNameLst>
                                          <p:attrName>ppt_x</p:attrName>
                                        </p:attrNameLst>
                                      </p:cBhvr>
                                      <p:tavLst>
                                        <p:tav tm="0">
                                          <p:val>
                                            <p:strVal val="0-#ppt_w/2"/>
                                          </p:val>
                                        </p:tav>
                                        <p:tav tm="100000">
                                          <p:val>
                                            <p:strVal val="#ppt_x"/>
                                          </p:val>
                                        </p:tav>
                                      </p:tavLst>
                                    </p:anim>
                                    <p:anim calcmode="lin" valueType="num">
                                      <p:cBhvr additive="base">
                                        <p:cTn id="30" dur="750" fill="hold"/>
                                        <p:tgtEl>
                                          <p:spTgt spid="23"/>
                                        </p:tgtEl>
                                        <p:attrNameLst>
                                          <p:attrName>ppt_y</p:attrName>
                                        </p:attrNameLst>
                                      </p:cBhvr>
                                      <p:tavLst>
                                        <p:tav tm="0">
                                          <p:val>
                                            <p:strVal val="#ppt_y"/>
                                          </p:val>
                                        </p:tav>
                                        <p:tav tm="100000">
                                          <p:val>
                                            <p:strVal val="#ppt_y"/>
                                          </p:val>
                                        </p:tav>
                                      </p:tavLst>
                                    </p:anim>
                                  </p:childTnLst>
                                </p:cTn>
                              </p:par>
                              <p:par>
                                <p:cTn id="31" presetID="2" presetClass="entr" presetSubtype="8" decel="38000" fill="hold" grpId="0" nodeType="withEffect">
                                  <p:stCondLst>
                                    <p:cond delay="25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750" fill="hold"/>
                                        <p:tgtEl>
                                          <p:spTgt spid="25"/>
                                        </p:tgtEl>
                                        <p:attrNameLst>
                                          <p:attrName>ppt_x</p:attrName>
                                        </p:attrNameLst>
                                      </p:cBhvr>
                                      <p:tavLst>
                                        <p:tav tm="0">
                                          <p:val>
                                            <p:strVal val="0-#ppt_w/2"/>
                                          </p:val>
                                        </p:tav>
                                        <p:tav tm="100000">
                                          <p:val>
                                            <p:strVal val="#ppt_x"/>
                                          </p:val>
                                        </p:tav>
                                      </p:tavLst>
                                    </p:anim>
                                    <p:anim calcmode="lin" valueType="num">
                                      <p:cBhvr additive="base">
                                        <p:cTn id="34" dur="75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2" decel="38000" fill="hold" grpId="0" nodeType="withEffect">
                                  <p:stCondLst>
                                    <p:cond delay="50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750" fill="hold"/>
                                        <p:tgtEl>
                                          <p:spTgt spid="26"/>
                                        </p:tgtEl>
                                        <p:attrNameLst>
                                          <p:attrName>ppt_x</p:attrName>
                                        </p:attrNameLst>
                                      </p:cBhvr>
                                      <p:tavLst>
                                        <p:tav tm="0">
                                          <p:val>
                                            <p:strVal val="1+#ppt_w/2"/>
                                          </p:val>
                                        </p:tav>
                                        <p:tav tm="100000">
                                          <p:val>
                                            <p:strVal val="#ppt_x"/>
                                          </p:val>
                                        </p:tav>
                                      </p:tavLst>
                                    </p:anim>
                                    <p:anim calcmode="lin" valueType="num">
                                      <p:cBhvr additive="base">
                                        <p:cTn id="38" dur="750" fill="hold"/>
                                        <p:tgtEl>
                                          <p:spTgt spid="26"/>
                                        </p:tgtEl>
                                        <p:attrNameLst>
                                          <p:attrName>ppt_y</p:attrName>
                                        </p:attrNameLst>
                                      </p:cBhvr>
                                      <p:tavLst>
                                        <p:tav tm="0">
                                          <p:val>
                                            <p:strVal val="#ppt_y"/>
                                          </p:val>
                                        </p:tav>
                                        <p:tav tm="100000">
                                          <p:val>
                                            <p:strVal val="#ppt_y"/>
                                          </p:val>
                                        </p:tav>
                                      </p:tavLst>
                                    </p:anim>
                                  </p:childTnLst>
                                </p:cTn>
                              </p:par>
                              <p:par>
                                <p:cTn id="39" presetID="2" presetClass="entr" presetSubtype="2" decel="38000" fill="hold" grpId="0" nodeType="withEffect">
                                  <p:stCondLst>
                                    <p:cond delay="750"/>
                                  </p:stCondLst>
                                  <p:childTnLst>
                                    <p:set>
                                      <p:cBhvr>
                                        <p:cTn id="40" dur="1" fill="hold">
                                          <p:stCondLst>
                                            <p:cond delay="0"/>
                                          </p:stCondLst>
                                        </p:cTn>
                                        <p:tgtEl>
                                          <p:spTgt spid="24"/>
                                        </p:tgtEl>
                                        <p:attrNameLst>
                                          <p:attrName>style.visibility</p:attrName>
                                        </p:attrNameLst>
                                      </p:cBhvr>
                                      <p:to>
                                        <p:strVal val="visible"/>
                                      </p:to>
                                    </p:set>
                                    <p:anim calcmode="lin" valueType="num">
                                      <p:cBhvr additive="base">
                                        <p:cTn id="41" dur="750" fill="hold"/>
                                        <p:tgtEl>
                                          <p:spTgt spid="24"/>
                                        </p:tgtEl>
                                        <p:attrNameLst>
                                          <p:attrName>ppt_x</p:attrName>
                                        </p:attrNameLst>
                                      </p:cBhvr>
                                      <p:tavLst>
                                        <p:tav tm="0">
                                          <p:val>
                                            <p:strVal val="1+#ppt_w/2"/>
                                          </p:val>
                                        </p:tav>
                                        <p:tav tm="100000">
                                          <p:val>
                                            <p:strVal val="#ppt_x"/>
                                          </p:val>
                                        </p:tav>
                                      </p:tavLst>
                                    </p:anim>
                                    <p:anim calcmode="lin" valueType="num">
                                      <p:cBhvr additive="base">
                                        <p:cTn id="42" dur="75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23" grpId="0"/>
      <p:bldP spid="24" grpId="0"/>
      <p:bldP spid="25" grpId="0"/>
      <p:bldP spid="2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smtClean="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明年工作计划</a:t>
            </a:r>
            <a:endPar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endParaRPr>
          </a:p>
        </p:txBody>
      </p:sp>
      <p:grpSp>
        <p:nvGrpSpPr>
          <p:cNvPr id="8" name="组合 7"/>
          <p:cNvGrpSpPr/>
          <p:nvPr/>
        </p:nvGrpSpPr>
        <p:grpSpPr>
          <a:xfrm>
            <a:off x="1275979" y="3662416"/>
            <a:ext cx="4621839" cy="2887897"/>
            <a:chOff x="755576" y="1491630"/>
            <a:chExt cx="2880000" cy="1800000"/>
          </a:xfrm>
          <a:effectLst>
            <a:outerShdw blurRad="228600" dist="38100" dir="8400000" sx="105000" sy="105000" algn="tr" rotWithShape="0">
              <a:prstClr val="black">
                <a:alpha val="20000"/>
              </a:prstClr>
            </a:outerShdw>
          </a:effectLst>
        </p:grpSpPr>
        <p:sp>
          <p:nvSpPr>
            <p:cNvPr id="9" name="矩形 8"/>
            <p:cNvSpPr/>
            <p:nvPr/>
          </p:nvSpPr>
          <p:spPr>
            <a:xfrm>
              <a:off x="755576" y="1491630"/>
              <a:ext cx="2880000" cy="1800000"/>
            </a:xfrm>
            <a:prstGeom prst="rect">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10" name="矩形 9"/>
            <p:cNvSpPr/>
            <p:nvPr/>
          </p:nvSpPr>
          <p:spPr>
            <a:xfrm>
              <a:off x="813012" y="1524499"/>
              <a:ext cx="2772000" cy="1728000"/>
            </a:xfrm>
            <a:prstGeom prst="rect">
              <a:avLst/>
            </a:prstGeom>
            <a:blipFill>
              <a:blip r:embed="rId3" cstate="screen">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grpSp>
      <p:sp>
        <p:nvSpPr>
          <p:cNvPr id="11" name="对角圆角矩形 10"/>
          <p:cNvSpPr/>
          <p:nvPr/>
        </p:nvSpPr>
        <p:spPr>
          <a:xfrm>
            <a:off x="1301018" y="2124295"/>
            <a:ext cx="4620276" cy="1321596"/>
          </a:xfrm>
          <a:prstGeom prst="round2DiagRect">
            <a:avLst/>
          </a:prstGeom>
          <a:solidFill>
            <a:srgbClr val="F7F7F7"/>
          </a:solidFill>
          <a:ln>
            <a:noFill/>
          </a:ln>
          <a:effectLst>
            <a:outerShdw blurRad="165100" dist="38100" dir="5400000" algn="t"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81473" tIns="40738" rIns="81473" bIns="40738" rtlCol="0" anchor="ctr"/>
          <a:lstStyle/>
          <a:p>
            <a:pPr algn="ctr" defTabSz="1212215" fontAlgn="base">
              <a:spcBef>
                <a:spcPct val="0"/>
              </a:spcBef>
              <a:spcAft>
                <a:spcPct val="0"/>
              </a:spcAft>
            </a:pPr>
            <a:endParaRPr lang="zh-CN" altLang="en-US" sz="2385">
              <a:solidFill>
                <a:srgbClr val="FFFFFF"/>
              </a:solidFill>
            </a:endParaRPr>
          </a:p>
        </p:txBody>
      </p:sp>
      <p:sp>
        <p:nvSpPr>
          <p:cNvPr id="12" name="TextBox 9"/>
          <p:cNvSpPr txBox="1"/>
          <p:nvPr/>
        </p:nvSpPr>
        <p:spPr>
          <a:xfrm>
            <a:off x="1429358" y="2347192"/>
            <a:ext cx="4356751" cy="1226566"/>
          </a:xfrm>
          <a:prstGeom prst="rect">
            <a:avLst/>
          </a:prstGeom>
          <a:noFill/>
        </p:spPr>
        <p:txBody>
          <a:bodyPr wrap="square" lIns="67892" tIns="33947" rIns="67892" bIns="33947" rtlCol="0">
            <a:spAutoFit/>
          </a:bodyPr>
          <a:lstStyle/>
          <a:p>
            <a:pPr defTabSz="1212215" fontAlgn="base">
              <a:lnSpc>
                <a:spcPct val="150000"/>
              </a:lnSpc>
              <a:spcBef>
                <a:spcPct val="0"/>
              </a:spcBef>
              <a:spcAft>
                <a:spcPct val="0"/>
              </a:spcAft>
            </a:pPr>
            <a:r>
              <a:rPr lang="zh-CN" altLang="en-US" sz="1255" dirty="0">
                <a:solidFill>
                  <a:schemeClr val="tx1">
                    <a:lumMod val="85000"/>
                    <a:lumOff val="15000"/>
                  </a:scheme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a:t>
            </a:r>
            <a:endParaRPr lang="en-US" altLang="zh-CN" sz="1255" dirty="0">
              <a:solidFill>
                <a:schemeClr val="tx1">
                  <a:lumMod val="85000"/>
                  <a:lumOff val="15000"/>
                </a:schemeClr>
              </a:solidFill>
              <a:latin typeface="微软雅黑" panose="020B0503020204020204" pitchFamily="34" charset="-122"/>
              <a:ea typeface="微软雅黑" panose="020B0503020204020204" pitchFamily="34" charset="-122"/>
            </a:endParaRPr>
          </a:p>
          <a:p>
            <a:pPr defTabSz="1212215" fontAlgn="base">
              <a:lnSpc>
                <a:spcPct val="150000"/>
              </a:lnSpc>
              <a:spcBef>
                <a:spcPct val="0"/>
              </a:spcBef>
              <a:spcAft>
                <a:spcPct val="0"/>
              </a:spcAft>
            </a:pPr>
            <a:endParaRPr lang="en-US" sz="1255"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7694111" y="2613430"/>
            <a:ext cx="3274094" cy="3369377"/>
          </a:xfrm>
          <a:prstGeom prst="ellipse">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grpSp>
        <p:nvGrpSpPr>
          <p:cNvPr id="14" name="组合 13"/>
          <p:cNvGrpSpPr/>
          <p:nvPr/>
        </p:nvGrpSpPr>
        <p:grpSpPr>
          <a:xfrm>
            <a:off x="8341029" y="1887529"/>
            <a:ext cx="1768338" cy="1819794"/>
            <a:chOff x="1463339" y="1072758"/>
            <a:chExt cx="1546058" cy="1546058"/>
          </a:xfrm>
          <a:effectLst>
            <a:outerShdw blurRad="330200" dist="215900" dir="6900000" sx="91000" sy="91000" algn="t" rotWithShape="0">
              <a:prstClr val="black">
                <a:alpha val="49000"/>
              </a:prstClr>
            </a:outerShdw>
          </a:effectLst>
        </p:grpSpPr>
        <p:sp>
          <p:nvSpPr>
            <p:cNvPr id="15" name="同心圆 1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16" name="椭圆 15"/>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grpSp>
        <p:nvGrpSpPr>
          <p:cNvPr id="17" name="组合 16"/>
          <p:cNvGrpSpPr/>
          <p:nvPr/>
        </p:nvGrpSpPr>
        <p:grpSpPr>
          <a:xfrm>
            <a:off x="8556018" y="2108775"/>
            <a:ext cx="1338349" cy="1377292"/>
            <a:chOff x="4207298" y="1512123"/>
            <a:chExt cx="1003762" cy="1003758"/>
          </a:xfrm>
        </p:grpSpPr>
        <p:sp>
          <p:nvSpPr>
            <p:cNvPr id="18" name="椭圆 17"/>
            <p:cNvSpPr/>
            <p:nvPr/>
          </p:nvSpPr>
          <p:spPr>
            <a:xfrm>
              <a:off x="4207298" y="1512123"/>
              <a:ext cx="1003762" cy="100375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sp>
          <p:nvSpPr>
            <p:cNvPr id="19" name="TextBox 16"/>
            <p:cNvSpPr txBox="1"/>
            <p:nvPr/>
          </p:nvSpPr>
          <p:spPr>
            <a:xfrm>
              <a:off x="4421826" y="1744219"/>
              <a:ext cx="624833" cy="573566"/>
            </a:xfrm>
            <a:prstGeom prst="rect">
              <a:avLst/>
            </a:prstGeom>
            <a:noFill/>
          </p:spPr>
          <p:txBody>
            <a:bodyPr wrap="square" rtlCol="0">
              <a:spAutoFit/>
            </a:bodyPr>
            <a:lstStyle/>
            <a:p>
              <a:pPr defTabSz="1212215" fontAlgn="base">
                <a:spcBef>
                  <a:spcPct val="0"/>
                </a:spcBef>
                <a:spcAft>
                  <a:spcPct val="0"/>
                </a:spcAft>
              </a:pPr>
              <a:r>
                <a:rPr lang="zh-CN" altLang="en-US" sz="2255" dirty="0">
                  <a:solidFill>
                    <a:srgbClr val="FFFFFF"/>
                  </a:solidFill>
                  <a:latin typeface="微软雅黑" panose="020B0503020204020204" pitchFamily="34" charset="-122"/>
                </a:rPr>
                <a:t>添加</a:t>
              </a:r>
              <a:endParaRPr lang="en-US" altLang="zh-CN" sz="2255" dirty="0">
                <a:solidFill>
                  <a:srgbClr val="FFFFFF"/>
                </a:solidFill>
                <a:latin typeface="微软雅黑" panose="020B0503020204020204" pitchFamily="34" charset="-122"/>
              </a:endParaRPr>
            </a:p>
            <a:p>
              <a:pPr defTabSz="1212215" fontAlgn="base">
                <a:spcBef>
                  <a:spcPct val="0"/>
                </a:spcBef>
                <a:spcAft>
                  <a:spcPct val="0"/>
                </a:spcAft>
              </a:pPr>
              <a:r>
                <a:rPr lang="zh-CN" altLang="en-US" sz="2255" dirty="0">
                  <a:solidFill>
                    <a:srgbClr val="FFFFFF"/>
                  </a:solidFill>
                  <a:latin typeface="微软雅黑" panose="020B0503020204020204" pitchFamily="34" charset="-122"/>
                </a:rPr>
                <a:t>内容</a:t>
              </a:r>
            </a:p>
          </p:txBody>
        </p:sp>
      </p:grpSp>
      <p:grpSp>
        <p:nvGrpSpPr>
          <p:cNvPr id="20" name="组合 19"/>
          <p:cNvGrpSpPr/>
          <p:nvPr/>
        </p:nvGrpSpPr>
        <p:grpSpPr>
          <a:xfrm>
            <a:off x="6900231" y="4050777"/>
            <a:ext cx="1768339" cy="1819794"/>
            <a:chOff x="1463339" y="1072758"/>
            <a:chExt cx="1546058" cy="1546058"/>
          </a:xfrm>
          <a:effectLst>
            <a:outerShdw blurRad="330200" dist="215900" dir="6900000" sx="91000" sy="91000" algn="t" rotWithShape="0">
              <a:prstClr val="black">
                <a:alpha val="49000"/>
              </a:prstClr>
            </a:outerShdw>
          </a:effectLst>
        </p:grpSpPr>
        <p:sp>
          <p:nvSpPr>
            <p:cNvPr id="21" name="同心圆 2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2" name="椭圆 2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grpSp>
        <p:nvGrpSpPr>
          <p:cNvPr id="23" name="组合 22"/>
          <p:cNvGrpSpPr/>
          <p:nvPr/>
        </p:nvGrpSpPr>
        <p:grpSpPr>
          <a:xfrm>
            <a:off x="7115231" y="4272026"/>
            <a:ext cx="1338350" cy="1377292"/>
            <a:chOff x="3089228" y="3088680"/>
            <a:chExt cx="1003763" cy="1003758"/>
          </a:xfrm>
        </p:grpSpPr>
        <p:sp>
          <p:nvSpPr>
            <p:cNvPr id="24" name="椭圆 23"/>
            <p:cNvSpPr/>
            <p:nvPr/>
          </p:nvSpPr>
          <p:spPr>
            <a:xfrm>
              <a:off x="3089228" y="3088680"/>
              <a:ext cx="1003763" cy="100375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dirty="0">
                <a:solidFill>
                  <a:srgbClr val="FFFFFF"/>
                </a:solidFill>
              </a:endParaRPr>
            </a:p>
          </p:txBody>
        </p:sp>
        <p:sp>
          <p:nvSpPr>
            <p:cNvPr id="25" name="TextBox 22"/>
            <p:cNvSpPr txBox="1"/>
            <p:nvPr/>
          </p:nvSpPr>
          <p:spPr>
            <a:xfrm>
              <a:off x="3308043" y="3314659"/>
              <a:ext cx="700535" cy="601791"/>
            </a:xfrm>
            <a:prstGeom prst="rect">
              <a:avLst/>
            </a:prstGeom>
            <a:noFill/>
          </p:spPr>
          <p:txBody>
            <a:bodyPr wrap="square" rtlCol="0">
              <a:spAutoFit/>
            </a:bodyPr>
            <a:lstStyle/>
            <a:p>
              <a:pPr defTabSz="1212215" fontAlgn="base">
                <a:spcBef>
                  <a:spcPct val="0"/>
                </a:spcBef>
                <a:spcAft>
                  <a:spcPct val="0"/>
                </a:spcAft>
              </a:pPr>
              <a:r>
                <a:rPr lang="zh-CN" altLang="en-US" sz="2385" dirty="0">
                  <a:solidFill>
                    <a:srgbClr val="FFFFFF"/>
                  </a:solidFill>
                  <a:latin typeface="微软雅黑" panose="020B0503020204020204" pitchFamily="34" charset="-122"/>
                </a:rPr>
                <a:t>添加</a:t>
              </a:r>
              <a:endParaRPr lang="en-US" altLang="zh-CN" sz="2385" dirty="0">
                <a:solidFill>
                  <a:srgbClr val="FFFFFF"/>
                </a:solidFill>
                <a:latin typeface="微软雅黑" panose="020B0503020204020204" pitchFamily="34" charset="-122"/>
              </a:endParaRPr>
            </a:p>
            <a:p>
              <a:pPr defTabSz="1212215" fontAlgn="base">
                <a:spcBef>
                  <a:spcPct val="0"/>
                </a:spcBef>
                <a:spcAft>
                  <a:spcPct val="0"/>
                </a:spcAft>
              </a:pPr>
              <a:r>
                <a:rPr lang="zh-CN" altLang="en-US" sz="2385" dirty="0">
                  <a:solidFill>
                    <a:srgbClr val="FFFFFF"/>
                  </a:solidFill>
                  <a:latin typeface="微软雅黑" panose="020B0503020204020204" pitchFamily="34" charset="-122"/>
                </a:rPr>
                <a:t>内容</a:t>
              </a:r>
            </a:p>
          </p:txBody>
        </p:sp>
      </p:grpSp>
      <p:grpSp>
        <p:nvGrpSpPr>
          <p:cNvPr id="26" name="组合 25"/>
          <p:cNvGrpSpPr/>
          <p:nvPr/>
        </p:nvGrpSpPr>
        <p:grpSpPr>
          <a:xfrm>
            <a:off x="9805401" y="4050777"/>
            <a:ext cx="1768339" cy="1819794"/>
            <a:chOff x="1463339" y="1072758"/>
            <a:chExt cx="1546058" cy="1546058"/>
          </a:xfrm>
          <a:effectLst>
            <a:outerShdw blurRad="330200" dist="215900" dir="6900000" sx="91000" sy="91000" algn="t" rotWithShape="0">
              <a:prstClr val="black">
                <a:alpha val="49000"/>
              </a:prstClr>
            </a:outerShdw>
          </a:effectLst>
        </p:grpSpPr>
        <p:sp>
          <p:nvSpPr>
            <p:cNvPr id="27" name="同心圆 2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8" name="椭圆 2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grpSp>
        <p:nvGrpSpPr>
          <p:cNvPr id="29" name="组合 28"/>
          <p:cNvGrpSpPr/>
          <p:nvPr/>
        </p:nvGrpSpPr>
        <p:grpSpPr>
          <a:xfrm>
            <a:off x="10020400" y="4272026"/>
            <a:ext cx="1338350" cy="1377292"/>
            <a:chOff x="5305581" y="3088680"/>
            <a:chExt cx="1003763" cy="1003758"/>
          </a:xfrm>
        </p:grpSpPr>
        <p:sp>
          <p:nvSpPr>
            <p:cNvPr id="30" name="椭圆 29"/>
            <p:cNvSpPr/>
            <p:nvPr/>
          </p:nvSpPr>
          <p:spPr>
            <a:xfrm>
              <a:off x="5305581" y="3088680"/>
              <a:ext cx="1003763" cy="100375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sp>
          <p:nvSpPr>
            <p:cNvPr id="31" name="TextBox 28"/>
            <p:cNvSpPr txBox="1"/>
            <p:nvPr/>
          </p:nvSpPr>
          <p:spPr>
            <a:xfrm>
              <a:off x="5508104" y="3267393"/>
              <a:ext cx="761358" cy="601791"/>
            </a:xfrm>
            <a:prstGeom prst="rect">
              <a:avLst/>
            </a:prstGeom>
            <a:noFill/>
          </p:spPr>
          <p:txBody>
            <a:bodyPr wrap="square" rtlCol="0">
              <a:spAutoFit/>
            </a:bodyPr>
            <a:lstStyle/>
            <a:p>
              <a:pPr defTabSz="1212215" fontAlgn="base">
                <a:spcBef>
                  <a:spcPct val="0"/>
                </a:spcBef>
                <a:spcAft>
                  <a:spcPct val="0"/>
                </a:spcAft>
              </a:pPr>
              <a:r>
                <a:rPr lang="zh-CN" altLang="en-US" sz="2385" dirty="0">
                  <a:solidFill>
                    <a:srgbClr val="FFFFFF"/>
                  </a:solidFill>
                  <a:latin typeface="微软雅黑" panose="020B0503020204020204" pitchFamily="34" charset="-122"/>
                </a:rPr>
                <a:t>添加</a:t>
              </a:r>
              <a:endParaRPr lang="en-US" altLang="zh-CN" sz="2385" dirty="0">
                <a:solidFill>
                  <a:srgbClr val="FFFFFF"/>
                </a:solidFill>
                <a:latin typeface="微软雅黑" panose="020B0503020204020204" pitchFamily="34" charset="-122"/>
              </a:endParaRPr>
            </a:p>
            <a:p>
              <a:pPr defTabSz="1212215" fontAlgn="base">
                <a:spcBef>
                  <a:spcPct val="0"/>
                </a:spcBef>
                <a:spcAft>
                  <a:spcPct val="0"/>
                </a:spcAft>
              </a:pPr>
              <a:r>
                <a:rPr lang="zh-CN" altLang="en-US" sz="2385" dirty="0">
                  <a:solidFill>
                    <a:srgbClr val="FFFFFF"/>
                  </a:solidFill>
                  <a:latin typeface="微软雅黑" panose="020B0503020204020204" pitchFamily="34" charset="-122"/>
                </a:rPr>
                <a:t>内容</a:t>
              </a:r>
            </a:p>
          </p:txBody>
        </p:sp>
      </p:grpSp>
      <p:sp>
        <p:nvSpPr>
          <p:cNvPr id="32" name="Arc 3"/>
          <p:cNvSpPr/>
          <p:nvPr/>
        </p:nvSpPr>
        <p:spPr>
          <a:xfrm rot="1012582">
            <a:off x="9158802" y="2454867"/>
            <a:ext cx="2107998" cy="2169345"/>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3128" tIns="61564" rIns="123128" bIns="61564" rtlCol="0" anchor="ctr"/>
          <a:lstStyle/>
          <a:p>
            <a:pPr algn="ctr" defTabSz="1212215" fontAlgn="base">
              <a:spcBef>
                <a:spcPct val="0"/>
              </a:spcBef>
              <a:spcAft>
                <a:spcPct val="0"/>
              </a:spcAft>
            </a:pPr>
            <a:endParaRPr lang="en-US" sz="2385">
              <a:solidFill>
                <a:srgbClr val="4B4D79"/>
              </a:solidFill>
            </a:endParaRPr>
          </a:p>
        </p:txBody>
      </p:sp>
      <p:sp>
        <p:nvSpPr>
          <p:cNvPr id="33" name="Arc 3"/>
          <p:cNvSpPr/>
          <p:nvPr/>
        </p:nvSpPr>
        <p:spPr>
          <a:xfrm rot="8151960">
            <a:off x="8171196" y="4260903"/>
            <a:ext cx="2107998" cy="2169345"/>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3128" tIns="61564" rIns="123128" bIns="61564" rtlCol="0" anchor="ctr"/>
          <a:lstStyle/>
          <a:p>
            <a:pPr algn="ctr" defTabSz="1212215" fontAlgn="base">
              <a:spcBef>
                <a:spcPct val="0"/>
              </a:spcBef>
              <a:spcAft>
                <a:spcPct val="0"/>
              </a:spcAft>
            </a:pPr>
            <a:endParaRPr lang="en-US" sz="2385">
              <a:solidFill>
                <a:srgbClr val="4B4D79"/>
              </a:solidFill>
            </a:endParaRPr>
          </a:p>
        </p:txBody>
      </p:sp>
      <p:sp>
        <p:nvSpPr>
          <p:cNvPr id="34" name="Arc 3"/>
          <p:cNvSpPr/>
          <p:nvPr/>
        </p:nvSpPr>
        <p:spPr>
          <a:xfrm rot="15479340">
            <a:off x="7056492" y="2540155"/>
            <a:ext cx="2169345" cy="2107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123128" tIns="61564" rIns="123128" bIns="61564" rtlCol="0" anchor="ctr"/>
          <a:lstStyle/>
          <a:p>
            <a:pPr algn="ctr" defTabSz="1212215" fontAlgn="base">
              <a:spcBef>
                <a:spcPct val="0"/>
              </a:spcBef>
              <a:spcAft>
                <a:spcPct val="0"/>
              </a:spcAft>
            </a:pPr>
            <a:endParaRPr lang="en-US" sz="2385">
              <a:solidFill>
                <a:srgbClr val="4B4D79"/>
              </a:solidFill>
            </a:endParaRP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par>
                          <p:cTn id="26" fill="hold">
                            <p:stCondLst>
                              <p:cond delay="1000"/>
                            </p:stCondLst>
                            <p:childTnLst>
                              <p:par>
                                <p:cTn id="27" presetID="8" presetClass="emph" presetSubtype="0" fill="hold" grpId="1" nodeType="afterEffect">
                                  <p:stCondLst>
                                    <p:cond delay="0"/>
                                  </p:stCondLst>
                                  <p:childTnLst>
                                    <p:animRot by="-21600000">
                                      <p:cBhvr>
                                        <p:cTn id="28" dur="2000" fill="hold"/>
                                        <p:tgtEl>
                                          <p:spTgt spid="13"/>
                                        </p:tgtEl>
                                        <p:attrNameLst>
                                          <p:attrName>r</p:attrName>
                                        </p:attrNameLst>
                                      </p:cBhvr>
                                    </p:animRot>
                                  </p:childTnLst>
                                </p:cTn>
                              </p:par>
                              <p:par>
                                <p:cTn id="29" presetID="23" presetClass="entr" presetSubtype="272"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strVal val="2/3*#ppt_w"/>
                                          </p:val>
                                        </p:tav>
                                        <p:tav tm="100000">
                                          <p:val>
                                            <p:strVal val="#ppt_w"/>
                                          </p:val>
                                        </p:tav>
                                      </p:tavLst>
                                    </p:anim>
                                    <p:anim calcmode="lin" valueType="num">
                                      <p:cBhvr>
                                        <p:cTn id="32" dur="500" fill="hold"/>
                                        <p:tgtEl>
                                          <p:spTgt spid="14"/>
                                        </p:tgtEl>
                                        <p:attrNameLst>
                                          <p:attrName>ppt_h</p:attrName>
                                        </p:attrNameLst>
                                      </p:cBhvr>
                                      <p:tavLst>
                                        <p:tav tm="0">
                                          <p:val>
                                            <p:strVal val="2/3*#ppt_h"/>
                                          </p:val>
                                        </p:tav>
                                        <p:tav tm="100000">
                                          <p:val>
                                            <p:strVal val="#ppt_h"/>
                                          </p:val>
                                        </p:tav>
                                      </p:tavLst>
                                    </p:anim>
                                  </p:childTnLst>
                                </p:cTn>
                              </p:par>
                              <p:par>
                                <p:cTn id="33" presetID="23" presetClass="entr" presetSubtype="288"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strVal val="4/3*#ppt_w"/>
                                          </p:val>
                                        </p:tav>
                                        <p:tav tm="100000">
                                          <p:val>
                                            <p:strVal val="#ppt_w"/>
                                          </p:val>
                                        </p:tav>
                                      </p:tavLst>
                                    </p:anim>
                                    <p:anim calcmode="lin" valueType="num">
                                      <p:cBhvr>
                                        <p:cTn id="36" dur="500" fill="hold"/>
                                        <p:tgtEl>
                                          <p:spTgt spid="17"/>
                                        </p:tgtEl>
                                        <p:attrNameLst>
                                          <p:attrName>ppt_h</p:attrName>
                                        </p:attrNameLst>
                                      </p:cBhvr>
                                      <p:tavLst>
                                        <p:tav tm="0">
                                          <p:val>
                                            <p:strVal val="4/3*#ppt_h"/>
                                          </p:val>
                                        </p:tav>
                                        <p:tav tm="100000">
                                          <p:val>
                                            <p:strVal val="#ppt_h"/>
                                          </p:val>
                                        </p:tav>
                                      </p:tavLst>
                                    </p:anim>
                                  </p:childTnLst>
                                </p:cTn>
                              </p:par>
                              <p:par>
                                <p:cTn id="37" presetID="22" presetClass="entr" presetSubtype="1" fill="hold" grpId="0" nodeType="withEffect">
                                  <p:stCondLst>
                                    <p:cond delay="500"/>
                                  </p:stCondLst>
                                  <p:childTnLst>
                                    <p:set>
                                      <p:cBhvr>
                                        <p:cTn id="38" dur="1" fill="hold">
                                          <p:stCondLst>
                                            <p:cond delay="0"/>
                                          </p:stCondLst>
                                        </p:cTn>
                                        <p:tgtEl>
                                          <p:spTgt spid="32"/>
                                        </p:tgtEl>
                                        <p:attrNameLst>
                                          <p:attrName>style.visibility</p:attrName>
                                        </p:attrNameLst>
                                      </p:cBhvr>
                                      <p:to>
                                        <p:strVal val="visible"/>
                                      </p:to>
                                    </p:set>
                                    <p:animEffect transition="in" filter="wipe(up)">
                                      <p:cBhvr>
                                        <p:cTn id="39" dur="500"/>
                                        <p:tgtEl>
                                          <p:spTgt spid="32"/>
                                        </p:tgtEl>
                                      </p:cBhvr>
                                    </p:animEffect>
                                  </p:childTnLst>
                                </p:cTn>
                              </p:par>
                              <p:par>
                                <p:cTn id="40" presetID="23" presetClass="entr" presetSubtype="272" fill="hold" nodeType="withEffect">
                                  <p:stCondLst>
                                    <p:cond delay="70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strVal val="2/3*#ppt_w"/>
                                          </p:val>
                                        </p:tav>
                                        <p:tav tm="100000">
                                          <p:val>
                                            <p:strVal val="#ppt_w"/>
                                          </p:val>
                                        </p:tav>
                                      </p:tavLst>
                                    </p:anim>
                                    <p:anim calcmode="lin" valueType="num">
                                      <p:cBhvr>
                                        <p:cTn id="43" dur="500" fill="hold"/>
                                        <p:tgtEl>
                                          <p:spTgt spid="26"/>
                                        </p:tgtEl>
                                        <p:attrNameLst>
                                          <p:attrName>ppt_h</p:attrName>
                                        </p:attrNameLst>
                                      </p:cBhvr>
                                      <p:tavLst>
                                        <p:tav tm="0">
                                          <p:val>
                                            <p:strVal val="2/3*#ppt_h"/>
                                          </p:val>
                                        </p:tav>
                                        <p:tav tm="100000">
                                          <p:val>
                                            <p:strVal val="#ppt_h"/>
                                          </p:val>
                                        </p:tav>
                                      </p:tavLst>
                                    </p:anim>
                                  </p:childTnLst>
                                </p:cTn>
                              </p:par>
                              <p:par>
                                <p:cTn id="44" presetID="23" presetClass="entr" presetSubtype="288" fill="hold" nodeType="withEffect">
                                  <p:stCondLst>
                                    <p:cond delay="700"/>
                                  </p:stCondLst>
                                  <p:childTnLst>
                                    <p:set>
                                      <p:cBhvr>
                                        <p:cTn id="45" dur="1" fill="hold">
                                          <p:stCondLst>
                                            <p:cond delay="0"/>
                                          </p:stCondLst>
                                        </p:cTn>
                                        <p:tgtEl>
                                          <p:spTgt spid="29"/>
                                        </p:tgtEl>
                                        <p:attrNameLst>
                                          <p:attrName>style.visibility</p:attrName>
                                        </p:attrNameLst>
                                      </p:cBhvr>
                                      <p:to>
                                        <p:strVal val="visible"/>
                                      </p:to>
                                    </p:set>
                                    <p:anim calcmode="lin" valueType="num">
                                      <p:cBhvr>
                                        <p:cTn id="46" dur="500" fill="hold"/>
                                        <p:tgtEl>
                                          <p:spTgt spid="29"/>
                                        </p:tgtEl>
                                        <p:attrNameLst>
                                          <p:attrName>ppt_w</p:attrName>
                                        </p:attrNameLst>
                                      </p:cBhvr>
                                      <p:tavLst>
                                        <p:tav tm="0">
                                          <p:val>
                                            <p:strVal val="4/3*#ppt_w"/>
                                          </p:val>
                                        </p:tav>
                                        <p:tav tm="100000">
                                          <p:val>
                                            <p:strVal val="#ppt_w"/>
                                          </p:val>
                                        </p:tav>
                                      </p:tavLst>
                                    </p:anim>
                                    <p:anim calcmode="lin" valueType="num">
                                      <p:cBhvr>
                                        <p:cTn id="47" dur="500" fill="hold"/>
                                        <p:tgtEl>
                                          <p:spTgt spid="29"/>
                                        </p:tgtEl>
                                        <p:attrNameLst>
                                          <p:attrName>ppt_h</p:attrName>
                                        </p:attrNameLst>
                                      </p:cBhvr>
                                      <p:tavLst>
                                        <p:tav tm="0">
                                          <p:val>
                                            <p:strVal val="4/3*#ppt_h"/>
                                          </p:val>
                                        </p:tav>
                                        <p:tav tm="100000">
                                          <p:val>
                                            <p:strVal val="#ppt_h"/>
                                          </p:val>
                                        </p:tav>
                                      </p:tavLst>
                                    </p:anim>
                                  </p:childTnLst>
                                </p:cTn>
                              </p:par>
                              <p:par>
                                <p:cTn id="48" presetID="22" presetClass="entr" presetSubtype="2" fill="hold" grpId="0" nodeType="withEffect">
                                  <p:stCondLst>
                                    <p:cond delay="1200"/>
                                  </p:stCondLst>
                                  <p:childTnLst>
                                    <p:set>
                                      <p:cBhvr>
                                        <p:cTn id="49" dur="1" fill="hold">
                                          <p:stCondLst>
                                            <p:cond delay="0"/>
                                          </p:stCondLst>
                                        </p:cTn>
                                        <p:tgtEl>
                                          <p:spTgt spid="33"/>
                                        </p:tgtEl>
                                        <p:attrNameLst>
                                          <p:attrName>style.visibility</p:attrName>
                                        </p:attrNameLst>
                                      </p:cBhvr>
                                      <p:to>
                                        <p:strVal val="visible"/>
                                      </p:to>
                                    </p:set>
                                    <p:animEffect transition="in" filter="wipe(right)">
                                      <p:cBhvr>
                                        <p:cTn id="50" dur="500"/>
                                        <p:tgtEl>
                                          <p:spTgt spid="33"/>
                                        </p:tgtEl>
                                      </p:cBhvr>
                                    </p:animEffect>
                                  </p:childTnLst>
                                </p:cTn>
                              </p:par>
                              <p:par>
                                <p:cTn id="51" presetID="23" presetClass="entr" presetSubtype="272" fill="hold" nodeType="withEffect">
                                  <p:stCondLst>
                                    <p:cond delay="140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strVal val="2/3*#ppt_w"/>
                                          </p:val>
                                        </p:tav>
                                        <p:tav tm="100000">
                                          <p:val>
                                            <p:strVal val="#ppt_w"/>
                                          </p:val>
                                        </p:tav>
                                      </p:tavLst>
                                    </p:anim>
                                    <p:anim calcmode="lin" valueType="num">
                                      <p:cBhvr>
                                        <p:cTn id="54" dur="500" fill="hold"/>
                                        <p:tgtEl>
                                          <p:spTgt spid="20"/>
                                        </p:tgtEl>
                                        <p:attrNameLst>
                                          <p:attrName>ppt_h</p:attrName>
                                        </p:attrNameLst>
                                      </p:cBhvr>
                                      <p:tavLst>
                                        <p:tav tm="0">
                                          <p:val>
                                            <p:strVal val="2/3*#ppt_h"/>
                                          </p:val>
                                        </p:tav>
                                        <p:tav tm="100000">
                                          <p:val>
                                            <p:strVal val="#ppt_h"/>
                                          </p:val>
                                        </p:tav>
                                      </p:tavLst>
                                    </p:anim>
                                  </p:childTnLst>
                                </p:cTn>
                              </p:par>
                              <p:par>
                                <p:cTn id="55" presetID="23" presetClass="entr" presetSubtype="288" fill="hold" nodeType="withEffect">
                                  <p:stCondLst>
                                    <p:cond delay="140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4/3*#ppt_w"/>
                                          </p:val>
                                        </p:tav>
                                        <p:tav tm="100000">
                                          <p:val>
                                            <p:strVal val="#ppt_w"/>
                                          </p:val>
                                        </p:tav>
                                      </p:tavLst>
                                    </p:anim>
                                    <p:anim calcmode="lin" valueType="num">
                                      <p:cBhvr>
                                        <p:cTn id="58" dur="500" fill="hold"/>
                                        <p:tgtEl>
                                          <p:spTgt spid="23"/>
                                        </p:tgtEl>
                                        <p:attrNameLst>
                                          <p:attrName>ppt_h</p:attrName>
                                        </p:attrNameLst>
                                      </p:cBhvr>
                                      <p:tavLst>
                                        <p:tav tm="0">
                                          <p:val>
                                            <p:strVal val="4/3*#ppt_h"/>
                                          </p:val>
                                        </p:tav>
                                        <p:tav tm="100000">
                                          <p:val>
                                            <p:strVal val="#ppt_h"/>
                                          </p:val>
                                        </p:tav>
                                      </p:tavLst>
                                    </p:anim>
                                  </p:childTnLst>
                                </p:cTn>
                              </p:par>
                              <p:par>
                                <p:cTn id="59" presetID="22" presetClass="entr" presetSubtype="4" fill="hold" grpId="0" nodeType="withEffect">
                                  <p:stCondLst>
                                    <p:cond delay="1800"/>
                                  </p:stCondLst>
                                  <p:childTnLst>
                                    <p:set>
                                      <p:cBhvr>
                                        <p:cTn id="60" dur="1" fill="hold">
                                          <p:stCondLst>
                                            <p:cond delay="0"/>
                                          </p:stCondLst>
                                        </p:cTn>
                                        <p:tgtEl>
                                          <p:spTgt spid="34"/>
                                        </p:tgtEl>
                                        <p:attrNameLst>
                                          <p:attrName>style.visibility</p:attrName>
                                        </p:attrNameLst>
                                      </p:cBhvr>
                                      <p:to>
                                        <p:strVal val="visible"/>
                                      </p:to>
                                    </p:set>
                                    <p:animEffect transition="in" filter="wipe(down)">
                                      <p:cBhvr>
                                        <p:cTn id="61" dur="500"/>
                                        <p:tgtEl>
                                          <p:spTgt spid="34"/>
                                        </p:tgtEl>
                                      </p:cBhvr>
                                    </p:animEffect>
                                  </p:childTnLst>
                                </p:cTn>
                              </p:par>
                              <p:par>
                                <p:cTn id="62" presetID="42" presetClass="entr" presetSubtype="0" fill="hold" grpId="0" nodeType="withEffect">
                                  <p:stCondLst>
                                    <p:cond delay="2200"/>
                                  </p:stCondLst>
                                  <p:childTnLst>
                                    <p:set>
                                      <p:cBhvr>
                                        <p:cTn id="63" dur="1" fill="hold">
                                          <p:stCondLst>
                                            <p:cond delay="0"/>
                                          </p:stCondLst>
                                        </p:cTn>
                                        <p:tgtEl>
                                          <p:spTgt spid="11"/>
                                        </p:tgtEl>
                                        <p:attrNameLst>
                                          <p:attrName>style.visibility</p:attrName>
                                        </p:attrNameLst>
                                      </p:cBhvr>
                                      <p:to>
                                        <p:strVal val="visible"/>
                                      </p:to>
                                    </p:set>
                                    <p:animEffect transition="in" filter="fade">
                                      <p:cBhvr>
                                        <p:cTn id="64" dur="1000"/>
                                        <p:tgtEl>
                                          <p:spTgt spid="11"/>
                                        </p:tgtEl>
                                      </p:cBhvr>
                                    </p:animEffect>
                                    <p:anim calcmode="lin" valueType="num">
                                      <p:cBhvr>
                                        <p:cTn id="65" dur="1000" fill="hold"/>
                                        <p:tgtEl>
                                          <p:spTgt spid="11"/>
                                        </p:tgtEl>
                                        <p:attrNameLst>
                                          <p:attrName>ppt_x</p:attrName>
                                        </p:attrNameLst>
                                      </p:cBhvr>
                                      <p:tavLst>
                                        <p:tav tm="0">
                                          <p:val>
                                            <p:strVal val="#ppt_x"/>
                                          </p:val>
                                        </p:tav>
                                        <p:tav tm="100000">
                                          <p:val>
                                            <p:strVal val="#ppt_x"/>
                                          </p:val>
                                        </p:tav>
                                      </p:tavLst>
                                    </p:anim>
                                    <p:anim calcmode="lin" valueType="num">
                                      <p:cBhvr>
                                        <p:cTn id="66" dur="1000" fill="hold"/>
                                        <p:tgtEl>
                                          <p:spTgt spid="11"/>
                                        </p:tgtEl>
                                        <p:attrNameLst>
                                          <p:attrName>ppt_y</p:attrName>
                                        </p:attrNameLst>
                                      </p:cBhvr>
                                      <p:tavLst>
                                        <p:tav tm="0">
                                          <p:val>
                                            <p:strVal val="#ppt_y+.1"/>
                                          </p:val>
                                        </p:tav>
                                        <p:tav tm="100000">
                                          <p:val>
                                            <p:strVal val="#ppt_y"/>
                                          </p:val>
                                        </p:tav>
                                      </p:tavLst>
                                    </p:anim>
                                  </p:childTnLst>
                                </p:cTn>
                              </p:par>
                            </p:childTnLst>
                          </p:cTn>
                        </p:par>
                        <p:par>
                          <p:cTn id="67" fill="hold">
                            <p:stCondLst>
                              <p:cond delay="3000"/>
                            </p:stCondLst>
                            <p:childTnLst>
                              <p:par>
                                <p:cTn id="68" presetID="10" presetClass="entr" presetSubtype="0"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500"/>
                                        <p:tgtEl>
                                          <p:spTgt spid="12"/>
                                        </p:tgtEl>
                                      </p:cBhvr>
                                    </p:animEffect>
                                  </p:childTnLst>
                                </p:cTn>
                              </p:par>
                            </p:childTnLst>
                          </p:cTn>
                        </p:par>
                        <p:par>
                          <p:cTn id="71" fill="hold">
                            <p:stCondLst>
                              <p:cond delay="3500"/>
                            </p:stCondLst>
                            <p:childTnLst>
                              <p:par>
                                <p:cTn id="72" presetID="42" presetClass="entr" presetSubtype="0" fill="hold" nodeType="after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anim calcmode="lin" valueType="num">
                                      <p:cBhvr>
                                        <p:cTn id="75" dur="500" fill="hold"/>
                                        <p:tgtEl>
                                          <p:spTgt spid="8"/>
                                        </p:tgtEl>
                                        <p:attrNameLst>
                                          <p:attrName>ppt_x</p:attrName>
                                        </p:attrNameLst>
                                      </p:cBhvr>
                                      <p:tavLst>
                                        <p:tav tm="0">
                                          <p:val>
                                            <p:strVal val="#ppt_x"/>
                                          </p:val>
                                        </p:tav>
                                        <p:tav tm="100000">
                                          <p:val>
                                            <p:strVal val="#ppt_x"/>
                                          </p:val>
                                        </p:tav>
                                      </p:tavLst>
                                    </p:anim>
                                    <p:anim calcmode="lin" valueType="num">
                                      <p:cBhvr>
                                        <p:cTn id="76" dur="5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11" grpId="0" animBg="1"/>
      <p:bldP spid="12" grpId="0"/>
      <p:bldP spid="13" grpId="0" animBg="1"/>
      <p:bldP spid="13" grpId="1"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29" name="圆角矩形 28"/>
          <p:cNvSpPr/>
          <p:nvPr/>
        </p:nvSpPr>
        <p:spPr>
          <a:xfrm>
            <a:off x="1177638" y="1405288"/>
            <a:ext cx="9836727" cy="3929207"/>
          </a:xfrm>
          <a:prstGeom prst="roundRect">
            <a:avLst>
              <a:gd name="adj" fmla="val 8886"/>
            </a:avLst>
          </a:prstGeom>
          <a:gradFill>
            <a:gsLst>
              <a:gs pos="0">
                <a:sysClr val="window" lastClr="FFFFFF"/>
              </a:gs>
              <a:gs pos="100000">
                <a:schemeClr val="bg1">
                  <a:lumMod val="85000"/>
                </a:schemeClr>
              </a:gs>
            </a:gsLst>
            <a:lin ang="16200000" scaled="0"/>
          </a:gradFill>
          <a:ln w="63500">
            <a:gradFill>
              <a:gsLst>
                <a:gs pos="0">
                  <a:schemeClr val="bg1"/>
                </a:gs>
                <a:gs pos="100000">
                  <a:schemeClr val="bg1">
                    <a:lumMod val="95000"/>
                  </a:schemeClr>
                </a:gs>
              </a:gsLst>
              <a:lin ang="5400000" scaled="1"/>
            </a:gradFill>
          </a:ln>
          <a:effectLst>
            <a:outerShdw blurRad="1524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TextBox 9"/>
          <p:cNvSpPr>
            <a:spLocks noChangeArrowheads="1"/>
          </p:cNvSpPr>
          <p:nvPr/>
        </p:nvSpPr>
        <p:spPr bwMode="auto">
          <a:xfrm>
            <a:off x="1800458" y="2176427"/>
            <a:ext cx="8591085" cy="2905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2" tIns="60956" rIns="121912" bIns="60956">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defTabSz="914400" eaLnBrk="1" hangingPunct="1">
              <a:lnSpc>
                <a:spcPct val="120000"/>
              </a:lnSpc>
            </a:pP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回顾</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这一年的工作，在取得成绩的同时，我们也找到了工作中的不足和问题，主要反映于</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600" dirty="0" err="1">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4400" eaLnBrk="1" hangingPunct="1">
              <a:lnSpc>
                <a:spcPct val="12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4400" eaLnBrk="1" hangingPunct="1">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defTabSz="914400" eaLnBrk="1" hangingPunct="1">
              <a:lnSpc>
                <a:spcPct val="12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18"/>
          <p:cNvSpPr>
            <a:spLocks noChangeArrowheads="1"/>
          </p:cNvSpPr>
          <p:nvPr/>
        </p:nvSpPr>
        <p:spPr bwMode="auto">
          <a:xfrm>
            <a:off x="1665134" y="335994"/>
            <a:ext cx="1615170" cy="943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p>
            <a:pPr algn="ctr" defTabSz="914400"/>
            <a:r>
              <a:rPr lang="zh-CN" altLang="en-US" sz="53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sym typeface="方正大黑简体" pitchFamily="65" charset="-122"/>
              </a:rPr>
              <a:t>前言</a:t>
            </a:r>
          </a:p>
        </p:txBody>
      </p:sp>
      <p:sp>
        <p:nvSpPr>
          <p:cNvPr id="32" name="前言"/>
          <p:cNvSpPr>
            <a:spLocks noChangeArrowheads="1"/>
          </p:cNvSpPr>
          <p:nvPr/>
        </p:nvSpPr>
        <p:spPr bwMode="auto">
          <a:xfrm>
            <a:off x="3482151" y="647327"/>
            <a:ext cx="2177823" cy="574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21912" tIns="60956" rIns="121912" bIns="609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defTabSz="914400">
              <a:spcBef>
                <a:spcPct val="0"/>
              </a:spcBef>
              <a:buNone/>
            </a:pPr>
            <a:r>
              <a:rPr lang="en-US" altLang="zh-CN" sz="2935"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sym typeface="Impact" panose="020B0806030902050204" pitchFamily="34" charset="0"/>
              </a:rPr>
              <a:t>Introduction</a:t>
            </a:r>
            <a:endParaRPr lang="zh-CN" altLang="en-US" sz="2935"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Impact" panose="020B0806030902050204" pitchFamily="34" charset="0"/>
              <a:sym typeface="Impact" panose="020B0806030902050204" pitchFamily="34" charset="0"/>
            </a:endParaRPr>
          </a:p>
        </p:txBody>
      </p:sp>
      <p:sp>
        <p:nvSpPr>
          <p:cNvPr id="33" name="矩形 32"/>
          <p:cNvSpPr/>
          <p:nvPr/>
        </p:nvSpPr>
        <p:spPr bwMode="auto">
          <a:xfrm>
            <a:off x="8222244" y="502920"/>
            <a:ext cx="2552435" cy="1420458"/>
          </a:xfrm>
          <a:prstGeom prst="rect">
            <a:avLst/>
          </a:prstGeom>
          <a:blipFill>
            <a:blip r:embed="rId3" cstate="print"/>
            <a:srcRect/>
            <a:stretch>
              <a:fillRect/>
            </a:stretch>
          </a:blipFill>
          <a:ln w="3175">
            <a:solidFill>
              <a:srgbClr val="5F5F5F"/>
            </a:solidFill>
            <a:miter lim="800000"/>
          </a:ln>
        </p:spPr>
        <p:txBody>
          <a:bodyPr vert="horz" wrap="square" lIns="121912" tIns="60956" rIns="121912" bIns="60956" numCol="1" rtlCol="0" anchor="t" anchorCtr="0" compatLnSpc="1"/>
          <a:lstStyle/>
          <a:p>
            <a:pPr defTabSz="1219200" fontAlgn="base">
              <a:spcBef>
                <a:spcPct val="0"/>
              </a:spcBef>
              <a:spcAft>
                <a:spcPct val="0"/>
              </a:spcAft>
            </a:pPr>
            <a:endParaRPr lang="zh-CN" altLang="en-US" sz="2400">
              <a:solidFill>
                <a:prstClr val="black"/>
              </a:solidFill>
              <a:latin typeface="Arial" panose="020B0604020202020204" pitchFamily="34" charset="0"/>
            </a:endParaRPr>
          </a:p>
        </p:txBody>
      </p:sp>
      <p:sp>
        <p:nvSpPr>
          <p:cNvPr id="34" name="椭圆 33"/>
          <p:cNvSpPr>
            <a:spLocks noChangeAspect="1"/>
          </p:cNvSpPr>
          <p:nvPr/>
        </p:nvSpPr>
        <p:spPr>
          <a:xfrm flipV="1">
            <a:off x="8696859" y="5238253"/>
            <a:ext cx="767796" cy="76779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a:spLocks noChangeAspect="1"/>
          </p:cNvSpPr>
          <p:nvPr/>
        </p:nvSpPr>
        <p:spPr>
          <a:xfrm flipV="1">
            <a:off x="6224146" y="5466169"/>
            <a:ext cx="767796" cy="76779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a:spLocks noChangeAspect="1"/>
          </p:cNvSpPr>
          <p:nvPr/>
        </p:nvSpPr>
        <p:spPr>
          <a:xfrm flipV="1">
            <a:off x="3322840" y="5481730"/>
            <a:ext cx="767796" cy="767796"/>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a:spLocks noChangeAspect="1"/>
          </p:cNvSpPr>
          <p:nvPr/>
        </p:nvSpPr>
        <p:spPr>
          <a:xfrm flipV="1">
            <a:off x="4602542" y="5339002"/>
            <a:ext cx="767796" cy="767796"/>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a:spLocks noChangeAspect="1"/>
          </p:cNvSpPr>
          <p:nvPr/>
        </p:nvSpPr>
        <p:spPr>
          <a:xfrm flipV="1">
            <a:off x="5441351" y="5043037"/>
            <a:ext cx="527860" cy="52786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a:spLocks noChangeAspect="1"/>
          </p:cNvSpPr>
          <p:nvPr/>
        </p:nvSpPr>
        <p:spPr>
          <a:xfrm flipV="1">
            <a:off x="7950510" y="5166880"/>
            <a:ext cx="479873" cy="479873"/>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a:spLocks noChangeAspect="1"/>
          </p:cNvSpPr>
          <p:nvPr/>
        </p:nvSpPr>
        <p:spPr>
          <a:xfrm flipV="1">
            <a:off x="8427154" y="4847171"/>
            <a:ext cx="479873" cy="47987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a:spLocks noChangeAspect="1"/>
          </p:cNvSpPr>
          <p:nvPr/>
        </p:nvSpPr>
        <p:spPr>
          <a:xfrm flipV="1">
            <a:off x="3554650" y="4908367"/>
            <a:ext cx="479873" cy="47987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a:spLocks noChangeAspect="1"/>
          </p:cNvSpPr>
          <p:nvPr/>
        </p:nvSpPr>
        <p:spPr>
          <a:xfrm flipV="1">
            <a:off x="4047463" y="5092729"/>
            <a:ext cx="575847" cy="57584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椭圆 42"/>
          <p:cNvSpPr>
            <a:spLocks noChangeAspect="1"/>
          </p:cNvSpPr>
          <p:nvPr/>
        </p:nvSpPr>
        <p:spPr>
          <a:xfrm flipV="1">
            <a:off x="6978832" y="5251330"/>
            <a:ext cx="431885" cy="431885"/>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椭圆 43"/>
          <p:cNvSpPr>
            <a:spLocks noChangeAspect="1"/>
          </p:cNvSpPr>
          <p:nvPr/>
        </p:nvSpPr>
        <p:spPr>
          <a:xfrm flipV="1">
            <a:off x="7481730" y="5556829"/>
            <a:ext cx="287924" cy="287924"/>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椭圆 44"/>
          <p:cNvSpPr>
            <a:spLocks noChangeAspect="1"/>
          </p:cNvSpPr>
          <p:nvPr/>
        </p:nvSpPr>
        <p:spPr>
          <a:xfrm flipV="1">
            <a:off x="6174243" y="5288642"/>
            <a:ext cx="287924" cy="287924"/>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a:spLocks noChangeAspect="1"/>
          </p:cNvSpPr>
          <p:nvPr/>
        </p:nvSpPr>
        <p:spPr>
          <a:xfrm flipV="1">
            <a:off x="2874423" y="5913270"/>
            <a:ext cx="287924" cy="287924"/>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a:spLocks noChangeAspect="1"/>
          </p:cNvSpPr>
          <p:nvPr/>
        </p:nvSpPr>
        <p:spPr>
          <a:xfrm flipV="1">
            <a:off x="2759229" y="5362362"/>
            <a:ext cx="191949" cy="191949"/>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椭圆 53"/>
          <p:cNvSpPr>
            <a:spLocks noChangeAspect="1"/>
          </p:cNvSpPr>
          <p:nvPr/>
        </p:nvSpPr>
        <p:spPr>
          <a:xfrm flipV="1">
            <a:off x="3241341" y="4992278"/>
            <a:ext cx="143962" cy="14396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162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outVertical)">
                                      <p:cBhvr>
                                        <p:cTn id="7" dur="1000"/>
                                        <p:tgtEl>
                                          <p:spTgt spid="2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par>
                                <p:cTn id="16" presetID="42" presetClass="entr" presetSubtype="0"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1" presetClass="entr" presetSubtype="0" fill="hold" grpId="0" nodeType="afterEffect">
                                  <p:stCondLst>
                                    <p:cond delay="0"/>
                                  </p:stCondLst>
                                  <p:iterate type="lt">
                                    <p:tmPct val="10000"/>
                                  </p:iterate>
                                  <p:childTnLst>
                                    <p:set>
                                      <p:cBhvr>
                                        <p:cTn id="23" dur="1" fill="hold">
                                          <p:stCondLst>
                                            <p:cond delay="0"/>
                                          </p:stCondLst>
                                        </p:cTn>
                                        <p:tgtEl>
                                          <p:spTgt spid="30"/>
                                        </p:tgtEl>
                                        <p:attrNameLst>
                                          <p:attrName>style.visibility</p:attrName>
                                        </p:attrNameLst>
                                      </p:cBhvr>
                                      <p:to>
                                        <p:strVal val="visible"/>
                                      </p:to>
                                    </p:set>
                                    <p:anim calcmode="lin" valueType="num">
                                      <p:cBhvr>
                                        <p:cTn id="24"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5" dur="500" fill="hold"/>
                                        <p:tgtEl>
                                          <p:spTgt spid="30"/>
                                        </p:tgtEl>
                                        <p:attrNameLst>
                                          <p:attrName>ppt_y</p:attrName>
                                        </p:attrNameLst>
                                      </p:cBhvr>
                                      <p:tavLst>
                                        <p:tav tm="0">
                                          <p:val>
                                            <p:strVal val="#ppt_y"/>
                                          </p:val>
                                        </p:tav>
                                        <p:tav tm="100000">
                                          <p:val>
                                            <p:strVal val="#ppt_y"/>
                                          </p:val>
                                        </p:tav>
                                      </p:tavLst>
                                    </p:anim>
                                    <p:anim calcmode="lin" valueType="num">
                                      <p:cBhvr>
                                        <p:cTn id="26"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7"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8" dur="500" tmFilter="0,0; .5, 1; 1, 1"/>
                                        <p:tgtEl>
                                          <p:spTgt spid="3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250"/>
                                  </p:stCondLst>
                                  <p:childTnLst>
                                    <p:set>
                                      <p:cBhvr>
                                        <p:cTn id="33" dur="1" fill="hold">
                                          <p:stCondLst>
                                            <p:cond delay="0"/>
                                          </p:stCondLst>
                                        </p:cTn>
                                        <p:tgtEl>
                                          <p:spTgt spid="42"/>
                                        </p:tgtEl>
                                        <p:attrNameLst>
                                          <p:attrName>style.visibility</p:attrName>
                                        </p:attrNameLst>
                                      </p:cBhvr>
                                      <p:to>
                                        <p:strVal val="visible"/>
                                      </p:to>
                                    </p:set>
                                    <p:animEffect transition="in" filter="fade">
                                      <p:cBhvr>
                                        <p:cTn id="34" dur="500"/>
                                        <p:tgtEl>
                                          <p:spTgt spid="4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39"/>
                                        </p:tgtEl>
                                        <p:attrNameLst>
                                          <p:attrName>style.visibility</p:attrName>
                                        </p:attrNameLst>
                                      </p:cBhvr>
                                      <p:to>
                                        <p:strVal val="visible"/>
                                      </p:to>
                                    </p:set>
                                    <p:animEffect transition="in" filter="fade">
                                      <p:cBhvr>
                                        <p:cTn id="40" dur="500"/>
                                        <p:tgtEl>
                                          <p:spTgt spid="39"/>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500"/>
                                        <p:tgtEl>
                                          <p:spTgt spid="40"/>
                                        </p:tgtEl>
                                      </p:cBhvr>
                                    </p:animEffect>
                                  </p:childTnLst>
                                </p:cTn>
                              </p:par>
                              <p:par>
                                <p:cTn id="44" presetID="10" presetClass="entr" presetSubtype="0" fill="hold" grpId="0" nodeType="withEffect">
                                  <p:stCondLst>
                                    <p:cond delay="750"/>
                                  </p:stCondLst>
                                  <p:childTnLst>
                                    <p:set>
                                      <p:cBhvr>
                                        <p:cTn id="45" dur="1" fill="hold">
                                          <p:stCondLst>
                                            <p:cond delay="0"/>
                                          </p:stCondLst>
                                        </p:cTn>
                                        <p:tgtEl>
                                          <p:spTgt spid="44"/>
                                        </p:tgtEl>
                                        <p:attrNameLst>
                                          <p:attrName>style.visibility</p:attrName>
                                        </p:attrNameLst>
                                      </p:cBhvr>
                                      <p:to>
                                        <p:strVal val="visible"/>
                                      </p:to>
                                    </p:set>
                                    <p:animEffect transition="in" filter="fade">
                                      <p:cBhvr>
                                        <p:cTn id="46" dur="500"/>
                                        <p:tgtEl>
                                          <p:spTgt spid="44"/>
                                        </p:tgtEl>
                                      </p:cBhvr>
                                    </p:animEffect>
                                  </p:childTnLst>
                                </p:cTn>
                              </p:par>
                              <p:par>
                                <p:cTn id="47" presetID="10" presetClass="entr" presetSubtype="0" fill="hold" grpId="0" nodeType="withEffect">
                                  <p:stCondLst>
                                    <p:cond delay="100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500"/>
                                        <p:tgtEl>
                                          <p:spTgt spid="43"/>
                                        </p:tgtEl>
                                      </p:cBhvr>
                                    </p:animEffect>
                                  </p:childTnLst>
                                </p:cTn>
                              </p:par>
                              <p:par>
                                <p:cTn id="50" presetID="10" presetClass="entr" presetSubtype="0" fill="hold" grpId="0" nodeType="withEffect">
                                  <p:stCondLst>
                                    <p:cond delay="100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500"/>
                                        <p:tgtEl>
                                          <p:spTgt spid="34"/>
                                        </p:tgtEl>
                                      </p:cBhvr>
                                    </p:animEffect>
                                  </p:childTnLst>
                                </p:cTn>
                              </p:par>
                              <p:par>
                                <p:cTn id="53" presetID="10" presetClass="entr" presetSubtype="0" fill="hold" grpId="0" nodeType="withEffect">
                                  <p:stCondLst>
                                    <p:cond delay="125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par>
                                <p:cTn id="56" presetID="10" presetClass="entr" presetSubtype="0" fill="hold" grpId="0" nodeType="withEffect">
                                  <p:stCondLst>
                                    <p:cond delay="150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1750"/>
                                  </p:stCondLst>
                                  <p:childTnLst>
                                    <p:set>
                                      <p:cBhvr>
                                        <p:cTn id="60" dur="1" fill="hold">
                                          <p:stCondLst>
                                            <p:cond delay="0"/>
                                          </p:stCondLst>
                                        </p:cTn>
                                        <p:tgtEl>
                                          <p:spTgt spid="45"/>
                                        </p:tgtEl>
                                        <p:attrNameLst>
                                          <p:attrName>style.visibility</p:attrName>
                                        </p:attrNameLst>
                                      </p:cBhvr>
                                      <p:to>
                                        <p:strVal val="visible"/>
                                      </p:to>
                                    </p:set>
                                    <p:animEffect transition="in" filter="fade">
                                      <p:cBhvr>
                                        <p:cTn id="61" dur="500"/>
                                        <p:tgtEl>
                                          <p:spTgt spid="45"/>
                                        </p:tgtEl>
                                      </p:cBhvr>
                                    </p:animEffect>
                                  </p:childTnLst>
                                </p:cTn>
                              </p:par>
                              <p:par>
                                <p:cTn id="62" presetID="10" presetClass="entr" presetSubtype="0" fill="hold" grpId="0" nodeType="withEffect">
                                  <p:stCondLst>
                                    <p:cond delay="200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par>
                                <p:cTn id="65" presetID="10" presetClass="entr" presetSubtype="0" fill="hold" grpId="0" nodeType="withEffect">
                                  <p:stCondLst>
                                    <p:cond delay="200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225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225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p:bldP spid="31" grpId="0"/>
      <p:bldP spid="32" grpId="0"/>
      <p:bldP spid="33" grpId="0" bldLvl="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53" grpId="0" animBg="1"/>
      <p:bldP spid="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8" name="矩形 7"/>
          <p:cNvSpPr/>
          <p:nvPr/>
        </p:nvSpPr>
        <p:spPr>
          <a:xfrm>
            <a:off x="823" y="0"/>
            <a:ext cx="12190355" cy="3861048"/>
          </a:xfrm>
          <a:prstGeom prst="rect">
            <a:avLst/>
          </a:prstGeom>
          <a:blipFill>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2" tIns="45706" rIns="91412" bIns="45706" rtlCol="0" anchor="ctr"/>
          <a:lstStyle/>
          <a:p>
            <a:pPr algn="ctr"/>
            <a:endParaRPr lang="zh-CN" altLang="en-US" sz="2400"/>
          </a:p>
        </p:txBody>
      </p:sp>
      <p:grpSp>
        <p:nvGrpSpPr>
          <p:cNvPr id="9" name="组合 8"/>
          <p:cNvGrpSpPr/>
          <p:nvPr/>
        </p:nvGrpSpPr>
        <p:grpSpPr>
          <a:xfrm>
            <a:off x="3940735" y="2872384"/>
            <a:ext cx="1395091" cy="1395643"/>
            <a:chOff x="3940735" y="2872384"/>
            <a:chExt cx="1395091" cy="1395643"/>
          </a:xfrm>
        </p:grpSpPr>
        <p:grpSp>
          <p:nvGrpSpPr>
            <p:cNvPr id="10" name="组合 9"/>
            <p:cNvGrpSpPr/>
            <p:nvPr/>
          </p:nvGrpSpPr>
          <p:grpSpPr>
            <a:xfrm>
              <a:off x="3940735" y="2872384"/>
              <a:ext cx="1395091" cy="1395643"/>
              <a:chOff x="1677608" y="2996952"/>
              <a:chExt cx="1395643" cy="1395643"/>
            </a:xfrm>
          </p:grpSpPr>
          <p:sp>
            <p:nvSpPr>
              <p:cNvPr id="1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13" name="Oval 29"/>
              <p:cNvSpPr>
                <a:spLocks noChangeAspect="1"/>
              </p:cNvSpPr>
              <p:nvPr/>
            </p:nvSpPr>
            <p:spPr>
              <a:xfrm>
                <a:off x="1850114" y="3169458"/>
                <a:ext cx="1050630" cy="1050630"/>
              </a:xfrm>
              <a:prstGeom prst="ellipse">
                <a:avLst/>
              </a:prstGeom>
              <a:solidFill>
                <a:srgbClr val="006CC4"/>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1" name="TextBox 23"/>
            <p:cNvSpPr txBox="1"/>
            <p:nvPr/>
          </p:nvSpPr>
          <p:spPr>
            <a:xfrm flipH="1">
              <a:off x="4196387" y="3216276"/>
              <a:ext cx="883786" cy="707858"/>
            </a:xfrm>
            <a:prstGeom prst="rect">
              <a:avLst/>
            </a:prstGeom>
            <a:noFill/>
          </p:spPr>
          <p:txBody>
            <a:bodyPr wrap="square" lIns="91412" tIns="45706" rIns="91412" bIns="45706"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结</a:t>
              </a:r>
              <a:endParaRPr lang="id-ID" sz="4000" b="1"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5393224" y="2897454"/>
            <a:ext cx="1395091" cy="1395643"/>
            <a:chOff x="5393224" y="2897454"/>
            <a:chExt cx="1395091" cy="1395643"/>
          </a:xfrm>
        </p:grpSpPr>
        <p:grpSp>
          <p:nvGrpSpPr>
            <p:cNvPr id="15" name="组合 14"/>
            <p:cNvGrpSpPr/>
            <p:nvPr/>
          </p:nvGrpSpPr>
          <p:grpSpPr>
            <a:xfrm>
              <a:off x="5393224" y="2897454"/>
              <a:ext cx="1395091" cy="1395643"/>
              <a:chOff x="1677608" y="2996952"/>
              <a:chExt cx="1395643" cy="1395643"/>
            </a:xfrm>
          </p:grpSpPr>
          <p:sp>
            <p:nvSpPr>
              <p:cNvPr id="17"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18" name="Oval 29"/>
              <p:cNvSpPr>
                <a:spLocks noChangeAspect="1"/>
              </p:cNvSpPr>
              <p:nvPr/>
            </p:nvSpPr>
            <p:spPr>
              <a:xfrm>
                <a:off x="1850114" y="3169458"/>
                <a:ext cx="1050630" cy="1050630"/>
              </a:xfrm>
              <a:prstGeom prst="ellipse">
                <a:avLst/>
              </a:prstGeom>
              <a:solidFill>
                <a:srgbClr val="00A8EB"/>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16" name="TextBox 24"/>
            <p:cNvSpPr txBox="1"/>
            <p:nvPr/>
          </p:nvSpPr>
          <p:spPr>
            <a:xfrm flipH="1">
              <a:off x="5637477" y="3228949"/>
              <a:ext cx="883786" cy="707858"/>
            </a:xfrm>
            <a:prstGeom prst="rect">
              <a:avLst/>
            </a:prstGeom>
            <a:noFill/>
          </p:spPr>
          <p:txBody>
            <a:bodyPr wrap="square" lIns="91412" tIns="45706" rIns="91412" bIns="45706"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束</a:t>
              </a:r>
              <a:endParaRPr lang="id-ID" sz="40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860295" y="2897454"/>
            <a:ext cx="1395091" cy="1395643"/>
            <a:chOff x="6860295" y="2897454"/>
            <a:chExt cx="1395091" cy="1395643"/>
          </a:xfrm>
        </p:grpSpPr>
        <p:grpSp>
          <p:nvGrpSpPr>
            <p:cNvPr id="20" name="组合 19"/>
            <p:cNvGrpSpPr/>
            <p:nvPr/>
          </p:nvGrpSpPr>
          <p:grpSpPr>
            <a:xfrm>
              <a:off x="6860295" y="2897454"/>
              <a:ext cx="1395091" cy="1395643"/>
              <a:chOff x="1677608" y="2996952"/>
              <a:chExt cx="1395643" cy="1395643"/>
            </a:xfrm>
          </p:grpSpPr>
          <p:sp>
            <p:nvSpPr>
              <p:cNvPr id="22"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23" name="Oval 29"/>
              <p:cNvSpPr>
                <a:spLocks noChangeAspect="1"/>
              </p:cNvSpPr>
              <p:nvPr/>
            </p:nvSpPr>
            <p:spPr>
              <a:xfrm>
                <a:off x="1850114" y="3169458"/>
                <a:ext cx="1050630" cy="1050630"/>
              </a:xfrm>
              <a:prstGeom prst="ellipse">
                <a:avLst/>
              </a:prstGeom>
              <a:solidFill>
                <a:srgbClr val="006AC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1" name="TextBox 25"/>
            <p:cNvSpPr txBox="1"/>
            <p:nvPr/>
          </p:nvSpPr>
          <p:spPr>
            <a:xfrm flipH="1">
              <a:off x="7087757" y="3228949"/>
              <a:ext cx="883786" cy="707858"/>
            </a:xfrm>
            <a:prstGeom prst="rect">
              <a:avLst/>
            </a:prstGeom>
            <a:noFill/>
          </p:spPr>
          <p:txBody>
            <a:bodyPr wrap="square" lIns="91412" tIns="45706" rIns="91412" bIns="45706" rtlCol="0">
              <a:spAutoFit/>
            </a:bodyPr>
            <a:lstStyle/>
            <a:p>
              <a:pPr algn="ctr"/>
              <a:r>
                <a:rPr lang="zh-CN" altLang="en-US" sz="4000" b="1" dirty="0">
                  <a:solidFill>
                    <a:schemeClr val="bg1"/>
                  </a:solidFill>
                  <a:latin typeface="微软雅黑" panose="020B0503020204020204" pitchFamily="34" charset="-122"/>
                  <a:ea typeface="微软雅黑" panose="020B0503020204020204" pitchFamily="34" charset="-122"/>
                </a:rPr>
                <a:t>语</a:t>
              </a:r>
              <a:endParaRPr lang="id-ID" sz="4000" b="1" dirty="0">
                <a:solidFill>
                  <a:schemeClr val="bg1"/>
                </a:solidFill>
                <a:latin typeface="微软雅黑" panose="020B0503020204020204" pitchFamily="34" charset="-122"/>
                <a:ea typeface="微软雅黑" panose="020B0503020204020204" pitchFamily="34" charset="-122"/>
              </a:endParaRPr>
            </a:p>
          </p:txBody>
        </p:sp>
      </p:grpSp>
      <p:sp>
        <p:nvSpPr>
          <p:cNvPr id="24" name="文本框 1"/>
          <p:cNvSpPr txBox="1"/>
          <p:nvPr/>
        </p:nvSpPr>
        <p:spPr>
          <a:xfrm>
            <a:off x="1548879" y="4676761"/>
            <a:ext cx="9354510" cy="1913957"/>
          </a:xfrm>
          <a:prstGeom prst="rect">
            <a:avLst/>
          </a:prstGeom>
          <a:noFill/>
        </p:spPr>
        <p:txBody>
          <a:bodyPr wrap="square" lIns="91412" tIns="45706" rIns="91412" bIns="45706" rtlCol="0">
            <a:spAutoFit/>
          </a:bodyPr>
          <a:lstStyle/>
          <a:p>
            <a:pPr>
              <a:lnSpc>
                <a:spcPct val="120000"/>
              </a:lnSpc>
            </a:pP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总结：</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2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400" advClick="0" advTm="0">
        <p14:doors dir="vert"/>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1000"/>
                                        <p:tgtEl>
                                          <p:spTgt spid="8"/>
                                        </p:tgtEl>
                                      </p:cBhvr>
                                    </p:animEffect>
                                  </p:childTnLst>
                                </p:cTn>
                              </p:par>
                            </p:childTnLst>
                          </p:cTn>
                        </p:par>
                        <p:par>
                          <p:cTn id="8" fill="hold">
                            <p:stCondLst>
                              <p:cond delay="1000"/>
                            </p:stCondLst>
                            <p:childTnLst>
                              <p:par>
                                <p:cTn id="9" presetID="5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Scale>
                                      <p:cBhvr>
                                        <p:cTn id="11"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9"/>
                                        </p:tgtEl>
                                        <p:attrNameLst>
                                          <p:attrName>ppt_x</p:attrName>
                                          <p:attrName>ppt_y</p:attrName>
                                        </p:attrNameLst>
                                      </p:cBhvr>
                                    </p:animMotion>
                                    <p:animEffect transition="in" filter="fade">
                                      <p:cBhvr>
                                        <p:cTn id="13" dur="1000"/>
                                        <p:tgtEl>
                                          <p:spTgt spid="9"/>
                                        </p:tgtEl>
                                      </p:cBhvr>
                                    </p:animEffect>
                                  </p:childTnLst>
                                </p:cTn>
                              </p:par>
                              <p:par>
                                <p:cTn id="14" presetID="52" presetClass="entr" presetSubtype="0" fill="hold" nodeType="withEffect">
                                  <p:stCondLst>
                                    <p:cond delay="250"/>
                                  </p:stCondLst>
                                  <p:childTnLst>
                                    <p:set>
                                      <p:cBhvr>
                                        <p:cTn id="15" dur="1" fill="hold">
                                          <p:stCondLst>
                                            <p:cond delay="0"/>
                                          </p:stCondLst>
                                        </p:cTn>
                                        <p:tgtEl>
                                          <p:spTgt spid="14"/>
                                        </p:tgtEl>
                                        <p:attrNameLst>
                                          <p:attrName>style.visibility</p:attrName>
                                        </p:attrNameLst>
                                      </p:cBhvr>
                                      <p:to>
                                        <p:strVal val="visible"/>
                                      </p:to>
                                    </p:set>
                                    <p:animScale>
                                      <p:cBhvr>
                                        <p:cTn id="16"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14"/>
                                        </p:tgtEl>
                                        <p:attrNameLst>
                                          <p:attrName>ppt_x</p:attrName>
                                          <p:attrName>ppt_y</p:attrName>
                                        </p:attrNameLst>
                                      </p:cBhvr>
                                    </p:animMotion>
                                    <p:animEffect transition="in" filter="fade">
                                      <p:cBhvr>
                                        <p:cTn id="18" dur="1000"/>
                                        <p:tgtEl>
                                          <p:spTgt spid="14"/>
                                        </p:tgtEl>
                                      </p:cBhvr>
                                    </p:animEffect>
                                  </p:childTnLst>
                                </p:cTn>
                              </p:par>
                              <p:par>
                                <p:cTn id="19" presetID="52" presetClass="entr" presetSubtype="0" fill="hold" nodeType="withEffect">
                                  <p:stCondLst>
                                    <p:cond delay="500"/>
                                  </p:stCondLst>
                                  <p:childTnLst>
                                    <p:set>
                                      <p:cBhvr>
                                        <p:cTn id="20" dur="1" fill="hold">
                                          <p:stCondLst>
                                            <p:cond delay="0"/>
                                          </p:stCondLst>
                                        </p:cTn>
                                        <p:tgtEl>
                                          <p:spTgt spid="19"/>
                                        </p:tgtEl>
                                        <p:attrNameLst>
                                          <p:attrName>style.visibility</p:attrName>
                                        </p:attrNameLst>
                                      </p:cBhvr>
                                      <p:to>
                                        <p:strVal val="visible"/>
                                      </p:to>
                                    </p:set>
                                    <p:animScale>
                                      <p:cBhvr>
                                        <p:cTn id="21" dur="1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2" dur="1000" decel="50000" fill="hold">
                                          <p:stCondLst>
                                            <p:cond delay="0"/>
                                          </p:stCondLst>
                                        </p:cTn>
                                        <p:tgtEl>
                                          <p:spTgt spid="19"/>
                                        </p:tgtEl>
                                        <p:attrNameLst>
                                          <p:attrName>ppt_x</p:attrName>
                                          <p:attrName>ppt_y</p:attrName>
                                        </p:attrNameLst>
                                      </p:cBhvr>
                                    </p:animMotion>
                                    <p:animEffect transition="in" filter="fade">
                                      <p:cBhvr>
                                        <p:cTn id="23" dur="1000"/>
                                        <p:tgtEl>
                                          <p:spTgt spid="1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1000" fill="hold"/>
                                        <p:tgtEl>
                                          <p:spTgt spid="24"/>
                                        </p:tgtEl>
                                        <p:attrNameLst>
                                          <p:attrName>ppt_w</p:attrName>
                                        </p:attrNameLst>
                                      </p:cBhvr>
                                      <p:tavLst>
                                        <p:tav tm="0">
                                          <p:val>
                                            <p:fltVal val="0"/>
                                          </p:val>
                                        </p:tav>
                                        <p:tav tm="100000">
                                          <p:val>
                                            <p:strVal val="#ppt_w"/>
                                          </p:val>
                                        </p:tav>
                                      </p:tavLst>
                                    </p:anim>
                                    <p:anim calcmode="lin" valueType="num">
                                      <p:cBhvr>
                                        <p:cTn id="28" dur="1000" fill="hold"/>
                                        <p:tgtEl>
                                          <p:spTgt spid="24"/>
                                        </p:tgtEl>
                                        <p:attrNameLst>
                                          <p:attrName>ppt_h</p:attrName>
                                        </p:attrNameLst>
                                      </p:cBhvr>
                                      <p:tavLst>
                                        <p:tav tm="0">
                                          <p:val>
                                            <p:fltVal val="0"/>
                                          </p:val>
                                        </p:tav>
                                        <p:tav tm="100000">
                                          <p:val>
                                            <p:strVal val="#ppt_h"/>
                                          </p:val>
                                        </p:tav>
                                      </p:tavLst>
                                    </p:anim>
                                    <p:animEffect transition="in" filter="fade">
                                      <p:cBhvr>
                                        <p:cTn id="29"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2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grpSp>
        <p:nvGrpSpPr>
          <p:cNvPr id="25" name="组合 24"/>
          <p:cNvGrpSpPr/>
          <p:nvPr/>
        </p:nvGrpSpPr>
        <p:grpSpPr>
          <a:xfrm>
            <a:off x="2254448" y="1675767"/>
            <a:ext cx="1813182" cy="1813900"/>
            <a:chOff x="3368402" y="1155188"/>
            <a:chExt cx="1395091" cy="1395643"/>
          </a:xfrm>
        </p:grpSpPr>
        <p:grpSp>
          <p:nvGrpSpPr>
            <p:cNvPr id="26" name="组合 25"/>
            <p:cNvGrpSpPr/>
            <p:nvPr/>
          </p:nvGrpSpPr>
          <p:grpSpPr>
            <a:xfrm>
              <a:off x="3368402" y="1155188"/>
              <a:ext cx="1395091" cy="1395643"/>
              <a:chOff x="1677608" y="2996952"/>
              <a:chExt cx="1395643" cy="1395643"/>
            </a:xfrm>
          </p:grpSpPr>
          <p:sp>
            <p:nvSpPr>
              <p:cNvPr id="2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29" name="Oval 29"/>
              <p:cNvSpPr>
                <a:spLocks noChangeAspect="1"/>
              </p:cNvSpPr>
              <p:nvPr/>
            </p:nvSpPr>
            <p:spPr>
              <a:xfrm>
                <a:off x="1850114" y="3169458"/>
                <a:ext cx="1050630" cy="1050630"/>
              </a:xfrm>
              <a:prstGeom prst="ellipse">
                <a:avLst/>
              </a:prstGeom>
              <a:solidFill>
                <a:srgbClr val="006BC2"/>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27" name="TextBox 46"/>
            <p:cNvSpPr txBox="1"/>
            <p:nvPr/>
          </p:nvSpPr>
          <p:spPr>
            <a:xfrm flipH="1">
              <a:off x="3714061" y="1533329"/>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谢</a:t>
              </a:r>
              <a:endParaRPr lang="id-ID" sz="4800" b="1" dirty="0">
                <a:solidFill>
                  <a:schemeClr val="bg1"/>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4228180" y="1675767"/>
            <a:ext cx="1813182" cy="1813900"/>
            <a:chOff x="4820891" y="1180257"/>
            <a:chExt cx="1395091" cy="1395643"/>
          </a:xfrm>
        </p:grpSpPr>
        <p:grpSp>
          <p:nvGrpSpPr>
            <p:cNvPr id="31" name="组合 30"/>
            <p:cNvGrpSpPr/>
            <p:nvPr/>
          </p:nvGrpSpPr>
          <p:grpSpPr>
            <a:xfrm>
              <a:off x="4820891" y="1180257"/>
              <a:ext cx="1395091" cy="1395643"/>
              <a:chOff x="1677608" y="2996952"/>
              <a:chExt cx="1395643" cy="1395643"/>
            </a:xfrm>
          </p:grpSpPr>
          <p:sp>
            <p:nvSpPr>
              <p:cNvPr id="3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34" name="Oval 29"/>
              <p:cNvSpPr>
                <a:spLocks noChangeAspect="1"/>
              </p:cNvSpPr>
              <p:nvPr/>
            </p:nvSpPr>
            <p:spPr>
              <a:xfrm>
                <a:off x="1850114" y="3169458"/>
                <a:ext cx="1050630" cy="1050630"/>
              </a:xfrm>
              <a:prstGeom prst="ellipse">
                <a:avLst/>
              </a:prstGeom>
              <a:solidFill>
                <a:srgbClr val="00AC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2" name="TextBox 47"/>
            <p:cNvSpPr txBox="1"/>
            <p:nvPr/>
          </p:nvSpPr>
          <p:spPr>
            <a:xfrm flipH="1">
              <a:off x="5166550" y="1554612"/>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谢</a:t>
              </a:r>
              <a:endParaRPr lang="id-ID" sz="4800" b="1" dirty="0">
                <a:solidFill>
                  <a:schemeClr val="bg1"/>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201912" y="1675767"/>
            <a:ext cx="1813182" cy="1813900"/>
            <a:chOff x="6287963" y="1180257"/>
            <a:chExt cx="1395091" cy="1395643"/>
          </a:xfrm>
        </p:grpSpPr>
        <p:grpSp>
          <p:nvGrpSpPr>
            <p:cNvPr id="36" name="组合 35"/>
            <p:cNvGrpSpPr/>
            <p:nvPr/>
          </p:nvGrpSpPr>
          <p:grpSpPr>
            <a:xfrm>
              <a:off x="6287963" y="1180257"/>
              <a:ext cx="1395091" cy="1395643"/>
              <a:chOff x="1677608" y="2996952"/>
              <a:chExt cx="1395643" cy="1395643"/>
            </a:xfrm>
          </p:grpSpPr>
          <p:sp>
            <p:nvSpPr>
              <p:cNvPr id="38"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39" name="Oval 29"/>
              <p:cNvSpPr>
                <a:spLocks noChangeAspect="1"/>
              </p:cNvSpPr>
              <p:nvPr/>
            </p:nvSpPr>
            <p:spPr>
              <a:xfrm>
                <a:off x="1850114" y="3169458"/>
                <a:ext cx="1050630" cy="1050630"/>
              </a:xfrm>
              <a:prstGeom prst="ellipse">
                <a:avLst/>
              </a:prstGeom>
              <a:solidFill>
                <a:srgbClr val="006ABF"/>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37" name="TextBox 48"/>
            <p:cNvSpPr txBox="1"/>
            <p:nvPr/>
          </p:nvSpPr>
          <p:spPr>
            <a:xfrm flipH="1">
              <a:off x="6633622" y="1554612"/>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聆</a:t>
              </a:r>
              <a:endParaRPr lang="id-ID" sz="4800" b="1" dirty="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239209" y="1675767"/>
            <a:ext cx="1813182" cy="1813900"/>
            <a:chOff x="7755034" y="1180257"/>
            <a:chExt cx="1395091" cy="1395643"/>
          </a:xfrm>
        </p:grpSpPr>
        <p:grpSp>
          <p:nvGrpSpPr>
            <p:cNvPr id="41" name="组合 40"/>
            <p:cNvGrpSpPr/>
            <p:nvPr/>
          </p:nvGrpSpPr>
          <p:grpSpPr>
            <a:xfrm>
              <a:off x="7755034" y="1180257"/>
              <a:ext cx="1395091" cy="1395643"/>
              <a:chOff x="1677608" y="2996952"/>
              <a:chExt cx="1395643" cy="1395643"/>
            </a:xfrm>
          </p:grpSpPr>
          <p:sp>
            <p:nvSpPr>
              <p:cNvPr id="43" name="Oval 60"/>
              <p:cNvSpPr>
                <a:spLocks noChangeAspect="1"/>
              </p:cNvSpPr>
              <p:nvPr/>
            </p:nvSpPr>
            <p:spPr>
              <a:xfrm>
                <a:off x="1677608" y="2996952"/>
                <a:ext cx="1395643" cy="1395643"/>
              </a:xfrm>
              <a:prstGeom prst="ellipse">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143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5" dirty="0">
                  <a:solidFill>
                    <a:prstClr val="white"/>
                  </a:solidFill>
                  <a:latin typeface="微软雅黑" panose="020B0503020204020204" pitchFamily="34" charset="-122"/>
                  <a:ea typeface="微软雅黑" panose="020B0503020204020204" pitchFamily="34" charset="-122"/>
                </a:endParaRPr>
              </a:p>
            </p:txBody>
          </p:sp>
          <p:sp>
            <p:nvSpPr>
              <p:cNvPr id="44" name="Oval 29"/>
              <p:cNvSpPr>
                <a:spLocks noChangeAspect="1"/>
              </p:cNvSpPr>
              <p:nvPr/>
            </p:nvSpPr>
            <p:spPr>
              <a:xfrm>
                <a:off x="1850114" y="3169458"/>
                <a:ext cx="1050630" cy="1050630"/>
              </a:xfrm>
              <a:prstGeom prst="ellipse">
                <a:avLst/>
              </a:prstGeom>
              <a:solidFill>
                <a:srgbClr val="00ACF0"/>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
          <p:nvSpPr>
            <p:cNvPr id="42" name="TextBox 49"/>
            <p:cNvSpPr txBox="1"/>
            <p:nvPr/>
          </p:nvSpPr>
          <p:spPr>
            <a:xfrm flipH="1">
              <a:off x="8100693" y="1554612"/>
              <a:ext cx="703772" cy="639360"/>
            </a:xfrm>
            <a:prstGeom prst="rect">
              <a:avLst/>
            </a:prstGeom>
            <a:noFill/>
          </p:spPr>
          <p:txBody>
            <a:bodyPr wrap="square" lIns="91412" tIns="45706" rIns="91412" bIns="45706" rtlCol="0">
              <a:spAutoFit/>
            </a:bodyPr>
            <a:lstStyle/>
            <a:p>
              <a:pPr algn="ctr"/>
              <a:r>
                <a:rPr lang="zh-CN" altLang="en-US" sz="4800" b="1" dirty="0">
                  <a:solidFill>
                    <a:schemeClr val="bg1"/>
                  </a:solidFill>
                  <a:latin typeface="微软雅黑" panose="020B0503020204020204" pitchFamily="34" charset="-122"/>
                  <a:ea typeface="微软雅黑" panose="020B0503020204020204" pitchFamily="34" charset="-122"/>
                </a:rPr>
                <a:t>听</a:t>
              </a:r>
              <a:endParaRPr lang="id-ID" sz="4800" b="1" dirty="0">
                <a:solidFill>
                  <a:schemeClr val="bg1"/>
                </a:solidFill>
                <a:latin typeface="微软雅黑" panose="020B0503020204020204" pitchFamily="34" charset="-122"/>
                <a:ea typeface="微软雅黑" panose="020B0503020204020204" pitchFamily="34" charset="-122"/>
              </a:endParaRPr>
            </a:p>
          </p:txBody>
        </p:sp>
      </p:grpSp>
      <p:sp>
        <p:nvSpPr>
          <p:cNvPr id="45" name="椭圆 44"/>
          <p:cNvSpPr/>
          <p:nvPr/>
        </p:nvSpPr>
        <p:spPr>
          <a:xfrm flipH="1">
            <a:off x="4686928" y="6095148"/>
            <a:ext cx="385268" cy="38532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46" name="椭圆 45"/>
          <p:cNvSpPr/>
          <p:nvPr/>
        </p:nvSpPr>
        <p:spPr>
          <a:xfrm flipH="1">
            <a:off x="2325230" y="5994054"/>
            <a:ext cx="644913" cy="64500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49" name="椭圆 48"/>
          <p:cNvSpPr/>
          <p:nvPr/>
        </p:nvSpPr>
        <p:spPr>
          <a:xfrm flipH="1">
            <a:off x="2543027" y="6517757"/>
            <a:ext cx="1029648" cy="1029789"/>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0" name="椭圆 49"/>
          <p:cNvSpPr/>
          <p:nvPr/>
        </p:nvSpPr>
        <p:spPr>
          <a:xfrm flipH="1">
            <a:off x="-1009104" y="4964697"/>
            <a:ext cx="1859840" cy="1860085"/>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1" name="椭圆 50"/>
          <p:cNvSpPr/>
          <p:nvPr/>
        </p:nvSpPr>
        <p:spPr>
          <a:xfrm flipH="1">
            <a:off x="1309019" y="5246305"/>
            <a:ext cx="226737" cy="22676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2" name="椭圆 51"/>
          <p:cNvSpPr/>
          <p:nvPr/>
        </p:nvSpPr>
        <p:spPr>
          <a:xfrm flipH="1">
            <a:off x="3663815" y="5693857"/>
            <a:ext cx="422956" cy="423012"/>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3" name="椭圆 52"/>
          <p:cNvSpPr/>
          <p:nvPr/>
        </p:nvSpPr>
        <p:spPr>
          <a:xfrm flipH="1">
            <a:off x="3825826" y="6303184"/>
            <a:ext cx="1012228" cy="101236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4" name="椭圆 53"/>
          <p:cNvSpPr/>
          <p:nvPr/>
        </p:nvSpPr>
        <p:spPr>
          <a:xfrm flipH="1">
            <a:off x="918850" y="6036626"/>
            <a:ext cx="1057013" cy="105715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5" name="椭圆 54"/>
          <p:cNvSpPr/>
          <p:nvPr/>
        </p:nvSpPr>
        <p:spPr>
          <a:xfrm flipH="1">
            <a:off x="2881203" y="5313800"/>
            <a:ext cx="226737" cy="226767"/>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6" name="椭圆 55"/>
          <p:cNvSpPr/>
          <p:nvPr/>
        </p:nvSpPr>
        <p:spPr>
          <a:xfrm flipH="1">
            <a:off x="2047586" y="5589432"/>
            <a:ext cx="332844" cy="332890"/>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7" name="椭圆 56"/>
          <p:cNvSpPr/>
          <p:nvPr/>
        </p:nvSpPr>
        <p:spPr>
          <a:xfrm>
            <a:off x="11163518" y="4926541"/>
            <a:ext cx="385268" cy="3853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8" name="椭圆 57"/>
          <p:cNvSpPr/>
          <p:nvPr/>
        </p:nvSpPr>
        <p:spPr>
          <a:xfrm>
            <a:off x="7699049" y="5869632"/>
            <a:ext cx="644913" cy="645003"/>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59" name="椭圆 58"/>
          <p:cNvSpPr/>
          <p:nvPr/>
        </p:nvSpPr>
        <p:spPr>
          <a:xfrm>
            <a:off x="8182010" y="6171242"/>
            <a:ext cx="1029648" cy="1029789"/>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0" name="椭圆 59"/>
          <p:cNvSpPr/>
          <p:nvPr/>
        </p:nvSpPr>
        <p:spPr>
          <a:xfrm>
            <a:off x="10353063" y="5624854"/>
            <a:ext cx="226737" cy="22676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1" name="椭圆 60"/>
          <p:cNvSpPr/>
          <p:nvPr/>
        </p:nvSpPr>
        <p:spPr>
          <a:xfrm>
            <a:off x="7184614" y="6617868"/>
            <a:ext cx="422956" cy="423012"/>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2" name="椭圆 61"/>
          <p:cNvSpPr/>
          <p:nvPr/>
        </p:nvSpPr>
        <p:spPr>
          <a:xfrm>
            <a:off x="9429775" y="5854674"/>
            <a:ext cx="1012228" cy="1012368"/>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3" name="椭圆 62"/>
          <p:cNvSpPr/>
          <p:nvPr/>
        </p:nvSpPr>
        <p:spPr>
          <a:xfrm>
            <a:off x="11134163" y="5619148"/>
            <a:ext cx="1057013" cy="1057158"/>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gradFill>
              <a:gsLst>
                <a:gs pos="0">
                  <a:srgbClr val="006CC3"/>
                </a:gs>
                <a:gs pos="100000">
                  <a:srgbClr val="004784"/>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4" name="椭圆 63"/>
          <p:cNvSpPr/>
          <p:nvPr/>
        </p:nvSpPr>
        <p:spPr>
          <a:xfrm>
            <a:off x="11874423" y="4944600"/>
            <a:ext cx="226737" cy="226767"/>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65" name="椭圆 64"/>
          <p:cNvSpPr/>
          <p:nvPr/>
        </p:nvSpPr>
        <p:spPr>
          <a:xfrm>
            <a:off x="8824049" y="5523393"/>
            <a:ext cx="332844" cy="332890"/>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gradFill>
              <a:gsLst>
                <a:gs pos="0">
                  <a:srgbClr val="00A8EB"/>
                </a:gs>
                <a:gs pos="100000">
                  <a:srgbClr val="007AAC"/>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Tree>
  </p:cSld>
  <p:clrMapOvr>
    <a:masterClrMapping/>
  </p:clrMapOvr>
  <mc:AlternateContent xmlns:mc="http://schemas.openxmlformats.org/markup-compatibility/2006" xmlns:p14="http://schemas.microsoft.com/office/powerpoint/2010/main">
    <mc:Choice Requires="p14">
      <p:transition spd="slow" p14:dur="4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Scale>
                                      <p:cBhvr>
                                        <p:cTn id="7" dur="1000" decel="50000" fill="hold">
                                          <p:stCondLst>
                                            <p:cond delay="0"/>
                                          </p:stCondLst>
                                        </p:cTn>
                                        <p:tgtEl>
                                          <p:spTgt spid="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5"/>
                                        </p:tgtEl>
                                        <p:attrNameLst>
                                          <p:attrName>ppt_x</p:attrName>
                                          <p:attrName>ppt_y</p:attrName>
                                        </p:attrNameLst>
                                      </p:cBhvr>
                                    </p:animMotion>
                                    <p:animEffect transition="in" filter="fade">
                                      <p:cBhvr>
                                        <p:cTn id="9" dur="1000"/>
                                        <p:tgtEl>
                                          <p:spTgt spid="25"/>
                                        </p:tgtEl>
                                      </p:cBhvr>
                                    </p:animEffect>
                                  </p:childTnLst>
                                </p:cTn>
                              </p:par>
                              <p:par>
                                <p:cTn id="10" presetID="52" presetClass="entr" presetSubtype="0" fill="hold" nodeType="withEffect">
                                  <p:stCondLst>
                                    <p:cond delay="250"/>
                                  </p:stCondLst>
                                  <p:childTnLst>
                                    <p:set>
                                      <p:cBhvr>
                                        <p:cTn id="11" dur="1" fill="hold">
                                          <p:stCondLst>
                                            <p:cond delay="0"/>
                                          </p:stCondLst>
                                        </p:cTn>
                                        <p:tgtEl>
                                          <p:spTgt spid="30"/>
                                        </p:tgtEl>
                                        <p:attrNameLst>
                                          <p:attrName>style.visibility</p:attrName>
                                        </p:attrNameLst>
                                      </p:cBhvr>
                                      <p:to>
                                        <p:strVal val="visible"/>
                                      </p:to>
                                    </p:set>
                                    <p:animScale>
                                      <p:cBhvr>
                                        <p:cTn id="12" dur="1000" decel="50000" fill="hold">
                                          <p:stCondLst>
                                            <p:cond delay="0"/>
                                          </p:stCondLst>
                                        </p:cTn>
                                        <p:tgtEl>
                                          <p:spTgt spid="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30"/>
                                        </p:tgtEl>
                                        <p:attrNameLst>
                                          <p:attrName>ppt_x</p:attrName>
                                          <p:attrName>ppt_y</p:attrName>
                                        </p:attrNameLst>
                                      </p:cBhvr>
                                    </p:animMotion>
                                    <p:animEffect transition="in" filter="fade">
                                      <p:cBhvr>
                                        <p:cTn id="14" dur="1000"/>
                                        <p:tgtEl>
                                          <p:spTgt spid="30"/>
                                        </p:tgtEl>
                                      </p:cBhvr>
                                    </p:animEffect>
                                  </p:childTnLst>
                                </p:cTn>
                              </p:par>
                              <p:par>
                                <p:cTn id="15" presetID="52" presetClass="entr" presetSubtype="0" fill="hold" nodeType="withEffect">
                                  <p:stCondLst>
                                    <p:cond delay="500"/>
                                  </p:stCondLst>
                                  <p:childTnLst>
                                    <p:set>
                                      <p:cBhvr>
                                        <p:cTn id="16" dur="1" fill="hold">
                                          <p:stCondLst>
                                            <p:cond delay="0"/>
                                          </p:stCondLst>
                                        </p:cTn>
                                        <p:tgtEl>
                                          <p:spTgt spid="35"/>
                                        </p:tgtEl>
                                        <p:attrNameLst>
                                          <p:attrName>style.visibility</p:attrName>
                                        </p:attrNameLst>
                                      </p:cBhvr>
                                      <p:to>
                                        <p:strVal val="visible"/>
                                      </p:to>
                                    </p:set>
                                    <p:animScale>
                                      <p:cBhvr>
                                        <p:cTn id="17" dur="1000" decel="50000" fill="hold">
                                          <p:stCondLst>
                                            <p:cond delay="0"/>
                                          </p:stCondLst>
                                        </p:cTn>
                                        <p:tgtEl>
                                          <p:spTgt spid="3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35"/>
                                        </p:tgtEl>
                                        <p:attrNameLst>
                                          <p:attrName>ppt_x</p:attrName>
                                          <p:attrName>ppt_y</p:attrName>
                                        </p:attrNameLst>
                                      </p:cBhvr>
                                    </p:animMotion>
                                    <p:animEffect transition="in" filter="fade">
                                      <p:cBhvr>
                                        <p:cTn id="19" dur="1000"/>
                                        <p:tgtEl>
                                          <p:spTgt spid="35"/>
                                        </p:tgtEl>
                                      </p:cBhvr>
                                    </p:animEffect>
                                  </p:childTnLst>
                                </p:cTn>
                              </p:par>
                              <p:par>
                                <p:cTn id="20" presetID="52" presetClass="entr" presetSubtype="0" fill="hold" nodeType="withEffect">
                                  <p:stCondLst>
                                    <p:cond delay="750"/>
                                  </p:stCondLst>
                                  <p:childTnLst>
                                    <p:set>
                                      <p:cBhvr>
                                        <p:cTn id="21" dur="1" fill="hold">
                                          <p:stCondLst>
                                            <p:cond delay="0"/>
                                          </p:stCondLst>
                                        </p:cTn>
                                        <p:tgtEl>
                                          <p:spTgt spid="40"/>
                                        </p:tgtEl>
                                        <p:attrNameLst>
                                          <p:attrName>style.visibility</p:attrName>
                                        </p:attrNameLst>
                                      </p:cBhvr>
                                      <p:to>
                                        <p:strVal val="visible"/>
                                      </p:to>
                                    </p:set>
                                    <p:animScale>
                                      <p:cBhvr>
                                        <p:cTn id="22" dur="1000" decel="50000" fill="hold">
                                          <p:stCondLst>
                                            <p:cond delay="0"/>
                                          </p:stCondLst>
                                        </p:cTn>
                                        <p:tgtEl>
                                          <p:spTgt spid="4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40"/>
                                        </p:tgtEl>
                                        <p:attrNameLst>
                                          <p:attrName>ppt_x</p:attrName>
                                          <p:attrName>ppt_y</p:attrName>
                                        </p:attrNameLst>
                                      </p:cBhvr>
                                    </p:animMotion>
                                    <p:animEffect transition="in" filter="fade">
                                      <p:cBhvr>
                                        <p:cTn id="24" dur="1000"/>
                                        <p:tgtEl>
                                          <p:spTgt spid="40"/>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par>
                                <p:cTn id="29" presetID="10" presetClass="entr" presetSubtype="0" fill="hold" grpId="0" nodeType="withEffect">
                                  <p:stCondLst>
                                    <p:cond delay="10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500"/>
                                        <p:tgtEl>
                                          <p:spTgt spid="52"/>
                                        </p:tgtEl>
                                      </p:cBhvr>
                                    </p:animEffect>
                                  </p:childTnLst>
                                </p:cTn>
                              </p:par>
                              <p:par>
                                <p:cTn id="32" presetID="10" presetClass="entr" presetSubtype="0" fill="hold" grpId="0" nodeType="withEffect">
                                  <p:stCondLst>
                                    <p:cond delay="20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par>
                                <p:cTn id="35" presetID="10" presetClass="entr" presetSubtype="0" fill="hold" grpId="0" nodeType="withEffect">
                                  <p:stCondLst>
                                    <p:cond delay="30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par>
                                <p:cTn id="38" presetID="10" presetClass="entr" presetSubtype="0" fill="hold" grpId="0" nodeType="withEffect">
                                  <p:stCondLst>
                                    <p:cond delay="30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40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500"/>
                                        <p:tgtEl>
                                          <p:spTgt spid="54"/>
                                        </p:tgtEl>
                                      </p:cBhvr>
                                    </p:animEffect>
                                  </p:childTnLst>
                                </p:cTn>
                              </p:par>
                              <p:par>
                                <p:cTn id="44" presetID="10" presetClass="entr" presetSubtype="0" fill="hold" grpId="0" nodeType="withEffect">
                                  <p:stCondLst>
                                    <p:cond delay="40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par>
                                <p:cTn id="50" presetID="10" presetClass="entr" presetSubtype="0" fill="hold" grpId="0" nodeType="withEffect">
                                  <p:stCondLst>
                                    <p:cond delay="600"/>
                                  </p:stCondLst>
                                  <p:childTnLst>
                                    <p:set>
                                      <p:cBhvr>
                                        <p:cTn id="51" dur="1" fill="hold">
                                          <p:stCondLst>
                                            <p:cond delay="0"/>
                                          </p:stCondLst>
                                        </p:cTn>
                                        <p:tgtEl>
                                          <p:spTgt spid="56"/>
                                        </p:tgtEl>
                                        <p:attrNameLst>
                                          <p:attrName>style.visibility</p:attrName>
                                        </p:attrNameLst>
                                      </p:cBhvr>
                                      <p:to>
                                        <p:strVal val="visible"/>
                                      </p:to>
                                    </p:set>
                                    <p:animEffect transition="in" filter="fade">
                                      <p:cBhvr>
                                        <p:cTn id="52" dur="500"/>
                                        <p:tgtEl>
                                          <p:spTgt spid="56"/>
                                        </p:tgtEl>
                                      </p:cBhvr>
                                    </p:animEffect>
                                  </p:childTnLst>
                                </p:cTn>
                              </p:par>
                              <p:par>
                                <p:cTn id="53" presetID="10" presetClass="entr" presetSubtype="0" fill="hold" grpId="0" nodeType="withEffect">
                                  <p:stCondLst>
                                    <p:cond delay="70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500"/>
                                        <p:tgtEl>
                                          <p:spTgt spid="55"/>
                                        </p:tgtEl>
                                      </p:cBhvr>
                                    </p:animEffect>
                                  </p:childTnLst>
                                </p:cTn>
                              </p:par>
                              <p:par>
                                <p:cTn id="56" presetID="10" presetClass="entr" presetSubtype="0" fill="hold" grpId="0" nodeType="withEffect">
                                  <p:stCondLst>
                                    <p:cond delay="100"/>
                                  </p:stCondLst>
                                  <p:childTnLst>
                                    <p:set>
                                      <p:cBhvr>
                                        <p:cTn id="57" dur="1" fill="hold">
                                          <p:stCondLst>
                                            <p:cond delay="0"/>
                                          </p:stCondLst>
                                        </p:cTn>
                                        <p:tgtEl>
                                          <p:spTgt spid="61"/>
                                        </p:tgtEl>
                                        <p:attrNameLst>
                                          <p:attrName>style.visibility</p:attrName>
                                        </p:attrNameLst>
                                      </p:cBhvr>
                                      <p:to>
                                        <p:strVal val="visible"/>
                                      </p:to>
                                    </p:set>
                                    <p:animEffect transition="in" filter="fade">
                                      <p:cBhvr>
                                        <p:cTn id="58" dur="500"/>
                                        <p:tgtEl>
                                          <p:spTgt spid="61"/>
                                        </p:tgtEl>
                                      </p:cBhvr>
                                    </p:animEffect>
                                  </p:childTnLst>
                                </p:cTn>
                              </p:par>
                              <p:par>
                                <p:cTn id="59" presetID="10" presetClass="entr" presetSubtype="0" fill="hold" grpId="0" nodeType="withEffect">
                                  <p:stCondLst>
                                    <p:cond delay="20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300"/>
                                  </p:stCondLst>
                                  <p:childTnLst>
                                    <p:set>
                                      <p:cBhvr>
                                        <p:cTn id="63" dur="1" fill="hold">
                                          <p:stCondLst>
                                            <p:cond delay="0"/>
                                          </p:stCondLst>
                                        </p:cTn>
                                        <p:tgtEl>
                                          <p:spTgt spid="58"/>
                                        </p:tgtEl>
                                        <p:attrNameLst>
                                          <p:attrName>style.visibility</p:attrName>
                                        </p:attrNameLst>
                                      </p:cBhvr>
                                      <p:to>
                                        <p:strVal val="visible"/>
                                      </p:to>
                                    </p:set>
                                    <p:animEffect transition="in" filter="fade">
                                      <p:cBhvr>
                                        <p:cTn id="64" dur="500"/>
                                        <p:tgtEl>
                                          <p:spTgt spid="58"/>
                                        </p:tgtEl>
                                      </p:cBhvr>
                                    </p:animEffect>
                                  </p:childTnLst>
                                </p:cTn>
                              </p:par>
                              <p:par>
                                <p:cTn id="65" presetID="10" presetClass="entr" presetSubtype="0" fill="hold" grpId="0" nodeType="withEffect">
                                  <p:stCondLst>
                                    <p:cond delay="30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500"/>
                                        <p:tgtEl>
                                          <p:spTgt spid="59"/>
                                        </p:tgtEl>
                                      </p:cBhvr>
                                    </p:animEffect>
                                  </p:childTnLst>
                                </p:cTn>
                              </p:par>
                              <p:par>
                                <p:cTn id="68" presetID="10" presetClass="entr" presetSubtype="0" fill="hold" grpId="0" nodeType="withEffect">
                                  <p:stCondLst>
                                    <p:cond delay="40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500"/>
                                        <p:tgtEl>
                                          <p:spTgt spid="63"/>
                                        </p:tgtEl>
                                      </p:cBhvr>
                                    </p:animEffect>
                                  </p:childTnLst>
                                </p:cTn>
                              </p:par>
                              <p:par>
                                <p:cTn id="71" presetID="10" presetClass="entr" presetSubtype="0" fill="hold" grpId="0" nodeType="withEffect">
                                  <p:stCondLst>
                                    <p:cond delay="40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500"/>
                                        <p:tgtEl>
                                          <p:spTgt spid="57"/>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62"/>
                                        </p:tgtEl>
                                        <p:attrNameLst>
                                          <p:attrName>style.visibility</p:attrName>
                                        </p:attrNameLst>
                                      </p:cBhvr>
                                      <p:to>
                                        <p:strVal val="visible"/>
                                      </p:to>
                                    </p:set>
                                    <p:animEffect transition="in" filter="fade">
                                      <p:cBhvr>
                                        <p:cTn id="76" dur="500"/>
                                        <p:tgtEl>
                                          <p:spTgt spid="62"/>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65"/>
                                        </p:tgtEl>
                                        <p:attrNameLst>
                                          <p:attrName>style.visibility</p:attrName>
                                        </p:attrNameLst>
                                      </p:cBhvr>
                                      <p:to>
                                        <p:strVal val="visible"/>
                                      </p:to>
                                    </p:set>
                                    <p:animEffect transition="in" filter="fade">
                                      <p:cBhvr>
                                        <p:cTn id="79" dur="500"/>
                                        <p:tgtEl>
                                          <p:spTgt spid="65"/>
                                        </p:tgtEl>
                                      </p:cBhvr>
                                    </p:animEffect>
                                  </p:childTnLst>
                                </p:cTn>
                              </p:par>
                              <p:par>
                                <p:cTn id="80" presetID="10" presetClass="entr" presetSubtype="0" fill="hold" grpId="0" nodeType="withEffect">
                                  <p:stCondLst>
                                    <p:cond delay="700"/>
                                  </p:stCondLst>
                                  <p:childTnLst>
                                    <p:set>
                                      <p:cBhvr>
                                        <p:cTn id="81" dur="1" fill="hold">
                                          <p:stCondLst>
                                            <p:cond delay="0"/>
                                          </p:stCondLst>
                                        </p:cTn>
                                        <p:tgtEl>
                                          <p:spTgt spid="64"/>
                                        </p:tgtEl>
                                        <p:attrNameLst>
                                          <p:attrName>style.visibility</p:attrName>
                                        </p:attrNameLst>
                                      </p:cBhvr>
                                      <p:to>
                                        <p:strVal val="visible"/>
                                      </p:to>
                                    </p:set>
                                    <p:animEffect transition="in" filter="fade">
                                      <p:cBhvr>
                                        <p:cTn id="8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任意多边形 31"/>
          <p:cNvSpPr/>
          <p:nvPr/>
        </p:nvSpPr>
        <p:spPr>
          <a:xfrm rot="19335404">
            <a:off x="2295164" y="1692026"/>
            <a:ext cx="4778724" cy="4714030"/>
          </a:xfrm>
          <a:custGeom>
            <a:avLst/>
            <a:gdLst>
              <a:gd name="connsiteX0" fmla="*/ 4538432 w 4779369"/>
              <a:gd name="connsiteY0" fmla="*/ 949730 h 4714030"/>
              <a:gd name="connsiteX1" fmla="*/ 4649383 w 4779369"/>
              <a:gd name="connsiteY1" fmla="*/ 1821057 h 4714030"/>
              <a:gd name="connsiteX2" fmla="*/ 3778057 w 4779369"/>
              <a:gd name="connsiteY2" fmla="*/ 1932008 h 4714030"/>
              <a:gd name="connsiteX3" fmla="*/ 3686799 w 4779369"/>
              <a:gd name="connsiteY3" fmla="*/ 1845408 h 4714030"/>
              <a:gd name="connsiteX4" fmla="*/ 3658543 w 4779369"/>
              <a:gd name="connsiteY4" fmla="*/ 1805072 h 4714030"/>
              <a:gd name="connsiteX5" fmla="*/ 3658543 w 4779369"/>
              <a:gd name="connsiteY5" fmla="*/ 1811336 h 4714030"/>
              <a:gd name="connsiteX6" fmla="*/ 3606598 w 4779369"/>
              <a:gd name="connsiteY6" fmla="*/ 1770199 h 4714030"/>
              <a:gd name="connsiteX7" fmla="*/ 3336570 w 4779369"/>
              <a:gd name="connsiteY7" fmla="*/ 1691032 h 4714030"/>
              <a:gd name="connsiteX8" fmla="*/ 3192952 w 4779369"/>
              <a:gd name="connsiteY8" fmla="*/ 1711872 h 4714030"/>
              <a:gd name="connsiteX9" fmla="*/ 3137695 w 4779369"/>
              <a:gd name="connsiteY9" fmla="*/ 1732769 h 4714030"/>
              <a:gd name="connsiteX10" fmla="*/ 3126960 w 4779369"/>
              <a:gd name="connsiteY10" fmla="*/ 1827523 h 4714030"/>
              <a:gd name="connsiteX11" fmla="*/ 3048503 w 4779369"/>
              <a:gd name="connsiteY11" fmla="*/ 2123573 h 4714030"/>
              <a:gd name="connsiteX12" fmla="*/ 2992344 w 4779369"/>
              <a:gd name="connsiteY12" fmla="*/ 2253828 h 4714030"/>
              <a:gd name="connsiteX13" fmla="*/ 2997806 w 4779369"/>
              <a:gd name="connsiteY13" fmla="*/ 2275931 h 4714030"/>
              <a:gd name="connsiteX14" fmla="*/ 3162873 w 4779369"/>
              <a:gd name="connsiteY14" fmla="*/ 2503824 h 4714030"/>
              <a:gd name="connsiteX15" fmla="*/ 3356427 w 4779369"/>
              <a:gd name="connsiteY15" fmla="*/ 2595846 h 4714030"/>
              <a:gd name="connsiteX16" fmla="*/ 3414277 w 4779369"/>
              <a:gd name="connsiteY16" fmla="*/ 2604863 h 4714030"/>
              <a:gd name="connsiteX17" fmla="*/ 3454240 w 4779369"/>
              <a:gd name="connsiteY17" fmla="*/ 2587267 h 4714030"/>
              <a:gd name="connsiteX18" fmla="*/ 4029121 w 4779369"/>
              <a:gd name="connsiteY18" fmla="*/ 2685987 h 4714030"/>
              <a:gd name="connsiteX19" fmla="*/ 4140072 w 4779369"/>
              <a:gd name="connsiteY19" fmla="*/ 3557314 h 4714030"/>
              <a:gd name="connsiteX20" fmla="*/ 3268745 w 4779369"/>
              <a:gd name="connsiteY20" fmla="*/ 3668264 h 4714030"/>
              <a:gd name="connsiteX21" fmla="*/ 3029106 w 4779369"/>
              <a:gd name="connsiteY21" fmla="*/ 3136468 h 4714030"/>
              <a:gd name="connsiteX22" fmla="*/ 3040867 w 4779369"/>
              <a:gd name="connsiteY22" fmla="*/ 3064259 h 4714030"/>
              <a:gd name="connsiteX23" fmla="*/ 3024015 w 4779369"/>
              <a:gd name="connsiteY23" fmla="*/ 3025265 h 4714030"/>
              <a:gd name="connsiteX24" fmla="*/ 2886424 w 4779369"/>
              <a:gd name="connsiteY24" fmla="*/ 2860950 h 4714030"/>
              <a:gd name="connsiteX25" fmla="*/ 2624436 w 4779369"/>
              <a:gd name="connsiteY25" fmla="*/ 2758262 h 4714030"/>
              <a:gd name="connsiteX26" fmla="*/ 2608775 w 4779369"/>
              <a:gd name="connsiteY26" fmla="*/ 2758435 h 4714030"/>
              <a:gd name="connsiteX27" fmla="*/ 2598603 w 4779369"/>
              <a:gd name="connsiteY27" fmla="*/ 2768115 h 4714030"/>
              <a:gd name="connsiteX28" fmla="*/ 2138389 w 4779369"/>
              <a:gd name="connsiteY28" fmla="*/ 3042691 h 4714030"/>
              <a:gd name="connsiteX29" fmla="*/ 2080005 w 4779369"/>
              <a:gd name="connsiteY29" fmla="*/ 3062295 h 4714030"/>
              <a:gd name="connsiteX30" fmla="*/ 2075740 w 4779369"/>
              <a:gd name="connsiteY30" fmla="*/ 3101544 h 4714030"/>
              <a:gd name="connsiteX31" fmla="*/ 2091557 w 4779369"/>
              <a:gd name="connsiteY31" fmla="*/ 3245802 h 4714030"/>
              <a:gd name="connsiteX32" fmla="*/ 2235869 w 4779369"/>
              <a:gd name="connsiteY32" fmla="*/ 3487372 h 4714030"/>
              <a:gd name="connsiteX33" fmla="*/ 2246040 w 4779369"/>
              <a:gd name="connsiteY33" fmla="*/ 3495068 h 4714030"/>
              <a:gd name="connsiteX34" fmla="*/ 2353186 w 4779369"/>
              <a:gd name="connsiteY34" fmla="*/ 3535124 h 4714030"/>
              <a:gd name="connsiteX35" fmla="*/ 2459892 w 4779369"/>
              <a:gd name="connsiteY35" fmla="*/ 3601767 h 4714030"/>
              <a:gd name="connsiteX36" fmla="*/ 2570842 w 4779369"/>
              <a:gd name="connsiteY36" fmla="*/ 4473093 h 4714030"/>
              <a:gd name="connsiteX37" fmla="*/ 1699516 w 4779369"/>
              <a:gd name="connsiteY37" fmla="*/ 4584044 h 4714030"/>
              <a:gd name="connsiteX38" fmla="*/ 1588565 w 4779369"/>
              <a:gd name="connsiteY38" fmla="*/ 3712718 h 4714030"/>
              <a:gd name="connsiteX39" fmla="*/ 1634920 w 4779369"/>
              <a:gd name="connsiteY39" fmla="*/ 3663870 h 4714030"/>
              <a:gd name="connsiteX40" fmla="*/ 1645376 w 4779369"/>
              <a:gd name="connsiteY40" fmla="*/ 3640232 h 4714030"/>
              <a:gd name="connsiteX41" fmla="*/ 1654346 w 4779369"/>
              <a:gd name="connsiteY41" fmla="*/ 3358982 h 4714030"/>
              <a:gd name="connsiteX42" fmla="*/ 1557620 w 4779369"/>
              <a:gd name="connsiteY42" fmla="*/ 3167736 h 4714030"/>
              <a:gd name="connsiteX43" fmla="*/ 1536748 w 4779369"/>
              <a:gd name="connsiteY43" fmla="*/ 3145662 h 4714030"/>
              <a:gd name="connsiteX44" fmla="*/ 1489568 w 4779369"/>
              <a:gd name="connsiteY44" fmla="*/ 3145159 h 4714030"/>
              <a:gd name="connsiteX45" fmla="*/ 610434 w 4779369"/>
              <a:gd name="connsiteY45" fmla="*/ 2818009 h 4714030"/>
              <a:gd name="connsiteX46" fmla="*/ 329331 w 4779369"/>
              <a:gd name="connsiteY46" fmla="*/ 610434 h 4714030"/>
              <a:gd name="connsiteX47" fmla="*/ 2536907 w 4779369"/>
              <a:gd name="connsiteY47" fmla="*/ 329331 h 4714030"/>
              <a:gd name="connsiteX48" fmla="*/ 3068123 w 4779369"/>
              <a:gd name="connsiteY48" fmla="*/ 1080399 h 4714030"/>
              <a:gd name="connsiteX49" fmla="*/ 3094483 w 4779369"/>
              <a:gd name="connsiteY49" fmla="*/ 1175656 h 4714030"/>
              <a:gd name="connsiteX50" fmla="*/ 3127186 w 4779369"/>
              <a:gd name="connsiteY50" fmla="*/ 1193698 h 4714030"/>
              <a:gd name="connsiteX51" fmla="*/ 3336570 w 4779369"/>
              <a:gd name="connsiteY51" fmla="*/ 1239409 h 4714030"/>
              <a:gd name="connsiteX52" fmla="*/ 3545953 w 4779369"/>
              <a:gd name="connsiteY52" fmla="*/ 1193698 h 4714030"/>
              <a:gd name="connsiteX53" fmla="*/ 3604045 w 4779369"/>
              <a:gd name="connsiteY53" fmla="*/ 1161650 h 4714030"/>
              <a:gd name="connsiteX54" fmla="*/ 3667106 w 4779369"/>
              <a:gd name="connsiteY54" fmla="*/ 1060681 h 4714030"/>
              <a:gd name="connsiteX55" fmla="*/ 4538432 w 4779369"/>
              <a:gd name="connsiteY55" fmla="*/ 949730 h 4714030"/>
              <a:gd name="connsiteX0-1" fmla="*/ 4538432 w 4779369"/>
              <a:gd name="connsiteY0-2" fmla="*/ 949730 h 4714030"/>
              <a:gd name="connsiteX1-3" fmla="*/ 4649383 w 4779369"/>
              <a:gd name="connsiteY1-4" fmla="*/ 1821057 h 4714030"/>
              <a:gd name="connsiteX2-5" fmla="*/ 3778057 w 4779369"/>
              <a:gd name="connsiteY2-6" fmla="*/ 1932008 h 4714030"/>
              <a:gd name="connsiteX3-7" fmla="*/ 3686799 w 4779369"/>
              <a:gd name="connsiteY3-8" fmla="*/ 1845408 h 4714030"/>
              <a:gd name="connsiteX4-9" fmla="*/ 3658543 w 4779369"/>
              <a:gd name="connsiteY4-10" fmla="*/ 1805072 h 4714030"/>
              <a:gd name="connsiteX5-11" fmla="*/ 3658543 w 4779369"/>
              <a:gd name="connsiteY5-12" fmla="*/ 1811336 h 4714030"/>
              <a:gd name="connsiteX6-13" fmla="*/ 3606598 w 4779369"/>
              <a:gd name="connsiteY6-14" fmla="*/ 1770199 h 4714030"/>
              <a:gd name="connsiteX7-15" fmla="*/ 3336570 w 4779369"/>
              <a:gd name="connsiteY7-16" fmla="*/ 1691032 h 4714030"/>
              <a:gd name="connsiteX8-17" fmla="*/ 3192952 w 4779369"/>
              <a:gd name="connsiteY8-18" fmla="*/ 1711872 h 4714030"/>
              <a:gd name="connsiteX9-19" fmla="*/ 3137695 w 4779369"/>
              <a:gd name="connsiteY9-20" fmla="*/ 1732769 h 4714030"/>
              <a:gd name="connsiteX10-21" fmla="*/ 3126960 w 4779369"/>
              <a:gd name="connsiteY10-22" fmla="*/ 1827523 h 4714030"/>
              <a:gd name="connsiteX11-23" fmla="*/ 3048503 w 4779369"/>
              <a:gd name="connsiteY11-24" fmla="*/ 2123573 h 4714030"/>
              <a:gd name="connsiteX12-25" fmla="*/ 2992344 w 4779369"/>
              <a:gd name="connsiteY12-26" fmla="*/ 2253828 h 4714030"/>
              <a:gd name="connsiteX13-27" fmla="*/ 2997806 w 4779369"/>
              <a:gd name="connsiteY13-28" fmla="*/ 2275931 h 4714030"/>
              <a:gd name="connsiteX14-29" fmla="*/ 3162873 w 4779369"/>
              <a:gd name="connsiteY14-30" fmla="*/ 2503824 h 4714030"/>
              <a:gd name="connsiteX15-31" fmla="*/ 3356427 w 4779369"/>
              <a:gd name="connsiteY15-32" fmla="*/ 2595846 h 4714030"/>
              <a:gd name="connsiteX16-33" fmla="*/ 3414277 w 4779369"/>
              <a:gd name="connsiteY16-34" fmla="*/ 2604863 h 4714030"/>
              <a:gd name="connsiteX17-35" fmla="*/ 3454240 w 4779369"/>
              <a:gd name="connsiteY17-36" fmla="*/ 2587267 h 4714030"/>
              <a:gd name="connsiteX18-37" fmla="*/ 4029121 w 4779369"/>
              <a:gd name="connsiteY18-38" fmla="*/ 2685987 h 4714030"/>
              <a:gd name="connsiteX19-39" fmla="*/ 4140072 w 4779369"/>
              <a:gd name="connsiteY19-40" fmla="*/ 3557314 h 4714030"/>
              <a:gd name="connsiteX20-41" fmla="*/ 3268745 w 4779369"/>
              <a:gd name="connsiteY20-42" fmla="*/ 3668264 h 4714030"/>
              <a:gd name="connsiteX21-43" fmla="*/ 3029106 w 4779369"/>
              <a:gd name="connsiteY21-44" fmla="*/ 3136468 h 4714030"/>
              <a:gd name="connsiteX22-45" fmla="*/ 3040867 w 4779369"/>
              <a:gd name="connsiteY22-46" fmla="*/ 3064259 h 4714030"/>
              <a:gd name="connsiteX23-47" fmla="*/ 3024015 w 4779369"/>
              <a:gd name="connsiteY23-48" fmla="*/ 3025265 h 4714030"/>
              <a:gd name="connsiteX24-49" fmla="*/ 2886424 w 4779369"/>
              <a:gd name="connsiteY24-50" fmla="*/ 2860950 h 4714030"/>
              <a:gd name="connsiteX25-51" fmla="*/ 2624436 w 4779369"/>
              <a:gd name="connsiteY25-52" fmla="*/ 2758262 h 4714030"/>
              <a:gd name="connsiteX26-53" fmla="*/ 2608775 w 4779369"/>
              <a:gd name="connsiteY26-54" fmla="*/ 2758435 h 4714030"/>
              <a:gd name="connsiteX27-55" fmla="*/ 2598603 w 4779369"/>
              <a:gd name="connsiteY27-56" fmla="*/ 2768115 h 4714030"/>
              <a:gd name="connsiteX28-57" fmla="*/ 2138389 w 4779369"/>
              <a:gd name="connsiteY28-58" fmla="*/ 3042691 h 4714030"/>
              <a:gd name="connsiteX29-59" fmla="*/ 2080005 w 4779369"/>
              <a:gd name="connsiteY29-60" fmla="*/ 3062295 h 4714030"/>
              <a:gd name="connsiteX30-61" fmla="*/ 2075740 w 4779369"/>
              <a:gd name="connsiteY30-62" fmla="*/ 3101544 h 4714030"/>
              <a:gd name="connsiteX31-63" fmla="*/ 2091557 w 4779369"/>
              <a:gd name="connsiteY31-64" fmla="*/ 3245802 h 4714030"/>
              <a:gd name="connsiteX32-65" fmla="*/ 2235869 w 4779369"/>
              <a:gd name="connsiteY32-66" fmla="*/ 3487372 h 4714030"/>
              <a:gd name="connsiteX33-67" fmla="*/ 2246040 w 4779369"/>
              <a:gd name="connsiteY33-68" fmla="*/ 3495068 h 4714030"/>
              <a:gd name="connsiteX34-69" fmla="*/ 2353186 w 4779369"/>
              <a:gd name="connsiteY34-70" fmla="*/ 3535124 h 4714030"/>
              <a:gd name="connsiteX35-71" fmla="*/ 2459892 w 4779369"/>
              <a:gd name="connsiteY35-72" fmla="*/ 3601767 h 4714030"/>
              <a:gd name="connsiteX36-73" fmla="*/ 2570842 w 4779369"/>
              <a:gd name="connsiteY36-74" fmla="*/ 4473093 h 4714030"/>
              <a:gd name="connsiteX37-75" fmla="*/ 1699516 w 4779369"/>
              <a:gd name="connsiteY37-76" fmla="*/ 4584044 h 4714030"/>
              <a:gd name="connsiteX38-77" fmla="*/ 1588565 w 4779369"/>
              <a:gd name="connsiteY38-78" fmla="*/ 3712718 h 4714030"/>
              <a:gd name="connsiteX39-79" fmla="*/ 1634920 w 4779369"/>
              <a:gd name="connsiteY39-80" fmla="*/ 3663870 h 4714030"/>
              <a:gd name="connsiteX40-81" fmla="*/ 1645376 w 4779369"/>
              <a:gd name="connsiteY40-82" fmla="*/ 3640232 h 4714030"/>
              <a:gd name="connsiteX41-83" fmla="*/ 1654346 w 4779369"/>
              <a:gd name="connsiteY41-84" fmla="*/ 3358982 h 4714030"/>
              <a:gd name="connsiteX42-85" fmla="*/ 1557620 w 4779369"/>
              <a:gd name="connsiteY42-86" fmla="*/ 3167736 h 4714030"/>
              <a:gd name="connsiteX43-87" fmla="*/ 1536748 w 4779369"/>
              <a:gd name="connsiteY43-88" fmla="*/ 3145662 h 4714030"/>
              <a:gd name="connsiteX44-89" fmla="*/ 1489568 w 4779369"/>
              <a:gd name="connsiteY44-90" fmla="*/ 3145159 h 4714030"/>
              <a:gd name="connsiteX45-91" fmla="*/ 610434 w 4779369"/>
              <a:gd name="connsiteY45-92" fmla="*/ 2818009 h 4714030"/>
              <a:gd name="connsiteX46-93" fmla="*/ 329331 w 4779369"/>
              <a:gd name="connsiteY46-94" fmla="*/ 610434 h 4714030"/>
              <a:gd name="connsiteX47-95" fmla="*/ 2536907 w 4779369"/>
              <a:gd name="connsiteY47-96" fmla="*/ 329331 h 4714030"/>
              <a:gd name="connsiteX48-97" fmla="*/ 3068123 w 4779369"/>
              <a:gd name="connsiteY48-98" fmla="*/ 1080399 h 4714030"/>
              <a:gd name="connsiteX49-99" fmla="*/ 3127186 w 4779369"/>
              <a:gd name="connsiteY49-100" fmla="*/ 1193698 h 4714030"/>
              <a:gd name="connsiteX50-101" fmla="*/ 3336570 w 4779369"/>
              <a:gd name="connsiteY50-102" fmla="*/ 1239409 h 4714030"/>
              <a:gd name="connsiteX51-103" fmla="*/ 3545953 w 4779369"/>
              <a:gd name="connsiteY51-104" fmla="*/ 1193698 h 4714030"/>
              <a:gd name="connsiteX52-105" fmla="*/ 3604045 w 4779369"/>
              <a:gd name="connsiteY52-106" fmla="*/ 1161650 h 4714030"/>
              <a:gd name="connsiteX53-107" fmla="*/ 3667106 w 4779369"/>
              <a:gd name="connsiteY53-108" fmla="*/ 1060681 h 4714030"/>
              <a:gd name="connsiteX54-109" fmla="*/ 4538432 w 4779369"/>
              <a:gd name="connsiteY54-110" fmla="*/ 949730 h 4714030"/>
              <a:gd name="connsiteX0-111" fmla="*/ 4538432 w 4779369"/>
              <a:gd name="connsiteY0-112" fmla="*/ 949730 h 4714030"/>
              <a:gd name="connsiteX1-113" fmla="*/ 4649383 w 4779369"/>
              <a:gd name="connsiteY1-114" fmla="*/ 1821057 h 4714030"/>
              <a:gd name="connsiteX2-115" fmla="*/ 3778057 w 4779369"/>
              <a:gd name="connsiteY2-116" fmla="*/ 1932008 h 4714030"/>
              <a:gd name="connsiteX3-117" fmla="*/ 3686799 w 4779369"/>
              <a:gd name="connsiteY3-118" fmla="*/ 1845408 h 4714030"/>
              <a:gd name="connsiteX4-119" fmla="*/ 3658543 w 4779369"/>
              <a:gd name="connsiteY4-120" fmla="*/ 1805072 h 4714030"/>
              <a:gd name="connsiteX5-121" fmla="*/ 3658543 w 4779369"/>
              <a:gd name="connsiteY5-122" fmla="*/ 1811336 h 4714030"/>
              <a:gd name="connsiteX6-123" fmla="*/ 3606598 w 4779369"/>
              <a:gd name="connsiteY6-124" fmla="*/ 1770199 h 4714030"/>
              <a:gd name="connsiteX7-125" fmla="*/ 3336570 w 4779369"/>
              <a:gd name="connsiteY7-126" fmla="*/ 1691032 h 4714030"/>
              <a:gd name="connsiteX8-127" fmla="*/ 3192952 w 4779369"/>
              <a:gd name="connsiteY8-128" fmla="*/ 1711872 h 4714030"/>
              <a:gd name="connsiteX9-129" fmla="*/ 3126960 w 4779369"/>
              <a:gd name="connsiteY9-130" fmla="*/ 1827523 h 4714030"/>
              <a:gd name="connsiteX10-131" fmla="*/ 3048503 w 4779369"/>
              <a:gd name="connsiteY10-132" fmla="*/ 2123573 h 4714030"/>
              <a:gd name="connsiteX11-133" fmla="*/ 2992344 w 4779369"/>
              <a:gd name="connsiteY11-134" fmla="*/ 2253828 h 4714030"/>
              <a:gd name="connsiteX12-135" fmla="*/ 2997806 w 4779369"/>
              <a:gd name="connsiteY12-136" fmla="*/ 2275931 h 4714030"/>
              <a:gd name="connsiteX13-137" fmla="*/ 3162873 w 4779369"/>
              <a:gd name="connsiteY13-138" fmla="*/ 2503824 h 4714030"/>
              <a:gd name="connsiteX14-139" fmla="*/ 3356427 w 4779369"/>
              <a:gd name="connsiteY14-140" fmla="*/ 2595846 h 4714030"/>
              <a:gd name="connsiteX15-141" fmla="*/ 3414277 w 4779369"/>
              <a:gd name="connsiteY15-142" fmla="*/ 2604863 h 4714030"/>
              <a:gd name="connsiteX16-143" fmla="*/ 3454240 w 4779369"/>
              <a:gd name="connsiteY16-144" fmla="*/ 2587267 h 4714030"/>
              <a:gd name="connsiteX17-145" fmla="*/ 4029121 w 4779369"/>
              <a:gd name="connsiteY17-146" fmla="*/ 2685987 h 4714030"/>
              <a:gd name="connsiteX18-147" fmla="*/ 4140072 w 4779369"/>
              <a:gd name="connsiteY18-148" fmla="*/ 3557314 h 4714030"/>
              <a:gd name="connsiteX19-149" fmla="*/ 3268745 w 4779369"/>
              <a:gd name="connsiteY19-150" fmla="*/ 3668264 h 4714030"/>
              <a:gd name="connsiteX20-151" fmla="*/ 3029106 w 4779369"/>
              <a:gd name="connsiteY20-152" fmla="*/ 3136468 h 4714030"/>
              <a:gd name="connsiteX21-153" fmla="*/ 3040867 w 4779369"/>
              <a:gd name="connsiteY21-154" fmla="*/ 3064259 h 4714030"/>
              <a:gd name="connsiteX22-155" fmla="*/ 3024015 w 4779369"/>
              <a:gd name="connsiteY22-156" fmla="*/ 3025265 h 4714030"/>
              <a:gd name="connsiteX23-157" fmla="*/ 2886424 w 4779369"/>
              <a:gd name="connsiteY23-158" fmla="*/ 2860950 h 4714030"/>
              <a:gd name="connsiteX24-159" fmla="*/ 2624436 w 4779369"/>
              <a:gd name="connsiteY24-160" fmla="*/ 2758262 h 4714030"/>
              <a:gd name="connsiteX25-161" fmla="*/ 2608775 w 4779369"/>
              <a:gd name="connsiteY25-162" fmla="*/ 2758435 h 4714030"/>
              <a:gd name="connsiteX26-163" fmla="*/ 2598603 w 4779369"/>
              <a:gd name="connsiteY26-164" fmla="*/ 2768115 h 4714030"/>
              <a:gd name="connsiteX27-165" fmla="*/ 2138389 w 4779369"/>
              <a:gd name="connsiteY27-166" fmla="*/ 3042691 h 4714030"/>
              <a:gd name="connsiteX28-167" fmla="*/ 2080005 w 4779369"/>
              <a:gd name="connsiteY28-168" fmla="*/ 3062295 h 4714030"/>
              <a:gd name="connsiteX29-169" fmla="*/ 2075740 w 4779369"/>
              <a:gd name="connsiteY29-170" fmla="*/ 3101544 h 4714030"/>
              <a:gd name="connsiteX30-171" fmla="*/ 2091557 w 4779369"/>
              <a:gd name="connsiteY30-172" fmla="*/ 3245802 h 4714030"/>
              <a:gd name="connsiteX31-173" fmla="*/ 2235869 w 4779369"/>
              <a:gd name="connsiteY31-174" fmla="*/ 3487372 h 4714030"/>
              <a:gd name="connsiteX32-175" fmla="*/ 2246040 w 4779369"/>
              <a:gd name="connsiteY32-176" fmla="*/ 3495068 h 4714030"/>
              <a:gd name="connsiteX33-177" fmla="*/ 2353186 w 4779369"/>
              <a:gd name="connsiteY33-178" fmla="*/ 3535124 h 4714030"/>
              <a:gd name="connsiteX34-179" fmla="*/ 2459892 w 4779369"/>
              <a:gd name="connsiteY34-180" fmla="*/ 3601767 h 4714030"/>
              <a:gd name="connsiteX35-181" fmla="*/ 2570842 w 4779369"/>
              <a:gd name="connsiteY35-182" fmla="*/ 4473093 h 4714030"/>
              <a:gd name="connsiteX36-183" fmla="*/ 1699516 w 4779369"/>
              <a:gd name="connsiteY36-184" fmla="*/ 4584044 h 4714030"/>
              <a:gd name="connsiteX37-185" fmla="*/ 1588565 w 4779369"/>
              <a:gd name="connsiteY37-186" fmla="*/ 3712718 h 4714030"/>
              <a:gd name="connsiteX38-187" fmla="*/ 1634920 w 4779369"/>
              <a:gd name="connsiteY38-188" fmla="*/ 3663870 h 4714030"/>
              <a:gd name="connsiteX39-189" fmla="*/ 1645376 w 4779369"/>
              <a:gd name="connsiteY39-190" fmla="*/ 3640232 h 4714030"/>
              <a:gd name="connsiteX40-191" fmla="*/ 1654346 w 4779369"/>
              <a:gd name="connsiteY40-192" fmla="*/ 3358982 h 4714030"/>
              <a:gd name="connsiteX41-193" fmla="*/ 1557620 w 4779369"/>
              <a:gd name="connsiteY41-194" fmla="*/ 3167736 h 4714030"/>
              <a:gd name="connsiteX42-195" fmla="*/ 1536748 w 4779369"/>
              <a:gd name="connsiteY42-196" fmla="*/ 3145662 h 4714030"/>
              <a:gd name="connsiteX43-197" fmla="*/ 1489568 w 4779369"/>
              <a:gd name="connsiteY43-198" fmla="*/ 3145159 h 4714030"/>
              <a:gd name="connsiteX44-199" fmla="*/ 610434 w 4779369"/>
              <a:gd name="connsiteY44-200" fmla="*/ 2818009 h 4714030"/>
              <a:gd name="connsiteX45-201" fmla="*/ 329331 w 4779369"/>
              <a:gd name="connsiteY45-202" fmla="*/ 610434 h 4714030"/>
              <a:gd name="connsiteX46-203" fmla="*/ 2536907 w 4779369"/>
              <a:gd name="connsiteY46-204" fmla="*/ 329331 h 4714030"/>
              <a:gd name="connsiteX47-205" fmla="*/ 3068123 w 4779369"/>
              <a:gd name="connsiteY47-206" fmla="*/ 1080399 h 4714030"/>
              <a:gd name="connsiteX48-207" fmla="*/ 3127186 w 4779369"/>
              <a:gd name="connsiteY48-208" fmla="*/ 1193698 h 4714030"/>
              <a:gd name="connsiteX49-209" fmla="*/ 3336570 w 4779369"/>
              <a:gd name="connsiteY49-210" fmla="*/ 1239409 h 4714030"/>
              <a:gd name="connsiteX50-211" fmla="*/ 3545953 w 4779369"/>
              <a:gd name="connsiteY50-212" fmla="*/ 1193698 h 4714030"/>
              <a:gd name="connsiteX51-213" fmla="*/ 3604045 w 4779369"/>
              <a:gd name="connsiteY51-214" fmla="*/ 1161650 h 4714030"/>
              <a:gd name="connsiteX52-215" fmla="*/ 3667106 w 4779369"/>
              <a:gd name="connsiteY52-216" fmla="*/ 1060681 h 4714030"/>
              <a:gd name="connsiteX53-217" fmla="*/ 4538432 w 4779369"/>
              <a:gd name="connsiteY53-218" fmla="*/ 949730 h 4714030"/>
              <a:gd name="connsiteX0-219" fmla="*/ 4538432 w 4779369"/>
              <a:gd name="connsiteY0-220" fmla="*/ 949730 h 4714030"/>
              <a:gd name="connsiteX1-221" fmla="*/ 4649383 w 4779369"/>
              <a:gd name="connsiteY1-222" fmla="*/ 1821057 h 4714030"/>
              <a:gd name="connsiteX2-223" fmla="*/ 3778057 w 4779369"/>
              <a:gd name="connsiteY2-224" fmla="*/ 1932008 h 4714030"/>
              <a:gd name="connsiteX3-225" fmla="*/ 3686799 w 4779369"/>
              <a:gd name="connsiteY3-226" fmla="*/ 1845408 h 4714030"/>
              <a:gd name="connsiteX4-227" fmla="*/ 3658543 w 4779369"/>
              <a:gd name="connsiteY4-228" fmla="*/ 1805072 h 4714030"/>
              <a:gd name="connsiteX5-229" fmla="*/ 3606598 w 4779369"/>
              <a:gd name="connsiteY5-230" fmla="*/ 1770199 h 4714030"/>
              <a:gd name="connsiteX6-231" fmla="*/ 3336570 w 4779369"/>
              <a:gd name="connsiteY6-232" fmla="*/ 1691032 h 4714030"/>
              <a:gd name="connsiteX7-233" fmla="*/ 3192952 w 4779369"/>
              <a:gd name="connsiteY7-234" fmla="*/ 1711872 h 4714030"/>
              <a:gd name="connsiteX8-235" fmla="*/ 3126960 w 4779369"/>
              <a:gd name="connsiteY8-236" fmla="*/ 1827523 h 4714030"/>
              <a:gd name="connsiteX9-237" fmla="*/ 3048503 w 4779369"/>
              <a:gd name="connsiteY9-238" fmla="*/ 2123573 h 4714030"/>
              <a:gd name="connsiteX10-239" fmla="*/ 2992344 w 4779369"/>
              <a:gd name="connsiteY10-240" fmla="*/ 2253828 h 4714030"/>
              <a:gd name="connsiteX11-241" fmla="*/ 2997806 w 4779369"/>
              <a:gd name="connsiteY11-242" fmla="*/ 2275931 h 4714030"/>
              <a:gd name="connsiteX12-243" fmla="*/ 3162873 w 4779369"/>
              <a:gd name="connsiteY12-244" fmla="*/ 2503824 h 4714030"/>
              <a:gd name="connsiteX13-245" fmla="*/ 3356427 w 4779369"/>
              <a:gd name="connsiteY13-246" fmla="*/ 2595846 h 4714030"/>
              <a:gd name="connsiteX14-247" fmla="*/ 3414277 w 4779369"/>
              <a:gd name="connsiteY14-248" fmla="*/ 2604863 h 4714030"/>
              <a:gd name="connsiteX15-249" fmla="*/ 3454240 w 4779369"/>
              <a:gd name="connsiteY15-250" fmla="*/ 2587267 h 4714030"/>
              <a:gd name="connsiteX16-251" fmla="*/ 4029121 w 4779369"/>
              <a:gd name="connsiteY16-252" fmla="*/ 2685987 h 4714030"/>
              <a:gd name="connsiteX17-253" fmla="*/ 4140072 w 4779369"/>
              <a:gd name="connsiteY17-254" fmla="*/ 3557314 h 4714030"/>
              <a:gd name="connsiteX18-255" fmla="*/ 3268745 w 4779369"/>
              <a:gd name="connsiteY18-256" fmla="*/ 3668264 h 4714030"/>
              <a:gd name="connsiteX19-257" fmla="*/ 3029106 w 4779369"/>
              <a:gd name="connsiteY19-258" fmla="*/ 3136468 h 4714030"/>
              <a:gd name="connsiteX20-259" fmla="*/ 3040867 w 4779369"/>
              <a:gd name="connsiteY20-260" fmla="*/ 3064259 h 4714030"/>
              <a:gd name="connsiteX21-261" fmla="*/ 3024015 w 4779369"/>
              <a:gd name="connsiteY21-262" fmla="*/ 3025265 h 4714030"/>
              <a:gd name="connsiteX22-263" fmla="*/ 2886424 w 4779369"/>
              <a:gd name="connsiteY22-264" fmla="*/ 2860950 h 4714030"/>
              <a:gd name="connsiteX23-265" fmla="*/ 2624436 w 4779369"/>
              <a:gd name="connsiteY23-266" fmla="*/ 2758262 h 4714030"/>
              <a:gd name="connsiteX24-267" fmla="*/ 2608775 w 4779369"/>
              <a:gd name="connsiteY24-268" fmla="*/ 2758435 h 4714030"/>
              <a:gd name="connsiteX25-269" fmla="*/ 2598603 w 4779369"/>
              <a:gd name="connsiteY25-270" fmla="*/ 2768115 h 4714030"/>
              <a:gd name="connsiteX26-271" fmla="*/ 2138389 w 4779369"/>
              <a:gd name="connsiteY26-272" fmla="*/ 3042691 h 4714030"/>
              <a:gd name="connsiteX27-273" fmla="*/ 2080005 w 4779369"/>
              <a:gd name="connsiteY27-274" fmla="*/ 3062295 h 4714030"/>
              <a:gd name="connsiteX28-275" fmla="*/ 2075740 w 4779369"/>
              <a:gd name="connsiteY28-276" fmla="*/ 3101544 h 4714030"/>
              <a:gd name="connsiteX29-277" fmla="*/ 2091557 w 4779369"/>
              <a:gd name="connsiteY29-278" fmla="*/ 3245802 h 4714030"/>
              <a:gd name="connsiteX30-279" fmla="*/ 2235869 w 4779369"/>
              <a:gd name="connsiteY30-280" fmla="*/ 3487372 h 4714030"/>
              <a:gd name="connsiteX31-281" fmla="*/ 2246040 w 4779369"/>
              <a:gd name="connsiteY31-282" fmla="*/ 3495068 h 4714030"/>
              <a:gd name="connsiteX32-283" fmla="*/ 2353186 w 4779369"/>
              <a:gd name="connsiteY32-284" fmla="*/ 3535124 h 4714030"/>
              <a:gd name="connsiteX33-285" fmla="*/ 2459892 w 4779369"/>
              <a:gd name="connsiteY33-286" fmla="*/ 3601767 h 4714030"/>
              <a:gd name="connsiteX34-287" fmla="*/ 2570842 w 4779369"/>
              <a:gd name="connsiteY34-288" fmla="*/ 4473093 h 4714030"/>
              <a:gd name="connsiteX35-289" fmla="*/ 1699516 w 4779369"/>
              <a:gd name="connsiteY35-290" fmla="*/ 4584044 h 4714030"/>
              <a:gd name="connsiteX36-291" fmla="*/ 1588565 w 4779369"/>
              <a:gd name="connsiteY36-292" fmla="*/ 3712718 h 4714030"/>
              <a:gd name="connsiteX37-293" fmla="*/ 1634920 w 4779369"/>
              <a:gd name="connsiteY37-294" fmla="*/ 3663870 h 4714030"/>
              <a:gd name="connsiteX38-295" fmla="*/ 1645376 w 4779369"/>
              <a:gd name="connsiteY38-296" fmla="*/ 3640232 h 4714030"/>
              <a:gd name="connsiteX39-297" fmla="*/ 1654346 w 4779369"/>
              <a:gd name="connsiteY39-298" fmla="*/ 3358982 h 4714030"/>
              <a:gd name="connsiteX40-299" fmla="*/ 1557620 w 4779369"/>
              <a:gd name="connsiteY40-300" fmla="*/ 3167736 h 4714030"/>
              <a:gd name="connsiteX41-301" fmla="*/ 1536748 w 4779369"/>
              <a:gd name="connsiteY41-302" fmla="*/ 3145662 h 4714030"/>
              <a:gd name="connsiteX42-303" fmla="*/ 1489568 w 4779369"/>
              <a:gd name="connsiteY42-304" fmla="*/ 3145159 h 4714030"/>
              <a:gd name="connsiteX43-305" fmla="*/ 610434 w 4779369"/>
              <a:gd name="connsiteY43-306" fmla="*/ 2818009 h 4714030"/>
              <a:gd name="connsiteX44-307" fmla="*/ 329331 w 4779369"/>
              <a:gd name="connsiteY44-308" fmla="*/ 610434 h 4714030"/>
              <a:gd name="connsiteX45-309" fmla="*/ 2536907 w 4779369"/>
              <a:gd name="connsiteY45-310" fmla="*/ 329331 h 4714030"/>
              <a:gd name="connsiteX46-311" fmla="*/ 3068123 w 4779369"/>
              <a:gd name="connsiteY46-312" fmla="*/ 1080399 h 4714030"/>
              <a:gd name="connsiteX47-313" fmla="*/ 3127186 w 4779369"/>
              <a:gd name="connsiteY47-314" fmla="*/ 1193698 h 4714030"/>
              <a:gd name="connsiteX48-315" fmla="*/ 3336570 w 4779369"/>
              <a:gd name="connsiteY48-316" fmla="*/ 1239409 h 4714030"/>
              <a:gd name="connsiteX49-317" fmla="*/ 3545953 w 4779369"/>
              <a:gd name="connsiteY49-318" fmla="*/ 1193698 h 4714030"/>
              <a:gd name="connsiteX50-319" fmla="*/ 3604045 w 4779369"/>
              <a:gd name="connsiteY50-320" fmla="*/ 1161650 h 4714030"/>
              <a:gd name="connsiteX51-321" fmla="*/ 3667106 w 4779369"/>
              <a:gd name="connsiteY51-322" fmla="*/ 1060681 h 4714030"/>
              <a:gd name="connsiteX52-323" fmla="*/ 4538432 w 4779369"/>
              <a:gd name="connsiteY52-324" fmla="*/ 949730 h 4714030"/>
              <a:gd name="connsiteX0-325" fmla="*/ 4538432 w 4779369"/>
              <a:gd name="connsiteY0-326" fmla="*/ 949730 h 4714030"/>
              <a:gd name="connsiteX1-327" fmla="*/ 4649383 w 4779369"/>
              <a:gd name="connsiteY1-328" fmla="*/ 1821057 h 4714030"/>
              <a:gd name="connsiteX2-329" fmla="*/ 3778057 w 4779369"/>
              <a:gd name="connsiteY2-330" fmla="*/ 1932008 h 4714030"/>
              <a:gd name="connsiteX3-331" fmla="*/ 3686799 w 4779369"/>
              <a:gd name="connsiteY3-332" fmla="*/ 1845408 h 4714030"/>
              <a:gd name="connsiteX4-333" fmla="*/ 3606598 w 4779369"/>
              <a:gd name="connsiteY4-334" fmla="*/ 1770199 h 4714030"/>
              <a:gd name="connsiteX5-335" fmla="*/ 3336570 w 4779369"/>
              <a:gd name="connsiteY5-336" fmla="*/ 1691032 h 4714030"/>
              <a:gd name="connsiteX6-337" fmla="*/ 3192952 w 4779369"/>
              <a:gd name="connsiteY6-338" fmla="*/ 1711872 h 4714030"/>
              <a:gd name="connsiteX7-339" fmla="*/ 3126960 w 4779369"/>
              <a:gd name="connsiteY7-340" fmla="*/ 1827523 h 4714030"/>
              <a:gd name="connsiteX8-341" fmla="*/ 3048503 w 4779369"/>
              <a:gd name="connsiteY8-342" fmla="*/ 2123573 h 4714030"/>
              <a:gd name="connsiteX9-343" fmla="*/ 2992344 w 4779369"/>
              <a:gd name="connsiteY9-344" fmla="*/ 2253828 h 4714030"/>
              <a:gd name="connsiteX10-345" fmla="*/ 2997806 w 4779369"/>
              <a:gd name="connsiteY10-346" fmla="*/ 2275931 h 4714030"/>
              <a:gd name="connsiteX11-347" fmla="*/ 3162873 w 4779369"/>
              <a:gd name="connsiteY11-348" fmla="*/ 2503824 h 4714030"/>
              <a:gd name="connsiteX12-349" fmla="*/ 3356427 w 4779369"/>
              <a:gd name="connsiteY12-350" fmla="*/ 2595846 h 4714030"/>
              <a:gd name="connsiteX13-351" fmla="*/ 3414277 w 4779369"/>
              <a:gd name="connsiteY13-352" fmla="*/ 2604863 h 4714030"/>
              <a:gd name="connsiteX14-353" fmla="*/ 3454240 w 4779369"/>
              <a:gd name="connsiteY14-354" fmla="*/ 2587267 h 4714030"/>
              <a:gd name="connsiteX15-355" fmla="*/ 4029121 w 4779369"/>
              <a:gd name="connsiteY15-356" fmla="*/ 2685987 h 4714030"/>
              <a:gd name="connsiteX16-357" fmla="*/ 4140072 w 4779369"/>
              <a:gd name="connsiteY16-358" fmla="*/ 3557314 h 4714030"/>
              <a:gd name="connsiteX17-359" fmla="*/ 3268745 w 4779369"/>
              <a:gd name="connsiteY17-360" fmla="*/ 3668264 h 4714030"/>
              <a:gd name="connsiteX18-361" fmla="*/ 3029106 w 4779369"/>
              <a:gd name="connsiteY18-362" fmla="*/ 3136468 h 4714030"/>
              <a:gd name="connsiteX19-363" fmla="*/ 3040867 w 4779369"/>
              <a:gd name="connsiteY19-364" fmla="*/ 3064259 h 4714030"/>
              <a:gd name="connsiteX20-365" fmla="*/ 3024015 w 4779369"/>
              <a:gd name="connsiteY20-366" fmla="*/ 3025265 h 4714030"/>
              <a:gd name="connsiteX21-367" fmla="*/ 2886424 w 4779369"/>
              <a:gd name="connsiteY21-368" fmla="*/ 2860950 h 4714030"/>
              <a:gd name="connsiteX22-369" fmla="*/ 2624436 w 4779369"/>
              <a:gd name="connsiteY22-370" fmla="*/ 2758262 h 4714030"/>
              <a:gd name="connsiteX23-371" fmla="*/ 2608775 w 4779369"/>
              <a:gd name="connsiteY23-372" fmla="*/ 2758435 h 4714030"/>
              <a:gd name="connsiteX24-373" fmla="*/ 2598603 w 4779369"/>
              <a:gd name="connsiteY24-374" fmla="*/ 2768115 h 4714030"/>
              <a:gd name="connsiteX25-375" fmla="*/ 2138389 w 4779369"/>
              <a:gd name="connsiteY25-376" fmla="*/ 3042691 h 4714030"/>
              <a:gd name="connsiteX26-377" fmla="*/ 2080005 w 4779369"/>
              <a:gd name="connsiteY26-378" fmla="*/ 3062295 h 4714030"/>
              <a:gd name="connsiteX27-379" fmla="*/ 2075740 w 4779369"/>
              <a:gd name="connsiteY27-380" fmla="*/ 3101544 h 4714030"/>
              <a:gd name="connsiteX28-381" fmla="*/ 2091557 w 4779369"/>
              <a:gd name="connsiteY28-382" fmla="*/ 3245802 h 4714030"/>
              <a:gd name="connsiteX29-383" fmla="*/ 2235869 w 4779369"/>
              <a:gd name="connsiteY29-384" fmla="*/ 3487372 h 4714030"/>
              <a:gd name="connsiteX30-385" fmla="*/ 2246040 w 4779369"/>
              <a:gd name="connsiteY30-386" fmla="*/ 3495068 h 4714030"/>
              <a:gd name="connsiteX31-387" fmla="*/ 2353186 w 4779369"/>
              <a:gd name="connsiteY31-388" fmla="*/ 3535124 h 4714030"/>
              <a:gd name="connsiteX32-389" fmla="*/ 2459892 w 4779369"/>
              <a:gd name="connsiteY32-390" fmla="*/ 3601767 h 4714030"/>
              <a:gd name="connsiteX33-391" fmla="*/ 2570842 w 4779369"/>
              <a:gd name="connsiteY33-392" fmla="*/ 4473093 h 4714030"/>
              <a:gd name="connsiteX34-393" fmla="*/ 1699516 w 4779369"/>
              <a:gd name="connsiteY34-394" fmla="*/ 4584044 h 4714030"/>
              <a:gd name="connsiteX35-395" fmla="*/ 1588565 w 4779369"/>
              <a:gd name="connsiteY35-396" fmla="*/ 3712718 h 4714030"/>
              <a:gd name="connsiteX36-397" fmla="*/ 1634920 w 4779369"/>
              <a:gd name="connsiteY36-398" fmla="*/ 3663870 h 4714030"/>
              <a:gd name="connsiteX37-399" fmla="*/ 1645376 w 4779369"/>
              <a:gd name="connsiteY37-400" fmla="*/ 3640232 h 4714030"/>
              <a:gd name="connsiteX38-401" fmla="*/ 1654346 w 4779369"/>
              <a:gd name="connsiteY38-402" fmla="*/ 3358982 h 4714030"/>
              <a:gd name="connsiteX39-403" fmla="*/ 1557620 w 4779369"/>
              <a:gd name="connsiteY39-404" fmla="*/ 3167736 h 4714030"/>
              <a:gd name="connsiteX40-405" fmla="*/ 1536748 w 4779369"/>
              <a:gd name="connsiteY40-406" fmla="*/ 3145662 h 4714030"/>
              <a:gd name="connsiteX41-407" fmla="*/ 1489568 w 4779369"/>
              <a:gd name="connsiteY41-408" fmla="*/ 3145159 h 4714030"/>
              <a:gd name="connsiteX42-409" fmla="*/ 610434 w 4779369"/>
              <a:gd name="connsiteY42-410" fmla="*/ 2818009 h 4714030"/>
              <a:gd name="connsiteX43-411" fmla="*/ 329331 w 4779369"/>
              <a:gd name="connsiteY43-412" fmla="*/ 610434 h 4714030"/>
              <a:gd name="connsiteX44-413" fmla="*/ 2536907 w 4779369"/>
              <a:gd name="connsiteY44-414" fmla="*/ 329331 h 4714030"/>
              <a:gd name="connsiteX45-415" fmla="*/ 3068123 w 4779369"/>
              <a:gd name="connsiteY45-416" fmla="*/ 1080399 h 4714030"/>
              <a:gd name="connsiteX46-417" fmla="*/ 3127186 w 4779369"/>
              <a:gd name="connsiteY46-418" fmla="*/ 1193698 h 4714030"/>
              <a:gd name="connsiteX47-419" fmla="*/ 3336570 w 4779369"/>
              <a:gd name="connsiteY47-420" fmla="*/ 1239409 h 4714030"/>
              <a:gd name="connsiteX48-421" fmla="*/ 3545953 w 4779369"/>
              <a:gd name="connsiteY48-422" fmla="*/ 1193698 h 4714030"/>
              <a:gd name="connsiteX49-423" fmla="*/ 3604045 w 4779369"/>
              <a:gd name="connsiteY49-424" fmla="*/ 1161650 h 4714030"/>
              <a:gd name="connsiteX50-425" fmla="*/ 3667106 w 4779369"/>
              <a:gd name="connsiteY50-426" fmla="*/ 1060681 h 4714030"/>
              <a:gd name="connsiteX51-427" fmla="*/ 4538432 w 4779369"/>
              <a:gd name="connsiteY51-428" fmla="*/ 949730 h 4714030"/>
              <a:gd name="connsiteX0-429" fmla="*/ 4538432 w 4779369"/>
              <a:gd name="connsiteY0-430" fmla="*/ 949730 h 4714030"/>
              <a:gd name="connsiteX1-431" fmla="*/ 4649383 w 4779369"/>
              <a:gd name="connsiteY1-432" fmla="*/ 1821057 h 4714030"/>
              <a:gd name="connsiteX2-433" fmla="*/ 3778057 w 4779369"/>
              <a:gd name="connsiteY2-434" fmla="*/ 1932008 h 4714030"/>
              <a:gd name="connsiteX3-435" fmla="*/ 3686799 w 4779369"/>
              <a:gd name="connsiteY3-436" fmla="*/ 1845408 h 4714030"/>
              <a:gd name="connsiteX4-437" fmla="*/ 3606598 w 4779369"/>
              <a:gd name="connsiteY4-438" fmla="*/ 1770199 h 4714030"/>
              <a:gd name="connsiteX5-439" fmla="*/ 3336570 w 4779369"/>
              <a:gd name="connsiteY5-440" fmla="*/ 1691032 h 4714030"/>
              <a:gd name="connsiteX6-441" fmla="*/ 3192952 w 4779369"/>
              <a:gd name="connsiteY6-442" fmla="*/ 1711872 h 4714030"/>
              <a:gd name="connsiteX7-443" fmla="*/ 3126960 w 4779369"/>
              <a:gd name="connsiteY7-444" fmla="*/ 1827523 h 4714030"/>
              <a:gd name="connsiteX8-445" fmla="*/ 3048503 w 4779369"/>
              <a:gd name="connsiteY8-446" fmla="*/ 2123573 h 4714030"/>
              <a:gd name="connsiteX9-447" fmla="*/ 2992344 w 4779369"/>
              <a:gd name="connsiteY9-448" fmla="*/ 2253828 h 4714030"/>
              <a:gd name="connsiteX10-449" fmla="*/ 2997806 w 4779369"/>
              <a:gd name="connsiteY10-450" fmla="*/ 2275931 h 4714030"/>
              <a:gd name="connsiteX11-451" fmla="*/ 3162873 w 4779369"/>
              <a:gd name="connsiteY11-452" fmla="*/ 2503824 h 4714030"/>
              <a:gd name="connsiteX12-453" fmla="*/ 3356427 w 4779369"/>
              <a:gd name="connsiteY12-454" fmla="*/ 2595846 h 4714030"/>
              <a:gd name="connsiteX13-455" fmla="*/ 3414277 w 4779369"/>
              <a:gd name="connsiteY13-456" fmla="*/ 2604863 h 4714030"/>
              <a:gd name="connsiteX14-457" fmla="*/ 3454240 w 4779369"/>
              <a:gd name="connsiteY14-458" fmla="*/ 2587267 h 4714030"/>
              <a:gd name="connsiteX15-459" fmla="*/ 4029121 w 4779369"/>
              <a:gd name="connsiteY15-460" fmla="*/ 2685987 h 4714030"/>
              <a:gd name="connsiteX16-461" fmla="*/ 4140072 w 4779369"/>
              <a:gd name="connsiteY16-462" fmla="*/ 3557314 h 4714030"/>
              <a:gd name="connsiteX17-463" fmla="*/ 3268745 w 4779369"/>
              <a:gd name="connsiteY17-464" fmla="*/ 3668264 h 4714030"/>
              <a:gd name="connsiteX18-465" fmla="*/ 3029106 w 4779369"/>
              <a:gd name="connsiteY18-466" fmla="*/ 3136468 h 4714030"/>
              <a:gd name="connsiteX19-467" fmla="*/ 3040867 w 4779369"/>
              <a:gd name="connsiteY19-468" fmla="*/ 3064259 h 4714030"/>
              <a:gd name="connsiteX20-469" fmla="*/ 3024015 w 4779369"/>
              <a:gd name="connsiteY20-470" fmla="*/ 3025265 h 4714030"/>
              <a:gd name="connsiteX21-471" fmla="*/ 2886424 w 4779369"/>
              <a:gd name="connsiteY21-472" fmla="*/ 2860950 h 4714030"/>
              <a:gd name="connsiteX22-473" fmla="*/ 2624436 w 4779369"/>
              <a:gd name="connsiteY22-474" fmla="*/ 2758262 h 4714030"/>
              <a:gd name="connsiteX23-475" fmla="*/ 2608775 w 4779369"/>
              <a:gd name="connsiteY23-476" fmla="*/ 2758435 h 4714030"/>
              <a:gd name="connsiteX24-477" fmla="*/ 2598603 w 4779369"/>
              <a:gd name="connsiteY24-478" fmla="*/ 2768115 h 4714030"/>
              <a:gd name="connsiteX25-479" fmla="*/ 2138389 w 4779369"/>
              <a:gd name="connsiteY25-480" fmla="*/ 3042691 h 4714030"/>
              <a:gd name="connsiteX26-481" fmla="*/ 2080005 w 4779369"/>
              <a:gd name="connsiteY26-482" fmla="*/ 3062295 h 4714030"/>
              <a:gd name="connsiteX27-483" fmla="*/ 2075740 w 4779369"/>
              <a:gd name="connsiteY27-484" fmla="*/ 3101544 h 4714030"/>
              <a:gd name="connsiteX28-485" fmla="*/ 2091557 w 4779369"/>
              <a:gd name="connsiteY28-486" fmla="*/ 3245802 h 4714030"/>
              <a:gd name="connsiteX29-487" fmla="*/ 2235869 w 4779369"/>
              <a:gd name="connsiteY29-488" fmla="*/ 3487372 h 4714030"/>
              <a:gd name="connsiteX30-489" fmla="*/ 2246040 w 4779369"/>
              <a:gd name="connsiteY30-490" fmla="*/ 3495068 h 4714030"/>
              <a:gd name="connsiteX31-491" fmla="*/ 2353186 w 4779369"/>
              <a:gd name="connsiteY31-492" fmla="*/ 3535124 h 4714030"/>
              <a:gd name="connsiteX32-493" fmla="*/ 2459892 w 4779369"/>
              <a:gd name="connsiteY32-494" fmla="*/ 3601767 h 4714030"/>
              <a:gd name="connsiteX33-495" fmla="*/ 2570842 w 4779369"/>
              <a:gd name="connsiteY33-496" fmla="*/ 4473093 h 4714030"/>
              <a:gd name="connsiteX34-497" fmla="*/ 1699516 w 4779369"/>
              <a:gd name="connsiteY34-498" fmla="*/ 4584044 h 4714030"/>
              <a:gd name="connsiteX35-499" fmla="*/ 1588565 w 4779369"/>
              <a:gd name="connsiteY35-500" fmla="*/ 3712718 h 4714030"/>
              <a:gd name="connsiteX36-501" fmla="*/ 1634920 w 4779369"/>
              <a:gd name="connsiteY36-502" fmla="*/ 3663870 h 4714030"/>
              <a:gd name="connsiteX37-503" fmla="*/ 1645376 w 4779369"/>
              <a:gd name="connsiteY37-504" fmla="*/ 3640232 h 4714030"/>
              <a:gd name="connsiteX38-505" fmla="*/ 1654346 w 4779369"/>
              <a:gd name="connsiteY38-506" fmla="*/ 3358982 h 4714030"/>
              <a:gd name="connsiteX39-507" fmla="*/ 1557620 w 4779369"/>
              <a:gd name="connsiteY39-508" fmla="*/ 3167736 h 4714030"/>
              <a:gd name="connsiteX40-509" fmla="*/ 1536748 w 4779369"/>
              <a:gd name="connsiteY40-510" fmla="*/ 3145662 h 4714030"/>
              <a:gd name="connsiteX41-511" fmla="*/ 1489568 w 4779369"/>
              <a:gd name="connsiteY41-512" fmla="*/ 3145159 h 4714030"/>
              <a:gd name="connsiteX42-513" fmla="*/ 610434 w 4779369"/>
              <a:gd name="connsiteY42-514" fmla="*/ 2818009 h 4714030"/>
              <a:gd name="connsiteX43-515" fmla="*/ 329331 w 4779369"/>
              <a:gd name="connsiteY43-516" fmla="*/ 610434 h 4714030"/>
              <a:gd name="connsiteX44-517" fmla="*/ 2536907 w 4779369"/>
              <a:gd name="connsiteY44-518" fmla="*/ 329331 h 4714030"/>
              <a:gd name="connsiteX45-519" fmla="*/ 3068123 w 4779369"/>
              <a:gd name="connsiteY45-520" fmla="*/ 1080399 h 4714030"/>
              <a:gd name="connsiteX46-521" fmla="*/ 3127186 w 4779369"/>
              <a:gd name="connsiteY46-522" fmla="*/ 1193698 h 4714030"/>
              <a:gd name="connsiteX47-523" fmla="*/ 3336570 w 4779369"/>
              <a:gd name="connsiteY47-524" fmla="*/ 1239409 h 4714030"/>
              <a:gd name="connsiteX48-525" fmla="*/ 3545953 w 4779369"/>
              <a:gd name="connsiteY48-526" fmla="*/ 1193698 h 4714030"/>
              <a:gd name="connsiteX49-527" fmla="*/ 3667106 w 4779369"/>
              <a:gd name="connsiteY49-528" fmla="*/ 1060681 h 4714030"/>
              <a:gd name="connsiteX50-529" fmla="*/ 4538432 w 4779369"/>
              <a:gd name="connsiteY50-530" fmla="*/ 949730 h 4714030"/>
              <a:gd name="connsiteX0-531" fmla="*/ 4538432 w 4779369"/>
              <a:gd name="connsiteY0-532" fmla="*/ 949730 h 4714030"/>
              <a:gd name="connsiteX1-533" fmla="*/ 4649383 w 4779369"/>
              <a:gd name="connsiteY1-534" fmla="*/ 1821057 h 4714030"/>
              <a:gd name="connsiteX2-535" fmla="*/ 3778057 w 4779369"/>
              <a:gd name="connsiteY2-536" fmla="*/ 1932008 h 4714030"/>
              <a:gd name="connsiteX3-537" fmla="*/ 3686799 w 4779369"/>
              <a:gd name="connsiteY3-538" fmla="*/ 1845408 h 4714030"/>
              <a:gd name="connsiteX4-539" fmla="*/ 3606598 w 4779369"/>
              <a:gd name="connsiteY4-540" fmla="*/ 1770199 h 4714030"/>
              <a:gd name="connsiteX5-541" fmla="*/ 3336570 w 4779369"/>
              <a:gd name="connsiteY5-542" fmla="*/ 1691032 h 4714030"/>
              <a:gd name="connsiteX6-543" fmla="*/ 3192952 w 4779369"/>
              <a:gd name="connsiteY6-544" fmla="*/ 1711872 h 4714030"/>
              <a:gd name="connsiteX7-545" fmla="*/ 3126960 w 4779369"/>
              <a:gd name="connsiteY7-546" fmla="*/ 1827523 h 4714030"/>
              <a:gd name="connsiteX8-547" fmla="*/ 3048503 w 4779369"/>
              <a:gd name="connsiteY8-548" fmla="*/ 2123573 h 4714030"/>
              <a:gd name="connsiteX9-549" fmla="*/ 2992344 w 4779369"/>
              <a:gd name="connsiteY9-550" fmla="*/ 2253828 h 4714030"/>
              <a:gd name="connsiteX10-551" fmla="*/ 2997806 w 4779369"/>
              <a:gd name="connsiteY10-552" fmla="*/ 2275931 h 4714030"/>
              <a:gd name="connsiteX11-553" fmla="*/ 3162873 w 4779369"/>
              <a:gd name="connsiteY11-554" fmla="*/ 2503824 h 4714030"/>
              <a:gd name="connsiteX12-555" fmla="*/ 3356427 w 4779369"/>
              <a:gd name="connsiteY12-556" fmla="*/ 2595846 h 4714030"/>
              <a:gd name="connsiteX13-557" fmla="*/ 3414277 w 4779369"/>
              <a:gd name="connsiteY13-558" fmla="*/ 2604863 h 4714030"/>
              <a:gd name="connsiteX14-559" fmla="*/ 3454240 w 4779369"/>
              <a:gd name="connsiteY14-560" fmla="*/ 2587267 h 4714030"/>
              <a:gd name="connsiteX15-561" fmla="*/ 4029121 w 4779369"/>
              <a:gd name="connsiteY15-562" fmla="*/ 2685987 h 4714030"/>
              <a:gd name="connsiteX16-563" fmla="*/ 4140072 w 4779369"/>
              <a:gd name="connsiteY16-564" fmla="*/ 3557314 h 4714030"/>
              <a:gd name="connsiteX17-565" fmla="*/ 3268745 w 4779369"/>
              <a:gd name="connsiteY17-566" fmla="*/ 3668264 h 4714030"/>
              <a:gd name="connsiteX18-567" fmla="*/ 3029106 w 4779369"/>
              <a:gd name="connsiteY18-568" fmla="*/ 3136468 h 4714030"/>
              <a:gd name="connsiteX19-569" fmla="*/ 3024015 w 4779369"/>
              <a:gd name="connsiteY19-570" fmla="*/ 3025265 h 4714030"/>
              <a:gd name="connsiteX20-571" fmla="*/ 2886424 w 4779369"/>
              <a:gd name="connsiteY20-572" fmla="*/ 2860950 h 4714030"/>
              <a:gd name="connsiteX21-573" fmla="*/ 2624436 w 4779369"/>
              <a:gd name="connsiteY21-574" fmla="*/ 2758262 h 4714030"/>
              <a:gd name="connsiteX22-575" fmla="*/ 2608775 w 4779369"/>
              <a:gd name="connsiteY22-576" fmla="*/ 2758435 h 4714030"/>
              <a:gd name="connsiteX23-577" fmla="*/ 2598603 w 4779369"/>
              <a:gd name="connsiteY23-578" fmla="*/ 2768115 h 4714030"/>
              <a:gd name="connsiteX24-579" fmla="*/ 2138389 w 4779369"/>
              <a:gd name="connsiteY24-580" fmla="*/ 3042691 h 4714030"/>
              <a:gd name="connsiteX25-581" fmla="*/ 2080005 w 4779369"/>
              <a:gd name="connsiteY25-582" fmla="*/ 3062295 h 4714030"/>
              <a:gd name="connsiteX26-583" fmla="*/ 2075740 w 4779369"/>
              <a:gd name="connsiteY26-584" fmla="*/ 3101544 h 4714030"/>
              <a:gd name="connsiteX27-585" fmla="*/ 2091557 w 4779369"/>
              <a:gd name="connsiteY27-586" fmla="*/ 3245802 h 4714030"/>
              <a:gd name="connsiteX28-587" fmla="*/ 2235869 w 4779369"/>
              <a:gd name="connsiteY28-588" fmla="*/ 3487372 h 4714030"/>
              <a:gd name="connsiteX29-589" fmla="*/ 2246040 w 4779369"/>
              <a:gd name="connsiteY29-590" fmla="*/ 3495068 h 4714030"/>
              <a:gd name="connsiteX30-591" fmla="*/ 2353186 w 4779369"/>
              <a:gd name="connsiteY30-592" fmla="*/ 3535124 h 4714030"/>
              <a:gd name="connsiteX31-593" fmla="*/ 2459892 w 4779369"/>
              <a:gd name="connsiteY31-594" fmla="*/ 3601767 h 4714030"/>
              <a:gd name="connsiteX32-595" fmla="*/ 2570842 w 4779369"/>
              <a:gd name="connsiteY32-596" fmla="*/ 4473093 h 4714030"/>
              <a:gd name="connsiteX33-597" fmla="*/ 1699516 w 4779369"/>
              <a:gd name="connsiteY33-598" fmla="*/ 4584044 h 4714030"/>
              <a:gd name="connsiteX34-599" fmla="*/ 1588565 w 4779369"/>
              <a:gd name="connsiteY34-600" fmla="*/ 3712718 h 4714030"/>
              <a:gd name="connsiteX35-601" fmla="*/ 1634920 w 4779369"/>
              <a:gd name="connsiteY35-602" fmla="*/ 3663870 h 4714030"/>
              <a:gd name="connsiteX36-603" fmla="*/ 1645376 w 4779369"/>
              <a:gd name="connsiteY36-604" fmla="*/ 3640232 h 4714030"/>
              <a:gd name="connsiteX37-605" fmla="*/ 1654346 w 4779369"/>
              <a:gd name="connsiteY37-606" fmla="*/ 3358982 h 4714030"/>
              <a:gd name="connsiteX38-607" fmla="*/ 1557620 w 4779369"/>
              <a:gd name="connsiteY38-608" fmla="*/ 3167736 h 4714030"/>
              <a:gd name="connsiteX39-609" fmla="*/ 1536748 w 4779369"/>
              <a:gd name="connsiteY39-610" fmla="*/ 3145662 h 4714030"/>
              <a:gd name="connsiteX40-611" fmla="*/ 1489568 w 4779369"/>
              <a:gd name="connsiteY40-612" fmla="*/ 3145159 h 4714030"/>
              <a:gd name="connsiteX41-613" fmla="*/ 610434 w 4779369"/>
              <a:gd name="connsiteY41-614" fmla="*/ 2818009 h 4714030"/>
              <a:gd name="connsiteX42-615" fmla="*/ 329331 w 4779369"/>
              <a:gd name="connsiteY42-616" fmla="*/ 610434 h 4714030"/>
              <a:gd name="connsiteX43-617" fmla="*/ 2536907 w 4779369"/>
              <a:gd name="connsiteY43-618" fmla="*/ 329331 h 4714030"/>
              <a:gd name="connsiteX44-619" fmla="*/ 3068123 w 4779369"/>
              <a:gd name="connsiteY44-620" fmla="*/ 1080399 h 4714030"/>
              <a:gd name="connsiteX45-621" fmla="*/ 3127186 w 4779369"/>
              <a:gd name="connsiteY45-622" fmla="*/ 1193698 h 4714030"/>
              <a:gd name="connsiteX46-623" fmla="*/ 3336570 w 4779369"/>
              <a:gd name="connsiteY46-624" fmla="*/ 1239409 h 4714030"/>
              <a:gd name="connsiteX47-625" fmla="*/ 3545953 w 4779369"/>
              <a:gd name="connsiteY47-626" fmla="*/ 1193698 h 4714030"/>
              <a:gd name="connsiteX48-627" fmla="*/ 3667106 w 4779369"/>
              <a:gd name="connsiteY48-628" fmla="*/ 1060681 h 4714030"/>
              <a:gd name="connsiteX49-629" fmla="*/ 4538432 w 4779369"/>
              <a:gd name="connsiteY49-630" fmla="*/ 949730 h 4714030"/>
              <a:gd name="connsiteX0-631" fmla="*/ 4538432 w 4779369"/>
              <a:gd name="connsiteY0-632" fmla="*/ 949730 h 4714030"/>
              <a:gd name="connsiteX1-633" fmla="*/ 4649383 w 4779369"/>
              <a:gd name="connsiteY1-634" fmla="*/ 1821057 h 4714030"/>
              <a:gd name="connsiteX2-635" fmla="*/ 3778057 w 4779369"/>
              <a:gd name="connsiteY2-636" fmla="*/ 1932008 h 4714030"/>
              <a:gd name="connsiteX3-637" fmla="*/ 3686799 w 4779369"/>
              <a:gd name="connsiteY3-638" fmla="*/ 1845408 h 4714030"/>
              <a:gd name="connsiteX4-639" fmla="*/ 3606598 w 4779369"/>
              <a:gd name="connsiteY4-640" fmla="*/ 1770199 h 4714030"/>
              <a:gd name="connsiteX5-641" fmla="*/ 3336570 w 4779369"/>
              <a:gd name="connsiteY5-642" fmla="*/ 1691032 h 4714030"/>
              <a:gd name="connsiteX6-643" fmla="*/ 3192952 w 4779369"/>
              <a:gd name="connsiteY6-644" fmla="*/ 1711872 h 4714030"/>
              <a:gd name="connsiteX7-645" fmla="*/ 3126960 w 4779369"/>
              <a:gd name="connsiteY7-646" fmla="*/ 1827523 h 4714030"/>
              <a:gd name="connsiteX8-647" fmla="*/ 3048503 w 4779369"/>
              <a:gd name="connsiteY8-648" fmla="*/ 2123573 h 4714030"/>
              <a:gd name="connsiteX9-649" fmla="*/ 2992344 w 4779369"/>
              <a:gd name="connsiteY9-650" fmla="*/ 2253828 h 4714030"/>
              <a:gd name="connsiteX10-651" fmla="*/ 2997806 w 4779369"/>
              <a:gd name="connsiteY10-652" fmla="*/ 2275931 h 4714030"/>
              <a:gd name="connsiteX11-653" fmla="*/ 3162873 w 4779369"/>
              <a:gd name="connsiteY11-654" fmla="*/ 2503824 h 4714030"/>
              <a:gd name="connsiteX12-655" fmla="*/ 3356427 w 4779369"/>
              <a:gd name="connsiteY12-656" fmla="*/ 2595846 h 4714030"/>
              <a:gd name="connsiteX13-657" fmla="*/ 3454240 w 4779369"/>
              <a:gd name="connsiteY13-658" fmla="*/ 2587267 h 4714030"/>
              <a:gd name="connsiteX14-659" fmla="*/ 4029121 w 4779369"/>
              <a:gd name="connsiteY14-660" fmla="*/ 2685987 h 4714030"/>
              <a:gd name="connsiteX15-661" fmla="*/ 4140072 w 4779369"/>
              <a:gd name="connsiteY15-662" fmla="*/ 3557314 h 4714030"/>
              <a:gd name="connsiteX16-663" fmla="*/ 3268745 w 4779369"/>
              <a:gd name="connsiteY16-664" fmla="*/ 3668264 h 4714030"/>
              <a:gd name="connsiteX17-665" fmla="*/ 3029106 w 4779369"/>
              <a:gd name="connsiteY17-666" fmla="*/ 3136468 h 4714030"/>
              <a:gd name="connsiteX18-667" fmla="*/ 3024015 w 4779369"/>
              <a:gd name="connsiteY18-668" fmla="*/ 3025265 h 4714030"/>
              <a:gd name="connsiteX19-669" fmla="*/ 2886424 w 4779369"/>
              <a:gd name="connsiteY19-670" fmla="*/ 2860950 h 4714030"/>
              <a:gd name="connsiteX20-671" fmla="*/ 2624436 w 4779369"/>
              <a:gd name="connsiteY20-672" fmla="*/ 2758262 h 4714030"/>
              <a:gd name="connsiteX21-673" fmla="*/ 2608775 w 4779369"/>
              <a:gd name="connsiteY21-674" fmla="*/ 2758435 h 4714030"/>
              <a:gd name="connsiteX22-675" fmla="*/ 2598603 w 4779369"/>
              <a:gd name="connsiteY22-676" fmla="*/ 2768115 h 4714030"/>
              <a:gd name="connsiteX23-677" fmla="*/ 2138389 w 4779369"/>
              <a:gd name="connsiteY23-678" fmla="*/ 3042691 h 4714030"/>
              <a:gd name="connsiteX24-679" fmla="*/ 2080005 w 4779369"/>
              <a:gd name="connsiteY24-680" fmla="*/ 3062295 h 4714030"/>
              <a:gd name="connsiteX25-681" fmla="*/ 2075740 w 4779369"/>
              <a:gd name="connsiteY25-682" fmla="*/ 3101544 h 4714030"/>
              <a:gd name="connsiteX26-683" fmla="*/ 2091557 w 4779369"/>
              <a:gd name="connsiteY26-684" fmla="*/ 3245802 h 4714030"/>
              <a:gd name="connsiteX27-685" fmla="*/ 2235869 w 4779369"/>
              <a:gd name="connsiteY27-686" fmla="*/ 3487372 h 4714030"/>
              <a:gd name="connsiteX28-687" fmla="*/ 2246040 w 4779369"/>
              <a:gd name="connsiteY28-688" fmla="*/ 3495068 h 4714030"/>
              <a:gd name="connsiteX29-689" fmla="*/ 2353186 w 4779369"/>
              <a:gd name="connsiteY29-690" fmla="*/ 3535124 h 4714030"/>
              <a:gd name="connsiteX30-691" fmla="*/ 2459892 w 4779369"/>
              <a:gd name="connsiteY30-692" fmla="*/ 3601767 h 4714030"/>
              <a:gd name="connsiteX31-693" fmla="*/ 2570842 w 4779369"/>
              <a:gd name="connsiteY31-694" fmla="*/ 4473093 h 4714030"/>
              <a:gd name="connsiteX32-695" fmla="*/ 1699516 w 4779369"/>
              <a:gd name="connsiteY32-696" fmla="*/ 4584044 h 4714030"/>
              <a:gd name="connsiteX33-697" fmla="*/ 1588565 w 4779369"/>
              <a:gd name="connsiteY33-698" fmla="*/ 3712718 h 4714030"/>
              <a:gd name="connsiteX34-699" fmla="*/ 1634920 w 4779369"/>
              <a:gd name="connsiteY34-700" fmla="*/ 3663870 h 4714030"/>
              <a:gd name="connsiteX35-701" fmla="*/ 1645376 w 4779369"/>
              <a:gd name="connsiteY35-702" fmla="*/ 3640232 h 4714030"/>
              <a:gd name="connsiteX36-703" fmla="*/ 1654346 w 4779369"/>
              <a:gd name="connsiteY36-704" fmla="*/ 3358982 h 4714030"/>
              <a:gd name="connsiteX37-705" fmla="*/ 1557620 w 4779369"/>
              <a:gd name="connsiteY37-706" fmla="*/ 3167736 h 4714030"/>
              <a:gd name="connsiteX38-707" fmla="*/ 1536748 w 4779369"/>
              <a:gd name="connsiteY38-708" fmla="*/ 3145662 h 4714030"/>
              <a:gd name="connsiteX39-709" fmla="*/ 1489568 w 4779369"/>
              <a:gd name="connsiteY39-710" fmla="*/ 3145159 h 4714030"/>
              <a:gd name="connsiteX40-711" fmla="*/ 610434 w 4779369"/>
              <a:gd name="connsiteY40-712" fmla="*/ 2818009 h 4714030"/>
              <a:gd name="connsiteX41-713" fmla="*/ 329331 w 4779369"/>
              <a:gd name="connsiteY41-714" fmla="*/ 610434 h 4714030"/>
              <a:gd name="connsiteX42-715" fmla="*/ 2536907 w 4779369"/>
              <a:gd name="connsiteY42-716" fmla="*/ 329331 h 4714030"/>
              <a:gd name="connsiteX43-717" fmla="*/ 3068123 w 4779369"/>
              <a:gd name="connsiteY43-718" fmla="*/ 1080399 h 4714030"/>
              <a:gd name="connsiteX44-719" fmla="*/ 3127186 w 4779369"/>
              <a:gd name="connsiteY44-720" fmla="*/ 1193698 h 4714030"/>
              <a:gd name="connsiteX45-721" fmla="*/ 3336570 w 4779369"/>
              <a:gd name="connsiteY45-722" fmla="*/ 1239409 h 4714030"/>
              <a:gd name="connsiteX46-723" fmla="*/ 3545953 w 4779369"/>
              <a:gd name="connsiteY46-724" fmla="*/ 1193698 h 4714030"/>
              <a:gd name="connsiteX47-725" fmla="*/ 3667106 w 4779369"/>
              <a:gd name="connsiteY47-726" fmla="*/ 1060681 h 4714030"/>
              <a:gd name="connsiteX48-727" fmla="*/ 4538432 w 4779369"/>
              <a:gd name="connsiteY48-728" fmla="*/ 949730 h 4714030"/>
              <a:gd name="connsiteX0-729" fmla="*/ 4538432 w 4779369"/>
              <a:gd name="connsiteY0-730" fmla="*/ 949730 h 4714030"/>
              <a:gd name="connsiteX1-731" fmla="*/ 4649383 w 4779369"/>
              <a:gd name="connsiteY1-732" fmla="*/ 1821057 h 4714030"/>
              <a:gd name="connsiteX2-733" fmla="*/ 3778057 w 4779369"/>
              <a:gd name="connsiteY2-734" fmla="*/ 1932008 h 4714030"/>
              <a:gd name="connsiteX3-735" fmla="*/ 3686799 w 4779369"/>
              <a:gd name="connsiteY3-736" fmla="*/ 1845408 h 4714030"/>
              <a:gd name="connsiteX4-737" fmla="*/ 3606598 w 4779369"/>
              <a:gd name="connsiteY4-738" fmla="*/ 1770199 h 4714030"/>
              <a:gd name="connsiteX5-739" fmla="*/ 3336570 w 4779369"/>
              <a:gd name="connsiteY5-740" fmla="*/ 1691032 h 4714030"/>
              <a:gd name="connsiteX6-741" fmla="*/ 3192952 w 4779369"/>
              <a:gd name="connsiteY6-742" fmla="*/ 1711872 h 4714030"/>
              <a:gd name="connsiteX7-743" fmla="*/ 3126960 w 4779369"/>
              <a:gd name="connsiteY7-744" fmla="*/ 1827523 h 4714030"/>
              <a:gd name="connsiteX8-745" fmla="*/ 3048503 w 4779369"/>
              <a:gd name="connsiteY8-746" fmla="*/ 2123573 h 4714030"/>
              <a:gd name="connsiteX9-747" fmla="*/ 2997806 w 4779369"/>
              <a:gd name="connsiteY9-748" fmla="*/ 2275931 h 4714030"/>
              <a:gd name="connsiteX10-749" fmla="*/ 3162873 w 4779369"/>
              <a:gd name="connsiteY10-750" fmla="*/ 2503824 h 4714030"/>
              <a:gd name="connsiteX11-751" fmla="*/ 3356427 w 4779369"/>
              <a:gd name="connsiteY11-752" fmla="*/ 2595846 h 4714030"/>
              <a:gd name="connsiteX12-753" fmla="*/ 3454240 w 4779369"/>
              <a:gd name="connsiteY12-754" fmla="*/ 2587267 h 4714030"/>
              <a:gd name="connsiteX13-755" fmla="*/ 4029121 w 4779369"/>
              <a:gd name="connsiteY13-756" fmla="*/ 2685987 h 4714030"/>
              <a:gd name="connsiteX14-757" fmla="*/ 4140072 w 4779369"/>
              <a:gd name="connsiteY14-758" fmla="*/ 3557314 h 4714030"/>
              <a:gd name="connsiteX15-759" fmla="*/ 3268745 w 4779369"/>
              <a:gd name="connsiteY15-760" fmla="*/ 3668264 h 4714030"/>
              <a:gd name="connsiteX16-761" fmla="*/ 3029106 w 4779369"/>
              <a:gd name="connsiteY16-762" fmla="*/ 3136468 h 4714030"/>
              <a:gd name="connsiteX17-763" fmla="*/ 3024015 w 4779369"/>
              <a:gd name="connsiteY17-764" fmla="*/ 3025265 h 4714030"/>
              <a:gd name="connsiteX18-765" fmla="*/ 2886424 w 4779369"/>
              <a:gd name="connsiteY18-766" fmla="*/ 2860950 h 4714030"/>
              <a:gd name="connsiteX19-767" fmla="*/ 2624436 w 4779369"/>
              <a:gd name="connsiteY19-768" fmla="*/ 2758262 h 4714030"/>
              <a:gd name="connsiteX20-769" fmla="*/ 2608775 w 4779369"/>
              <a:gd name="connsiteY20-770" fmla="*/ 2758435 h 4714030"/>
              <a:gd name="connsiteX21-771" fmla="*/ 2598603 w 4779369"/>
              <a:gd name="connsiteY21-772" fmla="*/ 2768115 h 4714030"/>
              <a:gd name="connsiteX22-773" fmla="*/ 2138389 w 4779369"/>
              <a:gd name="connsiteY22-774" fmla="*/ 3042691 h 4714030"/>
              <a:gd name="connsiteX23-775" fmla="*/ 2080005 w 4779369"/>
              <a:gd name="connsiteY23-776" fmla="*/ 3062295 h 4714030"/>
              <a:gd name="connsiteX24-777" fmla="*/ 2075740 w 4779369"/>
              <a:gd name="connsiteY24-778" fmla="*/ 3101544 h 4714030"/>
              <a:gd name="connsiteX25-779" fmla="*/ 2091557 w 4779369"/>
              <a:gd name="connsiteY25-780" fmla="*/ 3245802 h 4714030"/>
              <a:gd name="connsiteX26-781" fmla="*/ 2235869 w 4779369"/>
              <a:gd name="connsiteY26-782" fmla="*/ 3487372 h 4714030"/>
              <a:gd name="connsiteX27-783" fmla="*/ 2246040 w 4779369"/>
              <a:gd name="connsiteY27-784" fmla="*/ 3495068 h 4714030"/>
              <a:gd name="connsiteX28-785" fmla="*/ 2353186 w 4779369"/>
              <a:gd name="connsiteY28-786" fmla="*/ 3535124 h 4714030"/>
              <a:gd name="connsiteX29-787" fmla="*/ 2459892 w 4779369"/>
              <a:gd name="connsiteY29-788" fmla="*/ 3601767 h 4714030"/>
              <a:gd name="connsiteX30-789" fmla="*/ 2570842 w 4779369"/>
              <a:gd name="connsiteY30-790" fmla="*/ 4473093 h 4714030"/>
              <a:gd name="connsiteX31-791" fmla="*/ 1699516 w 4779369"/>
              <a:gd name="connsiteY31-792" fmla="*/ 4584044 h 4714030"/>
              <a:gd name="connsiteX32-793" fmla="*/ 1588565 w 4779369"/>
              <a:gd name="connsiteY32-794" fmla="*/ 3712718 h 4714030"/>
              <a:gd name="connsiteX33-795" fmla="*/ 1634920 w 4779369"/>
              <a:gd name="connsiteY33-796" fmla="*/ 3663870 h 4714030"/>
              <a:gd name="connsiteX34-797" fmla="*/ 1645376 w 4779369"/>
              <a:gd name="connsiteY34-798" fmla="*/ 3640232 h 4714030"/>
              <a:gd name="connsiteX35-799" fmla="*/ 1654346 w 4779369"/>
              <a:gd name="connsiteY35-800" fmla="*/ 3358982 h 4714030"/>
              <a:gd name="connsiteX36-801" fmla="*/ 1557620 w 4779369"/>
              <a:gd name="connsiteY36-802" fmla="*/ 3167736 h 4714030"/>
              <a:gd name="connsiteX37-803" fmla="*/ 1536748 w 4779369"/>
              <a:gd name="connsiteY37-804" fmla="*/ 3145662 h 4714030"/>
              <a:gd name="connsiteX38-805" fmla="*/ 1489568 w 4779369"/>
              <a:gd name="connsiteY38-806" fmla="*/ 3145159 h 4714030"/>
              <a:gd name="connsiteX39-807" fmla="*/ 610434 w 4779369"/>
              <a:gd name="connsiteY39-808" fmla="*/ 2818009 h 4714030"/>
              <a:gd name="connsiteX40-809" fmla="*/ 329331 w 4779369"/>
              <a:gd name="connsiteY40-810" fmla="*/ 610434 h 4714030"/>
              <a:gd name="connsiteX41-811" fmla="*/ 2536907 w 4779369"/>
              <a:gd name="connsiteY41-812" fmla="*/ 329331 h 4714030"/>
              <a:gd name="connsiteX42-813" fmla="*/ 3068123 w 4779369"/>
              <a:gd name="connsiteY42-814" fmla="*/ 1080399 h 4714030"/>
              <a:gd name="connsiteX43-815" fmla="*/ 3127186 w 4779369"/>
              <a:gd name="connsiteY43-816" fmla="*/ 1193698 h 4714030"/>
              <a:gd name="connsiteX44-817" fmla="*/ 3336570 w 4779369"/>
              <a:gd name="connsiteY44-818" fmla="*/ 1239409 h 4714030"/>
              <a:gd name="connsiteX45-819" fmla="*/ 3545953 w 4779369"/>
              <a:gd name="connsiteY45-820" fmla="*/ 1193698 h 4714030"/>
              <a:gd name="connsiteX46-821" fmla="*/ 3667106 w 4779369"/>
              <a:gd name="connsiteY46-822" fmla="*/ 1060681 h 4714030"/>
              <a:gd name="connsiteX47-823" fmla="*/ 4538432 w 4779369"/>
              <a:gd name="connsiteY47-824" fmla="*/ 949730 h 4714030"/>
              <a:gd name="connsiteX0-825" fmla="*/ 4538432 w 4779369"/>
              <a:gd name="connsiteY0-826" fmla="*/ 949730 h 4714030"/>
              <a:gd name="connsiteX1-827" fmla="*/ 4649383 w 4779369"/>
              <a:gd name="connsiteY1-828" fmla="*/ 1821057 h 4714030"/>
              <a:gd name="connsiteX2-829" fmla="*/ 3778057 w 4779369"/>
              <a:gd name="connsiteY2-830" fmla="*/ 1932008 h 4714030"/>
              <a:gd name="connsiteX3-831" fmla="*/ 3686799 w 4779369"/>
              <a:gd name="connsiteY3-832" fmla="*/ 1845408 h 4714030"/>
              <a:gd name="connsiteX4-833" fmla="*/ 3606598 w 4779369"/>
              <a:gd name="connsiteY4-834" fmla="*/ 1770199 h 4714030"/>
              <a:gd name="connsiteX5-835" fmla="*/ 3336570 w 4779369"/>
              <a:gd name="connsiteY5-836" fmla="*/ 1691032 h 4714030"/>
              <a:gd name="connsiteX6-837" fmla="*/ 3192952 w 4779369"/>
              <a:gd name="connsiteY6-838" fmla="*/ 1711872 h 4714030"/>
              <a:gd name="connsiteX7-839" fmla="*/ 3126960 w 4779369"/>
              <a:gd name="connsiteY7-840" fmla="*/ 1827523 h 4714030"/>
              <a:gd name="connsiteX8-841" fmla="*/ 3048503 w 4779369"/>
              <a:gd name="connsiteY8-842" fmla="*/ 2123573 h 4714030"/>
              <a:gd name="connsiteX9-843" fmla="*/ 2997806 w 4779369"/>
              <a:gd name="connsiteY9-844" fmla="*/ 2275931 h 4714030"/>
              <a:gd name="connsiteX10-845" fmla="*/ 3162873 w 4779369"/>
              <a:gd name="connsiteY10-846" fmla="*/ 2503824 h 4714030"/>
              <a:gd name="connsiteX11-847" fmla="*/ 3356427 w 4779369"/>
              <a:gd name="connsiteY11-848" fmla="*/ 2595846 h 4714030"/>
              <a:gd name="connsiteX12-849" fmla="*/ 3454240 w 4779369"/>
              <a:gd name="connsiteY12-850" fmla="*/ 2587267 h 4714030"/>
              <a:gd name="connsiteX13-851" fmla="*/ 4029121 w 4779369"/>
              <a:gd name="connsiteY13-852" fmla="*/ 2685987 h 4714030"/>
              <a:gd name="connsiteX14-853" fmla="*/ 4140072 w 4779369"/>
              <a:gd name="connsiteY14-854" fmla="*/ 3557314 h 4714030"/>
              <a:gd name="connsiteX15-855" fmla="*/ 3268745 w 4779369"/>
              <a:gd name="connsiteY15-856" fmla="*/ 3668264 h 4714030"/>
              <a:gd name="connsiteX16-857" fmla="*/ 3029106 w 4779369"/>
              <a:gd name="connsiteY16-858" fmla="*/ 3136468 h 4714030"/>
              <a:gd name="connsiteX17-859" fmla="*/ 3024015 w 4779369"/>
              <a:gd name="connsiteY17-860" fmla="*/ 3025265 h 4714030"/>
              <a:gd name="connsiteX18-861" fmla="*/ 2886424 w 4779369"/>
              <a:gd name="connsiteY18-862" fmla="*/ 2860950 h 4714030"/>
              <a:gd name="connsiteX19-863" fmla="*/ 2624436 w 4779369"/>
              <a:gd name="connsiteY19-864" fmla="*/ 2758262 h 4714030"/>
              <a:gd name="connsiteX20-865" fmla="*/ 2598603 w 4779369"/>
              <a:gd name="connsiteY20-866" fmla="*/ 2768115 h 4714030"/>
              <a:gd name="connsiteX21-867" fmla="*/ 2138389 w 4779369"/>
              <a:gd name="connsiteY21-868" fmla="*/ 3042691 h 4714030"/>
              <a:gd name="connsiteX22-869" fmla="*/ 2080005 w 4779369"/>
              <a:gd name="connsiteY22-870" fmla="*/ 3062295 h 4714030"/>
              <a:gd name="connsiteX23-871" fmla="*/ 2075740 w 4779369"/>
              <a:gd name="connsiteY23-872" fmla="*/ 3101544 h 4714030"/>
              <a:gd name="connsiteX24-873" fmla="*/ 2091557 w 4779369"/>
              <a:gd name="connsiteY24-874" fmla="*/ 3245802 h 4714030"/>
              <a:gd name="connsiteX25-875" fmla="*/ 2235869 w 4779369"/>
              <a:gd name="connsiteY25-876" fmla="*/ 3487372 h 4714030"/>
              <a:gd name="connsiteX26-877" fmla="*/ 2246040 w 4779369"/>
              <a:gd name="connsiteY26-878" fmla="*/ 3495068 h 4714030"/>
              <a:gd name="connsiteX27-879" fmla="*/ 2353186 w 4779369"/>
              <a:gd name="connsiteY27-880" fmla="*/ 3535124 h 4714030"/>
              <a:gd name="connsiteX28-881" fmla="*/ 2459892 w 4779369"/>
              <a:gd name="connsiteY28-882" fmla="*/ 3601767 h 4714030"/>
              <a:gd name="connsiteX29-883" fmla="*/ 2570842 w 4779369"/>
              <a:gd name="connsiteY29-884" fmla="*/ 4473093 h 4714030"/>
              <a:gd name="connsiteX30-885" fmla="*/ 1699516 w 4779369"/>
              <a:gd name="connsiteY30-886" fmla="*/ 4584044 h 4714030"/>
              <a:gd name="connsiteX31-887" fmla="*/ 1588565 w 4779369"/>
              <a:gd name="connsiteY31-888" fmla="*/ 3712718 h 4714030"/>
              <a:gd name="connsiteX32-889" fmla="*/ 1634920 w 4779369"/>
              <a:gd name="connsiteY32-890" fmla="*/ 3663870 h 4714030"/>
              <a:gd name="connsiteX33-891" fmla="*/ 1645376 w 4779369"/>
              <a:gd name="connsiteY33-892" fmla="*/ 3640232 h 4714030"/>
              <a:gd name="connsiteX34-893" fmla="*/ 1654346 w 4779369"/>
              <a:gd name="connsiteY34-894" fmla="*/ 3358982 h 4714030"/>
              <a:gd name="connsiteX35-895" fmla="*/ 1557620 w 4779369"/>
              <a:gd name="connsiteY35-896" fmla="*/ 3167736 h 4714030"/>
              <a:gd name="connsiteX36-897" fmla="*/ 1536748 w 4779369"/>
              <a:gd name="connsiteY36-898" fmla="*/ 3145662 h 4714030"/>
              <a:gd name="connsiteX37-899" fmla="*/ 1489568 w 4779369"/>
              <a:gd name="connsiteY37-900" fmla="*/ 3145159 h 4714030"/>
              <a:gd name="connsiteX38-901" fmla="*/ 610434 w 4779369"/>
              <a:gd name="connsiteY38-902" fmla="*/ 2818009 h 4714030"/>
              <a:gd name="connsiteX39-903" fmla="*/ 329331 w 4779369"/>
              <a:gd name="connsiteY39-904" fmla="*/ 610434 h 4714030"/>
              <a:gd name="connsiteX40-905" fmla="*/ 2536907 w 4779369"/>
              <a:gd name="connsiteY40-906" fmla="*/ 329331 h 4714030"/>
              <a:gd name="connsiteX41-907" fmla="*/ 3068123 w 4779369"/>
              <a:gd name="connsiteY41-908" fmla="*/ 1080399 h 4714030"/>
              <a:gd name="connsiteX42-909" fmla="*/ 3127186 w 4779369"/>
              <a:gd name="connsiteY42-910" fmla="*/ 1193698 h 4714030"/>
              <a:gd name="connsiteX43-911" fmla="*/ 3336570 w 4779369"/>
              <a:gd name="connsiteY43-912" fmla="*/ 1239409 h 4714030"/>
              <a:gd name="connsiteX44-913" fmla="*/ 3545953 w 4779369"/>
              <a:gd name="connsiteY44-914" fmla="*/ 1193698 h 4714030"/>
              <a:gd name="connsiteX45-915" fmla="*/ 3667106 w 4779369"/>
              <a:gd name="connsiteY45-916" fmla="*/ 1060681 h 4714030"/>
              <a:gd name="connsiteX46-917" fmla="*/ 4538432 w 4779369"/>
              <a:gd name="connsiteY46-918" fmla="*/ 949730 h 4714030"/>
              <a:gd name="connsiteX0-919" fmla="*/ 4538432 w 4779369"/>
              <a:gd name="connsiteY0-920" fmla="*/ 949730 h 4714030"/>
              <a:gd name="connsiteX1-921" fmla="*/ 4649383 w 4779369"/>
              <a:gd name="connsiteY1-922" fmla="*/ 1821057 h 4714030"/>
              <a:gd name="connsiteX2-923" fmla="*/ 3778057 w 4779369"/>
              <a:gd name="connsiteY2-924" fmla="*/ 1932008 h 4714030"/>
              <a:gd name="connsiteX3-925" fmla="*/ 3686799 w 4779369"/>
              <a:gd name="connsiteY3-926" fmla="*/ 1845408 h 4714030"/>
              <a:gd name="connsiteX4-927" fmla="*/ 3606598 w 4779369"/>
              <a:gd name="connsiteY4-928" fmla="*/ 1770199 h 4714030"/>
              <a:gd name="connsiteX5-929" fmla="*/ 3336570 w 4779369"/>
              <a:gd name="connsiteY5-930" fmla="*/ 1691032 h 4714030"/>
              <a:gd name="connsiteX6-931" fmla="*/ 3192952 w 4779369"/>
              <a:gd name="connsiteY6-932" fmla="*/ 1711872 h 4714030"/>
              <a:gd name="connsiteX7-933" fmla="*/ 3126960 w 4779369"/>
              <a:gd name="connsiteY7-934" fmla="*/ 1827523 h 4714030"/>
              <a:gd name="connsiteX8-935" fmla="*/ 3048503 w 4779369"/>
              <a:gd name="connsiteY8-936" fmla="*/ 2123573 h 4714030"/>
              <a:gd name="connsiteX9-937" fmla="*/ 2997806 w 4779369"/>
              <a:gd name="connsiteY9-938" fmla="*/ 2275931 h 4714030"/>
              <a:gd name="connsiteX10-939" fmla="*/ 3162873 w 4779369"/>
              <a:gd name="connsiteY10-940" fmla="*/ 2503824 h 4714030"/>
              <a:gd name="connsiteX11-941" fmla="*/ 3356427 w 4779369"/>
              <a:gd name="connsiteY11-942" fmla="*/ 2595846 h 4714030"/>
              <a:gd name="connsiteX12-943" fmla="*/ 3454240 w 4779369"/>
              <a:gd name="connsiteY12-944" fmla="*/ 2587267 h 4714030"/>
              <a:gd name="connsiteX13-945" fmla="*/ 4029121 w 4779369"/>
              <a:gd name="connsiteY13-946" fmla="*/ 2685987 h 4714030"/>
              <a:gd name="connsiteX14-947" fmla="*/ 4140072 w 4779369"/>
              <a:gd name="connsiteY14-948" fmla="*/ 3557314 h 4714030"/>
              <a:gd name="connsiteX15-949" fmla="*/ 3268745 w 4779369"/>
              <a:gd name="connsiteY15-950" fmla="*/ 3668264 h 4714030"/>
              <a:gd name="connsiteX16-951" fmla="*/ 3029106 w 4779369"/>
              <a:gd name="connsiteY16-952" fmla="*/ 3136468 h 4714030"/>
              <a:gd name="connsiteX17-953" fmla="*/ 3024015 w 4779369"/>
              <a:gd name="connsiteY17-954" fmla="*/ 3025265 h 4714030"/>
              <a:gd name="connsiteX18-955" fmla="*/ 2886424 w 4779369"/>
              <a:gd name="connsiteY18-956" fmla="*/ 2860950 h 4714030"/>
              <a:gd name="connsiteX19-957" fmla="*/ 2598603 w 4779369"/>
              <a:gd name="connsiteY19-958" fmla="*/ 2768115 h 4714030"/>
              <a:gd name="connsiteX20-959" fmla="*/ 2138389 w 4779369"/>
              <a:gd name="connsiteY20-960" fmla="*/ 3042691 h 4714030"/>
              <a:gd name="connsiteX21-961" fmla="*/ 2080005 w 4779369"/>
              <a:gd name="connsiteY21-962" fmla="*/ 3062295 h 4714030"/>
              <a:gd name="connsiteX22-963" fmla="*/ 2075740 w 4779369"/>
              <a:gd name="connsiteY22-964" fmla="*/ 3101544 h 4714030"/>
              <a:gd name="connsiteX23-965" fmla="*/ 2091557 w 4779369"/>
              <a:gd name="connsiteY23-966" fmla="*/ 3245802 h 4714030"/>
              <a:gd name="connsiteX24-967" fmla="*/ 2235869 w 4779369"/>
              <a:gd name="connsiteY24-968" fmla="*/ 3487372 h 4714030"/>
              <a:gd name="connsiteX25-969" fmla="*/ 2246040 w 4779369"/>
              <a:gd name="connsiteY25-970" fmla="*/ 3495068 h 4714030"/>
              <a:gd name="connsiteX26-971" fmla="*/ 2353186 w 4779369"/>
              <a:gd name="connsiteY26-972" fmla="*/ 3535124 h 4714030"/>
              <a:gd name="connsiteX27-973" fmla="*/ 2459892 w 4779369"/>
              <a:gd name="connsiteY27-974" fmla="*/ 3601767 h 4714030"/>
              <a:gd name="connsiteX28-975" fmla="*/ 2570842 w 4779369"/>
              <a:gd name="connsiteY28-976" fmla="*/ 4473093 h 4714030"/>
              <a:gd name="connsiteX29-977" fmla="*/ 1699516 w 4779369"/>
              <a:gd name="connsiteY29-978" fmla="*/ 4584044 h 4714030"/>
              <a:gd name="connsiteX30-979" fmla="*/ 1588565 w 4779369"/>
              <a:gd name="connsiteY30-980" fmla="*/ 3712718 h 4714030"/>
              <a:gd name="connsiteX31-981" fmla="*/ 1634920 w 4779369"/>
              <a:gd name="connsiteY31-982" fmla="*/ 3663870 h 4714030"/>
              <a:gd name="connsiteX32-983" fmla="*/ 1645376 w 4779369"/>
              <a:gd name="connsiteY32-984" fmla="*/ 3640232 h 4714030"/>
              <a:gd name="connsiteX33-985" fmla="*/ 1654346 w 4779369"/>
              <a:gd name="connsiteY33-986" fmla="*/ 3358982 h 4714030"/>
              <a:gd name="connsiteX34-987" fmla="*/ 1557620 w 4779369"/>
              <a:gd name="connsiteY34-988" fmla="*/ 3167736 h 4714030"/>
              <a:gd name="connsiteX35-989" fmla="*/ 1536748 w 4779369"/>
              <a:gd name="connsiteY35-990" fmla="*/ 3145662 h 4714030"/>
              <a:gd name="connsiteX36-991" fmla="*/ 1489568 w 4779369"/>
              <a:gd name="connsiteY36-992" fmla="*/ 3145159 h 4714030"/>
              <a:gd name="connsiteX37-993" fmla="*/ 610434 w 4779369"/>
              <a:gd name="connsiteY37-994" fmla="*/ 2818009 h 4714030"/>
              <a:gd name="connsiteX38-995" fmla="*/ 329331 w 4779369"/>
              <a:gd name="connsiteY38-996" fmla="*/ 610434 h 4714030"/>
              <a:gd name="connsiteX39-997" fmla="*/ 2536907 w 4779369"/>
              <a:gd name="connsiteY39-998" fmla="*/ 329331 h 4714030"/>
              <a:gd name="connsiteX40-999" fmla="*/ 3068123 w 4779369"/>
              <a:gd name="connsiteY40-1000" fmla="*/ 1080399 h 4714030"/>
              <a:gd name="connsiteX41-1001" fmla="*/ 3127186 w 4779369"/>
              <a:gd name="connsiteY41-1002" fmla="*/ 1193698 h 4714030"/>
              <a:gd name="connsiteX42-1003" fmla="*/ 3336570 w 4779369"/>
              <a:gd name="connsiteY42-1004" fmla="*/ 1239409 h 4714030"/>
              <a:gd name="connsiteX43-1005" fmla="*/ 3545953 w 4779369"/>
              <a:gd name="connsiteY43-1006" fmla="*/ 1193698 h 4714030"/>
              <a:gd name="connsiteX44-1007" fmla="*/ 3667106 w 4779369"/>
              <a:gd name="connsiteY44-1008" fmla="*/ 1060681 h 4714030"/>
              <a:gd name="connsiteX45-1009" fmla="*/ 4538432 w 4779369"/>
              <a:gd name="connsiteY45-1010" fmla="*/ 949730 h 4714030"/>
              <a:gd name="connsiteX0-1011" fmla="*/ 4538432 w 4779369"/>
              <a:gd name="connsiteY0-1012" fmla="*/ 949730 h 4714030"/>
              <a:gd name="connsiteX1-1013" fmla="*/ 4649383 w 4779369"/>
              <a:gd name="connsiteY1-1014" fmla="*/ 1821057 h 4714030"/>
              <a:gd name="connsiteX2-1015" fmla="*/ 3778057 w 4779369"/>
              <a:gd name="connsiteY2-1016" fmla="*/ 1932008 h 4714030"/>
              <a:gd name="connsiteX3-1017" fmla="*/ 3686799 w 4779369"/>
              <a:gd name="connsiteY3-1018" fmla="*/ 1845408 h 4714030"/>
              <a:gd name="connsiteX4-1019" fmla="*/ 3606598 w 4779369"/>
              <a:gd name="connsiteY4-1020" fmla="*/ 1770199 h 4714030"/>
              <a:gd name="connsiteX5-1021" fmla="*/ 3336570 w 4779369"/>
              <a:gd name="connsiteY5-1022" fmla="*/ 1691032 h 4714030"/>
              <a:gd name="connsiteX6-1023" fmla="*/ 3192952 w 4779369"/>
              <a:gd name="connsiteY6-1024" fmla="*/ 1711872 h 4714030"/>
              <a:gd name="connsiteX7-1025" fmla="*/ 3126960 w 4779369"/>
              <a:gd name="connsiteY7-1026" fmla="*/ 1827523 h 4714030"/>
              <a:gd name="connsiteX8-1027" fmla="*/ 3048503 w 4779369"/>
              <a:gd name="connsiteY8-1028" fmla="*/ 2123573 h 4714030"/>
              <a:gd name="connsiteX9-1029" fmla="*/ 2997806 w 4779369"/>
              <a:gd name="connsiteY9-1030" fmla="*/ 2275931 h 4714030"/>
              <a:gd name="connsiteX10-1031" fmla="*/ 3162873 w 4779369"/>
              <a:gd name="connsiteY10-1032" fmla="*/ 2503824 h 4714030"/>
              <a:gd name="connsiteX11-1033" fmla="*/ 3356427 w 4779369"/>
              <a:gd name="connsiteY11-1034" fmla="*/ 2595846 h 4714030"/>
              <a:gd name="connsiteX12-1035" fmla="*/ 3454240 w 4779369"/>
              <a:gd name="connsiteY12-1036" fmla="*/ 2587267 h 4714030"/>
              <a:gd name="connsiteX13-1037" fmla="*/ 4029121 w 4779369"/>
              <a:gd name="connsiteY13-1038" fmla="*/ 2685987 h 4714030"/>
              <a:gd name="connsiteX14-1039" fmla="*/ 4140072 w 4779369"/>
              <a:gd name="connsiteY14-1040" fmla="*/ 3557314 h 4714030"/>
              <a:gd name="connsiteX15-1041" fmla="*/ 3268745 w 4779369"/>
              <a:gd name="connsiteY15-1042" fmla="*/ 3668264 h 4714030"/>
              <a:gd name="connsiteX16-1043" fmla="*/ 3029106 w 4779369"/>
              <a:gd name="connsiteY16-1044" fmla="*/ 3136468 h 4714030"/>
              <a:gd name="connsiteX17-1045" fmla="*/ 3024015 w 4779369"/>
              <a:gd name="connsiteY17-1046" fmla="*/ 3025265 h 4714030"/>
              <a:gd name="connsiteX18-1047" fmla="*/ 2886424 w 4779369"/>
              <a:gd name="connsiteY18-1048" fmla="*/ 2860950 h 4714030"/>
              <a:gd name="connsiteX19-1049" fmla="*/ 2598603 w 4779369"/>
              <a:gd name="connsiteY19-1050" fmla="*/ 2768115 h 4714030"/>
              <a:gd name="connsiteX20-1051" fmla="*/ 2138389 w 4779369"/>
              <a:gd name="connsiteY20-1052" fmla="*/ 3042691 h 4714030"/>
              <a:gd name="connsiteX21-1053" fmla="*/ 2075740 w 4779369"/>
              <a:gd name="connsiteY21-1054" fmla="*/ 3101544 h 4714030"/>
              <a:gd name="connsiteX22-1055" fmla="*/ 2091557 w 4779369"/>
              <a:gd name="connsiteY22-1056" fmla="*/ 3245802 h 4714030"/>
              <a:gd name="connsiteX23-1057" fmla="*/ 2235869 w 4779369"/>
              <a:gd name="connsiteY23-1058" fmla="*/ 3487372 h 4714030"/>
              <a:gd name="connsiteX24-1059" fmla="*/ 2246040 w 4779369"/>
              <a:gd name="connsiteY24-1060" fmla="*/ 3495068 h 4714030"/>
              <a:gd name="connsiteX25-1061" fmla="*/ 2353186 w 4779369"/>
              <a:gd name="connsiteY25-1062" fmla="*/ 3535124 h 4714030"/>
              <a:gd name="connsiteX26-1063" fmla="*/ 2459892 w 4779369"/>
              <a:gd name="connsiteY26-1064" fmla="*/ 3601767 h 4714030"/>
              <a:gd name="connsiteX27-1065" fmla="*/ 2570842 w 4779369"/>
              <a:gd name="connsiteY27-1066" fmla="*/ 4473093 h 4714030"/>
              <a:gd name="connsiteX28-1067" fmla="*/ 1699516 w 4779369"/>
              <a:gd name="connsiteY28-1068" fmla="*/ 4584044 h 4714030"/>
              <a:gd name="connsiteX29-1069" fmla="*/ 1588565 w 4779369"/>
              <a:gd name="connsiteY29-1070" fmla="*/ 3712718 h 4714030"/>
              <a:gd name="connsiteX30-1071" fmla="*/ 1634920 w 4779369"/>
              <a:gd name="connsiteY30-1072" fmla="*/ 3663870 h 4714030"/>
              <a:gd name="connsiteX31-1073" fmla="*/ 1645376 w 4779369"/>
              <a:gd name="connsiteY31-1074" fmla="*/ 3640232 h 4714030"/>
              <a:gd name="connsiteX32-1075" fmla="*/ 1654346 w 4779369"/>
              <a:gd name="connsiteY32-1076" fmla="*/ 3358982 h 4714030"/>
              <a:gd name="connsiteX33-1077" fmla="*/ 1557620 w 4779369"/>
              <a:gd name="connsiteY33-1078" fmla="*/ 3167736 h 4714030"/>
              <a:gd name="connsiteX34-1079" fmla="*/ 1536748 w 4779369"/>
              <a:gd name="connsiteY34-1080" fmla="*/ 3145662 h 4714030"/>
              <a:gd name="connsiteX35-1081" fmla="*/ 1489568 w 4779369"/>
              <a:gd name="connsiteY35-1082" fmla="*/ 3145159 h 4714030"/>
              <a:gd name="connsiteX36-1083" fmla="*/ 610434 w 4779369"/>
              <a:gd name="connsiteY36-1084" fmla="*/ 2818009 h 4714030"/>
              <a:gd name="connsiteX37-1085" fmla="*/ 329331 w 4779369"/>
              <a:gd name="connsiteY37-1086" fmla="*/ 610434 h 4714030"/>
              <a:gd name="connsiteX38-1087" fmla="*/ 2536907 w 4779369"/>
              <a:gd name="connsiteY38-1088" fmla="*/ 329331 h 4714030"/>
              <a:gd name="connsiteX39-1089" fmla="*/ 3068123 w 4779369"/>
              <a:gd name="connsiteY39-1090" fmla="*/ 1080399 h 4714030"/>
              <a:gd name="connsiteX40-1091" fmla="*/ 3127186 w 4779369"/>
              <a:gd name="connsiteY40-1092" fmla="*/ 1193698 h 4714030"/>
              <a:gd name="connsiteX41-1093" fmla="*/ 3336570 w 4779369"/>
              <a:gd name="connsiteY41-1094" fmla="*/ 1239409 h 4714030"/>
              <a:gd name="connsiteX42-1095" fmla="*/ 3545953 w 4779369"/>
              <a:gd name="connsiteY42-1096" fmla="*/ 1193698 h 4714030"/>
              <a:gd name="connsiteX43-1097" fmla="*/ 3667106 w 4779369"/>
              <a:gd name="connsiteY43-1098" fmla="*/ 1060681 h 4714030"/>
              <a:gd name="connsiteX44-1099" fmla="*/ 4538432 w 4779369"/>
              <a:gd name="connsiteY44-1100" fmla="*/ 949730 h 4714030"/>
              <a:gd name="connsiteX0-1101" fmla="*/ 4538432 w 4779369"/>
              <a:gd name="connsiteY0-1102" fmla="*/ 949730 h 4714030"/>
              <a:gd name="connsiteX1-1103" fmla="*/ 4649383 w 4779369"/>
              <a:gd name="connsiteY1-1104" fmla="*/ 1821057 h 4714030"/>
              <a:gd name="connsiteX2-1105" fmla="*/ 3778057 w 4779369"/>
              <a:gd name="connsiteY2-1106" fmla="*/ 1932008 h 4714030"/>
              <a:gd name="connsiteX3-1107" fmla="*/ 3686799 w 4779369"/>
              <a:gd name="connsiteY3-1108" fmla="*/ 1845408 h 4714030"/>
              <a:gd name="connsiteX4-1109" fmla="*/ 3606598 w 4779369"/>
              <a:gd name="connsiteY4-1110" fmla="*/ 1770199 h 4714030"/>
              <a:gd name="connsiteX5-1111" fmla="*/ 3336570 w 4779369"/>
              <a:gd name="connsiteY5-1112" fmla="*/ 1691032 h 4714030"/>
              <a:gd name="connsiteX6-1113" fmla="*/ 3192952 w 4779369"/>
              <a:gd name="connsiteY6-1114" fmla="*/ 1711872 h 4714030"/>
              <a:gd name="connsiteX7-1115" fmla="*/ 3126960 w 4779369"/>
              <a:gd name="connsiteY7-1116" fmla="*/ 1827523 h 4714030"/>
              <a:gd name="connsiteX8-1117" fmla="*/ 3048503 w 4779369"/>
              <a:gd name="connsiteY8-1118" fmla="*/ 2123573 h 4714030"/>
              <a:gd name="connsiteX9-1119" fmla="*/ 2997806 w 4779369"/>
              <a:gd name="connsiteY9-1120" fmla="*/ 2275931 h 4714030"/>
              <a:gd name="connsiteX10-1121" fmla="*/ 3162873 w 4779369"/>
              <a:gd name="connsiteY10-1122" fmla="*/ 2503824 h 4714030"/>
              <a:gd name="connsiteX11-1123" fmla="*/ 3356427 w 4779369"/>
              <a:gd name="connsiteY11-1124" fmla="*/ 2595846 h 4714030"/>
              <a:gd name="connsiteX12-1125" fmla="*/ 3454240 w 4779369"/>
              <a:gd name="connsiteY12-1126" fmla="*/ 2587267 h 4714030"/>
              <a:gd name="connsiteX13-1127" fmla="*/ 4029121 w 4779369"/>
              <a:gd name="connsiteY13-1128" fmla="*/ 2685987 h 4714030"/>
              <a:gd name="connsiteX14-1129" fmla="*/ 4140072 w 4779369"/>
              <a:gd name="connsiteY14-1130" fmla="*/ 3557314 h 4714030"/>
              <a:gd name="connsiteX15-1131" fmla="*/ 3268745 w 4779369"/>
              <a:gd name="connsiteY15-1132" fmla="*/ 3668264 h 4714030"/>
              <a:gd name="connsiteX16-1133" fmla="*/ 3029106 w 4779369"/>
              <a:gd name="connsiteY16-1134" fmla="*/ 3136468 h 4714030"/>
              <a:gd name="connsiteX17-1135" fmla="*/ 3024015 w 4779369"/>
              <a:gd name="connsiteY17-1136" fmla="*/ 3025265 h 4714030"/>
              <a:gd name="connsiteX18-1137" fmla="*/ 2886424 w 4779369"/>
              <a:gd name="connsiteY18-1138" fmla="*/ 2860950 h 4714030"/>
              <a:gd name="connsiteX19-1139" fmla="*/ 2598603 w 4779369"/>
              <a:gd name="connsiteY19-1140" fmla="*/ 2768115 h 4714030"/>
              <a:gd name="connsiteX20-1141" fmla="*/ 2138389 w 4779369"/>
              <a:gd name="connsiteY20-1142" fmla="*/ 3042691 h 4714030"/>
              <a:gd name="connsiteX21-1143" fmla="*/ 2075740 w 4779369"/>
              <a:gd name="connsiteY21-1144" fmla="*/ 3101544 h 4714030"/>
              <a:gd name="connsiteX22-1145" fmla="*/ 2091557 w 4779369"/>
              <a:gd name="connsiteY22-1146" fmla="*/ 3245802 h 4714030"/>
              <a:gd name="connsiteX23-1147" fmla="*/ 2235869 w 4779369"/>
              <a:gd name="connsiteY23-1148" fmla="*/ 3487372 h 4714030"/>
              <a:gd name="connsiteX24-1149" fmla="*/ 2246040 w 4779369"/>
              <a:gd name="connsiteY24-1150" fmla="*/ 3495068 h 4714030"/>
              <a:gd name="connsiteX25-1151" fmla="*/ 2353186 w 4779369"/>
              <a:gd name="connsiteY25-1152" fmla="*/ 3535124 h 4714030"/>
              <a:gd name="connsiteX26-1153" fmla="*/ 2459892 w 4779369"/>
              <a:gd name="connsiteY26-1154" fmla="*/ 3601767 h 4714030"/>
              <a:gd name="connsiteX27-1155" fmla="*/ 2570842 w 4779369"/>
              <a:gd name="connsiteY27-1156" fmla="*/ 4473093 h 4714030"/>
              <a:gd name="connsiteX28-1157" fmla="*/ 1699516 w 4779369"/>
              <a:gd name="connsiteY28-1158" fmla="*/ 4584044 h 4714030"/>
              <a:gd name="connsiteX29-1159" fmla="*/ 1588565 w 4779369"/>
              <a:gd name="connsiteY29-1160" fmla="*/ 3712718 h 4714030"/>
              <a:gd name="connsiteX30-1161" fmla="*/ 1634920 w 4779369"/>
              <a:gd name="connsiteY30-1162" fmla="*/ 3663870 h 4714030"/>
              <a:gd name="connsiteX31-1163" fmla="*/ 1645376 w 4779369"/>
              <a:gd name="connsiteY31-1164" fmla="*/ 3640232 h 4714030"/>
              <a:gd name="connsiteX32-1165" fmla="*/ 1654346 w 4779369"/>
              <a:gd name="connsiteY32-1166" fmla="*/ 3358982 h 4714030"/>
              <a:gd name="connsiteX33-1167" fmla="*/ 1557620 w 4779369"/>
              <a:gd name="connsiteY33-1168" fmla="*/ 3167736 h 4714030"/>
              <a:gd name="connsiteX34-1169" fmla="*/ 1489568 w 4779369"/>
              <a:gd name="connsiteY34-1170" fmla="*/ 3145159 h 4714030"/>
              <a:gd name="connsiteX35-1171" fmla="*/ 610434 w 4779369"/>
              <a:gd name="connsiteY35-1172" fmla="*/ 2818009 h 4714030"/>
              <a:gd name="connsiteX36-1173" fmla="*/ 329331 w 4779369"/>
              <a:gd name="connsiteY36-1174" fmla="*/ 610434 h 4714030"/>
              <a:gd name="connsiteX37-1175" fmla="*/ 2536907 w 4779369"/>
              <a:gd name="connsiteY37-1176" fmla="*/ 329331 h 4714030"/>
              <a:gd name="connsiteX38-1177" fmla="*/ 3068123 w 4779369"/>
              <a:gd name="connsiteY38-1178" fmla="*/ 1080399 h 4714030"/>
              <a:gd name="connsiteX39-1179" fmla="*/ 3127186 w 4779369"/>
              <a:gd name="connsiteY39-1180" fmla="*/ 1193698 h 4714030"/>
              <a:gd name="connsiteX40-1181" fmla="*/ 3336570 w 4779369"/>
              <a:gd name="connsiteY40-1182" fmla="*/ 1239409 h 4714030"/>
              <a:gd name="connsiteX41-1183" fmla="*/ 3545953 w 4779369"/>
              <a:gd name="connsiteY41-1184" fmla="*/ 1193698 h 4714030"/>
              <a:gd name="connsiteX42-1185" fmla="*/ 3667106 w 4779369"/>
              <a:gd name="connsiteY42-1186" fmla="*/ 1060681 h 4714030"/>
              <a:gd name="connsiteX43-1187" fmla="*/ 4538432 w 4779369"/>
              <a:gd name="connsiteY43-1188" fmla="*/ 949730 h 4714030"/>
              <a:gd name="connsiteX0-1189" fmla="*/ 4538432 w 4779369"/>
              <a:gd name="connsiteY0-1190" fmla="*/ 949730 h 4714030"/>
              <a:gd name="connsiteX1-1191" fmla="*/ 4649383 w 4779369"/>
              <a:gd name="connsiteY1-1192" fmla="*/ 1821057 h 4714030"/>
              <a:gd name="connsiteX2-1193" fmla="*/ 3778057 w 4779369"/>
              <a:gd name="connsiteY2-1194" fmla="*/ 1932008 h 4714030"/>
              <a:gd name="connsiteX3-1195" fmla="*/ 3686799 w 4779369"/>
              <a:gd name="connsiteY3-1196" fmla="*/ 1845408 h 4714030"/>
              <a:gd name="connsiteX4-1197" fmla="*/ 3606598 w 4779369"/>
              <a:gd name="connsiteY4-1198" fmla="*/ 1770199 h 4714030"/>
              <a:gd name="connsiteX5-1199" fmla="*/ 3336570 w 4779369"/>
              <a:gd name="connsiteY5-1200" fmla="*/ 1691032 h 4714030"/>
              <a:gd name="connsiteX6-1201" fmla="*/ 3192952 w 4779369"/>
              <a:gd name="connsiteY6-1202" fmla="*/ 1711872 h 4714030"/>
              <a:gd name="connsiteX7-1203" fmla="*/ 3126960 w 4779369"/>
              <a:gd name="connsiteY7-1204" fmla="*/ 1827523 h 4714030"/>
              <a:gd name="connsiteX8-1205" fmla="*/ 3048503 w 4779369"/>
              <a:gd name="connsiteY8-1206" fmla="*/ 2123573 h 4714030"/>
              <a:gd name="connsiteX9-1207" fmla="*/ 2997806 w 4779369"/>
              <a:gd name="connsiteY9-1208" fmla="*/ 2275931 h 4714030"/>
              <a:gd name="connsiteX10-1209" fmla="*/ 3162873 w 4779369"/>
              <a:gd name="connsiteY10-1210" fmla="*/ 2503824 h 4714030"/>
              <a:gd name="connsiteX11-1211" fmla="*/ 3356427 w 4779369"/>
              <a:gd name="connsiteY11-1212" fmla="*/ 2595846 h 4714030"/>
              <a:gd name="connsiteX12-1213" fmla="*/ 3454240 w 4779369"/>
              <a:gd name="connsiteY12-1214" fmla="*/ 2587267 h 4714030"/>
              <a:gd name="connsiteX13-1215" fmla="*/ 4029121 w 4779369"/>
              <a:gd name="connsiteY13-1216" fmla="*/ 2685987 h 4714030"/>
              <a:gd name="connsiteX14-1217" fmla="*/ 4140072 w 4779369"/>
              <a:gd name="connsiteY14-1218" fmla="*/ 3557314 h 4714030"/>
              <a:gd name="connsiteX15-1219" fmla="*/ 3268745 w 4779369"/>
              <a:gd name="connsiteY15-1220" fmla="*/ 3668264 h 4714030"/>
              <a:gd name="connsiteX16-1221" fmla="*/ 3029106 w 4779369"/>
              <a:gd name="connsiteY16-1222" fmla="*/ 3136468 h 4714030"/>
              <a:gd name="connsiteX17-1223" fmla="*/ 3024015 w 4779369"/>
              <a:gd name="connsiteY17-1224" fmla="*/ 3025265 h 4714030"/>
              <a:gd name="connsiteX18-1225" fmla="*/ 2886424 w 4779369"/>
              <a:gd name="connsiteY18-1226" fmla="*/ 2860950 h 4714030"/>
              <a:gd name="connsiteX19-1227" fmla="*/ 2598603 w 4779369"/>
              <a:gd name="connsiteY19-1228" fmla="*/ 2768115 h 4714030"/>
              <a:gd name="connsiteX20-1229" fmla="*/ 2138389 w 4779369"/>
              <a:gd name="connsiteY20-1230" fmla="*/ 3042691 h 4714030"/>
              <a:gd name="connsiteX21-1231" fmla="*/ 2075740 w 4779369"/>
              <a:gd name="connsiteY21-1232" fmla="*/ 3101544 h 4714030"/>
              <a:gd name="connsiteX22-1233" fmla="*/ 2091557 w 4779369"/>
              <a:gd name="connsiteY22-1234" fmla="*/ 3245802 h 4714030"/>
              <a:gd name="connsiteX23-1235" fmla="*/ 2235869 w 4779369"/>
              <a:gd name="connsiteY23-1236" fmla="*/ 3487372 h 4714030"/>
              <a:gd name="connsiteX24-1237" fmla="*/ 2246040 w 4779369"/>
              <a:gd name="connsiteY24-1238" fmla="*/ 3495068 h 4714030"/>
              <a:gd name="connsiteX25-1239" fmla="*/ 2353186 w 4779369"/>
              <a:gd name="connsiteY25-1240" fmla="*/ 3535124 h 4714030"/>
              <a:gd name="connsiteX26-1241" fmla="*/ 2459892 w 4779369"/>
              <a:gd name="connsiteY26-1242" fmla="*/ 3601767 h 4714030"/>
              <a:gd name="connsiteX27-1243" fmla="*/ 2570842 w 4779369"/>
              <a:gd name="connsiteY27-1244" fmla="*/ 4473093 h 4714030"/>
              <a:gd name="connsiteX28-1245" fmla="*/ 1699516 w 4779369"/>
              <a:gd name="connsiteY28-1246" fmla="*/ 4584044 h 4714030"/>
              <a:gd name="connsiteX29-1247" fmla="*/ 1588565 w 4779369"/>
              <a:gd name="connsiteY29-1248" fmla="*/ 3712718 h 4714030"/>
              <a:gd name="connsiteX30-1249" fmla="*/ 1645376 w 4779369"/>
              <a:gd name="connsiteY30-1250" fmla="*/ 3640232 h 4714030"/>
              <a:gd name="connsiteX31-1251" fmla="*/ 1654346 w 4779369"/>
              <a:gd name="connsiteY31-1252" fmla="*/ 3358982 h 4714030"/>
              <a:gd name="connsiteX32-1253" fmla="*/ 1557620 w 4779369"/>
              <a:gd name="connsiteY32-1254" fmla="*/ 3167736 h 4714030"/>
              <a:gd name="connsiteX33-1255" fmla="*/ 1489568 w 4779369"/>
              <a:gd name="connsiteY33-1256" fmla="*/ 3145159 h 4714030"/>
              <a:gd name="connsiteX34-1257" fmla="*/ 610434 w 4779369"/>
              <a:gd name="connsiteY34-1258" fmla="*/ 2818009 h 4714030"/>
              <a:gd name="connsiteX35-1259" fmla="*/ 329331 w 4779369"/>
              <a:gd name="connsiteY35-1260" fmla="*/ 610434 h 4714030"/>
              <a:gd name="connsiteX36-1261" fmla="*/ 2536907 w 4779369"/>
              <a:gd name="connsiteY36-1262" fmla="*/ 329331 h 4714030"/>
              <a:gd name="connsiteX37-1263" fmla="*/ 3068123 w 4779369"/>
              <a:gd name="connsiteY37-1264" fmla="*/ 1080399 h 4714030"/>
              <a:gd name="connsiteX38-1265" fmla="*/ 3127186 w 4779369"/>
              <a:gd name="connsiteY38-1266" fmla="*/ 1193698 h 4714030"/>
              <a:gd name="connsiteX39-1267" fmla="*/ 3336570 w 4779369"/>
              <a:gd name="connsiteY39-1268" fmla="*/ 1239409 h 4714030"/>
              <a:gd name="connsiteX40-1269" fmla="*/ 3545953 w 4779369"/>
              <a:gd name="connsiteY40-1270" fmla="*/ 1193698 h 4714030"/>
              <a:gd name="connsiteX41-1271" fmla="*/ 3667106 w 4779369"/>
              <a:gd name="connsiteY41-1272" fmla="*/ 1060681 h 4714030"/>
              <a:gd name="connsiteX42-1273" fmla="*/ 4538432 w 4779369"/>
              <a:gd name="connsiteY42-1274" fmla="*/ 949730 h 4714030"/>
              <a:gd name="connsiteX0-1275" fmla="*/ 4538432 w 4779369"/>
              <a:gd name="connsiteY0-1276" fmla="*/ 949730 h 4714030"/>
              <a:gd name="connsiteX1-1277" fmla="*/ 4649383 w 4779369"/>
              <a:gd name="connsiteY1-1278" fmla="*/ 1821057 h 4714030"/>
              <a:gd name="connsiteX2-1279" fmla="*/ 3778057 w 4779369"/>
              <a:gd name="connsiteY2-1280" fmla="*/ 1932008 h 4714030"/>
              <a:gd name="connsiteX3-1281" fmla="*/ 3686799 w 4779369"/>
              <a:gd name="connsiteY3-1282" fmla="*/ 1845408 h 4714030"/>
              <a:gd name="connsiteX4-1283" fmla="*/ 3606598 w 4779369"/>
              <a:gd name="connsiteY4-1284" fmla="*/ 1770199 h 4714030"/>
              <a:gd name="connsiteX5-1285" fmla="*/ 3336570 w 4779369"/>
              <a:gd name="connsiteY5-1286" fmla="*/ 1691032 h 4714030"/>
              <a:gd name="connsiteX6-1287" fmla="*/ 3192952 w 4779369"/>
              <a:gd name="connsiteY6-1288" fmla="*/ 1711872 h 4714030"/>
              <a:gd name="connsiteX7-1289" fmla="*/ 3126960 w 4779369"/>
              <a:gd name="connsiteY7-1290" fmla="*/ 1827523 h 4714030"/>
              <a:gd name="connsiteX8-1291" fmla="*/ 3048503 w 4779369"/>
              <a:gd name="connsiteY8-1292" fmla="*/ 2123573 h 4714030"/>
              <a:gd name="connsiteX9-1293" fmla="*/ 2997806 w 4779369"/>
              <a:gd name="connsiteY9-1294" fmla="*/ 2275931 h 4714030"/>
              <a:gd name="connsiteX10-1295" fmla="*/ 3162873 w 4779369"/>
              <a:gd name="connsiteY10-1296" fmla="*/ 2503824 h 4714030"/>
              <a:gd name="connsiteX11-1297" fmla="*/ 3356427 w 4779369"/>
              <a:gd name="connsiteY11-1298" fmla="*/ 2595846 h 4714030"/>
              <a:gd name="connsiteX12-1299" fmla="*/ 3454240 w 4779369"/>
              <a:gd name="connsiteY12-1300" fmla="*/ 2587267 h 4714030"/>
              <a:gd name="connsiteX13-1301" fmla="*/ 4029121 w 4779369"/>
              <a:gd name="connsiteY13-1302" fmla="*/ 2685987 h 4714030"/>
              <a:gd name="connsiteX14-1303" fmla="*/ 4140072 w 4779369"/>
              <a:gd name="connsiteY14-1304" fmla="*/ 3557314 h 4714030"/>
              <a:gd name="connsiteX15-1305" fmla="*/ 3268745 w 4779369"/>
              <a:gd name="connsiteY15-1306" fmla="*/ 3668264 h 4714030"/>
              <a:gd name="connsiteX16-1307" fmla="*/ 3029106 w 4779369"/>
              <a:gd name="connsiteY16-1308" fmla="*/ 3136468 h 4714030"/>
              <a:gd name="connsiteX17-1309" fmla="*/ 3024015 w 4779369"/>
              <a:gd name="connsiteY17-1310" fmla="*/ 3025265 h 4714030"/>
              <a:gd name="connsiteX18-1311" fmla="*/ 2886424 w 4779369"/>
              <a:gd name="connsiteY18-1312" fmla="*/ 2860950 h 4714030"/>
              <a:gd name="connsiteX19-1313" fmla="*/ 2598603 w 4779369"/>
              <a:gd name="connsiteY19-1314" fmla="*/ 2768115 h 4714030"/>
              <a:gd name="connsiteX20-1315" fmla="*/ 2138389 w 4779369"/>
              <a:gd name="connsiteY20-1316" fmla="*/ 3042691 h 4714030"/>
              <a:gd name="connsiteX21-1317" fmla="*/ 2075740 w 4779369"/>
              <a:gd name="connsiteY21-1318" fmla="*/ 3101544 h 4714030"/>
              <a:gd name="connsiteX22-1319" fmla="*/ 2091557 w 4779369"/>
              <a:gd name="connsiteY22-1320" fmla="*/ 3245802 h 4714030"/>
              <a:gd name="connsiteX23-1321" fmla="*/ 2235869 w 4779369"/>
              <a:gd name="connsiteY23-1322" fmla="*/ 3487372 h 4714030"/>
              <a:gd name="connsiteX24-1323" fmla="*/ 2353186 w 4779369"/>
              <a:gd name="connsiteY24-1324" fmla="*/ 3535124 h 4714030"/>
              <a:gd name="connsiteX25-1325" fmla="*/ 2459892 w 4779369"/>
              <a:gd name="connsiteY25-1326" fmla="*/ 3601767 h 4714030"/>
              <a:gd name="connsiteX26-1327" fmla="*/ 2570842 w 4779369"/>
              <a:gd name="connsiteY26-1328" fmla="*/ 4473093 h 4714030"/>
              <a:gd name="connsiteX27-1329" fmla="*/ 1699516 w 4779369"/>
              <a:gd name="connsiteY27-1330" fmla="*/ 4584044 h 4714030"/>
              <a:gd name="connsiteX28-1331" fmla="*/ 1588565 w 4779369"/>
              <a:gd name="connsiteY28-1332" fmla="*/ 3712718 h 4714030"/>
              <a:gd name="connsiteX29-1333" fmla="*/ 1645376 w 4779369"/>
              <a:gd name="connsiteY29-1334" fmla="*/ 3640232 h 4714030"/>
              <a:gd name="connsiteX30-1335" fmla="*/ 1654346 w 4779369"/>
              <a:gd name="connsiteY30-1336" fmla="*/ 3358982 h 4714030"/>
              <a:gd name="connsiteX31-1337" fmla="*/ 1557620 w 4779369"/>
              <a:gd name="connsiteY31-1338" fmla="*/ 3167736 h 4714030"/>
              <a:gd name="connsiteX32-1339" fmla="*/ 1489568 w 4779369"/>
              <a:gd name="connsiteY32-1340" fmla="*/ 3145159 h 4714030"/>
              <a:gd name="connsiteX33-1341" fmla="*/ 610434 w 4779369"/>
              <a:gd name="connsiteY33-1342" fmla="*/ 2818009 h 4714030"/>
              <a:gd name="connsiteX34-1343" fmla="*/ 329331 w 4779369"/>
              <a:gd name="connsiteY34-1344" fmla="*/ 610434 h 4714030"/>
              <a:gd name="connsiteX35-1345" fmla="*/ 2536907 w 4779369"/>
              <a:gd name="connsiteY35-1346" fmla="*/ 329331 h 4714030"/>
              <a:gd name="connsiteX36-1347" fmla="*/ 3068123 w 4779369"/>
              <a:gd name="connsiteY36-1348" fmla="*/ 1080399 h 4714030"/>
              <a:gd name="connsiteX37-1349" fmla="*/ 3127186 w 4779369"/>
              <a:gd name="connsiteY37-1350" fmla="*/ 1193698 h 4714030"/>
              <a:gd name="connsiteX38-1351" fmla="*/ 3336570 w 4779369"/>
              <a:gd name="connsiteY38-1352" fmla="*/ 1239409 h 4714030"/>
              <a:gd name="connsiteX39-1353" fmla="*/ 3545953 w 4779369"/>
              <a:gd name="connsiteY39-1354" fmla="*/ 1193698 h 4714030"/>
              <a:gd name="connsiteX40-1355" fmla="*/ 3667106 w 4779369"/>
              <a:gd name="connsiteY40-1356" fmla="*/ 1060681 h 4714030"/>
              <a:gd name="connsiteX41-1357" fmla="*/ 4538432 w 4779369"/>
              <a:gd name="connsiteY41-1358" fmla="*/ 949730 h 4714030"/>
              <a:gd name="connsiteX0-1359" fmla="*/ 4538432 w 4779369"/>
              <a:gd name="connsiteY0-1360" fmla="*/ 949730 h 4714030"/>
              <a:gd name="connsiteX1-1361" fmla="*/ 4649383 w 4779369"/>
              <a:gd name="connsiteY1-1362" fmla="*/ 1821057 h 4714030"/>
              <a:gd name="connsiteX2-1363" fmla="*/ 3778057 w 4779369"/>
              <a:gd name="connsiteY2-1364" fmla="*/ 1932008 h 4714030"/>
              <a:gd name="connsiteX3-1365" fmla="*/ 3686799 w 4779369"/>
              <a:gd name="connsiteY3-1366" fmla="*/ 1845408 h 4714030"/>
              <a:gd name="connsiteX4-1367" fmla="*/ 3606598 w 4779369"/>
              <a:gd name="connsiteY4-1368" fmla="*/ 1770199 h 4714030"/>
              <a:gd name="connsiteX5-1369" fmla="*/ 3336570 w 4779369"/>
              <a:gd name="connsiteY5-1370" fmla="*/ 1691032 h 4714030"/>
              <a:gd name="connsiteX6-1371" fmla="*/ 3192952 w 4779369"/>
              <a:gd name="connsiteY6-1372" fmla="*/ 1711872 h 4714030"/>
              <a:gd name="connsiteX7-1373" fmla="*/ 3126960 w 4779369"/>
              <a:gd name="connsiteY7-1374" fmla="*/ 1827523 h 4714030"/>
              <a:gd name="connsiteX8-1375" fmla="*/ 3048503 w 4779369"/>
              <a:gd name="connsiteY8-1376" fmla="*/ 2123573 h 4714030"/>
              <a:gd name="connsiteX9-1377" fmla="*/ 2997806 w 4779369"/>
              <a:gd name="connsiteY9-1378" fmla="*/ 2275931 h 4714030"/>
              <a:gd name="connsiteX10-1379" fmla="*/ 3162873 w 4779369"/>
              <a:gd name="connsiteY10-1380" fmla="*/ 2503824 h 4714030"/>
              <a:gd name="connsiteX11-1381" fmla="*/ 3356427 w 4779369"/>
              <a:gd name="connsiteY11-1382" fmla="*/ 2595846 h 4714030"/>
              <a:gd name="connsiteX12-1383" fmla="*/ 3454240 w 4779369"/>
              <a:gd name="connsiteY12-1384" fmla="*/ 2587267 h 4714030"/>
              <a:gd name="connsiteX13-1385" fmla="*/ 4029121 w 4779369"/>
              <a:gd name="connsiteY13-1386" fmla="*/ 2685987 h 4714030"/>
              <a:gd name="connsiteX14-1387" fmla="*/ 4140072 w 4779369"/>
              <a:gd name="connsiteY14-1388" fmla="*/ 3557314 h 4714030"/>
              <a:gd name="connsiteX15-1389" fmla="*/ 3268745 w 4779369"/>
              <a:gd name="connsiteY15-1390" fmla="*/ 3668264 h 4714030"/>
              <a:gd name="connsiteX16-1391" fmla="*/ 3029106 w 4779369"/>
              <a:gd name="connsiteY16-1392" fmla="*/ 3136468 h 4714030"/>
              <a:gd name="connsiteX17-1393" fmla="*/ 3024015 w 4779369"/>
              <a:gd name="connsiteY17-1394" fmla="*/ 3025265 h 4714030"/>
              <a:gd name="connsiteX18-1395" fmla="*/ 2886424 w 4779369"/>
              <a:gd name="connsiteY18-1396" fmla="*/ 2860950 h 4714030"/>
              <a:gd name="connsiteX19-1397" fmla="*/ 2598603 w 4779369"/>
              <a:gd name="connsiteY19-1398" fmla="*/ 2768115 h 4714030"/>
              <a:gd name="connsiteX20-1399" fmla="*/ 2138389 w 4779369"/>
              <a:gd name="connsiteY20-1400" fmla="*/ 3042691 h 4714030"/>
              <a:gd name="connsiteX21-1401" fmla="*/ 2091557 w 4779369"/>
              <a:gd name="connsiteY21-1402" fmla="*/ 3245802 h 4714030"/>
              <a:gd name="connsiteX22-1403" fmla="*/ 2235869 w 4779369"/>
              <a:gd name="connsiteY22-1404" fmla="*/ 3487372 h 4714030"/>
              <a:gd name="connsiteX23-1405" fmla="*/ 2353186 w 4779369"/>
              <a:gd name="connsiteY23-1406" fmla="*/ 3535124 h 4714030"/>
              <a:gd name="connsiteX24-1407" fmla="*/ 2459892 w 4779369"/>
              <a:gd name="connsiteY24-1408" fmla="*/ 3601767 h 4714030"/>
              <a:gd name="connsiteX25-1409" fmla="*/ 2570842 w 4779369"/>
              <a:gd name="connsiteY25-1410" fmla="*/ 4473093 h 4714030"/>
              <a:gd name="connsiteX26-1411" fmla="*/ 1699516 w 4779369"/>
              <a:gd name="connsiteY26-1412" fmla="*/ 4584044 h 4714030"/>
              <a:gd name="connsiteX27-1413" fmla="*/ 1588565 w 4779369"/>
              <a:gd name="connsiteY27-1414" fmla="*/ 3712718 h 4714030"/>
              <a:gd name="connsiteX28-1415" fmla="*/ 1645376 w 4779369"/>
              <a:gd name="connsiteY28-1416" fmla="*/ 3640232 h 4714030"/>
              <a:gd name="connsiteX29-1417" fmla="*/ 1654346 w 4779369"/>
              <a:gd name="connsiteY29-1418" fmla="*/ 3358982 h 4714030"/>
              <a:gd name="connsiteX30-1419" fmla="*/ 1557620 w 4779369"/>
              <a:gd name="connsiteY30-1420" fmla="*/ 3167736 h 4714030"/>
              <a:gd name="connsiteX31-1421" fmla="*/ 1489568 w 4779369"/>
              <a:gd name="connsiteY31-1422" fmla="*/ 3145159 h 4714030"/>
              <a:gd name="connsiteX32-1423" fmla="*/ 610434 w 4779369"/>
              <a:gd name="connsiteY32-1424" fmla="*/ 2818009 h 4714030"/>
              <a:gd name="connsiteX33-1425" fmla="*/ 329331 w 4779369"/>
              <a:gd name="connsiteY33-1426" fmla="*/ 610434 h 4714030"/>
              <a:gd name="connsiteX34-1427" fmla="*/ 2536907 w 4779369"/>
              <a:gd name="connsiteY34-1428" fmla="*/ 329331 h 4714030"/>
              <a:gd name="connsiteX35-1429" fmla="*/ 3068123 w 4779369"/>
              <a:gd name="connsiteY35-1430" fmla="*/ 1080399 h 4714030"/>
              <a:gd name="connsiteX36-1431" fmla="*/ 3127186 w 4779369"/>
              <a:gd name="connsiteY36-1432" fmla="*/ 1193698 h 4714030"/>
              <a:gd name="connsiteX37-1433" fmla="*/ 3336570 w 4779369"/>
              <a:gd name="connsiteY37-1434" fmla="*/ 1239409 h 4714030"/>
              <a:gd name="connsiteX38-1435" fmla="*/ 3545953 w 4779369"/>
              <a:gd name="connsiteY38-1436" fmla="*/ 1193698 h 4714030"/>
              <a:gd name="connsiteX39-1437" fmla="*/ 3667106 w 4779369"/>
              <a:gd name="connsiteY39-1438" fmla="*/ 1060681 h 4714030"/>
              <a:gd name="connsiteX40-1439" fmla="*/ 4538432 w 4779369"/>
              <a:gd name="connsiteY40-1440" fmla="*/ 949730 h 4714030"/>
              <a:gd name="connsiteX0-1441" fmla="*/ 4538432 w 4779369"/>
              <a:gd name="connsiteY0-1442" fmla="*/ 949730 h 4714030"/>
              <a:gd name="connsiteX1-1443" fmla="*/ 4649383 w 4779369"/>
              <a:gd name="connsiteY1-1444" fmla="*/ 1821057 h 4714030"/>
              <a:gd name="connsiteX2-1445" fmla="*/ 3778057 w 4779369"/>
              <a:gd name="connsiteY2-1446" fmla="*/ 1932008 h 4714030"/>
              <a:gd name="connsiteX3-1447" fmla="*/ 3686799 w 4779369"/>
              <a:gd name="connsiteY3-1448" fmla="*/ 1845408 h 4714030"/>
              <a:gd name="connsiteX4-1449" fmla="*/ 3606598 w 4779369"/>
              <a:gd name="connsiteY4-1450" fmla="*/ 1770199 h 4714030"/>
              <a:gd name="connsiteX5-1451" fmla="*/ 3336570 w 4779369"/>
              <a:gd name="connsiteY5-1452" fmla="*/ 1691032 h 4714030"/>
              <a:gd name="connsiteX6-1453" fmla="*/ 3192952 w 4779369"/>
              <a:gd name="connsiteY6-1454" fmla="*/ 1711872 h 4714030"/>
              <a:gd name="connsiteX7-1455" fmla="*/ 3126960 w 4779369"/>
              <a:gd name="connsiteY7-1456" fmla="*/ 1827523 h 4714030"/>
              <a:gd name="connsiteX8-1457" fmla="*/ 3048503 w 4779369"/>
              <a:gd name="connsiteY8-1458" fmla="*/ 2123573 h 4714030"/>
              <a:gd name="connsiteX9-1459" fmla="*/ 2997806 w 4779369"/>
              <a:gd name="connsiteY9-1460" fmla="*/ 2275931 h 4714030"/>
              <a:gd name="connsiteX10-1461" fmla="*/ 3162873 w 4779369"/>
              <a:gd name="connsiteY10-1462" fmla="*/ 2503824 h 4714030"/>
              <a:gd name="connsiteX11-1463" fmla="*/ 3356427 w 4779369"/>
              <a:gd name="connsiteY11-1464" fmla="*/ 2595846 h 4714030"/>
              <a:gd name="connsiteX12-1465" fmla="*/ 3454240 w 4779369"/>
              <a:gd name="connsiteY12-1466" fmla="*/ 2587267 h 4714030"/>
              <a:gd name="connsiteX13-1467" fmla="*/ 4029121 w 4779369"/>
              <a:gd name="connsiteY13-1468" fmla="*/ 2685987 h 4714030"/>
              <a:gd name="connsiteX14-1469" fmla="*/ 4140072 w 4779369"/>
              <a:gd name="connsiteY14-1470" fmla="*/ 3557314 h 4714030"/>
              <a:gd name="connsiteX15-1471" fmla="*/ 3268745 w 4779369"/>
              <a:gd name="connsiteY15-1472" fmla="*/ 3668264 h 4714030"/>
              <a:gd name="connsiteX16-1473" fmla="*/ 3029106 w 4779369"/>
              <a:gd name="connsiteY16-1474" fmla="*/ 3136468 h 4714030"/>
              <a:gd name="connsiteX17-1475" fmla="*/ 3024015 w 4779369"/>
              <a:gd name="connsiteY17-1476" fmla="*/ 3025265 h 4714030"/>
              <a:gd name="connsiteX18-1477" fmla="*/ 2886424 w 4779369"/>
              <a:gd name="connsiteY18-1478" fmla="*/ 2860950 h 4714030"/>
              <a:gd name="connsiteX19-1479" fmla="*/ 2598603 w 4779369"/>
              <a:gd name="connsiteY19-1480" fmla="*/ 2768115 h 4714030"/>
              <a:gd name="connsiteX20-1481" fmla="*/ 2138389 w 4779369"/>
              <a:gd name="connsiteY20-1482" fmla="*/ 3042691 h 4714030"/>
              <a:gd name="connsiteX21-1483" fmla="*/ 2091557 w 4779369"/>
              <a:gd name="connsiteY21-1484" fmla="*/ 3245802 h 4714030"/>
              <a:gd name="connsiteX22-1485" fmla="*/ 2235869 w 4779369"/>
              <a:gd name="connsiteY22-1486" fmla="*/ 3487372 h 4714030"/>
              <a:gd name="connsiteX23-1487" fmla="*/ 2353186 w 4779369"/>
              <a:gd name="connsiteY23-1488" fmla="*/ 3535124 h 4714030"/>
              <a:gd name="connsiteX24-1489" fmla="*/ 2459892 w 4779369"/>
              <a:gd name="connsiteY24-1490" fmla="*/ 3601767 h 4714030"/>
              <a:gd name="connsiteX25-1491" fmla="*/ 2570842 w 4779369"/>
              <a:gd name="connsiteY25-1492" fmla="*/ 4473093 h 4714030"/>
              <a:gd name="connsiteX26-1493" fmla="*/ 1699516 w 4779369"/>
              <a:gd name="connsiteY26-1494" fmla="*/ 4584044 h 4714030"/>
              <a:gd name="connsiteX27-1495" fmla="*/ 1588565 w 4779369"/>
              <a:gd name="connsiteY27-1496" fmla="*/ 3712718 h 4714030"/>
              <a:gd name="connsiteX28-1497" fmla="*/ 1645376 w 4779369"/>
              <a:gd name="connsiteY28-1498" fmla="*/ 3640232 h 4714030"/>
              <a:gd name="connsiteX29-1499" fmla="*/ 1654346 w 4779369"/>
              <a:gd name="connsiteY29-1500" fmla="*/ 3358982 h 4714030"/>
              <a:gd name="connsiteX30-1501" fmla="*/ 1557620 w 4779369"/>
              <a:gd name="connsiteY30-1502" fmla="*/ 3167736 h 4714030"/>
              <a:gd name="connsiteX31-1503" fmla="*/ 1489568 w 4779369"/>
              <a:gd name="connsiteY31-1504" fmla="*/ 3145159 h 4714030"/>
              <a:gd name="connsiteX32-1505" fmla="*/ 610434 w 4779369"/>
              <a:gd name="connsiteY32-1506" fmla="*/ 2818009 h 4714030"/>
              <a:gd name="connsiteX33-1507" fmla="*/ 329331 w 4779369"/>
              <a:gd name="connsiteY33-1508" fmla="*/ 610434 h 4714030"/>
              <a:gd name="connsiteX34-1509" fmla="*/ 2536907 w 4779369"/>
              <a:gd name="connsiteY34-1510" fmla="*/ 329331 h 4714030"/>
              <a:gd name="connsiteX35-1511" fmla="*/ 3068123 w 4779369"/>
              <a:gd name="connsiteY35-1512" fmla="*/ 1080399 h 4714030"/>
              <a:gd name="connsiteX36-1513" fmla="*/ 3127186 w 4779369"/>
              <a:gd name="connsiteY36-1514" fmla="*/ 1193698 h 4714030"/>
              <a:gd name="connsiteX37-1515" fmla="*/ 3336570 w 4779369"/>
              <a:gd name="connsiteY37-1516" fmla="*/ 1239409 h 4714030"/>
              <a:gd name="connsiteX38-1517" fmla="*/ 3545953 w 4779369"/>
              <a:gd name="connsiteY38-1518" fmla="*/ 1193698 h 4714030"/>
              <a:gd name="connsiteX39-1519" fmla="*/ 3667106 w 4779369"/>
              <a:gd name="connsiteY39-1520" fmla="*/ 1060681 h 4714030"/>
              <a:gd name="connsiteX40-1521" fmla="*/ 4538432 w 4779369"/>
              <a:gd name="connsiteY40-1522" fmla="*/ 949730 h 4714030"/>
              <a:gd name="connsiteX0-1523" fmla="*/ 4538432 w 4779369"/>
              <a:gd name="connsiteY0-1524" fmla="*/ 949730 h 4714030"/>
              <a:gd name="connsiteX1-1525" fmla="*/ 4649383 w 4779369"/>
              <a:gd name="connsiteY1-1526" fmla="*/ 1821057 h 4714030"/>
              <a:gd name="connsiteX2-1527" fmla="*/ 3778057 w 4779369"/>
              <a:gd name="connsiteY2-1528" fmla="*/ 1932008 h 4714030"/>
              <a:gd name="connsiteX3-1529" fmla="*/ 3686799 w 4779369"/>
              <a:gd name="connsiteY3-1530" fmla="*/ 1845408 h 4714030"/>
              <a:gd name="connsiteX4-1531" fmla="*/ 3606598 w 4779369"/>
              <a:gd name="connsiteY4-1532" fmla="*/ 1770199 h 4714030"/>
              <a:gd name="connsiteX5-1533" fmla="*/ 3336570 w 4779369"/>
              <a:gd name="connsiteY5-1534" fmla="*/ 1691032 h 4714030"/>
              <a:gd name="connsiteX6-1535" fmla="*/ 3192952 w 4779369"/>
              <a:gd name="connsiteY6-1536" fmla="*/ 1711872 h 4714030"/>
              <a:gd name="connsiteX7-1537" fmla="*/ 3126960 w 4779369"/>
              <a:gd name="connsiteY7-1538" fmla="*/ 1827523 h 4714030"/>
              <a:gd name="connsiteX8-1539" fmla="*/ 3048503 w 4779369"/>
              <a:gd name="connsiteY8-1540" fmla="*/ 2123573 h 4714030"/>
              <a:gd name="connsiteX9-1541" fmla="*/ 2997806 w 4779369"/>
              <a:gd name="connsiteY9-1542" fmla="*/ 2275931 h 4714030"/>
              <a:gd name="connsiteX10-1543" fmla="*/ 3162873 w 4779369"/>
              <a:gd name="connsiteY10-1544" fmla="*/ 2503824 h 4714030"/>
              <a:gd name="connsiteX11-1545" fmla="*/ 3356427 w 4779369"/>
              <a:gd name="connsiteY11-1546" fmla="*/ 2595846 h 4714030"/>
              <a:gd name="connsiteX12-1547" fmla="*/ 3454240 w 4779369"/>
              <a:gd name="connsiteY12-1548" fmla="*/ 2587267 h 4714030"/>
              <a:gd name="connsiteX13-1549" fmla="*/ 4029121 w 4779369"/>
              <a:gd name="connsiteY13-1550" fmla="*/ 2685987 h 4714030"/>
              <a:gd name="connsiteX14-1551" fmla="*/ 4140072 w 4779369"/>
              <a:gd name="connsiteY14-1552" fmla="*/ 3557314 h 4714030"/>
              <a:gd name="connsiteX15-1553" fmla="*/ 3268745 w 4779369"/>
              <a:gd name="connsiteY15-1554" fmla="*/ 3668264 h 4714030"/>
              <a:gd name="connsiteX16-1555" fmla="*/ 3029106 w 4779369"/>
              <a:gd name="connsiteY16-1556" fmla="*/ 3136468 h 4714030"/>
              <a:gd name="connsiteX17-1557" fmla="*/ 3024015 w 4779369"/>
              <a:gd name="connsiteY17-1558" fmla="*/ 3025265 h 4714030"/>
              <a:gd name="connsiteX18-1559" fmla="*/ 2886424 w 4779369"/>
              <a:gd name="connsiteY18-1560" fmla="*/ 2860950 h 4714030"/>
              <a:gd name="connsiteX19-1561" fmla="*/ 2598603 w 4779369"/>
              <a:gd name="connsiteY19-1562" fmla="*/ 2768115 h 4714030"/>
              <a:gd name="connsiteX20-1563" fmla="*/ 2138389 w 4779369"/>
              <a:gd name="connsiteY20-1564" fmla="*/ 3042691 h 4714030"/>
              <a:gd name="connsiteX21-1565" fmla="*/ 2091557 w 4779369"/>
              <a:gd name="connsiteY21-1566" fmla="*/ 3245802 h 4714030"/>
              <a:gd name="connsiteX22-1567" fmla="*/ 2235869 w 4779369"/>
              <a:gd name="connsiteY22-1568" fmla="*/ 3487372 h 4714030"/>
              <a:gd name="connsiteX23-1569" fmla="*/ 2353186 w 4779369"/>
              <a:gd name="connsiteY23-1570" fmla="*/ 3535124 h 4714030"/>
              <a:gd name="connsiteX24-1571" fmla="*/ 2459892 w 4779369"/>
              <a:gd name="connsiteY24-1572" fmla="*/ 3601767 h 4714030"/>
              <a:gd name="connsiteX25-1573" fmla="*/ 2570842 w 4779369"/>
              <a:gd name="connsiteY25-1574" fmla="*/ 4473093 h 4714030"/>
              <a:gd name="connsiteX26-1575" fmla="*/ 1699516 w 4779369"/>
              <a:gd name="connsiteY26-1576" fmla="*/ 4584044 h 4714030"/>
              <a:gd name="connsiteX27-1577" fmla="*/ 1588565 w 4779369"/>
              <a:gd name="connsiteY27-1578" fmla="*/ 3712718 h 4714030"/>
              <a:gd name="connsiteX28-1579" fmla="*/ 1645376 w 4779369"/>
              <a:gd name="connsiteY28-1580" fmla="*/ 3640232 h 4714030"/>
              <a:gd name="connsiteX29-1581" fmla="*/ 1654346 w 4779369"/>
              <a:gd name="connsiteY29-1582" fmla="*/ 3358982 h 4714030"/>
              <a:gd name="connsiteX30-1583" fmla="*/ 1557620 w 4779369"/>
              <a:gd name="connsiteY30-1584" fmla="*/ 3167736 h 4714030"/>
              <a:gd name="connsiteX31-1585" fmla="*/ 1489568 w 4779369"/>
              <a:gd name="connsiteY31-1586" fmla="*/ 3145159 h 4714030"/>
              <a:gd name="connsiteX32-1587" fmla="*/ 610434 w 4779369"/>
              <a:gd name="connsiteY32-1588" fmla="*/ 2818009 h 4714030"/>
              <a:gd name="connsiteX33-1589" fmla="*/ 329331 w 4779369"/>
              <a:gd name="connsiteY33-1590" fmla="*/ 610434 h 4714030"/>
              <a:gd name="connsiteX34-1591" fmla="*/ 2536907 w 4779369"/>
              <a:gd name="connsiteY34-1592" fmla="*/ 329331 h 4714030"/>
              <a:gd name="connsiteX35-1593" fmla="*/ 3068123 w 4779369"/>
              <a:gd name="connsiteY35-1594" fmla="*/ 1080399 h 4714030"/>
              <a:gd name="connsiteX36-1595" fmla="*/ 3127186 w 4779369"/>
              <a:gd name="connsiteY36-1596" fmla="*/ 1193698 h 4714030"/>
              <a:gd name="connsiteX37-1597" fmla="*/ 3336570 w 4779369"/>
              <a:gd name="connsiteY37-1598" fmla="*/ 1239409 h 4714030"/>
              <a:gd name="connsiteX38-1599" fmla="*/ 3545953 w 4779369"/>
              <a:gd name="connsiteY38-1600" fmla="*/ 1193698 h 4714030"/>
              <a:gd name="connsiteX39-1601" fmla="*/ 3667106 w 4779369"/>
              <a:gd name="connsiteY39-1602" fmla="*/ 1060681 h 4714030"/>
              <a:gd name="connsiteX40-1603" fmla="*/ 4538432 w 4779369"/>
              <a:gd name="connsiteY40-1604" fmla="*/ 949730 h 47140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Lst>
            <a:rect l="l" t="t" r="r" b="b"/>
            <a:pathLst>
              <a:path w="4779369" h="4714030">
                <a:moveTo>
                  <a:pt x="4538432" y="949730"/>
                </a:moveTo>
                <a:cubicBezTo>
                  <a:pt x="4809681" y="1159702"/>
                  <a:pt x="4859355" y="1549808"/>
                  <a:pt x="4649383" y="1821057"/>
                </a:cubicBezTo>
                <a:cubicBezTo>
                  <a:pt x="4439411" y="2092305"/>
                  <a:pt x="4049305" y="2141980"/>
                  <a:pt x="3778057" y="1932008"/>
                </a:cubicBezTo>
                <a:cubicBezTo>
                  <a:pt x="3744150" y="1905761"/>
                  <a:pt x="3713707" y="1876700"/>
                  <a:pt x="3686799" y="1845408"/>
                </a:cubicBezTo>
                <a:lnTo>
                  <a:pt x="3606598" y="1770199"/>
                </a:lnTo>
                <a:cubicBezTo>
                  <a:pt x="3529516" y="1720217"/>
                  <a:pt x="3436594" y="1691032"/>
                  <a:pt x="3336570" y="1691032"/>
                </a:cubicBezTo>
                <a:cubicBezTo>
                  <a:pt x="3286557" y="1691032"/>
                  <a:pt x="3238321" y="1698329"/>
                  <a:pt x="3192952" y="1711872"/>
                </a:cubicBezTo>
                <a:lnTo>
                  <a:pt x="3126960" y="1827523"/>
                </a:lnTo>
                <a:cubicBezTo>
                  <a:pt x="3110678" y="1927706"/>
                  <a:pt x="3084589" y="2026882"/>
                  <a:pt x="3048503" y="2123573"/>
                </a:cubicBezTo>
                <a:lnTo>
                  <a:pt x="2997806" y="2275931"/>
                </a:lnTo>
                <a:cubicBezTo>
                  <a:pt x="3028163" y="2362638"/>
                  <a:pt x="3083778" y="2442597"/>
                  <a:pt x="3162873" y="2503824"/>
                </a:cubicBezTo>
                <a:cubicBezTo>
                  <a:pt x="3222195" y="2549745"/>
                  <a:pt x="3288407" y="2580238"/>
                  <a:pt x="3356427" y="2595846"/>
                </a:cubicBezTo>
                <a:lnTo>
                  <a:pt x="3454240" y="2587267"/>
                </a:lnTo>
                <a:cubicBezTo>
                  <a:pt x="3643632" y="2524946"/>
                  <a:pt x="3859590" y="2554754"/>
                  <a:pt x="4029121" y="2685987"/>
                </a:cubicBezTo>
                <a:cubicBezTo>
                  <a:pt x="4300370" y="2895959"/>
                  <a:pt x="4350044" y="3286065"/>
                  <a:pt x="4140072" y="3557314"/>
                </a:cubicBezTo>
                <a:cubicBezTo>
                  <a:pt x="3930100" y="3828562"/>
                  <a:pt x="3539994" y="3878237"/>
                  <a:pt x="3268745" y="3668264"/>
                </a:cubicBezTo>
                <a:cubicBezTo>
                  <a:pt x="3099214" y="3537032"/>
                  <a:pt x="3016237" y="3335435"/>
                  <a:pt x="3029106" y="3136468"/>
                </a:cubicBezTo>
                <a:lnTo>
                  <a:pt x="3024015" y="3025265"/>
                </a:lnTo>
                <a:cubicBezTo>
                  <a:pt x="2991859" y="2963328"/>
                  <a:pt x="2957326" y="2903808"/>
                  <a:pt x="2886424" y="2860950"/>
                </a:cubicBezTo>
                <a:cubicBezTo>
                  <a:pt x="2815522" y="2818092"/>
                  <a:pt x="2723276" y="2737825"/>
                  <a:pt x="2598603" y="2768115"/>
                </a:cubicBezTo>
                <a:cubicBezTo>
                  <a:pt x="2459863" y="2887416"/>
                  <a:pt x="2303815" y="2979278"/>
                  <a:pt x="2138389" y="3042691"/>
                </a:cubicBezTo>
                <a:cubicBezTo>
                  <a:pt x="2028027" y="3139434"/>
                  <a:pt x="2074124" y="3158542"/>
                  <a:pt x="2091557" y="3245802"/>
                </a:cubicBezTo>
                <a:cubicBezTo>
                  <a:pt x="2111153" y="3343888"/>
                  <a:pt x="2168165" y="3425277"/>
                  <a:pt x="2235869" y="3487372"/>
                </a:cubicBezTo>
                <a:lnTo>
                  <a:pt x="2353186" y="3535124"/>
                </a:lnTo>
                <a:cubicBezTo>
                  <a:pt x="2390222" y="3553331"/>
                  <a:pt x="2425986" y="3575521"/>
                  <a:pt x="2459892" y="3601767"/>
                </a:cubicBezTo>
                <a:cubicBezTo>
                  <a:pt x="2731140" y="3811739"/>
                  <a:pt x="2780815" y="4201845"/>
                  <a:pt x="2570842" y="4473093"/>
                </a:cubicBezTo>
                <a:cubicBezTo>
                  <a:pt x="2360870" y="4744342"/>
                  <a:pt x="1970764" y="4794016"/>
                  <a:pt x="1699516" y="4584044"/>
                </a:cubicBezTo>
                <a:cubicBezTo>
                  <a:pt x="1428267" y="4374072"/>
                  <a:pt x="1378593" y="3983966"/>
                  <a:pt x="1588565" y="3712718"/>
                </a:cubicBezTo>
                <a:lnTo>
                  <a:pt x="1645376" y="3640232"/>
                </a:lnTo>
                <a:cubicBezTo>
                  <a:pt x="1674446" y="3553085"/>
                  <a:pt x="1679412" y="3455814"/>
                  <a:pt x="1654346" y="3358982"/>
                </a:cubicBezTo>
                <a:cubicBezTo>
                  <a:pt x="1635545" y="3286357"/>
                  <a:pt x="1601854" y="3221714"/>
                  <a:pt x="1557620" y="3167736"/>
                </a:cubicBezTo>
                <a:lnTo>
                  <a:pt x="1489568" y="3145159"/>
                </a:lnTo>
                <a:cubicBezTo>
                  <a:pt x="1180724" y="3128904"/>
                  <a:pt x="873514" y="3021658"/>
                  <a:pt x="610434" y="2818009"/>
                </a:cubicBezTo>
                <a:cubicBezTo>
                  <a:pt x="-76796" y="2286029"/>
                  <a:pt x="-202649" y="1297663"/>
                  <a:pt x="329331" y="610434"/>
                </a:cubicBezTo>
                <a:cubicBezTo>
                  <a:pt x="861312" y="-76796"/>
                  <a:pt x="1849677" y="-202650"/>
                  <a:pt x="2536907" y="329331"/>
                </a:cubicBezTo>
                <a:cubicBezTo>
                  <a:pt x="2794618" y="528824"/>
                  <a:pt x="2973385" y="792496"/>
                  <a:pt x="3068123" y="1080399"/>
                </a:cubicBezTo>
                <a:lnTo>
                  <a:pt x="3127186" y="1193698"/>
                </a:lnTo>
                <a:cubicBezTo>
                  <a:pt x="3190528" y="1222992"/>
                  <a:pt x="3261551" y="1239409"/>
                  <a:pt x="3336570" y="1239409"/>
                </a:cubicBezTo>
                <a:cubicBezTo>
                  <a:pt x="3411588" y="1239409"/>
                  <a:pt x="3482611" y="1222992"/>
                  <a:pt x="3545953" y="1193698"/>
                </a:cubicBezTo>
                <a:lnTo>
                  <a:pt x="3667106" y="1060681"/>
                </a:lnTo>
                <a:cubicBezTo>
                  <a:pt x="3877078" y="789432"/>
                  <a:pt x="4267184" y="739758"/>
                  <a:pt x="4538432" y="949730"/>
                </a:cubicBezTo>
                <a:close/>
              </a:path>
            </a:pathLst>
          </a:custGeom>
          <a:solidFill>
            <a:sysClr val="window" lastClr="FFFFFF">
              <a:lumMod val="75000"/>
            </a:sysClr>
          </a:solidFill>
          <a:ln w="12700" cap="flat" cmpd="sng" algn="ctr">
            <a:noFill/>
            <a:prstDash val="solid"/>
            <a:miter lim="800000"/>
          </a:ln>
          <a:effectLst>
            <a:innerShdw blurRad="190500" dist="50800" dir="13500000">
              <a:prstClr val="black">
                <a:alpha val="42000"/>
              </a:prstClr>
            </a:innerShdw>
          </a:effectLst>
        </p:spPr>
        <p:txBody>
          <a:bodyPr wrap="square" lIns="91424" tIns="45713" rIns="91424" bIns="45713" rtlCol="0" anchor="ctr">
            <a:noAutofit/>
          </a:bodyPr>
          <a:lstStyle/>
          <a:p>
            <a:pPr algn="ctr" defTabSz="1218565">
              <a:defRPr/>
            </a:pPr>
            <a:endParaRPr lang="zh-CN" altLang="en-US" sz="2400" kern="0">
              <a:solidFill>
                <a:sysClr val="window" lastClr="FFFFFF"/>
              </a:solidFill>
              <a:latin typeface="Agency FB" panose="020B0503020202020204"/>
            </a:endParaRPr>
          </a:p>
        </p:txBody>
      </p:sp>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5037689" y="1747569"/>
            <a:ext cx="965446" cy="965577"/>
            <a:chOff x="5037689" y="1747569"/>
            <a:chExt cx="965446" cy="965577"/>
          </a:xfrm>
        </p:grpSpPr>
        <p:sp>
          <p:nvSpPr>
            <p:cNvPr id="9" name="椭圆 8"/>
            <p:cNvSpPr/>
            <p:nvPr/>
          </p:nvSpPr>
          <p:spPr>
            <a:xfrm>
              <a:off x="5037689" y="1747569"/>
              <a:ext cx="965446" cy="96557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0" name="KSO_Shape"/>
            <p:cNvSpPr/>
            <p:nvPr/>
          </p:nvSpPr>
          <p:spPr bwMode="auto">
            <a:xfrm>
              <a:off x="5286500" y="1996416"/>
              <a:ext cx="467824" cy="467882"/>
            </a:xfrm>
            <a:custGeom>
              <a:avLst/>
              <a:gdLst>
                <a:gd name="T0" fmla="*/ 1767542 w 3927"/>
                <a:gd name="T1" fmla="*/ 308011 h 3928"/>
                <a:gd name="T2" fmla="*/ 1684137 w 3927"/>
                <a:gd name="T3" fmla="*/ 390514 h 3928"/>
                <a:gd name="T4" fmla="*/ 1406885 w 3927"/>
                <a:gd name="T5" fmla="*/ 115046 h 3928"/>
                <a:gd name="T6" fmla="*/ 1490290 w 3927"/>
                <a:gd name="T7" fmla="*/ 32084 h 3928"/>
                <a:gd name="T8" fmla="*/ 1597525 w 3927"/>
                <a:gd name="T9" fmla="*/ 28876 h 3928"/>
                <a:gd name="T10" fmla="*/ 1770750 w 3927"/>
                <a:gd name="T11" fmla="*/ 200757 h 3928"/>
                <a:gd name="T12" fmla="*/ 1767542 w 3927"/>
                <a:gd name="T13" fmla="*/ 308011 h 3928"/>
                <a:gd name="T14" fmla="*/ 1032021 w 3927"/>
                <a:gd name="T15" fmla="*/ 1039078 h 3928"/>
                <a:gd name="T16" fmla="*/ 754768 w 3927"/>
                <a:gd name="T17" fmla="*/ 763152 h 3928"/>
                <a:gd name="T18" fmla="*/ 1364724 w 3927"/>
                <a:gd name="T19" fmla="*/ 156756 h 3928"/>
                <a:gd name="T20" fmla="*/ 1641977 w 3927"/>
                <a:gd name="T21" fmla="*/ 432682 h 3928"/>
                <a:gd name="T22" fmla="*/ 1032021 w 3927"/>
                <a:gd name="T23" fmla="*/ 1039078 h 3928"/>
                <a:gd name="T24" fmla="*/ 993526 w 3927"/>
                <a:gd name="T25" fmla="*/ 1077121 h 3928"/>
                <a:gd name="T26" fmla="*/ 605373 w 3927"/>
                <a:gd name="T27" fmla="*/ 1187584 h 3928"/>
                <a:gd name="T28" fmla="*/ 716274 w 3927"/>
                <a:gd name="T29" fmla="*/ 801653 h 3928"/>
                <a:gd name="T30" fmla="*/ 993526 w 3927"/>
                <a:gd name="T31" fmla="*/ 1077121 h 3928"/>
                <a:gd name="T32" fmla="*/ 352867 w 3927"/>
                <a:gd name="T33" fmla="*/ 226883 h 3928"/>
                <a:gd name="T34" fmla="*/ 179641 w 3927"/>
                <a:gd name="T35" fmla="*/ 400597 h 3928"/>
                <a:gd name="T36" fmla="*/ 179641 w 3927"/>
                <a:gd name="T37" fmla="*/ 1447468 h 3928"/>
                <a:gd name="T38" fmla="*/ 352867 w 3927"/>
                <a:gd name="T39" fmla="*/ 1620724 h 3928"/>
                <a:gd name="T40" fmla="*/ 1400011 w 3927"/>
                <a:gd name="T41" fmla="*/ 1620724 h 3928"/>
                <a:gd name="T42" fmla="*/ 1573236 w 3927"/>
                <a:gd name="T43" fmla="*/ 1447468 h 3928"/>
                <a:gd name="T44" fmla="*/ 1573236 w 3927"/>
                <a:gd name="T45" fmla="*/ 759485 h 3928"/>
                <a:gd name="T46" fmla="*/ 1752419 w 3927"/>
                <a:gd name="T47" fmla="*/ 585771 h 3928"/>
                <a:gd name="T48" fmla="*/ 1752419 w 3927"/>
                <a:gd name="T49" fmla="*/ 1511178 h 3928"/>
                <a:gd name="T50" fmla="*/ 1457753 w 3927"/>
                <a:gd name="T51" fmla="*/ 1800397 h 3928"/>
                <a:gd name="T52" fmla="*/ 289168 w 3927"/>
                <a:gd name="T53" fmla="*/ 1800397 h 3928"/>
                <a:gd name="T54" fmla="*/ 0 w 3927"/>
                <a:gd name="T55" fmla="*/ 1511178 h 3928"/>
                <a:gd name="T56" fmla="*/ 0 w 3927"/>
                <a:gd name="T57" fmla="*/ 354304 h 3928"/>
                <a:gd name="T58" fmla="*/ 289168 w 3927"/>
                <a:gd name="T59" fmla="*/ 47210 h 3928"/>
                <a:gd name="T60" fmla="*/ 1214412 w 3927"/>
                <a:gd name="T61" fmla="*/ 47210 h 3928"/>
                <a:gd name="T62" fmla="*/ 1040728 w 3927"/>
                <a:gd name="T63" fmla="*/ 226883 h 3928"/>
                <a:gd name="T64" fmla="*/ 352867 w 3927"/>
                <a:gd name="T65" fmla="*/ 226883 h 392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27" h="3928">
                  <a:moveTo>
                    <a:pt x="3857" y="672"/>
                  </a:moveTo>
                  <a:cubicBezTo>
                    <a:pt x="3675" y="852"/>
                    <a:pt x="3675" y="852"/>
                    <a:pt x="3675" y="852"/>
                  </a:cubicBezTo>
                  <a:cubicBezTo>
                    <a:pt x="3070" y="251"/>
                    <a:pt x="3070" y="251"/>
                    <a:pt x="3070" y="251"/>
                  </a:cubicBezTo>
                  <a:cubicBezTo>
                    <a:pt x="3252" y="70"/>
                    <a:pt x="3252" y="70"/>
                    <a:pt x="3252" y="70"/>
                  </a:cubicBezTo>
                  <a:cubicBezTo>
                    <a:pt x="3319" y="4"/>
                    <a:pt x="3424" y="0"/>
                    <a:pt x="3486" y="63"/>
                  </a:cubicBezTo>
                  <a:cubicBezTo>
                    <a:pt x="3864" y="438"/>
                    <a:pt x="3864" y="438"/>
                    <a:pt x="3864" y="438"/>
                  </a:cubicBezTo>
                  <a:cubicBezTo>
                    <a:pt x="3927" y="501"/>
                    <a:pt x="3924" y="605"/>
                    <a:pt x="3857" y="672"/>
                  </a:cubicBezTo>
                  <a:close/>
                  <a:moveTo>
                    <a:pt x="2252" y="2267"/>
                  </a:moveTo>
                  <a:cubicBezTo>
                    <a:pt x="1647" y="1665"/>
                    <a:pt x="1647" y="1665"/>
                    <a:pt x="1647" y="1665"/>
                  </a:cubicBezTo>
                  <a:cubicBezTo>
                    <a:pt x="2978" y="342"/>
                    <a:pt x="2978" y="342"/>
                    <a:pt x="2978" y="342"/>
                  </a:cubicBezTo>
                  <a:cubicBezTo>
                    <a:pt x="3583" y="944"/>
                    <a:pt x="3583" y="944"/>
                    <a:pt x="3583" y="944"/>
                  </a:cubicBezTo>
                  <a:lnTo>
                    <a:pt x="2252" y="2267"/>
                  </a:lnTo>
                  <a:close/>
                  <a:moveTo>
                    <a:pt x="2168" y="2350"/>
                  </a:moveTo>
                  <a:cubicBezTo>
                    <a:pt x="1321" y="2591"/>
                    <a:pt x="1321" y="2591"/>
                    <a:pt x="1321" y="2591"/>
                  </a:cubicBezTo>
                  <a:cubicBezTo>
                    <a:pt x="1563" y="1749"/>
                    <a:pt x="1563" y="1749"/>
                    <a:pt x="1563" y="1749"/>
                  </a:cubicBezTo>
                  <a:lnTo>
                    <a:pt x="2168" y="2350"/>
                  </a:lnTo>
                  <a:close/>
                  <a:moveTo>
                    <a:pt x="770" y="495"/>
                  </a:moveTo>
                  <a:cubicBezTo>
                    <a:pt x="561" y="495"/>
                    <a:pt x="392" y="665"/>
                    <a:pt x="392" y="874"/>
                  </a:cubicBezTo>
                  <a:cubicBezTo>
                    <a:pt x="392" y="3158"/>
                    <a:pt x="392" y="3158"/>
                    <a:pt x="392" y="3158"/>
                  </a:cubicBezTo>
                  <a:cubicBezTo>
                    <a:pt x="392" y="3367"/>
                    <a:pt x="561" y="3536"/>
                    <a:pt x="770" y="3536"/>
                  </a:cubicBezTo>
                  <a:cubicBezTo>
                    <a:pt x="3055" y="3536"/>
                    <a:pt x="3055" y="3536"/>
                    <a:pt x="3055" y="3536"/>
                  </a:cubicBezTo>
                  <a:cubicBezTo>
                    <a:pt x="3264" y="3536"/>
                    <a:pt x="3433" y="3367"/>
                    <a:pt x="3433" y="3158"/>
                  </a:cubicBezTo>
                  <a:cubicBezTo>
                    <a:pt x="3433" y="1657"/>
                    <a:pt x="3433" y="1657"/>
                    <a:pt x="3433" y="1657"/>
                  </a:cubicBezTo>
                  <a:cubicBezTo>
                    <a:pt x="3824" y="1278"/>
                    <a:pt x="3824" y="1278"/>
                    <a:pt x="3824" y="1278"/>
                  </a:cubicBezTo>
                  <a:cubicBezTo>
                    <a:pt x="3824" y="3297"/>
                    <a:pt x="3824" y="3297"/>
                    <a:pt x="3824" y="3297"/>
                  </a:cubicBezTo>
                  <a:cubicBezTo>
                    <a:pt x="3824" y="3645"/>
                    <a:pt x="3529" y="3928"/>
                    <a:pt x="3181" y="3928"/>
                  </a:cubicBezTo>
                  <a:cubicBezTo>
                    <a:pt x="631" y="3928"/>
                    <a:pt x="631" y="3928"/>
                    <a:pt x="631" y="3928"/>
                  </a:cubicBezTo>
                  <a:cubicBezTo>
                    <a:pt x="283" y="3928"/>
                    <a:pt x="0" y="3645"/>
                    <a:pt x="0" y="3297"/>
                  </a:cubicBezTo>
                  <a:cubicBezTo>
                    <a:pt x="0" y="773"/>
                    <a:pt x="0" y="773"/>
                    <a:pt x="0" y="773"/>
                  </a:cubicBezTo>
                  <a:cubicBezTo>
                    <a:pt x="0" y="425"/>
                    <a:pt x="283" y="103"/>
                    <a:pt x="631" y="103"/>
                  </a:cubicBezTo>
                  <a:cubicBezTo>
                    <a:pt x="2650" y="103"/>
                    <a:pt x="2650" y="103"/>
                    <a:pt x="2650" y="103"/>
                  </a:cubicBezTo>
                  <a:cubicBezTo>
                    <a:pt x="2271" y="495"/>
                    <a:pt x="2271" y="495"/>
                    <a:pt x="2271" y="495"/>
                  </a:cubicBezTo>
                  <a:lnTo>
                    <a:pt x="770" y="495"/>
                  </a:lnTo>
                  <a:close/>
                </a:path>
              </a:pathLst>
            </a:custGeom>
            <a:solidFill>
              <a:sysClr val="window" lastClr="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8565">
                <a:defRPr/>
              </a:pPr>
              <a:endParaRPr lang="zh-CN" altLang="en-US" sz="2400">
                <a:solidFill>
                  <a:sysClr val="windowText" lastClr="000000"/>
                </a:solidFill>
              </a:endParaRPr>
            </a:p>
          </p:txBody>
        </p:sp>
      </p:grpSp>
      <p:grpSp>
        <p:nvGrpSpPr>
          <p:cNvPr id="11" name="组合 10"/>
          <p:cNvGrpSpPr/>
          <p:nvPr/>
        </p:nvGrpSpPr>
        <p:grpSpPr>
          <a:xfrm>
            <a:off x="5698000" y="3449174"/>
            <a:ext cx="965446" cy="965577"/>
            <a:chOff x="5698000" y="3449174"/>
            <a:chExt cx="965446" cy="965577"/>
          </a:xfrm>
        </p:grpSpPr>
        <p:sp>
          <p:nvSpPr>
            <p:cNvPr id="12" name="椭圆 11"/>
            <p:cNvSpPr/>
            <p:nvPr/>
          </p:nvSpPr>
          <p:spPr>
            <a:xfrm>
              <a:off x="5698000" y="3449174"/>
              <a:ext cx="965446" cy="965577"/>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3" name="KSO_Shape"/>
            <p:cNvSpPr/>
            <p:nvPr/>
          </p:nvSpPr>
          <p:spPr bwMode="auto">
            <a:xfrm>
              <a:off x="5895054" y="3639055"/>
              <a:ext cx="545942" cy="509615"/>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defRPr/>
              </a:pPr>
              <a:endParaRPr lang="zh-CN" altLang="en-US" sz="2400">
                <a:solidFill>
                  <a:srgbClr val="FFFFFF"/>
                </a:solidFill>
              </a:endParaRPr>
            </a:p>
          </p:txBody>
        </p:sp>
      </p:grpSp>
      <p:grpSp>
        <p:nvGrpSpPr>
          <p:cNvPr id="14" name="组合 13"/>
          <p:cNvGrpSpPr/>
          <p:nvPr/>
        </p:nvGrpSpPr>
        <p:grpSpPr>
          <a:xfrm>
            <a:off x="5018642" y="5122201"/>
            <a:ext cx="965446" cy="965577"/>
            <a:chOff x="5018642" y="5122201"/>
            <a:chExt cx="965446" cy="965577"/>
          </a:xfrm>
        </p:grpSpPr>
        <p:sp>
          <p:nvSpPr>
            <p:cNvPr id="15" name="椭圆 14"/>
            <p:cNvSpPr/>
            <p:nvPr/>
          </p:nvSpPr>
          <p:spPr>
            <a:xfrm>
              <a:off x="5018642" y="5122201"/>
              <a:ext cx="965446" cy="965577"/>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pPr defTabSz="1218565"/>
              <a:endParaRPr lang="zh-CN" altLang="en-US" sz="2400" kern="0">
                <a:solidFill>
                  <a:prstClr val="black"/>
                </a:solidFill>
              </a:endParaRPr>
            </a:p>
          </p:txBody>
        </p:sp>
        <p:sp>
          <p:nvSpPr>
            <p:cNvPr id="16" name="KSO_Shape"/>
            <p:cNvSpPr/>
            <p:nvPr/>
          </p:nvSpPr>
          <p:spPr bwMode="auto">
            <a:xfrm>
              <a:off x="5270482" y="5312076"/>
              <a:ext cx="461765" cy="585826"/>
            </a:xfrm>
            <a:custGeom>
              <a:avLst/>
              <a:gdLst>
                <a:gd name="T0" fmla="*/ 259322 w 2665412"/>
                <a:gd name="T1" fmla="*/ 2895285 h 3382963"/>
                <a:gd name="T2" fmla="*/ 511017 w 2665412"/>
                <a:gd name="T3" fmla="*/ 3155147 h 3382963"/>
                <a:gd name="T4" fmla="*/ 770965 w 2665412"/>
                <a:gd name="T5" fmla="*/ 2903852 h 3382963"/>
                <a:gd name="T6" fmla="*/ 519587 w 2665412"/>
                <a:gd name="T7" fmla="*/ 2643989 h 3382963"/>
                <a:gd name="T8" fmla="*/ 875071 w 2665412"/>
                <a:gd name="T9" fmla="*/ 2732514 h 3382963"/>
                <a:gd name="T10" fmla="*/ 732560 w 2665412"/>
                <a:gd name="T11" fmla="*/ 3231615 h 3382963"/>
                <a:gd name="T12" fmla="*/ 265987 w 2665412"/>
                <a:gd name="T13" fmla="*/ 3315697 h 3382963"/>
                <a:gd name="T14" fmla="*/ 147598 w 2665412"/>
                <a:gd name="T15" fmla="*/ 2750917 h 3382963"/>
                <a:gd name="T16" fmla="*/ 1831415 w 2665412"/>
                <a:gd name="T17" fmla="*/ 2257426 h 3382963"/>
                <a:gd name="T18" fmla="*/ 1993961 w 2665412"/>
                <a:gd name="T19" fmla="*/ 2438401 h 3382963"/>
                <a:gd name="T20" fmla="*/ 1847258 w 2665412"/>
                <a:gd name="T21" fmla="*/ 2409508 h 3382963"/>
                <a:gd name="T22" fmla="*/ 1685662 w 2665412"/>
                <a:gd name="T23" fmla="*/ 2468563 h 3382963"/>
                <a:gd name="T24" fmla="*/ 1995229 w 2665412"/>
                <a:gd name="T25" fmla="*/ 2640966 h 3382963"/>
                <a:gd name="T26" fmla="*/ 1952137 w 2665412"/>
                <a:gd name="T27" fmla="*/ 2838768 h 3382963"/>
                <a:gd name="T28" fmla="*/ 1735409 w 2665412"/>
                <a:gd name="T29" fmla="*/ 2918143 h 3382963"/>
                <a:gd name="T30" fmla="*/ 1580784 w 2665412"/>
                <a:gd name="T31" fmla="*/ 2728596 h 3382963"/>
                <a:gd name="T32" fmla="*/ 1742380 w 2665412"/>
                <a:gd name="T33" fmla="*/ 2773998 h 3382963"/>
                <a:gd name="T34" fmla="*/ 1881478 w 2665412"/>
                <a:gd name="T35" fmla="*/ 2691766 h 3382963"/>
                <a:gd name="T36" fmla="*/ 1563357 w 2665412"/>
                <a:gd name="T37" fmla="*/ 2467293 h 3382963"/>
                <a:gd name="T38" fmla="*/ 1692634 w 2665412"/>
                <a:gd name="T39" fmla="*/ 2322831 h 3382963"/>
                <a:gd name="T40" fmla="*/ 1625723 w 2665412"/>
                <a:gd name="T41" fmla="*/ 2198771 h 3382963"/>
                <a:gd name="T42" fmla="*/ 1410098 w 2665412"/>
                <a:gd name="T43" fmla="*/ 2430592 h 3382963"/>
                <a:gd name="T44" fmla="*/ 1421847 w 2665412"/>
                <a:gd name="T45" fmla="*/ 2757048 h 3382963"/>
                <a:gd name="T46" fmla="*/ 1653351 w 2665412"/>
                <a:gd name="T47" fmla="*/ 2972991 h 3382963"/>
                <a:gd name="T48" fmla="*/ 1980125 w 2665412"/>
                <a:gd name="T49" fmla="*/ 2960924 h 3382963"/>
                <a:gd name="T50" fmla="*/ 2195433 w 2665412"/>
                <a:gd name="T51" fmla="*/ 2729420 h 3382963"/>
                <a:gd name="T52" fmla="*/ 2184001 w 2665412"/>
                <a:gd name="T53" fmla="*/ 2402964 h 3382963"/>
                <a:gd name="T54" fmla="*/ 1952179 w 2665412"/>
                <a:gd name="T55" fmla="*/ 2187021 h 3382963"/>
                <a:gd name="T56" fmla="*/ 2156055 w 2665412"/>
                <a:gd name="T57" fmla="*/ 2032367 h 3382963"/>
                <a:gd name="T58" fmla="*/ 2395816 w 2665412"/>
                <a:gd name="T59" fmla="*/ 2850094 h 3382963"/>
                <a:gd name="T60" fmla="*/ 1619054 w 2665412"/>
                <a:gd name="T61" fmla="*/ 3205130 h 3382963"/>
                <a:gd name="T62" fmla="*/ 1161763 w 2665412"/>
                <a:gd name="T63" fmla="*/ 2697981 h 3382963"/>
                <a:gd name="T64" fmla="*/ 1590474 w 2665412"/>
                <a:gd name="T65" fmla="*/ 1963774 h 3382963"/>
                <a:gd name="T66" fmla="*/ 247746 w 2665412"/>
                <a:gd name="T67" fmla="*/ 2374875 h 3382963"/>
                <a:gd name="T68" fmla="*/ 90506 w 2665412"/>
                <a:gd name="T69" fmla="*/ 2382501 h 3382963"/>
                <a:gd name="T70" fmla="*/ 82882 w 2665412"/>
                <a:gd name="T71" fmla="*/ 2224911 h 3382963"/>
                <a:gd name="T72" fmla="*/ 1925231 w 2665412"/>
                <a:gd name="T73" fmla="*/ 1275421 h 3382963"/>
                <a:gd name="T74" fmla="*/ 2142932 w 2665412"/>
                <a:gd name="T75" fmla="*/ 1565745 h 3382963"/>
                <a:gd name="T76" fmla="*/ 2433411 w 2665412"/>
                <a:gd name="T77" fmla="*/ 1348081 h 3382963"/>
                <a:gd name="T78" fmla="*/ 2215710 w 2665412"/>
                <a:gd name="T79" fmla="*/ 1057758 h 3382963"/>
                <a:gd name="T80" fmla="*/ 2557039 w 2665412"/>
                <a:gd name="T81" fmla="*/ 1184676 h 3382963"/>
                <a:gd name="T82" fmla="*/ 2359043 w 2665412"/>
                <a:gd name="T83" fmla="*/ 1666644 h 3382963"/>
                <a:gd name="T84" fmla="*/ 1943029 w 2665412"/>
                <a:gd name="T85" fmla="*/ 1631742 h 3382963"/>
                <a:gd name="T86" fmla="*/ 1831795 w 2665412"/>
                <a:gd name="T87" fmla="*/ 1117727 h 3382963"/>
                <a:gd name="T88" fmla="*/ 1543971 w 2665412"/>
                <a:gd name="T89" fmla="*/ 596250 h 3382963"/>
                <a:gd name="T90" fmla="*/ 1297460 w 2665412"/>
                <a:gd name="T91" fmla="*/ 948099 h 3382963"/>
                <a:gd name="T92" fmla="*/ 1031888 w 2665412"/>
                <a:gd name="T93" fmla="*/ 755548 h 3382963"/>
                <a:gd name="T94" fmla="*/ 814631 w 2665412"/>
                <a:gd name="T95" fmla="*/ 602286 h 3382963"/>
                <a:gd name="T96" fmla="*/ 863801 w 2665412"/>
                <a:gd name="T97" fmla="*/ 640380 h 3382963"/>
                <a:gd name="T98" fmla="*/ 958650 w 2665412"/>
                <a:gd name="T99" fmla="*/ 731486 h 3382963"/>
                <a:gd name="T100" fmla="*/ 915825 w 2665412"/>
                <a:gd name="T101" fmla="*/ 1047026 h 3382963"/>
                <a:gd name="T102" fmla="*/ 1093788 w 2665412"/>
                <a:gd name="T103" fmla="*/ 1742545 h 3382963"/>
                <a:gd name="T104" fmla="*/ 941203 w 2665412"/>
                <a:gd name="T105" fmla="*/ 2331086 h 3382963"/>
                <a:gd name="T106" fmla="*/ 804162 w 2665412"/>
                <a:gd name="T107" fmla="*/ 2246646 h 3382963"/>
                <a:gd name="T108" fmla="*/ 518978 w 2665412"/>
                <a:gd name="T109" fmla="*/ 1458116 h 3382963"/>
                <a:gd name="T110" fmla="*/ 425714 w 2665412"/>
                <a:gd name="T111" fmla="*/ 1302568 h 3382963"/>
                <a:gd name="T112" fmla="*/ 154488 w 2665412"/>
                <a:gd name="T113" fmla="*/ 951475 h 3382963"/>
                <a:gd name="T114" fmla="*/ 4758 w 2665412"/>
                <a:gd name="T115" fmla="*/ 912429 h 3382963"/>
                <a:gd name="T116" fmla="*/ 912333 w 2665412"/>
                <a:gd name="T117" fmla="*/ 0 h 3382963"/>
                <a:gd name="T118" fmla="*/ 1112519 w 2665412"/>
                <a:gd name="T119" fmla="*/ 199433 h 3382963"/>
                <a:gd name="T120" fmla="*/ 953005 w 2665412"/>
                <a:gd name="T121" fmla="*/ 526732 h 3382963"/>
                <a:gd name="T122" fmla="*/ 719772 w 2665412"/>
                <a:gd name="T123" fmla="*/ 209293 h 3382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5412" h="3382963">
                  <a:moveTo>
                    <a:pt x="506574" y="2643989"/>
                  </a:moveTo>
                  <a:lnTo>
                    <a:pt x="493243" y="2644624"/>
                  </a:lnTo>
                  <a:lnTo>
                    <a:pt x="480230" y="2646210"/>
                  </a:lnTo>
                  <a:lnTo>
                    <a:pt x="467217" y="2648431"/>
                  </a:lnTo>
                  <a:lnTo>
                    <a:pt x="454521" y="2650970"/>
                  </a:lnTo>
                  <a:lnTo>
                    <a:pt x="442460" y="2654460"/>
                  </a:lnTo>
                  <a:lnTo>
                    <a:pt x="430399" y="2658585"/>
                  </a:lnTo>
                  <a:lnTo>
                    <a:pt x="418655" y="2663027"/>
                  </a:lnTo>
                  <a:lnTo>
                    <a:pt x="407229" y="2667786"/>
                  </a:lnTo>
                  <a:lnTo>
                    <a:pt x="396120" y="2673180"/>
                  </a:lnTo>
                  <a:lnTo>
                    <a:pt x="385328" y="2679526"/>
                  </a:lnTo>
                  <a:lnTo>
                    <a:pt x="374854" y="2685872"/>
                  </a:lnTo>
                  <a:lnTo>
                    <a:pt x="364380" y="2692852"/>
                  </a:lnTo>
                  <a:lnTo>
                    <a:pt x="354858" y="2700784"/>
                  </a:lnTo>
                  <a:lnTo>
                    <a:pt x="345336" y="2708717"/>
                  </a:lnTo>
                  <a:lnTo>
                    <a:pt x="336449" y="2717284"/>
                  </a:lnTo>
                  <a:lnTo>
                    <a:pt x="327562" y="2725533"/>
                  </a:lnTo>
                  <a:lnTo>
                    <a:pt x="319310" y="2735052"/>
                  </a:lnTo>
                  <a:lnTo>
                    <a:pt x="312010" y="2744571"/>
                  </a:lnTo>
                  <a:lnTo>
                    <a:pt x="304710" y="2754724"/>
                  </a:lnTo>
                  <a:lnTo>
                    <a:pt x="298044" y="2764878"/>
                  </a:lnTo>
                  <a:lnTo>
                    <a:pt x="291696" y="2775348"/>
                  </a:lnTo>
                  <a:lnTo>
                    <a:pt x="285983" y="2786136"/>
                  </a:lnTo>
                  <a:lnTo>
                    <a:pt x="280905" y="2797241"/>
                  </a:lnTo>
                  <a:lnTo>
                    <a:pt x="276144" y="2808981"/>
                  </a:lnTo>
                  <a:lnTo>
                    <a:pt x="272018" y="2820721"/>
                  </a:lnTo>
                  <a:lnTo>
                    <a:pt x="268209" y="2832461"/>
                  </a:lnTo>
                  <a:lnTo>
                    <a:pt x="265353" y="2844835"/>
                  </a:lnTo>
                  <a:lnTo>
                    <a:pt x="263131" y="2857210"/>
                  </a:lnTo>
                  <a:lnTo>
                    <a:pt x="261226" y="2869584"/>
                  </a:lnTo>
                  <a:lnTo>
                    <a:pt x="259957" y="2882276"/>
                  </a:lnTo>
                  <a:lnTo>
                    <a:pt x="259322" y="2895285"/>
                  </a:lnTo>
                  <a:lnTo>
                    <a:pt x="259639" y="2908294"/>
                  </a:lnTo>
                  <a:lnTo>
                    <a:pt x="260274" y="2921620"/>
                  </a:lnTo>
                  <a:lnTo>
                    <a:pt x="261861" y="2934629"/>
                  </a:lnTo>
                  <a:lnTo>
                    <a:pt x="264083" y="2947638"/>
                  </a:lnTo>
                  <a:lnTo>
                    <a:pt x="266622" y="2960330"/>
                  </a:lnTo>
                  <a:lnTo>
                    <a:pt x="270113" y="2972704"/>
                  </a:lnTo>
                  <a:lnTo>
                    <a:pt x="273922" y="2984444"/>
                  </a:lnTo>
                  <a:lnTo>
                    <a:pt x="278366" y="2996501"/>
                  </a:lnTo>
                  <a:lnTo>
                    <a:pt x="283444" y="3007924"/>
                  </a:lnTo>
                  <a:lnTo>
                    <a:pt x="288840" y="3019029"/>
                  </a:lnTo>
                  <a:lnTo>
                    <a:pt x="294870" y="3029817"/>
                  </a:lnTo>
                  <a:lnTo>
                    <a:pt x="301536" y="3040605"/>
                  </a:lnTo>
                  <a:lnTo>
                    <a:pt x="308836" y="3050441"/>
                  </a:lnTo>
                  <a:lnTo>
                    <a:pt x="316136" y="3060277"/>
                  </a:lnTo>
                  <a:lnTo>
                    <a:pt x="323753" y="3069478"/>
                  </a:lnTo>
                  <a:lnTo>
                    <a:pt x="332323" y="3078680"/>
                  </a:lnTo>
                  <a:lnTo>
                    <a:pt x="341210" y="3087247"/>
                  </a:lnTo>
                  <a:lnTo>
                    <a:pt x="350732" y="3095496"/>
                  </a:lnTo>
                  <a:lnTo>
                    <a:pt x="360254" y="3103429"/>
                  </a:lnTo>
                  <a:lnTo>
                    <a:pt x="370411" y="3110409"/>
                  </a:lnTo>
                  <a:lnTo>
                    <a:pt x="380250" y="3117072"/>
                  </a:lnTo>
                  <a:lnTo>
                    <a:pt x="391041" y="3123418"/>
                  </a:lnTo>
                  <a:lnTo>
                    <a:pt x="401833" y="3128812"/>
                  </a:lnTo>
                  <a:lnTo>
                    <a:pt x="412942" y="3134206"/>
                  </a:lnTo>
                  <a:lnTo>
                    <a:pt x="424685" y="3138965"/>
                  </a:lnTo>
                  <a:lnTo>
                    <a:pt x="436429" y="3143090"/>
                  </a:lnTo>
                  <a:lnTo>
                    <a:pt x="448173" y="3146580"/>
                  </a:lnTo>
                  <a:lnTo>
                    <a:pt x="460551" y="3149753"/>
                  </a:lnTo>
                  <a:lnTo>
                    <a:pt x="472930" y="3151974"/>
                  </a:lnTo>
                  <a:lnTo>
                    <a:pt x="485626" y="3153878"/>
                  </a:lnTo>
                  <a:lnTo>
                    <a:pt x="498004" y="3154830"/>
                  </a:lnTo>
                  <a:lnTo>
                    <a:pt x="511017" y="3155147"/>
                  </a:lnTo>
                  <a:lnTo>
                    <a:pt x="524030" y="3155147"/>
                  </a:lnTo>
                  <a:lnTo>
                    <a:pt x="537044" y="3154513"/>
                  </a:lnTo>
                  <a:lnTo>
                    <a:pt x="550374" y="3152926"/>
                  </a:lnTo>
                  <a:lnTo>
                    <a:pt x="563070" y="3150705"/>
                  </a:lnTo>
                  <a:lnTo>
                    <a:pt x="575766" y="3148167"/>
                  </a:lnTo>
                  <a:lnTo>
                    <a:pt x="588462" y="3144994"/>
                  </a:lnTo>
                  <a:lnTo>
                    <a:pt x="600206" y="3141186"/>
                  </a:lnTo>
                  <a:lnTo>
                    <a:pt x="612267" y="3136744"/>
                  </a:lnTo>
                  <a:lnTo>
                    <a:pt x="623693" y="3131668"/>
                  </a:lnTo>
                  <a:lnTo>
                    <a:pt x="634802" y="3125956"/>
                  </a:lnTo>
                  <a:lnTo>
                    <a:pt x="645593" y="3119928"/>
                  </a:lnTo>
                  <a:lnTo>
                    <a:pt x="656067" y="3113265"/>
                  </a:lnTo>
                  <a:lnTo>
                    <a:pt x="665907" y="3106284"/>
                  </a:lnTo>
                  <a:lnTo>
                    <a:pt x="676063" y="3098986"/>
                  </a:lnTo>
                  <a:lnTo>
                    <a:pt x="685268" y="3090737"/>
                  </a:lnTo>
                  <a:lnTo>
                    <a:pt x="694155" y="3082487"/>
                  </a:lnTo>
                  <a:lnTo>
                    <a:pt x="702725" y="3073603"/>
                  </a:lnTo>
                  <a:lnTo>
                    <a:pt x="710977" y="3064402"/>
                  </a:lnTo>
                  <a:lnTo>
                    <a:pt x="718594" y="3054566"/>
                  </a:lnTo>
                  <a:lnTo>
                    <a:pt x="725894" y="3045047"/>
                  </a:lnTo>
                  <a:lnTo>
                    <a:pt x="732560" y="3034576"/>
                  </a:lnTo>
                  <a:lnTo>
                    <a:pt x="738908" y="3023788"/>
                  </a:lnTo>
                  <a:lnTo>
                    <a:pt x="744621" y="3013000"/>
                  </a:lnTo>
                  <a:lnTo>
                    <a:pt x="750017" y="3001895"/>
                  </a:lnTo>
                  <a:lnTo>
                    <a:pt x="754460" y="2990472"/>
                  </a:lnTo>
                  <a:lnTo>
                    <a:pt x="758586" y="2979050"/>
                  </a:lnTo>
                  <a:lnTo>
                    <a:pt x="762078" y="2966676"/>
                  </a:lnTo>
                  <a:lnTo>
                    <a:pt x="765252" y="2954618"/>
                  </a:lnTo>
                  <a:lnTo>
                    <a:pt x="767473" y="2942244"/>
                  </a:lnTo>
                  <a:lnTo>
                    <a:pt x="769378" y="2929870"/>
                  </a:lnTo>
                  <a:lnTo>
                    <a:pt x="770330" y="2916861"/>
                  </a:lnTo>
                  <a:lnTo>
                    <a:pt x="770965" y="2903852"/>
                  </a:lnTo>
                  <a:lnTo>
                    <a:pt x="770647" y="2890843"/>
                  </a:lnTo>
                  <a:lnTo>
                    <a:pt x="770013" y="2877834"/>
                  </a:lnTo>
                  <a:lnTo>
                    <a:pt x="768426" y="2864507"/>
                  </a:lnTo>
                  <a:lnTo>
                    <a:pt x="766521" y="2851816"/>
                  </a:lnTo>
                  <a:lnTo>
                    <a:pt x="763982" y="2839441"/>
                  </a:lnTo>
                  <a:lnTo>
                    <a:pt x="760808" y="2827067"/>
                  </a:lnTo>
                  <a:lnTo>
                    <a:pt x="756682" y="2814692"/>
                  </a:lnTo>
                  <a:lnTo>
                    <a:pt x="752238" y="2802953"/>
                  </a:lnTo>
                  <a:lnTo>
                    <a:pt x="747160" y="2791530"/>
                  </a:lnTo>
                  <a:lnTo>
                    <a:pt x="741764" y="2780108"/>
                  </a:lnTo>
                  <a:lnTo>
                    <a:pt x="735416" y="2769637"/>
                  </a:lnTo>
                  <a:lnTo>
                    <a:pt x="729068" y="2759166"/>
                  </a:lnTo>
                  <a:lnTo>
                    <a:pt x="722086" y="2749013"/>
                  </a:lnTo>
                  <a:lnTo>
                    <a:pt x="714468" y="2739177"/>
                  </a:lnTo>
                  <a:lnTo>
                    <a:pt x="706533" y="2729658"/>
                  </a:lnTo>
                  <a:lnTo>
                    <a:pt x="697964" y="2720774"/>
                  </a:lnTo>
                  <a:lnTo>
                    <a:pt x="689394" y="2712207"/>
                  </a:lnTo>
                  <a:lnTo>
                    <a:pt x="680189" y="2704275"/>
                  </a:lnTo>
                  <a:lnTo>
                    <a:pt x="670350" y="2696342"/>
                  </a:lnTo>
                  <a:lnTo>
                    <a:pt x="660511" y="2689362"/>
                  </a:lnTo>
                  <a:lnTo>
                    <a:pt x="650037" y="2682382"/>
                  </a:lnTo>
                  <a:lnTo>
                    <a:pt x="639563" y="2676353"/>
                  </a:lnTo>
                  <a:lnTo>
                    <a:pt x="628771" y="2670324"/>
                  </a:lnTo>
                  <a:lnTo>
                    <a:pt x="617662" y="2665248"/>
                  </a:lnTo>
                  <a:lnTo>
                    <a:pt x="606236" y="2660171"/>
                  </a:lnTo>
                  <a:lnTo>
                    <a:pt x="594175" y="2656364"/>
                  </a:lnTo>
                  <a:lnTo>
                    <a:pt x="582431" y="2652873"/>
                  </a:lnTo>
                  <a:lnTo>
                    <a:pt x="570053" y="2650018"/>
                  </a:lnTo>
                  <a:lnTo>
                    <a:pt x="557992" y="2647479"/>
                  </a:lnTo>
                  <a:lnTo>
                    <a:pt x="545296" y="2645576"/>
                  </a:lnTo>
                  <a:lnTo>
                    <a:pt x="532600" y="2644306"/>
                  </a:lnTo>
                  <a:lnTo>
                    <a:pt x="519587" y="2643989"/>
                  </a:lnTo>
                  <a:lnTo>
                    <a:pt x="506574" y="2643989"/>
                  </a:lnTo>
                  <a:close/>
                  <a:moveTo>
                    <a:pt x="552279" y="2413000"/>
                  </a:moveTo>
                  <a:lnTo>
                    <a:pt x="560214" y="2505650"/>
                  </a:lnTo>
                  <a:lnTo>
                    <a:pt x="569736" y="2506602"/>
                  </a:lnTo>
                  <a:lnTo>
                    <a:pt x="578940" y="2508188"/>
                  </a:lnTo>
                  <a:lnTo>
                    <a:pt x="588779" y="2510092"/>
                  </a:lnTo>
                  <a:lnTo>
                    <a:pt x="597984" y="2511678"/>
                  </a:lnTo>
                  <a:lnTo>
                    <a:pt x="607506" y="2513582"/>
                  </a:lnTo>
                  <a:lnTo>
                    <a:pt x="617028" y="2516120"/>
                  </a:lnTo>
                  <a:lnTo>
                    <a:pt x="626232" y="2518976"/>
                  </a:lnTo>
                  <a:lnTo>
                    <a:pt x="635119" y="2521514"/>
                  </a:lnTo>
                  <a:lnTo>
                    <a:pt x="644006" y="2524370"/>
                  </a:lnTo>
                  <a:lnTo>
                    <a:pt x="653211" y="2527860"/>
                  </a:lnTo>
                  <a:lnTo>
                    <a:pt x="661780" y="2531033"/>
                  </a:lnTo>
                  <a:lnTo>
                    <a:pt x="670668" y="2534841"/>
                  </a:lnTo>
                  <a:lnTo>
                    <a:pt x="679237" y="2538648"/>
                  </a:lnTo>
                  <a:lnTo>
                    <a:pt x="687807" y="2542773"/>
                  </a:lnTo>
                  <a:lnTo>
                    <a:pt x="696377" y="2547215"/>
                  </a:lnTo>
                  <a:lnTo>
                    <a:pt x="704629" y="2551657"/>
                  </a:lnTo>
                  <a:lnTo>
                    <a:pt x="764299" y="2480266"/>
                  </a:lnTo>
                  <a:lnTo>
                    <a:pt x="884275" y="2581165"/>
                  </a:lnTo>
                  <a:lnTo>
                    <a:pt x="824922" y="2651921"/>
                  </a:lnTo>
                  <a:lnTo>
                    <a:pt x="830953" y="2659219"/>
                  </a:lnTo>
                  <a:lnTo>
                    <a:pt x="836348" y="2666517"/>
                  </a:lnTo>
                  <a:lnTo>
                    <a:pt x="842062" y="2674449"/>
                  </a:lnTo>
                  <a:lnTo>
                    <a:pt x="847140" y="2682382"/>
                  </a:lnTo>
                  <a:lnTo>
                    <a:pt x="852536" y="2690314"/>
                  </a:lnTo>
                  <a:lnTo>
                    <a:pt x="857297" y="2698563"/>
                  </a:lnTo>
                  <a:lnTo>
                    <a:pt x="862057" y="2706813"/>
                  </a:lnTo>
                  <a:lnTo>
                    <a:pt x="866501" y="2715380"/>
                  </a:lnTo>
                  <a:lnTo>
                    <a:pt x="870945" y="2723947"/>
                  </a:lnTo>
                  <a:lnTo>
                    <a:pt x="875071" y="2732514"/>
                  </a:lnTo>
                  <a:lnTo>
                    <a:pt x="879197" y="2741398"/>
                  </a:lnTo>
                  <a:lnTo>
                    <a:pt x="883006" y="2750282"/>
                  </a:lnTo>
                  <a:lnTo>
                    <a:pt x="886497" y="2759166"/>
                  </a:lnTo>
                  <a:lnTo>
                    <a:pt x="889671" y="2768050"/>
                  </a:lnTo>
                  <a:lnTo>
                    <a:pt x="892845" y="2777252"/>
                  </a:lnTo>
                  <a:lnTo>
                    <a:pt x="896019" y="2786453"/>
                  </a:lnTo>
                  <a:lnTo>
                    <a:pt x="986794" y="2779156"/>
                  </a:lnTo>
                  <a:lnTo>
                    <a:pt x="1000125" y="2934629"/>
                  </a:lnTo>
                  <a:lnTo>
                    <a:pt x="909667" y="2942879"/>
                  </a:lnTo>
                  <a:lnTo>
                    <a:pt x="908397" y="2952397"/>
                  </a:lnTo>
                  <a:lnTo>
                    <a:pt x="907128" y="2962233"/>
                  </a:lnTo>
                  <a:lnTo>
                    <a:pt x="905541" y="2971752"/>
                  </a:lnTo>
                  <a:lnTo>
                    <a:pt x="903636" y="2981588"/>
                  </a:lnTo>
                  <a:lnTo>
                    <a:pt x="901415" y="2990790"/>
                  </a:lnTo>
                  <a:lnTo>
                    <a:pt x="899193" y="3000309"/>
                  </a:lnTo>
                  <a:lnTo>
                    <a:pt x="896654" y="3009827"/>
                  </a:lnTo>
                  <a:lnTo>
                    <a:pt x="893797" y="3019029"/>
                  </a:lnTo>
                  <a:lnTo>
                    <a:pt x="890623" y="3027913"/>
                  </a:lnTo>
                  <a:lnTo>
                    <a:pt x="887449" y="3036797"/>
                  </a:lnTo>
                  <a:lnTo>
                    <a:pt x="883958" y="3045999"/>
                  </a:lnTo>
                  <a:lnTo>
                    <a:pt x="880149" y="3054566"/>
                  </a:lnTo>
                  <a:lnTo>
                    <a:pt x="876658" y="3063450"/>
                  </a:lnTo>
                  <a:lnTo>
                    <a:pt x="872532" y="3072017"/>
                  </a:lnTo>
                  <a:lnTo>
                    <a:pt x="868088" y="3080584"/>
                  </a:lnTo>
                  <a:lnTo>
                    <a:pt x="863644" y="3089150"/>
                  </a:lnTo>
                  <a:lnTo>
                    <a:pt x="933154" y="3147532"/>
                  </a:lnTo>
                  <a:lnTo>
                    <a:pt x="831905" y="3267151"/>
                  </a:lnTo>
                  <a:lnTo>
                    <a:pt x="763347" y="3209404"/>
                  </a:lnTo>
                  <a:lnTo>
                    <a:pt x="755730" y="3215433"/>
                  </a:lnTo>
                  <a:lnTo>
                    <a:pt x="748112" y="3221144"/>
                  </a:lnTo>
                  <a:lnTo>
                    <a:pt x="740177" y="3226538"/>
                  </a:lnTo>
                  <a:lnTo>
                    <a:pt x="732560" y="3231615"/>
                  </a:lnTo>
                  <a:lnTo>
                    <a:pt x="724307" y="3237009"/>
                  </a:lnTo>
                  <a:lnTo>
                    <a:pt x="716055" y="3242085"/>
                  </a:lnTo>
                  <a:lnTo>
                    <a:pt x="707485" y="3246527"/>
                  </a:lnTo>
                  <a:lnTo>
                    <a:pt x="698916" y="3251287"/>
                  </a:lnTo>
                  <a:lnTo>
                    <a:pt x="690346" y="3256046"/>
                  </a:lnTo>
                  <a:lnTo>
                    <a:pt x="681459" y="3259854"/>
                  </a:lnTo>
                  <a:lnTo>
                    <a:pt x="672572" y="3263979"/>
                  </a:lnTo>
                  <a:lnTo>
                    <a:pt x="663685" y="3267786"/>
                  </a:lnTo>
                  <a:lnTo>
                    <a:pt x="654480" y="3271276"/>
                  </a:lnTo>
                  <a:lnTo>
                    <a:pt x="645593" y="3274449"/>
                  </a:lnTo>
                  <a:lnTo>
                    <a:pt x="635754" y="3277305"/>
                  </a:lnTo>
                  <a:lnTo>
                    <a:pt x="626549" y="3280478"/>
                  </a:lnTo>
                  <a:lnTo>
                    <a:pt x="634484" y="3369637"/>
                  </a:lnTo>
                  <a:lnTo>
                    <a:pt x="478008" y="3382963"/>
                  </a:lnTo>
                  <a:lnTo>
                    <a:pt x="470390" y="3293804"/>
                  </a:lnTo>
                  <a:lnTo>
                    <a:pt x="460551" y="3292535"/>
                  </a:lnTo>
                  <a:lnTo>
                    <a:pt x="451029" y="3291266"/>
                  </a:lnTo>
                  <a:lnTo>
                    <a:pt x="441190" y="3289362"/>
                  </a:lnTo>
                  <a:lnTo>
                    <a:pt x="431668" y="3287458"/>
                  </a:lnTo>
                  <a:lnTo>
                    <a:pt x="421829" y="3285237"/>
                  </a:lnTo>
                  <a:lnTo>
                    <a:pt x="412624" y="3283016"/>
                  </a:lnTo>
                  <a:lnTo>
                    <a:pt x="403420" y="3280478"/>
                  </a:lnTo>
                  <a:lnTo>
                    <a:pt x="394215" y="3277305"/>
                  </a:lnTo>
                  <a:lnTo>
                    <a:pt x="384693" y="3274449"/>
                  </a:lnTo>
                  <a:lnTo>
                    <a:pt x="375806" y="3271276"/>
                  </a:lnTo>
                  <a:lnTo>
                    <a:pt x="366919" y="3267786"/>
                  </a:lnTo>
                  <a:lnTo>
                    <a:pt x="358032" y="3263979"/>
                  </a:lnTo>
                  <a:lnTo>
                    <a:pt x="349145" y="3259854"/>
                  </a:lnTo>
                  <a:lnTo>
                    <a:pt x="340575" y="3256046"/>
                  </a:lnTo>
                  <a:lnTo>
                    <a:pt x="332006" y="3251921"/>
                  </a:lnTo>
                  <a:lnTo>
                    <a:pt x="323436" y="3246845"/>
                  </a:lnTo>
                  <a:lnTo>
                    <a:pt x="265987" y="3315697"/>
                  </a:lnTo>
                  <a:lnTo>
                    <a:pt x="146012" y="3214798"/>
                  </a:lnTo>
                  <a:lnTo>
                    <a:pt x="204412" y="3145628"/>
                  </a:lnTo>
                  <a:lnTo>
                    <a:pt x="198382" y="3138331"/>
                  </a:lnTo>
                  <a:lnTo>
                    <a:pt x="192669" y="3130398"/>
                  </a:lnTo>
                  <a:lnTo>
                    <a:pt x="187273" y="3122466"/>
                  </a:lnTo>
                  <a:lnTo>
                    <a:pt x="181877" y="3114851"/>
                  </a:lnTo>
                  <a:lnTo>
                    <a:pt x="176799" y="3106602"/>
                  </a:lnTo>
                  <a:lnTo>
                    <a:pt x="172038" y="3098352"/>
                  </a:lnTo>
                  <a:lnTo>
                    <a:pt x="167277" y="3089785"/>
                  </a:lnTo>
                  <a:lnTo>
                    <a:pt x="162834" y="3081853"/>
                  </a:lnTo>
                  <a:lnTo>
                    <a:pt x="158390" y="3072969"/>
                  </a:lnTo>
                  <a:lnTo>
                    <a:pt x="154264" y="3064402"/>
                  </a:lnTo>
                  <a:lnTo>
                    <a:pt x="150455" y="3055517"/>
                  </a:lnTo>
                  <a:lnTo>
                    <a:pt x="146646" y="3046633"/>
                  </a:lnTo>
                  <a:lnTo>
                    <a:pt x="143155" y="3037114"/>
                  </a:lnTo>
                  <a:lnTo>
                    <a:pt x="139664" y="3028230"/>
                  </a:lnTo>
                  <a:lnTo>
                    <a:pt x="136807" y="3018711"/>
                  </a:lnTo>
                  <a:lnTo>
                    <a:pt x="133633" y="3009193"/>
                  </a:lnTo>
                  <a:lnTo>
                    <a:pt x="43175" y="3017125"/>
                  </a:lnTo>
                  <a:lnTo>
                    <a:pt x="30162" y="2861334"/>
                  </a:lnTo>
                  <a:lnTo>
                    <a:pt x="121255" y="2853402"/>
                  </a:lnTo>
                  <a:lnTo>
                    <a:pt x="122207" y="2843249"/>
                  </a:lnTo>
                  <a:lnTo>
                    <a:pt x="123794" y="2833730"/>
                  </a:lnTo>
                  <a:lnTo>
                    <a:pt x="125698" y="2824529"/>
                  </a:lnTo>
                  <a:lnTo>
                    <a:pt x="127285" y="2814692"/>
                  </a:lnTo>
                  <a:lnTo>
                    <a:pt x="129824" y="2805491"/>
                  </a:lnTo>
                  <a:lnTo>
                    <a:pt x="132046" y="2796290"/>
                  </a:lnTo>
                  <a:lnTo>
                    <a:pt x="134903" y="2787088"/>
                  </a:lnTo>
                  <a:lnTo>
                    <a:pt x="137442" y="2777569"/>
                  </a:lnTo>
                  <a:lnTo>
                    <a:pt x="140298" y="2768685"/>
                  </a:lnTo>
                  <a:lnTo>
                    <a:pt x="143790" y="2759801"/>
                  </a:lnTo>
                  <a:lnTo>
                    <a:pt x="147598" y="2750917"/>
                  </a:lnTo>
                  <a:lnTo>
                    <a:pt x="151090" y="2742032"/>
                  </a:lnTo>
                  <a:lnTo>
                    <a:pt x="154899" y="2733466"/>
                  </a:lnTo>
                  <a:lnTo>
                    <a:pt x="159025" y="2724899"/>
                  </a:lnTo>
                  <a:lnTo>
                    <a:pt x="167912" y="2707765"/>
                  </a:lnTo>
                  <a:lnTo>
                    <a:pt x="97450" y="2648749"/>
                  </a:lnTo>
                  <a:lnTo>
                    <a:pt x="198382" y="2528812"/>
                  </a:lnTo>
                  <a:lnTo>
                    <a:pt x="269161" y="2588780"/>
                  </a:lnTo>
                  <a:lnTo>
                    <a:pt x="284079" y="2577675"/>
                  </a:lnTo>
                  <a:lnTo>
                    <a:pt x="299631" y="2566887"/>
                  </a:lnTo>
                  <a:lnTo>
                    <a:pt x="307884" y="2561493"/>
                  </a:lnTo>
                  <a:lnTo>
                    <a:pt x="315819" y="2556734"/>
                  </a:lnTo>
                  <a:lnTo>
                    <a:pt x="324388" y="2552292"/>
                  </a:lnTo>
                  <a:lnTo>
                    <a:pt x="332323" y="2547532"/>
                  </a:lnTo>
                  <a:lnTo>
                    <a:pt x="340893" y="2543407"/>
                  </a:lnTo>
                  <a:lnTo>
                    <a:pt x="349463" y="2539283"/>
                  </a:lnTo>
                  <a:lnTo>
                    <a:pt x="358350" y="2535158"/>
                  </a:lnTo>
                  <a:lnTo>
                    <a:pt x="367237" y="2531350"/>
                  </a:lnTo>
                  <a:lnTo>
                    <a:pt x="376124" y="2528177"/>
                  </a:lnTo>
                  <a:lnTo>
                    <a:pt x="385646" y="2524687"/>
                  </a:lnTo>
                  <a:lnTo>
                    <a:pt x="394533" y="2521832"/>
                  </a:lnTo>
                  <a:lnTo>
                    <a:pt x="403737" y="2518976"/>
                  </a:lnTo>
                  <a:lnTo>
                    <a:pt x="396120" y="2426327"/>
                  </a:lnTo>
                  <a:lnTo>
                    <a:pt x="552279" y="2413000"/>
                  </a:lnTo>
                  <a:close/>
                  <a:moveTo>
                    <a:pt x="1753153" y="2246313"/>
                  </a:moveTo>
                  <a:lnTo>
                    <a:pt x="1813988" y="2246313"/>
                  </a:lnTo>
                  <a:lnTo>
                    <a:pt x="1817474" y="2246631"/>
                  </a:lnTo>
                  <a:lnTo>
                    <a:pt x="1820959" y="2247583"/>
                  </a:lnTo>
                  <a:lnTo>
                    <a:pt x="1823811" y="2248536"/>
                  </a:lnTo>
                  <a:lnTo>
                    <a:pt x="1826346" y="2250441"/>
                  </a:lnTo>
                  <a:lnTo>
                    <a:pt x="1828564" y="2252346"/>
                  </a:lnTo>
                  <a:lnTo>
                    <a:pt x="1830148" y="2254886"/>
                  </a:lnTo>
                  <a:lnTo>
                    <a:pt x="1831415" y="2257426"/>
                  </a:lnTo>
                  <a:lnTo>
                    <a:pt x="1831732" y="2259966"/>
                  </a:lnTo>
                  <a:lnTo>
                    <a:pt x="1831732" y="2310766"/>
                  </a:lnTo>
                  <a:lnTo>
                    <a:pt x="1842188" y="2312036"/>
                  </a:lnTo>
                  <a:lnTo>
                    <a:pt x="1852011" y="2313623"/>
                  </a:lnTo>
                  <a:lnTo>
                    <a:pt x="1862467" y="2315528"/>
                  </a:lnTo>
                  <a:lnTo>
                    <a:pt x="1871973" y="2317751"/>
                  </a:lnTo>
                  <a:lnTo>
                    <a:pt x="1880528" y="2319973"/>
                  </a:lnTo>
                  <a:lnTo>
                    <a:pt x="1889400" y="2322513"/>
                  </a:lnTo>
                  <a:lnTo>
                    <a:pt x="1897955" y="2325371"/>
                  </a:lnTo>
                  <a:lnTo>
                    <a:pt x="1907460" y="2328863"/>
                  </a:lnTo>
                  <a:lnTo>
                    <a:pt x="1916332" y="2332673"/>
                  </a:lnTo>
                  <a:lnTo>
                    <a:pt x="1925204" y="2336801"/>
                  </a:lnTo>
                  <a:lnTo>
                    <a:pt x="1934393" y="2341246"/>
                  </a:lnTo>
                  <a:lnTo>
                    <a:pt x="1942948" y="2345691"/>
                  </a:lnTo>
                  <a:lnTo>
                    <a:pt x="1951503" y="2350771"/>
                  </a:lnTo>
                  <a:lnTo>
                    <a:pt x="1960058" y="2355851"/>
                  </a:lnTo>
                  <a:lnTo>
                    <a:pt x="1967662" y="2361566"/>
                  </a:lnTo>
                  <a:lnTo>
                    <a:pt x="1975267" y="2367281"/>
                  </a:lnTo>
                  <a:lnTo>
                    <a:pt x="1982238" y="2372996"/>
                  </a:lnTo>
                  <a:lnTo>
                    <a:pt x="1988575" y="2379346"/>
                  </a:lnTo>
                  <a:lnTo>
                    <a:pt x="1994278" y="2385378"/>
                  </a:lnTo>
                  <a:lnTo>
                    <a:pt x="1999665" y="2392046"/>
                  </a:lnTo>
                  <a:lnTo>
                    <a:pt x="2002199" y="2396491"/>
                  </a:lnTo>
                  <a:lnTo>
                    <a:pt x="2004100" y="2401253"/>
                  </a:lnTo>
                  <a:lnTo>
                    <a:pt x="2005051" y="2406016"/>
                  </a:lnTo>
                  <a:lnTo>
                    <a:pt x="2005685" y="2411413"/>
                  </a:lnTo>
                  <a:lnTo>
                    <a:pt x="2005051" y="2416493"/>
                  </a:lnTo>
                  <a:lnTo>
                    <a:pt x="2003784" y="2421891"/>
                  </a:lnTo>
                  <a:lnTo>
                    <a:pt x="2001566" y="2427288"/>
                  </a:lnTo>
                  <a:lnTo>
                    <a:pt x="1998397" y="2432368"/>
                  </a:lnTo>
                  <a:lnTo>
                    <a:pt x="1996179" y="2435543"/>
                  </a:lnTo>
                  <a:lnTo>
                    <a:pt x="1993961" y="2438401"/>
                  </a:lnTo>
                  <a:lnTo>
                    <a:pt x="1991426" y="2441576"/>
                  </a:lnTo>
                  <a:lnTo>
                    <a:pt x="1988575" y="2444433"/>
                  </a:lnTo>
                  <a:lnTo>
                    <a:pt x="1985406" y="2447291"/>
                  </a:lnTo>
                  <a:lnTo>
                    <a:pt x="1982238" y="2449831"/>
                  </a:lnTo>
                  <a:lnTo>
                    <a:pt x="1978435" y="2452688"/>
                  </a:lnTo>
                  <a:lnTo>
                    <a:pt x="1974633" y="2454911"/>
                  </a:lnTo>
                  <a:lnTo>
                    <a:pt x="1971148" y="2457133"/>
                  </a:lnTo>
                  <a:lnTo>
                    <a:pt x="1967029" y="2459038"/>
                  </a:lnTo>
                  <a:lnTo>
                    <a:pt x="1962910" y="2460626"/>
                  </a:lnTo>
                  <a:lnTo>
                    <a:pt x="1958790" y="2462213"/>
                  </a:lnTo>
                  <a:lnTo>
                    <a:pt x="1954671" y="2463483"/>
                  </a:lnTo>
                  <a:lnTo>
                    <a:pt x="1950235" y="2464118"/>
                  </a:lnTo>
                  <a:lnTo>
                    <a:pt x="1945799" y="2464753"/>
                  </a:lnTo>
                  <a:lnTo>
                    <a:pt x="1941364" y="2464753"/>
                  </a:lnTo>
                  <a:lnTo>
                    <a:pt x="1936294" y="2464753"/>
                  </a:lnTo>
                  <a:lnTo>
                    <a:pt x="1931541" y="2464118"/>
                  </a:lnTo>
                  <a:lnTo>
                    <a:pt x="1926471" y="2462531"/>
                  </a:lnTo>
                  <a:lnTo>
                    <a:pt x="1922035" y="2460626"/>
                  </a:lnTo>
                  <a:lnTo>
                    <a:pt x="1917916" y="2458403"/>
                  </a:lnTo>
                  <a:lnTo>
                    <a:pt x="1914431" y="2455546"/>
                  </a:lnTo>
                  <a:lnTo>
                    <a:pt x="1910946" y="2452688"/>
                  </a:lnTo>
                  <a:lnTo>
                    <a:pt x="1908094" y="2448878"/>
                  </a:lnTo>
                  <a:lnTo>
                    <a:pt x="1904925" y="2445068"/>
                  </a:lnTo>
                  <a:lnTo>
                    <a:pt x="1903341" y="2443798"/>
                  </a:lnTo>
                  <a:lnTo>
                    <a:pt x="1897004" y="2438401"/>
                  </a:lnTo>
                  <a:lnTo>
                    <a:pt x="1890667" y="2433638"/>
                  </a:lnTo>
                  <a:lnTo>
                    <a:pt x="1883696" y="2429193"/>
                  </a:lnTo>
                  <a:lnTo>
                    <a:pt x="1876092" y="2424431"/>
                  </a:lnTo>
                  <a:lnTo>
                    <a:pt x="1868804" y="2419986"/>
                  </a:lnTo>
                  <a:lnTo>
                    <a:pt x="1861200" y="2415858"/>
                  </a:lnTo>
                  <a:lnTo>
                    <a:pt x="1853912" y="2412366"/>
                  </a:lnTo>
                  <a:lnTo>
                    <a:pt x="1847258" y="2409508"/>
                  </a:lnTo>
                  <a:lnTo>
                    <a:pt x="1840921" y="2407286"/>
                  </a:lnTo>
                  <a:lnTo>
                    <a:pt x="1834267" y="2405381"/>
                  </a:lnTo>
                  <a:lnTo>
                    <a:pt x="1827296" y="2403793"/>
                  </a:lnTo>
                  <a:lnTo>
                    <a:pt x="1820642" y="2402523"/>
                  </a:lnTo>
                  <a:lnTo>
                    <a:pt x="1813355" y="2401253"/>
                  </a:lnTo>
                  <a:lnTo>
                    <a:pt x="1806384" y="2400301"/>
                  </a:lnTo>
                  <a:lnTo>
                    <a:pt x="1799730" y="2399666"/>
                  </a:lnTo>
                  <a:lnTo>
                    <a:pt x="1792759" y="2399348"/>
                  </a:lnTo>
                  <a:lnTo>
                    <a:pt x="1786105" y="2399031"/>
                  </a:lnTo>
                  <a:lnTo>
                    <a:pt x="1776917" y="2399348"/>
                  </a:lnTo>
                  <a:lnTo>
                    <a:pt x="1767094" y="2400301"/>
                  </a:lnTo>
                  <a:lnTo>
                    <a:pt x="1756321" y="2401571"/>
                  </a:lnTo>
                  <a:lnTo>
                    <a:pt x="1745548" y="2404428"/>
                  </a:lnTo>
                  <a:lnTo>
                    <a:pt x="1740162" y="2405698"/>
                  </a:lnTo>
                  <a:lnTo>
                    <a:pt x="1734458" y="2407603"/>
                  </a:lnTo>
                  <a:lnTo>
                    <a:pt x="1729072" y="2409826"/>
                  </a:lnTo>
                  <a:lnTo>
                    <a:pt x="1723368" y="2412048"/>
                  </a:lnTo>
                  <a:lnTo>
                    <a:pt x="1717982" y="2414906"/>
                  </a:lnTo>
                  <a:lnTo>
                    <a:pt x="1712279" y="2418081"/>
                  </a:lnTo>
                  <a:lnTo>
                    <a:pt x="1706575" y="2421256"/>
                  </a:lnTo>
                  <a:lnTo>
                    <a:pt x="1701506" y="2425383"/>
                  </a:lnTo>
                  <a:lnTo>
                    <a:pt x="1698337" y="2427923"/>
                  </a:lnTo>
                  <a:lnTo>
                    <a:pt x="1695168" y="2431416"/>
                  </a:lnTo>
                  <a:lnTo>
                    <a:pt x="1692634" y="2434908"/>
                  </a:lnTo>
                  <a:lnTo>
                    <a:pt x="1690415" y="2438401"/>
                  </a:lnTo>
                  <a:lnTo>
                    <a:pt x="1688514" y="2442211"/>
                  </a:lnTo>
                  <a:lnTo>
                    <a:pt x="1686930" y="2446338"/>
                  </a:lnTo>
                  <a:lnTo>
                    <a:pt x="1686296" y="2450783"/>
                  </a:lnTo>
                  <a:lnTo>
                    <a:pt x="1685662" y="2455228"/>
                  </a:lnTo>
                  <a:lnTo>
                    <a:pt x="1685346" y="2459673"/>
                  </a:lnTo>
                  <a:lnTo>
                    <a:pt x="1685346" y="2464118"/>
                  </a:lnTo>
                  <a:lnTo>
                    <a:pt x="1685662" y="2468563"/>
                  </a:lnTo>
                  <a:lnTo>
                    <a:pt x="1686296" y="2473008"/>
                  </a:lnTo>
                  <a:lnTo>
                    <a:pt x="1687880" y="2477136"/>
                  </a:lnTo>
                  <a:lnTo>
                    <a:pt x="1689148" y="2481581"/>
                  </a:lnTo>
                  <a:lnTo>
                    <a:pt x="1691366" y="2485708"/>
                  </a:lnTo>
                  <a:lnTo>
                    <a:pt x="1693584" y="2489518"/>
                  </a:lnTo>
                  <a:lnTo>
                    <a:pt x="1698654" y="2495233"/>
                  </a:lnTo>
                  <a:lnTo>
                    <a:pt x="1703723" y="2500631"/>
                  </a:lnTo>
                  <a:lnTo>
                    <a:pt x="1709427" y="2505076"/>
                  </a:lnTo>
                  <a:lnTo>
                    <a:pt x="1715130" y="2508568"/>
                  </a:lnTo>
                  <a:lnTo>
                    <a:pt x="1721784" y="2512378"/>
                  </a:lnTo>
                  <a:lnTo>
                    <a:pt x="1729389" y="2515871"/>
                  </a:lnTo>
                  <a:lnTo>
                    <a:pt x="1745865" y="2522538"/>
                  </a:lnTo>
                  <a:lnTo>
                    <a:pt x="1750618" y="2524443"/>
                  </a:lnTo>
                  <a:lnTo>
                    <a:pt x="1778501" y="2534603"/>
                  </a:lnTo>
                  <a:lnTo>
                    <a:pt x="1797829" y="2542223"/>
                  </a:lnTo>
                  <a:lnTo>
                    <a:pt x="1816523" y="2549208"/>
                  </a:lnTo>
                  <a:lnTo>
                    <a:pt x="1827613" y="2553336"/>
                  </a:lnTo>
                  <a:lnTo>
                    <a:pt x="1854546" y="2562861"/>
                  </a:lnTo>
                  <a:lnTo>
                    <a:pt x="1868804" y="2568258"/>
                  </a:lnTo>
                  <a:lnTo>
                    <a:pt x="1882746" y="2573656"/>
                  </a:lnTo>
                  <a:lnTo>
                    <a:pt x="1897004" y="2579688"/>
                  </a:lnTo>
                  <a:lnTo>
                    <a:pt x="1911262" y="2585721"/>
                  </a:lnTo>
                  <a:lnTo>
                    <a:pt x="1925204" y="2592388"/>
                  </a:lnTo>
                  <a:lnTo>
                    <a:pt x="1938512" y="2599373"/>
                  </a:lnTo>
                  <a:lnTo>
                    <a:pt x="1951503" y="2606676"/>
                  </a:lnTo>
                  <a:lnTo>
                    <a:pt x="1964177" y="2614613"/>
                  </a:lnTo>
                  <a:lnTo>
                    <a:pt x="1969563" y="2618741"/>
                  </a:lnTo>
                  <a:lnTo>
                    <a:pt x="1975584" y="2622868"/>
                  </a:lnTo>
                  <a:lnTo>
                    <a:pt x="1980653" y="2627313"/>
                  </a:lnTo>
                  <a:lnTo>
                    <a:pt x="1986040" y="2631758"/>
                  </a:lnTo>
                  <a:lnTo>
                    <a:pt x="1990793" y="2636203"/>
                  </a:lnTo>
                  <a:lnTo>
                    <a:pt x="1995229" y="2640966"/>
                  </a:lnTo>
                  <a:lnTo>
                    <a:pt x="1999665" y="2645728"/>
                  </a:lnTo>
                  <a:lnTo>
                    <a:pt x="2003467" y="2651126"/>
                  </a:lnTo>
                  <a:lnTo>
                    <a:pt x="2006952" y="2656206"/>
                  </a:lnTo>
                  <a:lnTo>
                    <a:pt x="2010438" y="2661286"/>
                  </a:lnTo>
                  <a:lnTo>
                    <a:pt x="2012972" y="2667001"/>
                  </a:lnTo>
                  <a:lnTo>
                    <a:pt x="2015507" y="2672398"/>
                  </a:lnTo>
                  <a:lnTo>
                    <a:pt x="2017408" y="2677796"/>
                  </a:lnTo>
                  <a:lnTo>
                    <a:pt x="2019309" y="2682876"/>
                  </a:lnTo>
                  <a:lnTo>
                    <a:pt x="2020260" y="2688273"/>
                  </a:lnTo>
                  <a:lnTo>
                    <a:pt x="2021844" y="2693671"/>
                  </a:lnTo>
                  <a:lnTo>
                    <a:pt x="2022478" y="2699068"/>
                  </a:lnTo>
                  <a:lnTo>
                    <a:pt x="2023429" y="2704148"/>
                  </a:lnTo>
                  <a:lnTo>
                    <a:pt x="2023745" y="2709546"/>
                  </a:lnTo>
                  <a:lnTo>
                    <a:pt x="2024062" y="2714943"/>
                  </a:lnTo>
                  <a:lnTo>
                    <a:pt x="2024062" y="2720023"/>
                  </a:lnTo>
                  <a:lnTo>
                    <a:pt x="2024062" y="2725738"/>
                  </a:lnTo>
                  <a:lnTo>
                    <a:pt x="2023429" y="2730818"/>
                  </a:lnTo>
                  <a:lnTo>
                    <a:pt x="2022478" y="2736216"/>
                  </a:lnTo>
                  <a:lnTo>
                    <a:pt x="2021844" y="2741296"/>
                  </a:lnTo>
                  <a:lnTo>
                    <a:pt x="2020894" y="2746376"/>
                  </a:lnTo>
                  <a:lnTo>
                    <a:pt x="2019309" y="2751773"/>
                  </a:lnTo>
                  <a:lnTo>
                    <a:pt x="2017725" y="2756853"/>
                  </a:lnTo>
                  <a:lnTo>
                    <a:pt x="2014240" y="2767331"/>
                  </a:lnTo>
                  <a:lnTo>
                    <a:pt x="2009170" y="2777173"/>
                  </a:lnTo>
                  <a:lnTo>
                    <a:pt x="2004100" y="2787016"/>
                  </a:lnTo>
                  <a:lnTo>
                    <a:pt x="1997763" y="2796223"/>
                  </a:lnTo>
                  <a:lnTo>
                    <a:pt x="1990476" y="2805431"/>
                  </a:lnTo>
                  <a:lnTo>
                    <a:pt x="1982554" y="2814003"/>
                  </a:lnTo>
                  <a:lnTo>
                    <a:pt x="1973683" y="2822576"/>
                  </a:lnTo>
                  <a:lnTo>
                    <a:pt x="1964177" y="2830513"/>
                  </a:lnTo>
                  <a:lnTo>
                    <a:pt x="1958474" y="2834641"/>
                  </a:lnTo>
                  <a:lnTo>
                    <a:pt x="1952137" y="2838768"/>
                  </a:lnTo>
                  <a:lnTo>
                    <a:pt x="1945799" y="2842261"/>
                  </a:lnTo>
                  <a:lnTo>
                    <a:pt x="1938829" y="2845753"/>
                  </a:lnTo>
                  <a:lnTo>
                    <a:pt x="1931541" y="2848928"/>
                  </a:lnTo>
                  <a:lnTo>
                    <a:pt x="1923937" y="2852421"/>
                  </a:lnTo>
                  <a:lnTo>
                    <a:pt x="1915698" y="2854961"/>
                  </a:lnTo>
                  <a:lnTo>
                    <a:pt x="1907777" y="2857818"/>
                  </a:lnTo>
                  <a:lnTo>
                    <a:pt x="1899222" y="2860041"/>
                  </a:lnTo>
                  <a:lnTo>
                    <a:pt x="1890350" y="2862263"/>
                  </a:lnTo>
                  <a:lnTo>
                    <a:pt x="1880845" y="2864486"/>
                  </a:lnTo>
                  <a:lnTo>
                    <a:pt x="1871656" y="2866391"/>
                  </a:lnTo>
                  <a:lnTo>
                    <a:pt x="1862150" y="2867978"/>
                  </a:lnTo>
                  <a:lnTo>
                    <a:pt x="1852011" y="2869566"/>
                  </a:lnTo>
                  <a:lnTo>
                    <a:pt x="1842188" y="2870201"/>
                  </a:lnTo>
                  <a:lnTo>
                    <a:pt x="1831732" y="2871471"/>
                  </a:lnTo>
                  <a:lnTo>
                    <a:pt x="1831732" y="2918143"/>
                  </a:lnTo>
                  <a:lnTo>
                    <a:pt x="1831415" y="2921001"/>
                  </a:lnTo>
                  <a:lnTo>
                    <a:pt x="1830148" y="2923858"/>
                  </a:lnTo>
                  <a:lnTo>
                    <a:pt x="1828564" y="2926081"/>
                  </a:lnTo>
                  <a:lnTo>
                    <a:pt x="1826346" y="2928303"/>
                  </a:lnTo>
                  <a:lnTo>
                    <a:pt x="1823811" y="2929573"/>
                  </a:lnTo>
                  <a:lnTo>
                    <a:pt x="1820959" y="2931161"/>
                  </a:lnTo>
                  <a:lnTo>
                    <a:pt x="1817474" y="2931796"/>
                  </a:lnTo>
                  <a:lnTo>
                    <a:pt x="1813988" y="2932113"/>
                  </a:lnTo>
                  <a:lnTo>
                    <a:pt x="1753153" y="2932113"/>
                  </a:lnTo>
                  <a:lnTo>
                    <a:pt x="1749350" y="2931796"/>
                  </a:lnTo>
                  <a:lnTo>
                    <a:pt x="1745865" y="2931161"/>
                  </a:lnTo>
                  <a:lnTo>
                    <a:pt x="1743013" y="2929573"/>
                  </a:lnTo>
                  <a:lnTo>
                    <a:pt x="1740478" y="2928303"/>
                  </a:lnTo>
                  <a:lnTo>
                    <a:pt x="1738261" y="2926081"/>
                  </a:lnTo>
                  <a:lnTo>
                    <a:pt x="1736676" y="2923858"/>
                  </a:lnTo>
                  <a:lnTo>
                    <a:pt x="1735726" y="2921001"/>
                  </a:lnTo>
                  <a:lnTo>
                    <a:pt x="1735409" y="2918143"/>
                  </a:lnTo>
                  <a:lnTo>
                    <a:pt x="1735409" y="2867661"/>
                  </a:lnTo>
                  <a:lnTo>
                    <a:pt x="1722418" y="2865438"/>
                  </a:lnTo>
                  <a:lnTo>
                    <a:pt x="1708793" y="2863216"/>
                  </a:lnTo>
                  <a:lnTo>
                    <a:pt x="1696436" y="2860041"/>
                  </a:lnTo>
                  <a:lnTo>
                    <a:pt x="1683444" y="2857183"/>
                  </a:lnTo>
                  <a:lnTo>
                    <a:pt x="1670770" y="2853373"/>
                  </a:lnTo>
                  <a:lnTo>
                    <a:pt x="1658413" y="2849246"/>
                  </a:lnTo>
                  <a:lnTo>
                    <a:pt x="1646689" y="2844801"/>
                  </a:lnTo>
                  <a:lnTo>
                    <a:pt x="1635283" y="2840038"/>
                  </a:lnTo>
                  <a:lnTo>
                    <a:pt x="1624193" y="2834958"/>
                  </a:lnTo>
                  <a:lnTo>
                    <a:pt x="1613420" y="2829243"/>
                  </a:lnTo>
                  <a:lnTo>
                    <a:pt x="1603280" y="2823528"/>
                  </a:lnTo>
                  <a:lnTo>
                    <a:pt x="1594092" y="2816543"/>
                  </a:lnTo>
                  <a:lnTo>
                    <a:pt x="1585220" y="2809876"/>
                  </a:lnTo>
                  <a:lnTo>
                    <a:pt x="1576982" y="2802573"/>
                  </a:lnTo>
                  <a:lnTo>
                    <a:pt x="1569377" y="2794636"/>
                  </a:lnTo>
                  <a:lnTo>
                    <a:pt x="1566209" y="2790826"/>
                  </a:lnTo>
                  <a:lnTo>
                    <a:pt x="1563357" y="2786698"/>
                  </a:lnTo>
                  <a:lnTo>
                    <a:pt x="1560188" y="2782253"/>
                  </a:lnTo>
                  <a:lnTo>
                    <a:pt x="1558287" y="2777173"/>
                  </a:lnTo>
                  <a:lnTo>
                    <a:pt x="1557337" y="2772411"/>
                  </a:lnTo>
                  <a:lnTo>
                    <a:pt x="1557337" y="2767331"/>
                  </a:lnTo>
                  <a:lnTo>
                    <a:pt x="1557654" y="2761933"/>
                  </a:lnTo>
                  <a:lnTo>
                    <a:pt x="1559238" y="2756853"/>
                  </a:lnTo>
                  <a:lnTo>
                    <a:pt x="1561456" y="2751456"/>
                  </a:lnTo>
                  <a:lnTo>
                    <a:pt x="1564308" y="2746058"/>
                  </a:lnTo>
                  <a:lnTo>
                    <a:pt x="1566209" y="2743201"/>
                  </a:lnTo>
                  <a:lnTo>
                    <a:pt x="1568743" y="2740026"/>
                  </a:lnTo>
                  <a:lnTo>
                    <a:pt x="1571278" y="2737168"/>
                  </a:lnTo>
                  <a:lnTo>
                    <a:pt x="1574447" y="2734311"/>
                  </a:lnTo>
                  <a:lnTo>
                    <a:pt x="1577299" y="2731136"/>
                  </a:lnTo>
                  <a:lnTo>
                    <a:pt x="1580784" y="2728596"/>
                  </a:lnTo>
                  <a:lnTo>
                    <a:pt x="1583952" y="2726056"/>
                  </a:lnTo>
                  <a:lnTo>
                    <a:pt x="1587755" y="2723833"/>
                  </a:lnTo>
                  <a:lnTo>
                    <a:pt x="1591874" y="2721611"/>
                  </a:lnTo>
                  <a:lnTo>
                    <a:pt x="1595359" y="2719706"/>
                  </a:lnTo>
                  <a:lnTo>
                    <a:pt x="1599478" y="2717801"/>
                  </a:lnTo>
                  <a:lnTo>
                    <a:pt x="1603914" y="2716531"/>
                  </a:lnTo>
                  <a:lnTo>
                    <a:pt x="1608033" y="2715261"/>
                  </a:lnTo>
                  <a:lnTo>
                    <a:pt x="1612469" y="2714626"/>
                  </a:lnTo>
                  <a:lnTo>
                    <a:pt x="1616905" y="2713673"/>
                  </a:lnTo>
                  <a:lnTo>
                    <a:pt x="1621341" y="2713673"/>
                  </a:lnTo>
                  <a:lnTo>
                    <a:pt x="1626411" y="2713673"/>
                  </a:lnTo>
                  <a:lnTo>
                    <a:pt x="1631480" y="2714943"/>
                  </a:lnTo>
                  <a:lnTo>
                    <a:pt x="1635916" y="2715896"/>
                  </a:lnTo>
                  <a:lnTo>
                    <a:pt x="1640352" y="2717801"/>
                  </a:lnTo>
                  <a:lnTo>
                    <a:pt x="1644471" y="2720023"/>
                  </a:lnTo>
                  <a:lnTo>
                    <a:pt x="1648274" y="2723198"/>
                  </a:lnTo>
                  <a:lnTo>
                    <a:pt x="1651759" y="2726056"/>
                  </a:lnTo>
                  <a:lnTo>
                    <a:pt x="1654928" y="2729866"/>
                  </a:lnTo>
                  <a:lnTo>
                    <a:pt x="1657462" y="2733041"/>
                  </a:lnTo>
                  <a:lnTo>
                    <a:pt x="1658096" y="2733993"/>
                  </a:lnTo>
                  <a:lnTo>
                    <a:pt x="1659364" y="2734946"/>
                  </a:lnTo>
                  <a:lnTo>
                    <a:pt x="1665701" y="2740026"/>
                  </a:lnTo>
                  <a:lnTo>
                    <a:pt x="1671721" y="2744471"/>
                  </a:lnTo>
                  <a:lnTo>
                    <a:pt x="1678692" y="2748598"/>
                  </a:lnTo>
                  <a:lnTo>
                    <a:pt x="1685662" y="2752726"/>
                  </a:lnTo>
                  <a:lnTo>
                    <a:pt x="1692634" y="2756853"/>
                  </a:lnTo>
                  <a:lnTo>
                    <a:pt x="1699921" y="2760346"/>
                  </a:lnTo>
                  <a:lnTo>
                    <a:pt x="1707526" y="2763521"/>
                  </a:lnTo>
                  <a:lnTo>
                    <a:pt x="1714497" y="2766061"/>
                  </a:lnTo>
                  <a:lnTo>
                    <a:pt x="1720834" y="2768283"/>
                  </a:lnTo>
                  <a:lnTo>
                    <a:pt x="1731607" y="2771458"/>
                  </a:lnTo>
                  <a:lnTo>
                    <a:pt x="1742380" y="2773998"/>
                  </a:lnTo>
                  <a:lnTo>
                    <a:pt x="1753153" y="2776221"/>
                  </a:lnTo>
                  <a:lnTo>
                    <a:pt x="1764242" y="2778126"/>
                  </a:lnTo>
                  <a:lnTo>
                    <a:pt x="1775016" y="2779396"/>
                  </a:lnTo>
                  <a:lnTo>
                    <a:pt x="1785789" y="2780666"/>
                  </a:lnTo>
                  <a:lnTo>
                    <a:pt x="1795928" y="2780983"/>
                  </a:lnTo>
                  <a:lnTo>
                    <a:pt x="1806067" y="2781301"/>
                  </a:lnTo>
                  <a:lnTo>
                    <a:pt x="1817157" y="2780983"/>
                  </a:lnTo>
                  <a:lnTo>
                    <a:pt x="1827613" y="2780348"/>
                  </a:lnTo>
                  <a:lnTo>
                    <a:pt x="1837119" y="2778761"/>
                  </a:lnTo>
                  <a:lnTo>
                    <a:pt x="1845991" y="2776856"/>
                  </a:lnTo>
                  <a:lnTo>
                    <a:pt x="1854546" y="2774633"/>
                  </a:lnTo>
                  <a:lnTo>
                    <a:pt x="1862467" y="2771776"/>
                  </a:lnTo>
                  <a:lnTo>
                    <a:pt x="1869121" y="2768283"/>
                  </a:lnTo>
                  <a:lnTo>
                    <a:pt x="1875458" y="2764791"/>
                  </a:lnTo>
                  <a:lnTo>
                    <a:pt x="1879260" y="2761616"/>
                  </a:lnTo>
                  <a:lnTo>
                    <a:pt x="1882429" y="2758441"/>
                  </a:lnTo>
                  <a:lnTo>
                    <a:pt x="1885280" y="2754948"/>
                  </a:lnTo>
                  <a:lnTo>
                    <a:pt x="1888132" y="2751456"/>
                  </a:lnTo>
                  <a:lnTo>
                    <a:pt x="1890350" y="2747646"/>
                  </a:lnTo>
                  <a:lnTo>
                    <a:pt x="1892251" y="2743518"/>
                  </a:lnTo>
                  <a:lnTo>
                    <a:pt x="1893519" y="2739391"/>
                  </a:lnTo>
                  <a:lnTo>
                    <a:pt x="1894786" y="2734946"/>
                  </a:lnTo>
                  <a:lnTo>
                    <a:pt x="1895420" y="2730818"/>
                  </a:lnTo>
                  <a:lnTo>
                    <a:pt x="1895737" y="2726373"/>
                  </a:lnTo>
                  <a:lnTo>
                    <a:pt x="1895420" y="2721928"/>
                  </a:lnTo>
                  <a:lnTo>
                    <a:pt x="1895103" y="2717483"/>
                  </a:lnTo>
                  <a:lnTo>
                    <a:pt x="1893836" y="2713038"/>
                  </a:lnTo>
                  <a:lnTo>
                    <a:pt x="1892885" y="2708911"/>
                  </a:lnTo>
                  <a:lnTo>
                    <a:pt x="1890984" y="2704783"/>
                  </a:lnTo>
                  <a:lnTo>
                    <a:pt x="1888766" y="2700656"/>
                  </a:lnTo>
                  <a:lnTo>
                    <a:pt x="1885280" y="2696211"/>
                  </a:lnTo>
                  <a:lnTo>
                    <a:pt x="1881478" y="2691766"/>
                  </a:lnTo>
                  <a:lnTo>
                    <a:pt x="1876092" y="2687321"/>
                  </a:lnTo>
                  <a:lnTo>
                    <a:pt x="1870705" y="2682876"/>
                  </a:lnTo>
                  <a:lnTo>
                    <a:pt x="1864368" y="2678748"/>
                  </a:lnTo>
                  <a:lnTo>
                    <a:pt x="1857714" y="2674621"/>
                  </a:lnTo>
                  <a:lnTo>
                    <a:pt x="1850110" y="2671128"/>
                  </a:lnTo>
                  <a:lnTo>
                    <a:pt x="1842188" y="2667318"/>
                  </a:lnTo>
                  <a:lnTo>
                    <a:pt x="1817474" y="2657158"/>
                  </a:lnTo>
                  <a:lnTo>
                    <a:pt x="1720517" y="2617471"/>
                  </a:lnTo>
                  <a:lnTo>
                    <a:pt x="1673305" y="2597786"/>
                  </a:lnTo>
                  <a:lnTo>
                    <a:pt x="1644471" y="2585086"/>
                  </a:lnTo>
                  <a:lnTo>
                    <a:pt x="1639085" y="2582546"/>
                  </a:lnTo>
                  <a:lnTo>
                    <a:pt x="1634015" y="2580006"/>
                  </a:lnTo>
                  <a:lnTo>
                    <a:pt x="1624827" y="2574608"/>
                  </a:lnTo>
                  <a:lnTo>
                    <a:pt x="1615638" y="2567623"/>
                  </a:lnTo>
                  <a:lnTo>
                    <a:pt x="1607083" y="2560638"/>
                  </a:lnTo>
                  <a:lnTo>
                    <a:pt x="1598845" y="2552383"/>
                  </a:lnTo>
                  <a:lnTo>
                    <a:pt x="1591874" y="2544446"/>
                  </a:lnTo>
                  <a:lnTo>
                    <a:pt x="1588072" y="2540001"/>
                  </a:lnTo>
                  <a:lnTo>
                    <a:pt x="1585220" y="2534921"/>
                  </a:lnTo>
                  <a:lnTo>
                    <a:pt x="1581734" y="2530476"/>
                  </a:lnTo>
                  <a:lnTo>
                    <a:pt x="1579200" y="2525713"/>
                  </a:lnTo>
                  <a:lnTo>
                    <a:pt x="1576348" y="2520633"/>
                  </a:lnTo>
                  <a:lnTo>
                    <a:pt x="1574130" y="2515236"/>
                  </a:lnTo>
                  <a:lnTo>
                    <a:pt x="1571912" y="2510156"/>
                  </a:lnTo>
                  <a:lnTo>
                    <a:pt x="1570011" y="2505076"/>
                  </a:lnTo>
                  <a:lnTo>
                    <a:pt x="1568110" y="2499678"/>
                  </a:lnTo>
                  <a:lnTo>
                    <a:pt x="1566525" y="2494598"/>
                  </a:lnTo>
                  <a:lnTo>
                    <a:pt x="1565575" y="2488883"/>
                  </a:lnTo>
                  <a:lnTo>
                    <a:pt x="1564624" y="2483803"/>
                  </a:lnTo>
                  <a:lnTo>
                    <a:pt x="1563991" y="2478088"/>
                  </a:lnTo>
                  <a:lnTo>
                    <a:pt x="1563674" y="2473008"/>
                  </a:lnTo>
                  <a:lnTo>
                    <a:pt x="1563357" y="2467293"/>
                  </a:lnTo>
                  <a:lnTo>
                    <a:pt x="1563674" y="2461896"/>
                  </a:lnTo>
                  <a:lnTo>
                    <a:pt x="1563991" y="2456816"/>
                  </a:lnTo>
                  <a:lnTo>
                    <a:pt x="1564308" y="2451101"/>
                  </a:lnTo>
                  <a:lnTo>
                    <a:pt x="1565575" y="2446021"/>
                  </a:lnTo>
                  <a:lnTo>
                    <a:pt x="1566525" y="2440306"/>
                  </a:lnTo>
                  <a:lnTo>
                    <a:pt x="1567793" y="2435226"/>
                  </a:lnTo>
                  <a:lnTo>
                    <a:pt x="1569060" y="2429828"/>
                  </a:lnTo>
                  <a:lnTo>
                    <a:pt x="1570961" y="2424748"/>
                  </a:lnTo>
                  <a:lnTo>
                    <a:pt x="1573179" y="2419668"/>
                  </a:lnTo>
                  <a:lnTo>
                    <a:pt x="1575397" y="2414271"/>
                  </a:lnTo>
                  <a:lnTo>
                    <a:pt x="1577932" y="2409191"/>
                  </a:lnTo>
                  <a:lnTo>
                    <a:pt x="1580784" y="2404428"/>
                  </a:lnTo>
                  <a:lnTo>
                    <a:pt x="1583636" y="2399031"/>
                  </a:lnTo>
                  <a:lnTo>
                    <a:pt x="1586804" y="2394268"/>
                  </a:lnTo>
                  <a:lnTo>
                    <a:pt x="1590290" y="2389506"/>
                  </a:lnTo>
                  <a:lnTo>
                    <a:pt x="1594092" y="2385061"/>
                  </a:lnTo>
                  <a:lnTo>
                    <a:pt x="1598211" y="2379981"/>
                  </a:lnTo>
                  <a:lnTo>
                    <a:pt x="1602013" y="2375536"/>
                  </a:lnTo>
                  <a:lnTo>
                    <a:pt x="1606766" y="2371091"/>
                  </a:lnTo>
                  <a:lnTo>
                    <a:pt x="1611202" y="2367281"/>
                  </a:lnTo>
                  <a:lnTo>
                    <a:pt x="1615955" y="2363153"/>
                  </a:lnTo>
                  <a:lnTo>
                    <a:pt x="1621658" y="2358073"/>
                  </a:lnTo>
                  <a:lnTo>
                    <a:pt x="1627678" y="2353628"/>
                  </a:lnTo>
                  <a:lnTo>
                    <a:pt x="1634015" y="2349818"/>
                  </a:lnTo>
                  <a:lnTo>
                    <a:pt x="1640669" y="2345691"/>
                  </a:lnTo>
                  <a:lnTo>
                    <a:pt x="1647323" y="2341881"/>
                  </a:lnTo>
                  <a:lnTo>
                    <a:pt x="1654294" y="2338071"/>
                  </a:lnTo>
                  <a:lnTo>
                    <a:pt x="1661898" y="2334896"/>
                  </a:lnTo>
                  <a:lnTo>
                    <a:pt x="1669186" y="2331403"/>
                  </a:lnTo>
                  <a:lnTo>
                    <a:pt x="1676790" y="2328546"/>
                  </a:lnTo>
                  <a:lnTo>
                    <a:pt x="1684395" y="2325371"/>
                  </a:lnTo>
                  <a:lnTo>
                    <a:pt x="1692634" y="2322831"/>
                  </a:lnTo>
                  <a:lnTo>
                    <a:pt x="1700872" y="2320608"/>
                  </a:lnTo>
                  <a:lnTo>
                    <a:pt x="1709427" y="2318386"/>
                  </a:lnTo>
                  <a:lnTo>
                    <a:pt x="1717982" y="2316163"/>
                  </a:lnTo>
                  <a:lnTo>
                    <a:pt x="1726220" y="2314893"/>
                  </a:lnTo>
                  <a:lnTo>
                    <a:pt x="1735409" y="2312988"/>
                  </a:lnTo>
                  <a:lnTo>
                    <a:pt x="1735409" y="2259966"/>
                  </a:lnTo>
                  <a:lnTo>
                    <a:pt x="1735726" y="2257426"/>
                  </a:lnTo>
                  <a:lnTo>
                    <a:pt x="1736676" y="2254886"/>
                  </a:lnTo>
                  <a:lnTo>
                    <a:pt x="1738261" y="2252346"/>
                  </a:lnTo>
                  <a:lnTo>
                    <a:pt x="1740478" y="2250441"/>
                  </a:lnTo>
                  <a:lnTo>
                    <a:pt x="1743013" y="2248536"/>
                  </a:lnTo>
                  <a:lnTo>
                    <a:pt x="1745865" y="2247583"/>
                  </a:lnTo>
                  <a:lnTo>
                    <a:pt x="1749350" y="2246631"/>
                  </a:lnTo>
                  <a:lnTo>
                    <a:pt x="1753153" y="2246313"/>
                  </a:lnTo>
                  <a:close/>
                  <a:moveTo>
                    <a:pt x="1796891" y="2159710"/>
                  </a:moveTo>
                  <a:lnTo>
                    <a:pt x="1786093" y="2160028"/>
                  </a:lnTo>
                  <a:lnTo>
                    <a:pt x="1775296" y="2160663"/>
                  </a:lnTo>
                  <a:lnTo>
                    <a:pt x="1764817" y="2161298"/>
                  </a:lnTo>
                  <a:lnTo>
                    <a:pt x="1754337" y="2162251"/>
                  </a:lnTo>
                  <a:lnTo>
                    <a:pt x="1743540" y="2163839"/>
                  </a:lnTo>
                  <a:lnTo>
                    <a:pt x="1733695" y="2165427"/>
                  </a:lnTo>
                  <a:lnTo>
                    <a:pt x="1723216" y="2167332"/>
                  </a:lnTo>
                  <a:lnTo>
                    <a:pt x="1712736" y="2169555"/>
                  </a:lnTo>
                  <a:lnTo>
                    <a:pt x="1702892" y="2171778"/>
                  </a:lnTo>
                  <a:lnTo>
                    <a:pt x="1692730" y="2174318"/>
                  </a:lnTo>
                  <a:lnTo>
                    <a:pt x="1683202" y="2177177"/>
                  </a:lnTo>
                  <a:lnTo>
                    <a:pt x="1673040" y="2180352"/>
                  </a:lnTo>
                  <a:lnTo>
                    <a:pt x="1663513" y="2183528"/>
                  </a:lnTo>
                  <a:lnTo>
                    <a:pt x="1653669" y="2187021"/>
                  </a:lnTo>
                  <a:lnTo>
                    <a:pt x="1644460" y="2190514"/>
                  </a:lnTo>
                  <a:lnTo>
                    <a:pt x="1635250" y="2194643"/>
                  </a:lnTo>
                  <a:lnTo>
                    <a:pt x="1625723" y="2198771"/>
                  </a:lnTo>
                  <a:lnTo>
                    <a:pt x="1616514" y="2203217"/>
                  </a:lnTo>
                  <a:lnTo>
                    <a:pt x="1607622" y="2207663"/>
                  </a:lnTo>
                  <a:lnTo>
                    <a:pt x="1598730" y="2213061"/>
                  </a:lnTo>
                  <a:lnTo>
                    <a:pt x="1589839" y="2217825"/>
                  </a:lnTo>
                  <a:lnTo>
                    <a:pt x="1581264" y="2222906"/>
                  </a:lnTo>
                  <a:lnTo>
                    <a:pt x="1572690" y="2228622"/>
                  </a:lnTo>
                  <a:lnTo>
                    <a:pt x="1564116" y="2234020"/>
                  </a:lnTo>
                  <a:lnTo>
                    <a:pt x="1555859" y="2240054"/>
                  </a:lnTo>
                  <a:lnTo>
                    <a:pt x="1547920" y="2246088"/>
                  </a:lnTo>
                  <a:lnTo>
                    <a:pt x="1539981" y="2252439"/>
                  </a:lnTo>
                  <a:lnTo>
                    <a:pt x="1532042" y="2258473"/>
                  </a:lnTo>
                  <a:lnTo>
                    <a:pt x="1524420" y="2265459"/>
                  </a:lnTo>
                  <a:lnTo>
                    <a:pt x="1517117" y="2272128"/>
                  </a:lnTo>
                  <a:lnTo>
                    <a:pt x="1509495" y="2279114"/>
                  </a:lnTo>
                  <a:lnTo>
                    <a:pt x="1502509" y="2286101"/>
                  </a:lnTo>
                  <a:lnTo>
                    <a:pt x="1495522" y="2293405"/>
                  </a:lnTo>
                  <a:lnTo>
                    <a:pt x="1488853" y="2301026"/>
                  </a:lnTo>
                  <a:lnTo>
                    <a:pt x="1482185" y="2308648"/>
                  </a:lnTo>
                  <a:lnTo>
                    <a:pt x="1475833" y="2316269"/>
                  </a:lnTo>
                  <a:lnTo>
                    <a:pt x="1469482" y="2324526"/>
                  </a:lnTo>
                  <a:lnTo>
                    <a:pt x="1463131" y="2332465"/>
                  </a:lnTo>
                  <a:lnTo>
                    <a:pt x="1457415" y="2340722"/>
                  </a:lnTo>
                  <a:lnTo>
                    <a:pt x="1451698" y="2348978"/>
                  </a:lnTo>
                  <a:lnTo>
                    <a:pt x="1446300" y="2357553"/>
                  </a:lnTo>
                  <a:lnTo>
                    <a:pt x="1440901" y="2366444"/>
                  </a:lnTo>
                  <a:lnTo>
                    <a:pt x="1435820" y="2375019"/>
                  </a:lnTo>
                  <a:lnTo>
                    <a:pt x="1431057" y="2383910"/>
                  </a:lnTo>
                  <a:lnTo>
                    <a:pt x="1426293" y="2393120"/>
                  </a:lnTo>
                  <a:lnTo>
                    <a:pt x="1421847" y="2402012"/>
                  </a:lnTo>
                  <a:lnTo>
                    <a:pt x="1417719" y="2411221"/>
                  </a:lnTo>
                  <a:lnTo>
                    <a:pt x="1413591" y="2421065"/>
                  </a:lnTo>
                  <a:lnTo>
                    <a:pt x="1410098" y="2430592"/>
                  </a:lnTo>
                  <a:lnTo>
                    <a:pt x="1406287" y="2440437"/>
                  </a:lnTo>
                  <a:lnTo>
                    <a:pt x="1403111" y="2449964"/>
                  </a:lnTo>
                  <a:lnTo>
                    <a:pt x="1399936" y="2460126"/>
                  </a:lnTo>
                  <a:lnTo>
                    <a:pt x="1397395" y="2469653"/>
                  </a:lnTo>
                  <a:lnTo>
                    <a:pt x="1394855" y="2480132"/>
                  </a:lnTo>
                  <a:lnTo>
                    <a:pt x="1391996" y="2490294"/>
                  </a:lnTo>
                  <a:lnTo>
                    <a:pt x="1390091" y="2500456"/>
                  </a:lnTo>
                  <a:lnTo>
                    <a:pt x="1388503" y="2510936"/>
                  </a:lnTo>
                  <a:lnTo>
                    <a:pt x="1386598" y="2521416"/>
                  </a:lnTo>
                  <a:lnTo>
                    <a:pt x="1385328" y="2532213"/>
                  </a:lnTo>
                  <a:lnTo>
                    <a:pt x="1384375" y="2542692"/>
                  </a:lnTo>
                  <a:lnTo>
                    <a:pt x="1383422" y="2553172"/>
                  </a:lnTo>
                  <a:lnTo>
                    <a:pt x="1382787" y="2564604"/>
                  </a:lnTo>
                  <a:lnTo>
                    <a:pt x="1382787" y="2575401"/>
                  </a:lnTo>
                  <a:lnTo>
                    <a:pt x="1382787" y="2585881"/>
                  </a:lnTo>
                  <a:lnTo>
                    <a:pt x="1382787" y="2596678"/>
                  </a:lnTo>
                  <a:lnTo>
                    <a:pt x="1383422" y="2607475"/>
                  </a:lnTo>
                  <a:lnTo>
                    <a:pt x="1384375" y="2617955"/>
                  </a:lnTo>
                  <a:lnTo>
                    <a:pt x="1385328" y="2628434"/>
                  </a:lnTo>
                  <a:lnTo>
                    <a:pt x="1386598" y="2638914"/>
                  </a:lnTo>
                  <a:lnTo>
                    <a:pt x="1388503" y="2649076"/>
                  </a:lnTo>
                  <a:lnTo>
                    <a:pt x="1390091" y="2659556"/>
                  </a:lnTo>
                  <a:lnTo>
                    <a:pt x="1391996" y="2669718"/>
                  </a:lnTo>
                  <a:lnTo>
                    <a:pt x="1394855" y="2680197"/>
                  </a:lnTo>
                  <a:lnTo>
                    <a:pt x="1397077" y="2690042"/>
                  </a:lnTo>
                  <a:lnTo>
                    <a:pt x="1399936" y="2699886"/>
                  </a:lnTo>
                  <a:lnTo>
                    <a:pt x="1402794" y="2709731"/>
                  </a:lnTo>
                  <a:lnTo>
                    <a:pt x="1406287" y="2719575"/>
                  </a:lnTo>
                  <a:lnTo>
                    <a:pt x="1409462" y="2729102"/>
                  </a:lnTo>
                  <a:lnTo>
                    <a:pt x="1413591" y="2738312"/>
                  </a:lnTo>
                  <a:lnTo>
                    <a:pt x="1417402" y="2748156"/>
                  </a:lnTo>
                  <a:lnTo>
                    <a:pt x="1421847" y="2757048"/>
                  </a:lnTo>
                  <a:lnTo>
                    <a:pt x="1425976" y="2766257"/>
                  </a:lnTo>
                  <a:lnTo>
                    <a:pt x="1430739" y="2775149"/>
                  </a:lnTo>
                  <a:lnTo>
                    <a:pt x="1435503" y="2784041"/>
                  </a:lnTo>
                  <a:lnTo>
                    <a:pt x="1440266" y="2792932"/>
                  </a:lnTo>
                  <a:lnTo>
                    <a:pt x="1445982" y="2801507"/>
                  </a:lnTo>
                  <a:lnTo>
                    <a:pt x="1451063" y="2810081"/>
                  </a:lnTo>
                  <a:lnTo>
                    <a:pt x="1456779" y="2818655"/>
                  </a:lnTo>
                  <a:lnTo>
                    <a:pt x="1462813" y="2826912"/>
                  </a:lnTo>
                  <a:lnTo>
                    <a:pt x="1468529" y="2834851"/>
                  </a:lnTo>
                  <a:lnTo>
                    <a:pt x="1474881" y="2842790"/>
                  </a:lnTo>
                  <a:lnTo>
                    <a:pt x="1481549" y="2850729"/>
                  </a:lnTo>
                  <a:lnTo>
                    <a:pt x="1487901" y="2858351"/>
                  </a:lnTo>
                  <a:lnTo>
                    <a:pt x="1494887" y="2865972"/>
                  </a:lnTo>
                  <a:lnTo>
                    <a:pt x="1501873" y="2873276"/>
                  </a:lnTo>
                  <a:lnTo>
                    <a:pt x="1509177" y="2880262"/>
                  </a:lnTo>
                  <a:lnTo>
                    <a:pt x="1516164" y="2887249"/>
                  </a:lnTo>
                  <a:lnTo>
                    <a:pt x="1524103" y="2894235"/>
                  </a:lnTo>
                  <a:lnTo>
                    <a:pt x="1531407" y="2900904"/>
                  </a:lnTo>
                  <a:lnTo>
                    <a:pt x="1539346" y="2907255"/>
                  </a:lnTo>
                  <a:lnTo>
                    <a:pt x="1546968" y="2913289"/>
                  </a:lnTo>
                  <a:lnTo>
                    <a:pt x="1555224" y="2919323"/>
                  </a:lnTo>
                  <a:lnTo>
                    <a:pt x="1563481" y="2925356"/>
                  </a:lnTo>
                  <a:lnTo>
                    <a:pt x="1572055" y="2930755"/>
                  </a:lnTo>
                  <a:lnTo>
                    <a:pt x="1580629" y="2936471"/>
                  </a:lnTo>
                  <a:lnTo>
                    <a:pt x="1589203" y="2941552"/>
                  </a:lnTo>
                  <a:lnTo>
                    <a:pt x="1598095" y="2946951"/>
                  </a:lnTo>
                  <a:lnTo>
                    <a:pt x="1606987" y="2951714"/>
                  </a:lnTo>
                  <a:lnTo>
                    <a:pt x="1615879" y="2956478"/>
                  </a:lnTo>
                  <a:lnTo>
                    <a:pt x="1625088" y="2960606"/>
                  </a:lnTo>
                  <a:lnTo>
                    <a:pt x="1634298" y="2965052"/>
                  </a:lnTo>
                  <a:lnTo>
                    <a:pt x="1643824" y="2969180"/>
                  </a:lnTo>
                  <a:lnTo>
                    <a:pt x="1653351" y="2972991"/>
                  </a:lnTo>
                  <a:lnTo>
                    <a:pt x="1662878" y="2976167"/>
                  </a:lnTo>
                  <a:lnTo>
                    <a:pt x="1672723" y="2979660"/>
                  </a:lnTo>
                  <a:lnTo>
                    <a:pt x="1682567" y="2982518"/>
                  </a:lnTo>
                  <a:lnTo>
                    <a:pt x="1692730" y="2985376"/>
                  </a:lnTo>
                  <a:lnTo>
                    <a:pt x="1702892" y="2988234"/>
                  </a:lnTo>
                  <a:lnTo>
                    <a:pt x="1713054" y="2990457"/>
                  </a:lnTo>
                  <a:lnTo>
                    <a:pt x="1723216" y="2992680"/>
                  </a:lnTo>
                  <a:lnTo>
                    <a:pt x="1733695" y="2994585"/>
                  </a:lnTo>
                  <a:lnTo>
                    <a:pt x="1744493" y="2995856"/>
                  </a:lnTo>
                  <a:lnTo>
                    <a:pt x="1754655" y="2997443"/>
                  </a:lnTo>
                  <a:lnTo>
                    <a:pt x="1765452" y="2998396"/>
                  </a:lnTo>
                  <a:lnTo>
                    <a:pt x="1776249" y="2999349"/>
                  </a:lnTo>
                  <a:lnTo>
                    <a:pt x="1787046" y="2999666"/>
                  </a:lnTo>
                  <a:lnTo>
                    <a:pt x="1797843" y="2999984"/>
                  </a:lnTo>
                  <a:lnTo>
                    <a:pt x="1808958" y="2999984"/>
                  </a:lnTo>
                  <a:lnTo>
                    <a:pt x="1819438" y="2999666"/>
                  </a:lnTo>
                  <a:lnTo>
                    <a:pt x="1830235" y="2999349"/>
                  </a:lnTo>
                  <a:lnTo>
                    <a:pt x="1841032" y="2998396"/>
                  </a:lnTo>
                  <a:lnTo>
                    <a:pt x="1851512" y="2997443"/>
                  </a:lnTo>
                  <a:lnTo>
                    <a:pt x="1861674" y="2995856"/>
                  </a:lnTo>
                  <a:lnTo>
                    <a:pt x="1872153" y="2994585"/>
                  </a:lnTo>
                  <a:lnTo>
                    <a:pt x="1882633" y="2992680"/>
                  </a:lnTo>
                  <a:lnTo>
                    <a:pt x="1892795" y="2990457"/>
                  </a:lnTo>
                  <a:lnTo>
                    <a:pt x="1902639" y="2988234"/>
                  </a:lnTo>
                  <a:lnTo>
                    <a:pt x="1912801" y="2985376"/>
                  </a:lnTo>
                  <a:lnTo>
                    <a:pt x="1922646" y="2982836"/>
                  </a:lnTo>
                  <a:lnTo>
                    <a:pt x="1932490" y="2979660"/>
                  </a:lnTo>
                  <a:lnTo>
                    <a:pt x="1942017" y="2976484"/>
                  </a:lnTo>
                  <a:lnTo>
                    <a:pt x="1951862" y="2972991"/>
                  </a:lnTo>
                  <a:lnTo>
                    <a:pt x="1961389" y="2969180"/>
                  </a:lnTo>
                  <a:lnTo>
                    <a:pt x="1970598" y="2965052"/>
                  </a:lnTo>
                  <a:lnTo>
                    <a:pt x="1980125" y="2960924"/>
                  </a:lnTo>
                  <a:lnTo>
                    <a:pt x="1989334" y="2956478"/>
                  </a:lnTo>
                  <a:lnTo>
                    <a:pt x="1998226" y="2952032"/>
                  </a:lnTo>
                  <a:lnTo>
                    <a:pt x="2007118" y="2947268"/>
                  </a:lnTo>
                  <a:lnTo>
                    <a:pt x="2016010" y="2942187"/>
                  </a:lnTo>
                  <a:lnTo>
                    <a:pt x="2024584" y="2936789"/>
                  </a:lnTo>
                  <a:lnTo>
                    <a:pt x="2033158" y="2931390"/>
                  </a:lnTo>
                  <a:lnTo>
                    <a:pt x="2041415" y="2925674"/>
                  </a:lnTo>
                  <a:lnTo>
                    <a:pt x="2049354" y="2919640"/>
                  </a:lnTo>
                  <a:lnTo>
                    <a:pt x="2057610" y="2913924"/>
                  </a:lnTo>
                  <a:lnTo>
                    <a:pt x="2065867" y="2907573"/>
                  </a:lnTo>
                  <a:lnTo>
                    <a:pt x="2073489" y="2901222"/>
                  </a:lnTo>
                  <a:lnTo>
                    <a:pt x="2081110" y="2894553"/>
                  </a:lnTo>
                  <a:lnTo>
                    <a:pt x="2088414" y="2887884"/>
                  </a:lnTo>
                  <a:lnTo>
                    <a:pt x="2096036" y="2880580"/>
                  </a:lnTo>
                  <a:lnTo>
                    <a:pt x="2103022" y="2873594"/>
                  </a:lnTo>
                  <a:lnTo>
                    <a:pt x="2110008" y="2866290"/>
                  </a:lnTo>
                  <a:lnTo>
                    <a:pt x="2116677" y="2858668"/>
                  </a:lnTo>
                  <a:lnTo>
                    <a:pt x="2123346" y="2851364"/>
                  </a:lnTo>
                  <a:lnTo>
                    <a:pt x="2130015" y="2843425"/>
                  </a:lnTo>
                  <a:lnTo>
                    <a:pt x="2136049" y="2835804"/>
                  </a:lnTo>
                  <a:lnTo>
                    <a:pt x="2142400" y="2827547"/>
                  </a:lnTo>
                  <a:lnTo>
                    <a:pt x="2148434" y="2819290"/>
                  </a:lnTo>
                  <a:lnTo>
                    <a:pt x="2153832" y="2810716"/>
                  </a:lnTo>
                  <a:lnTo>
                    <a:pt x="2159548" y="2802459"/>
                  </a:lnTo>
                  <a:lnTo>
                    <a:pt x="2164629" y="2793885"/>
                  </a:lnTo>
                  <a:lnTo>
                    <a:pt x="2169393" y="2784993"/>
                  </a:lnTo>
                  <a:lnTo>
                    <a:pt x="2174474" y="2775784"/>
                  </a:lnTo>
                  <a:lnTo>
                    <a:pt x="2179237" y="2766892"/>
                  </a:lnTo>
                  <a:lnTo>
                    <a:pt x="2183683" y="2757683"/>
                  </a:lnTo>
                  <a:lnTo>
                    <a:pt x="2187811" y="2748474"/>
                  </a:lnTo>
                  <a:lnTo>
                    <a:pt x="2191622" y="2739264"/>
                  </a:lnTo>
                  <a:lnTo>
                    <a:pt x="2195433" y="2729420"/>
                  </a:lnTo>
                  <a:lnTo>
                    <a:pt x="2199244" y="2719893"/>
                  </a:lnTo>
                  <a:lnTo>
                    <a:pt x="2202102" y="2710048"/>
                  </a:lnTo>
                  <a:lnTo>
                    <a:pt x="2205595" y="2700204"/>
                  </a:lnTo>
                  <a:lnTo>
                    <a:pt x="2208136" y="2690042"/>
                  </a:lnTo>
                  <a:lnTo>
                    <a:pt x="2210676" y="2680197"/>
                  </a:lnTo>
                  <a:lnTo>
                    <a:pt x="2213217" y="2669718"/>
                  </a:lnTo>
                  <a:lnTo>
                    <a:pt x="2215122" y="2659556"/>
                  </a:lnTo>
                  <a:lnTo>
                    <a:pt x="2217027" y="2649076"/>
                  </a:lnTo>
                  <a:lnTo>
                    <a:pt x="2218615" y="2638279"/>
                  </a:lnTo>
                  <a:lnTo>
                    <a:pt x="2219885" y="2628117"/>
                  </a:lnTo>
                  <a:lnTo>
                    <a:pt x="2221156" y="2617320"/>
                  </a:lnTo>
                  <a:lnTo>
                    <a:pt x="2221791" y="2606523"/>
                  </a:lnTo>
                  <a:lnTo>
                    <a:pt x="2222743" y="2595725"/>
                  </a:lnTo>
                  <a:lnTo>
                    <a:pt x="2222743" y="2584611"/>
                  </a:lnTo>
                  <a:lnTo>
                    <a:pt x="2222743" y="2573814"/>
                  </a:lnTo>
                  <a:lnTo>
                    <a:pt x="2222743" y="2563016"/>
                  </a:lnTo>
                  <a:lnTo>
                    <a:pt x="2221791" y="2552537"/>
                  </a:lnTo>
                  <a:lnTo>
                    <a:pt x="2221156" y="2541740"/>
                  </a:lnTo>
                  <a:lnTo>
                    <a:pt x="2219885" y="2531260"/>
                  </a:lnTo>
                  <a:lnTo>
                    <a:pt x="2218933" y="2521098"/>
                  </a:lnTo>
                  <a:lnTo>
                    <a:pt x="2217027" y="2510618"/>
                  </a:lnTo>
                  <a:lnTo>
                    <a:pt x="2215122" y="2500139"/>
                  </a:lnTo>
                  <a:lnTo>
                    <a:pt x="2213217" y="2490294"/>
                  </a:lnTo>
                  <a:lnTo>
                    <a:pt x="2210994" y="2479815"/>
                  </a:lnTo>
                  <a:lnTo>
                    <a:pt x="2208453" y="2469970"/>
                  </a:lnTo>
                  <a:lnTo>
                    <a:pt x="2205595" y="2460126"/>
                  </a:lnTo>
                  <a:lnTo>
                    <a:pt x="2202419" y="2449964"/>
                  </a:lnTo>
                  <a:lnTo>
                    <a:pt x="2199244" y="2440437"/>
                  </a:lnTo>
                  <a:lnTo>
                    <a:pt x="2195751" y="2430910"/>
                  </a:lnTo>
                  <a:lnTo>
                    <a:pt x="2192257" y="2421383"/>
                  </a:lnTo>
                  <a:lnTo>
                    <a:pt x="2188129" y="2412174"/>
                  </a:lnTo>
                  <a:lnTo>
                    <a:pt x="2184001" y="2402964"/>
                  </a:lnTo>
                  <a:lnTo>
                    <a:pt x="2179555" y="2393437"/>
                  </a:lnTo>
                  <a:lnTo>
                    <a:pt x="2174791" y="2384546"/>
                  </a:lnTo>
                  <a:lnTo>
                    <a:pt x="2169710" y="2375654"/>
                  </a:lnTo>
                  <a:lnTo>
                    <a:pt x="2164947" y="2366762"/>
                  </a:lnTo>
                  <a:lnTo>
                    <a:pt x="2159866" y="2358188"/>
                  </a:lnTo>
                  <a:lnTo>
                    <a:pt x="2154150" y="2349614"/>
                  </a:lnTo>
                  <a:lnTo>
                    <a:pt x="2148751" y="2341357"/>
                  </a:lnTo>
                  <a:lnTo>
                    <a:pt x="2142717" y="2333418"/>
                  </a:lnTo>
                  <a:lnTo>
                    <a:pt x="2136684" y="2325161"/>
                  </a:lnTo>
                  <a:lnTo>
                    <a:pt x="2130332" y="2316905"/>
                  </a:lnTo>
                  <a:lnTo>
                    <a:pt x="2124299" y="2309283"/>
                  </a:lnTo>
                  <a:lnTo>
                    <a:pt x="2117312" y="2301661"/>
                  </a:lnTo>
                  <a:lnTo>
                    <a:pt x="2110643" y="2294357"/>
                  </a:lnTo>
                  <a:lnTo>
                    <a:pt x="2103657" y="2286736"/>
                  </a:lnTo>
                  <a:lnTo>
                    <a:pt x="2096671" y="2279750"/>
                  </a:lnTo>
                  <a:lnTo>
                    <a:pt x="2089367" y="2272763"/>
                  </a:lnTo>
                  <a:lnTo>
                    <a:pt x="2081745" y="2265777"/>
                  </a:lnTo>
                  <a:lnTo>
                    <a:pt x="2074124" y="2259425"/>
                  </a:lnTo>
                  <a:lnTo>
                    <a:pt x="2066185" y="2252757"/>
                  </a:lnTo>
                  <a:lnTo>
                    <a:pt x="2058245" y="2246405"/>
                  </a:lnTo>
                  <a:lnTo>
                    <a:pt x="2050306" y="2240372"/>
                  </a:lnTo>
                  <a:lnTo>
                    <a:pt x="2042050" y="2234338"/>
                  </a:lnTo>
                  <a:lnTo>
                    <a:pt x="2033793" y="2228939"/>
                  </a:lnTo>
                  <a:lnTo>
                    <a:pt x="2025219" y="2223223"/>
                  </a:lnTo>
                  <a:lnTo>
                    <a:pt x="2016327" y="2218142"/>
                  </a:lnTo>
                  <a:lnTo>
                    <a:pt x="2007753" y="2213061"/>
                  </a:lnTo>
                  <a:lnTo>
                    <a:pt x="1998861" y="2207980"/>
                  </a:lnTo>
                  <a:lnTo>
                    <a:pt x="1989652" y="2203534"/>
                  </a:lnTo>
                  <a:lnTo>
                    <a:pt x="1980760" y="2199088"/>
                  </a:lnTo>
                  <a:lnTo>
                    <a:pt x="1971551" y="2194643"/>
                  </a:lnTo>
                  <a:lnTo>
                    <a:pt x="1961706" y="2190832"/>
                  </a:lnTo>
                  <a:lnTo>
                    <a:pt x="1952179" y="2187021"/>
                  </a:lnTo>
                  <a:lnTo>
                    <a:pt x="1942335" y="2183528"/>
                  </a:lnTo>
                  <a:lnTo>
                    <a:pt x="1932808" y="2180352"/>
                  </a:lnTo>
                  <a:lnTo>
                    <a:pt x="1922963" y="2177177"/>
                  </a:lnTo>
                  <a:lnTo>
                    <a:pt x="1913119" y="2174318"/>
                  </a:lnTo>
                  <a:lnTo>
                    <a:pt x="1902639" y="2171778"/>
                  </a:lnTo>
                  <a:lnTo>
                    <a:pt x="1892795" y="2169555"/>
                  </a:lnTo>
                  <a:lnTo>
                    <a:pt x="1882315" y="2167332"/>
                  </a:lnTo>
                  <a:lnTo>
                    <a:pt x="1871836" y="2165427"/>
                  </a:lnTo>
                  <a:lnTo>
                    <a:pt x="1861356" y="2163839"/>
                  </a:lnTo>
                  <a:lnTo>
                    <a:pt x="1850559" y="2162251"/>
                  </a:lnTo>
                  <a:lnTo>
                    <a:pt x="1840397" y="2161298"/>
                  </a:lnTo>
                  <a:lnTo>
                    <a:pt x="1829600" y="2160663"/>
                  </a:lnTo>
                  <a:lnTo>
                    <a:pt x="1818167" y="2160028"/>
                  </a:lnTo>
                  <a:lnTo>
                    <a:pt x="1807688" y="2159710"/>
                  </a:lnTo>
                  <a:lnTo>
                    <a:pt x="1796891" y="2159710"/>
                  </a:lnTo>
                  <a:close/>
                  <a:moveTo>
                    <a:pt x="1703527" y="1784350"/>
                  </a:moveTo>
                  <a:lnTo>
                    <a:pt x="1960753" y="1793877"/>
                  </a:lnTo>
                  <a:lnTo>
                    <a:pt x="1955037" y="1945990"/>
                  </a:lnTo>
                  <a:lnTo>
                    <a:pt x="1970280" y="1950118"/>
                  </a:lnTo>
                  <a:lnTo>
                    <a:pt x="1985841" y="1954247"/>
                  </a:lnTo>
                  <a:lnTo>
                    <a:pt x="2000766" y="1959010"/>
                  </a:lnTo>
                  <a:lnTo>
                    <a:pt x="2016010" y="1963774"/>
                  </a:lnTo>
                  <a:lnTo>
                    <a:pt x="2030935" y="1969172"/>
                  </a:lnTo>
                  <a:lnTo>
                    <a:pt x="2045225" y="1975206"/>
                  </a:lnTo>
                  <a:lnTo>
                    <a:pt x="2059833" y="1980922"/>
                  </a:lnTo>
                  <a:lnTo>
                    <a:pt x="2074441" y="1987273"/>
                  </a:lnTo>
                  <a:lnTo>
                    <a:pt x="2088414" y="1993942"/>
                  </a:lnTo>
                  <a:lnTo>
                    <a:pt x="2102069" y="2001246"/>
                  </a:lnTo>
                  <a:lnTo>
                    <a:pt x="2116042" y="2008550"/>
                  </a:lnTo>
                  <a:lnTo>
                    <a:pt x="2129697" y="2016172"/>
                  </a:lnTo>
                  <a:lnTo>
                    <a:pt x="2143035" y="2024111"/>
                  </a:lnTo>
                  <a:lnTo>
                    <a:pt x="2156055" y="2032367"/>
                  </a:lnTo>
                  <a:lnTo>
                    <a:pt x="2169075" y="2041259"/>
                  </a:lnTo>
                  <a:lnTo>
                    <a:pt x="2181778" y="2050151"/>
                  </a:lnTo>
                  <a:lnTo>
                    <a:pt x="2293243" y="1945990"/>
                  </a:lnTo>
                  <a:lnTo>
                    <a:pt x="2468220" y="2134941"/>
                  </a:lnTo>
                  <a:lnTo>
                    <a:pt x="2357390" y="2237831"/>
                  </a:lnTo>
                  <a:lnTo>
                    <a:pt x="2365330" y="2251169"/>
                  </a:lnTo>
                  <a:lnTo>
                    <a:pt x="2373269" y="2264507"/>
                  </a:lnTo>
                  <a:lnTo>
                    <a:pt x="2380573" y="2278162"/>
                  </a:lnTo>
                  <a:lnTo>
                    <a:pt x="2387559" y="2292135"/>
                  </a:lnTo>
                  <a:lnTo>
                    <a:pt x="2394228" y="2306107"/>
                  </a:lnTo>
                  <a:lnTo>
                    <a:pt x="2400897" y="2320715"/>
                  </a:lnTo>
                  <a:lnTo>
                    <a:pt x="2406930" y="2335323"/>
                  </a:lnTo>
                  <a:lnTo>
                    <a:pt x="2412647" y="2349614"/>
                  </a:lnTo>
                  <a:lnTo>
                    <a:pt x="2418045" y="2364539"/>
                  </a:lnTo>
                  <a:lnTo>
                    <a:pt x="2423444" y="2379465"/>
                  </a:lnTo>
                  <a:lnTo>
                    <a:pt x="2427890" y="2394708"/>
                  </a:lnTo>
                  <a:lnTo>
                    <a:pt x="2432335" y="2409951"/>
                  </a:lnTo>
                  <a:lnTo>
                    <a:pt x="2435829" y="2425194"/>
                  </a:lnTo>
                  <a:lnTo>
                    <a:pt x="2439639" y="2440754"/>
                  </a:lnTo>
                  <a:lnTo>
                    <a:pt x="2443133" y="2456315"/>
                  </a:lnTo>
                  <a:lnTo>
                    <a:pt x="2445673" y="2472193"/>
                  </a:lnTo>
                  <a:lnTo>
                    <a:pt x="2595563" y="2477909"/>
                  </a:lnTo>
                  <a:lnTo>
                    <a:pt x="2586354" y="2735136"/>
                  </a:lnTo>
                  <a:lnTo>
                    <a:pt x="2437099" y="2729420"/>
                  </a:lnTo>
                  <a:lnTo>
                    <a:pt x="2432971" y="2744980"/>
                  </a:lnTo>
                  <a:lnTo>
                    <a:pt x="2428842" y="2760541"/>
                  </a:lnTo>
                  <a:lnTo>
                    <a:pt x="2424079" y="2776419"/>
                  </a:lnTo>
                  <a:lnTo>
                    <a:pt x="2419315" y="2791027"/>
                  </a:lnTo>
                  <a:lnTo>
                    <a:pt x="2413599" y="2806270"/>
                  </a:lnTo>
                  <a:lnTo>
                    <a:pt x="2408201" y="2821196"/>
                  </a:lnTo>
                  <a:lnTo>
                    <a:pt x="2402167" y="2835804"/>
                  </a:lnTo>
                  <a:lnTo>
                    <a:pt x="2395816" y="2850094"/>
                  </a:lnTo>
                  <a:lnTo>
                    <a:pt x="2388829" y="2864702"/>
                  </a:lnTo>
                  <a:lnTo>
                    <a:pt x="2381525" y="2878992"/>
                  </a:lnTo>
                  <a:lnTo>
                    <a:pt x="2374221" y="2892647"/>
                  </a:lnTo>
                  <a:lnTo>
                    <a:pt x="2366917" y="2906303"/>
                  </a:lnTo>
                  <a:lnTo>
                    <a:pt x="2358661" y="2919640"/>
                  </a:lnTo>
                  <a:lnTo>
                    <a:pt x="2350404" y="2932978"/>
                  </a:lnTo>
                  <a:lnTo>
                    <a:pt x="2341512" y="2945998"/>
                  </a:lnTo>
                  <a:lnTo>
                    <a:pt x="2332620" y="2958701"/>
                  </a:lnTo>
                  <a:lnTo>
                    <a:pt x="2433606" y="3067625"/>
                  </a:lnTo>
                  <a:lnTo>
                    <a:pt x="2245290" y="3242603"/>
                  </a:lnTo>
                  <a:lnTo>
                    <a:pt x="2144940" y="3134949"/>
                  </a:lnTo>
                  <a:lnTo>
                    <a:pt x="2131285" y="3143205"/>
                  </a:lnTo>
                  <a:lnTo>
                    <a:pt x="2117947" y="3150509"/>
                  </a:lnTo>
                  <a:lnTo>
                    <a:pt x="2103657" y="3157813"/>
                  </a:lnTo>
                  <a:lnTo>
                    <a:pt x="2089684" y="3165117"/>
                  </a:lnTo>
                  <a:lnTo>
                    <a:pt x="2075394" y="3172103"/>
                  </a:lnTo>
                  <a:lnTo>
                    <a:pt x="2061104" y="3178455"/>
                  </a:lnTo>
                  <a:lnTo>
                    <a:pt x="2046496" y="3184488"/>
                  </a:lnTo>
                  <a:lnTo>
                    <a:pt x="2031570" y="3190205"/>
                  </a:lnTo>
                  <a:lnTo>
                    <a:pt x="2016645" y="3195603"/>
                  </a:lnTo>
                  <a:lnTo>
                    <a:pt x="2001402" y="3200684"/>
                  </a:lnTo>
                  <a:lnTo>
                    <a:pt x="1986159" y="3205448"/>
                  </a:lnTo>
                  <a:lnTo>
                    <a:pt x="1970598" y="3209576"/>
                  </a:lnTo>
                  <a:lnTo>
                    <a:pt x="1955037" y="3213704"/>
                  </a:lnTo>
                  <a:lnTo>
                    <a:pt x="1939477" y="3217515"/>
                  </a:lnTo>
                  <a:lnTo>
                    <a:pt x="1923916" y="3220373"/>
                  </a:lnTo>
                  <a:lnTo>
                    <a:pt x="1908038" y="3223231"/>
                  </a:lnTo>
                  <a:lnTo>
                    <a:pt x="1902322" y="3370263"/>
                  </a:lnTo>
                  <a:lnTo>
                    <a:pt x="1645095" y="3360736"/>
                  </a:lnTo>
                  <a:lnTo>
                    <a:pt x="1650493" y="3213704"/>
                  </a:lnTo>
                  <a:lnTo>
                    <a:pt x="1634615" y="3209576"/>
                  </a:lnTo>
                  <a:lnTo>
                    <a:pt x="1619054" y="3205130"/>
                  </a:lnTo>
                  <a:lnTo>
                    <a:pt x="1603494" y="3200684"/>
                  </a:lnTo>
                  <a:lnTo>
                    <a:pt x="1588251" y="3195603"/>
                  </a:lnTo>
                  <a:lnTo>
                    <a:pt x="1573325" y="3189887"/>
                  </a:lnTo>
                  <a:lnTo>
                    <a:pt x="1558717" y="3184488"/>
                  </a:lnTo>
                  <a:lnTo>
                    <a:pt x="1543792" y="3178137"/>
                  </a:lnTo>
                  <a:lnTo>
                    <a:pt x="1529184" y="3171786"/>
                  </a:lnTo>
                  <a:lnTo>
                    <a:pt x="1515211" y="3164482"/>
                  </a:lnTo>
                  <a:lnTo>
                    <a:pt x="1500921" y="3157496"/>
                  </a:lnTo>
                  <a:lnTo>
                    <a:pt x="1486948" y="3150192"/>
                  </a:lnTo>
                  <a:lnTo>
                    <a:pt x="1472975" y="3142252"/>
                  </a:lnTo>
                  <a:lnTo>
                    <a:pt x="1459637" y="3134313"/>
                  </a:lnTo>
                  <a:lnTo>
                    <a:pt x="1446300" y="3125739"/>
                  </a:lnTo>
                  <a:lnTo>
                    <a:pt x="1433280" y="3117165"/>
                  </a:lnTo>
                  <a:lnTo>
                    <a:pt x="1420577" y="3107638"/>
                  </a:lnTo>
                  <a:lnTo>
                    <a:pt x="1312606" y="3207988"/>
                  </a:lnTo>
                  <a:lnTo>
                    <a:pt x="1137310" y="3019673"/>
                  </a:lnTo>
                  <a:lnTo>
                    <a:pt x="1245917" y="2918688"/>
                  </a:lnTo>
                  <a:lnTo>
                    <a:pt x="1238296" y="2905350"/>
                  </a:lnTo>
                  <a:lnTo>
                    <a:pt x="1230357" y="2891377"/>
                  </a:lnTo>
                  <a:lnTo>
                    <a:pt x="1223053" y="2877722"/>
                  </a:lnTo>
                  <a:lnTo>
                    <a:pt x="1216066" y="2863749"/>
                  </a:lnTo>
                  <a:lnTo>
                    <a:pt x="1209397" y="2849459"/>
                  </a:lnTo>
                  <a:lnTo>
                    <a:pt x="1203046" y="2834851"/>
                  </a:lnTo>
                  <a:lnTo>
                    <a:pt x="1197012" y="2820560"/>
                  </a:lnTo>
                  <a:lnTo>
                    <a:pt x="1191296" y="2805635"/>
                  </a:lnTo>
                  <a:lnTo>
                    <a:pt x="1186215" y="2790710"/>
                  </a:lnTo>
                  <a:lnTo>
                    <a:pt x="1181134" y="2775466"/>
                  </a:lnTo>
                  <a:lnTo>
                    <a:pt x="1176688" y="2760223"/>
                  </a:lnTo>
                  <a:lnTo>
                    <a:pt x="1172560" y="2744980"/>
                  </a:lnTo>
                  <a:lnTo>
                    <a:pt x="1168432" y="2729420"/>
                  </a:lnTo>
                  <a:lnTo>
                    <a:pt x="1164938" y="2713859"/>
                  </a:lnTo>
                  <a:lnTo>
                    <a:pt x="1161763" y="2697981"/>
                  </a:lnTo>
                  <a:lnTo>
                    <a:pt x="1159222" y="2682420"/>
                  </a:lnTo>
                  <a:lnTo>
                    <a:pt x="1009650" y="2676704"/>
                  </a:lnTo>
                  <a:lnTo>
                    <a:pt x="1019494" y="2419478"/>
                  </a:lnTo>
                  <a:lnTo>
                    <a:pt x="1169384" y="2425194"/>
                  </a:lnTo>
                  <a:lnTo>
                    <a:pt x="1173513" y="2409633"/>
                  </a:lnTo>
                  <a:lnTo>
                    <a:pt x="1177641" y="2393755"/>
                  </a:lnTo>
                  <a:lnTo>
                    <a:pt x="1182404" y="2378512"/>
                  </a:lnTo>
                  <a:lnTo>
                    <a:pt x="1187803" y="2363904"/>
                  </a:lnTo>
                  <a:lnTo>
                    <a:pt x="1193202" y="2348978"/>
                  </a:lnTo>
                  <a:lnTo>
                    <a:pt x="1198918" y="2334053"/>
                  </a:lnTo>
                  <a:lnTo>
                    <a:pt x="1205269" y="2319445"/>
                  </a:lnTo>
                  <a:lnTo>
                    <a:pt x="1211620" y="2305155"/>
                  </a:lnTo>
                  <a:lnTo>
                    <a:pt x="1218607" y="2290864"/>
                  </a:lnTo>
                  <a:lnTo>
                    <a:pt x="1225593" y="2277209"/>
                  </a:lnTo>
                  <a:lnTo>
                    <a:pt x="1233215" y="2263554"/>
                  </a:lnTo>
                  <a:lnTo>
                    <a:pt x="1240836" y="2249581"/>
                  </a:lnTo>
                  <a:lnTo>
                    <a:pt x="1248775" y="2236243"/>
                  </a:lnTo>
                  <a:lnTo>
                    <a:pt x="1257349" y="2223223"/>
                  </a:lnTo>
                  <a:lnTo>
                    <a:pt x="1265606" y="2210203"/>
                  </a:lnTo>
                  <a:lnTo>
                    <a:pt x="1274815" y="2197818"/>
                  </a:lnTo>
                  <a:lnTo>
                    <a:pt x="1171607" y="2086988"/>
                  </a:lnTo>
                  <a:lnTo>
                    <a:pt x="1360558" y="1912011"/>
                  </a:lnTo>
                  <a:lnTo>
                    <a:pt x="1464083" y="2023476"/>
                  </a:lnTo>
                  <a:lnTo>
                    <a:pt x="1477421" y="2015537"/>
                  </a:lnTo>
                  <a:lnTo>
                    <a:pt x="1491076" y="2007915"/>
                  </a:lnTo>
                  <a:lnTo>
                    <a:pt x="1504732" y="2000611"/>
                  </a:lnTo>
                  <a:lnTo>
                    <a:pt x="1518387" y="1993625"/>
                  </a:lnTo>
                  <a:lnTo>
                    <a:pt x="1532677" y="1986956"/>
                  </a:lnTo>
                  <a:lnTo>
                    <a:pt x="1546650" y="1980605"/>
                  </a:lnTo>
                  <a:lnTo>
                    <a:pt x="1561258" y="1974571"/>
                  </a:lnTo>
                  <a:lnTo>
                    <a:pt x="1575548" y="1969172"/>
                  </a:lnTo>
                  <a:lnTo>
                    <a:pt x="1590474" y="1963774"/>
                  </a:lnTo>
                  <a:lnTo>
                    <a:pt x="1605399" y="1958693"/>
                  </a:lnTo>
                  <a:lnTo>
                    <a:pt x="1620325" y="1954247"/>
                  </a:lnTo>
                  <a:lnTo>
                    <a:pt x="1635568" y="1950118"/>
                  </a:lnTo>
                  <a:lnTo>
                    <a:pt x="1650811" y="1945990"/>
                  </a:lnTo>
                  <a:lnTo>
                    <a:pt x="1666371" y="1942815"/>
                  </a:lnTo>
                  <a:lnTo>
                    <a:pt x="1681932" y="1939321"/>
                  </a:lnTo>
                  <a:lnTo>
                    <a:pt x="1697493" y="1936781"/>
                  </a:lnTo>
                  <a:lnTo>
                    <a:pt x="1703527" y="1784350"/>
                  </a:lnTo>
                  <a:close/>
                  <a:moveTo>
                    <a:pt x="499967" y="1495425"/>
                  </a:moveTo>
                  <a:lnTo>
                    <a:pt x="512673" y="1507816"/>
                  </a:lnTo>
                  <a:lnTo>
                    <a:pt x="526015" y="1520207"/>
                  </a:lnTo>
                  <a:lnTo>
                    <a:pt x="540309" y="1532916"/>
                  </a:lnTo>
                  <a:lnTo>
                    <a:pt x="555557" y="1545307"/>
                  </a:lnTo>
                  <a:lnTo>
                    <a:pt x="571122" y="1557381"/>
                  </a:lnTo>
                  <a:lnTo>
                    <a:pt x="587958" y="1569136"/>
                  </a:lnTo>
                  <a:lnTo>
                    <a:pt x="596217" y="1574220"/>
                  </a:lnTo>
                  <a:lnTo>
                    <a:pt x="604794" y="1579939"/>
                  </a:lnTo>
                  <a:lnTo>
                    <a:pt x="613371" y="1584705"/>
                  </a:lnTo>
                  <a:lnTo>
                    <a:pt x="622265" y="1589788"/>
                  </a:lnTo>
                  <a:lnTo>
                    <a:pt x="639736" y="1608851"/>
                  </a:lnTo>
                  <a:lnTo>
                    <a:pt x="657525" y="1628868"/>
                  </a:lnTo>
                  <a:lnTo>
                    <a:pt x="692150" y="1668583"/>
                  </a:lnTo>
                  <a:lnTo>
                    <a:pt x="641960" y="1916723"/>
                  </a:lnTo>
                  <a:lnTo>
                    <a:pt x="640054" y="1924030"/>
                  </a:lnTo>
                  <a:lnTo>
                    <a:pt x="637830" y="1931338"/>
                  </a:lnTo>
                  <a:lnTo>
                    <a:pt x="635289" y="1938328"/>
                  </a:lnTo>
                  <a:lnTo>
                    <a:pt x="631795" y="1945000"/>
                  </a:lnTo>
                  <a:lnTo>
                    <a:pt x="628618" y="1951672"/>
                  </a:lnTo>
                  <a:lnTo>
                    <a:pt x="624489" y="1958026"/>
                  </a:lnTo>
                  <a:lnTo>
                    <a:pt x="620041" y="1963745"/>
                  </a:lnTo>
                  <a:lnTo>
                    <a:pt x="615277" y="1969464"/>
                  </a:lnTo>
                  <a:lnTo>
                    <a:pt x="247746" y="2374875"/>
                  </a:lnTo>
                  <a:lnTo>
                    <a:pt x="244252" y="2379323"/>
                  </a:lnTo>
                  <a:lnTo>
                    <a:pt x="240122" y="2382818"/>
                  </a:lnTo>
                  <a:lnTo>
                    <a:pt x="235675" y="2386631"/>
                  </a:lnTo>
                  <a:lnTo>
                    <a:pt x="231228" y="2390126"/>
                  </a:lnTo>
                  <a:lnTo>
                    <a:pt x="226781" y="2393303"/>
                  </a:lnTo>
                  <a:lnTo>
                    <a:pt x="222334" y="2395845"/>
                  </a:lnTo>
                  <a:lnTo>
                    <a:pt x="217251" y="2399022"/>
                  </a:lnTo>
                  <a:lnTo>
                    <a:pt x="212486" y="2401246"/>
                  </a:lnTo>
                  <a:lnTo>
                    <a:pt x="207404" y="2403470"/>
                  </a:lnTo>
                  <a:lnTo>
                    <a:pt x="202639" y="2405377"/>
                  </a:lnTo>
                  <a:lnTo>
                    <a:pt x="197239" y="2406965"/>
                  </a:lnTo>
                  <a:lnTo>
                    <a:pt x="192156" y="2408236"/>
                  </a:lnTo>
                  <a:lnTo>
                    <a:pt x="187074" y="2409189"/>
                  </a:lnTo>
                  <a:lnTo>
                    <a:pt x="181673" y="2410460"/>
                  </a:lnTo>
                  <a:lnTo>
                    <a:pt x="176273" y="2411095"/>
                  </a:lnTo>
                  <a:lnTo>
                    <a:pt x="170873" y="2411413"/>
                  </a:lnTo>
                  <a:lnTo>
                    <a:pt x="165473" y="2411413"/>
                  </a:lnTo>
                  <a:lnTo>
                    <a:pt x="160073" y="2411413"/>
                  </a:lnTo>
                  <a:lnTo>
                    <a:pt x="154990" y="2411095"/>
                  </a:lnTo>
                  <a:lnTo>
                    <a:pt x="149272" y="2410460"/>
                  </a:lnTo>
                  <a:lnTo>
                    <a:pt x="144190" y="2409825"/>
                  </a:lnTo>
                  <a:lnTo>
                    <a:pt x="139107" y="2408554"/>
                  </a:lnTo>
                  <a:lnTo>
                    <a:pt x="133707" y="2406965"/>
                  </a:lnTo>
                  <a:lnTo>
                    <a:pt x="128625" y="2405377"/>
                  </a:lnTo>
                  <a:lnTo>
                    <a:pt x="123224" y="2403470"/>
                  </a:lnTo>
                  <a:lnTo>
                    <a:pt x="118459" y="2401246"/>
                  </a:lnTo>
                  <a:lnTo>
                    <a:pt x="113377" y="2399022"/>
                  </a:lnTo>
                  <a:lnTo>
                    <a:pt x="108612" y="2395845"/>
                  </a:lnTo>
                  <a:lnTo>
                    <a:pt x="104165" y="2392985"/>
                  </a:lnTo>
                  <a:lnTo>
                    <a:pt x="99082" y="2390126"/>
                  </a:lnTo>
                  <a:lnTo>
                    <a:pt x="94635" y="2386313"/>
                  </a:lnTo>
                  <a:lnTo>
                    <a:pt x="90506" y="2382501"/>
                  </a:lnTo>
                  <a:lnTo>
                    <a:pt x="86058" y="2378688"/>
                  </a:lnTo>
                  <a:lnTo>
                    <a:pt x="82564" y="2374875"/>
                  </a:lnTo>
                  <a:lnTo>
                    <a:pt x="78752" y="2370427"/>
                  </a:lnTo>
                  <a:lnTo>
                    <a:pt x="75258" y="2365661"/>
                  </a:lnTo>
                  <a:lnTo>
                    <a:pt x="72081" y="2361213"/>
                  </a:lnTo>
                  <a:lnTo>
                    <a:pt x="69222" y="2356448"/>
                  </a:lnTo>
                  <a:lnTo>
                    <a:pt x="66364" y="2351999"/>
                  </a:lnTo>
                  <a:lnTo>
                    <a:pt x="64140" y="2346916"/>
                  </a:lnTo>
                  <a:lnTo>
                    <a:pt x="61916" y="2342150"/>
                  </a:lnTo>
                  <a:lnTo>
                    <a:pt x="60328" y="2336749"/>
                  </a:lnTo>
                  <a:lnTo>
                    <a:pt x="58422" y="2331983"/>
                  </a:lnTo>
                  <a:lnTo>
                    <a:pt x="57151" y="2326900"/>
                  </a:lnTo>
                  <a:lnTo>
                    <a:pt x="55563" y="2321498"/>
                  </a:lnTo>
                  <a:lnTo>
                    <a:pt x="54928" y="2316097"/>
                  </a:lnTo>
                  <a:lnTo>
                    <a:pt x="54293" y="2310696"/>
                  </a:lnTo>
                  <a:lnTo>
                    <a:pt x="53975" y="2305612"/>
                  </a:lnTo>
                  <a:lnTo>
                    <a:pt x="53975" y="2299893"/>
                  </a:lnTo>
                  <a:lnTo>
                    <a:pt x="53975" y="2294810"/>
                  </a:lnTo>
                  <a:lnTo>
                    <a:pt x="54293" y="2289726"/>
                  </a:lnTo>
                  <a:lnTo>
                    <a:pt x="54928" y="2284007"/>
                  </a:lnTo>
                  <a:lnTo>
                    <a:pt x="55563" y="2278924"/>
                  </a:lnTo>
                  <a:lnTo>
                    <a:pt x="56834" y="2273523"/>
                  </a:lnTo>
                  <a:lnTo>
                    <a:pt x="58422" y="2268439"/>
                  </a:lnTo>
                  <a:lnTo>
                    <a:pt x="60328" y="2263355"/>
                  </a:lnTo>
                  <a:lnTo>
                    <a:pt x="61916" y="2257954"/>
                  </a:lnTo>
                  <a:lnTo>
                    <a:pt x="64140" y="2253188"/>
                  </a:lnTo>
                  <a:lnTo>
                    <a:pt x="66364" y="2248105"/>
                  </a:lnTo>
                  <a:lnTo>
                    <a:pt x="69222" y="2243021"/>
                  </a:lnTo>
                  <a:lnTo>
                    <a:pt x="72081" y="2238573"/>
                  </a:lnTo>
                  <a:lnTo>
                    <a:pt x="75258" y="2233807"/>
                  </a:lnTo>
                  <a:lnTo>
                    <a:pt x="78752" y="2229359"/>
                  </a:lnTo>
                  <a:lnTo>
                    <a:pt x="82882" y="2224911"/>
                  </a:lnTo>
                  <a:lnTo>
                    <a:pt x="429129" y="1842376"/>
                  </a:lnTo>
                  <a:lnTo>
                    <a:pt x="499967" y="1495425"/>
                  </a:lnTo>
                  <a:close/>
                  <a:moveTo>
                    <a:pt x="2178844" y="1055220"/>
                  </a:moveTo>
                  <a:lnTo>
                    <a:pt x="2166450" y="1055537"/>
                  </a:lnTo>
                  <a:lnTo>
                    <a:pt x="2154055" y="1056172"/>
                  </a:lnTo>
                  <a:lnTo>
                    <a:pt x="2141978" y="1058076"/>
                  </a:lnTo>
                  <a:lnTo>
                    <a:pt x="2129584" y="1059979"/>
                  </a:lnTo>
                  <a:lnTo>
                    <a:pt x="2117507" y="1062518"/>
                  </a:lnTo>
                  <a:lnTo>
                    <a:pt x="2105430" y="1066008"/>
                  </a:lnTo>
                  <a:lnTo>
                    <a:pt x="2093671" y="1070133"/>
                  </a:lnTo>
                  <a:lnTo>
                    <a:pt x="2081594" y="1074575"/>
                  </a:lnTo>
                  <a:lnTo>
                    <a:pt x="2070153" y="1079334"/>
                  </a:lnTo>
                  <a:lnTo>
                    <a:pt x="2058712" y="1085363"/>
                  </a:lnTo>
                  <a:lnTo>
                    <a:pt x="2047588" y="1091709"/>
                  </a:lnTo>
                  <a:lnTo>
                    <a:pt x="2036783" y="1098372"/>
                  </a:lnTo>
                  <a:lnTo>
                    <a:pt x="2025977" y="1105987"/>
                  </a:lnTo>
                  <a:lnTo>
                    <a:pt x="2015490" y="1114236"/>
                  </a:lnTo>
                  <a:lnTo>
                    <a:pt x="2005320" y="1122803"/>
                  </a:lnTo>
                  <a:lnTo>
                    <a:pt x="1996103" y="1132005"/>
                  </a:lnTo>
                  <a:lnTo>
                    <a:pt x="1987204" y="1141206"/>
                  </a:lnTo>
                  <a:lnTo>
                    <a:pt x="1978941" y="1151042"/>
                  </a:lnTo>
                  <a:lnTo>
                    <a:pt x="1971314" y="1161513"/>
                  </a:lnTo>
                  <a:lnTo>
                    <a:pt x="1964322" y="1171666"/>
                  </a:lnTo>
                  <a:lnTo>
                    <a:pt x="1957330" y="1182454"/>
                  </a:lnTo>
                  <a:lnTo>
                    <a:pt x="1951610" y="1193242"/>
                  </a:lnTo>
                  <a:lnTo>
                    <a:pt x="1945889" y="1204348"/>
                  </a:lnTo>
                  <a:lnTo>
                    <a:pt x="1941122" y="1216088"/>
                  </a:lnTo>
                  <a:lnTo>
                    <a:pt x="1936673" y="1227510"/>
                  </a:lnTo>
                  <a:lnTo>
                    <a:pt x="1932859" y="1239250"/>
                  </a:lnTo>
                  <a:lnTo>
                    <a:pt x="1929999" y="1251307"/>
                  </a:lnTo>
                  <a:lnTo>
                    <a:pt x="1927456" y="1263047"/>
                  </a:lnTo>
                  <a:lnTo>
                    <a:pt x="1925231" y="1275421"/>
                  </a:lnTo>
                  <a:lnTo>
                    <a:pt x="1923642" y="1287796"/>
                  </a:lnTo>
                  <a:lnTo>
                    <a:pt x="1923007" y="1299853"/>
                  </a:lnTo>
                  <a:lnTo>
                    <a:pt x="1922371" y="1312545"/>
                  </a:lnTo>
                  <a:lnTo>
                    <a:pt x="1923007" y="1324919"/>
                  </a:lnTo>
                  <a:lnTo>
                    <a:pt x="1923642" y="1336976"/>
                  </a:lnTo>
                  <a:lnTo>
                    <a:pt x="1925231" y="1349351"/>
                  </a:lnTo>
                  <a:lnTo>
                    <a:pt x="1927456" y="1361408"/>
                  </a:lnTo>
                  <a:lnTo>
                    <a:pt x="1929999" y="1373465"/>
                  </a:lnTo>
                  <a:lnTo>
                    <a:pt x="1933177" y="1385522"/>
                  </a:lnTo>
                  <a:lnTo>
                    <a:pt x="1936990" y="1397579"/>
                  </a:lnTo>
                  <a:lnTo>
                    <a:pt x="1941440" y="1409002"/>
                  </a:lnTo>
                  <a:lnTo>
                    <a:pt x="1946843" y="1420424"/>
                  </a:lnTo>
                  <a:lnTo>
                    <a:pt x="1952563" y="1432164"/>
                  </a:lnTo>
                  <a:lnTo>
                    <a:pt x="1958919" y="1443269"/>
                  </a:lnTo>
                  <a:lnTo>
                    <a:pt x="1965593" y="1454375"/>
                  </a:lnTo>
                  <a:lnTo>
                    <a:pt x="1973539" y="1465163"/>
                  </a:lnTo>
                  <a:lnTo>
                    <a:pt x="1981802" y="1475633"/>
                  </a:lnTo>
                  <a:lnTo>
                    <a:pt x="1990065" y="1485152"/>
                  </a:lnTo>
                  <a:lnTo>
                    <a:pt x="1999281" y="1494671"/>
                  </a:lnTo>
                  <a:lnTo>
                    <a:pt x="2008816" y="1503872"/>
                  </a:lnTo>
                  <a:lnTo>
                    <a:pt x="2018350" y="1511805"/>
                  </a:lnTo>
                  <a:lnTo>
                    <a:pt x="2028838" y="1519737"/>
                  </a:lnTo>
                  <a:lnTo>
                    <a:pt x="2039325" y="1526717"/>
                  </a:lnTo>
                  <a:lnTo>
                    <a:pt x="2049813" y="1533381"/>
                  </a:lnTo>
                  <a:lnTo>
                    <a:pt x="2060937" y="1539409"/>
                  </a:lnTo>
                  <a:lnTo>
                    <a:pt x="2072060" y="1544803"/>
                  </a:lnTo>
                  <a:lnTo>
                    <a:pt x="2083501" y="1549880"/>
                  </a:lnTo>
                  <a:lnTo>
                    <a:pt x="2094942" y="1554005"/>
                  </a:lnTo>
                  <a:lnTo>
                    <a:pt x="2107019" y="1557812"/>
                  </a:lnTo>
                  <a:lnTo>
                    <a:pt x="2118778" y="1560985"/>
                  </a:lnTo>
                  <a:lnTo>
                    <a:pt x="2130855" y="1563523"/>
                  </a:lnTo>
                  <a:lnTo>
                    <a:pt x="2142932" y="1565745"/>
                  </a:lnTo>
                  <a:lnTo>
                    <a:pt x="2155326" y="1567331"/>
                  </a:lnTo>
                  <a:lnTo>
                    <a:pt x="2167721" y="1567966"/>
                  </a:lnTo>
                  <a:lnTo>
                    <a:pt x="2179798" y="1568283"/>
                  </a:lnTo>
                  <a:lnTo>
                    <a:pt x="2192510" y="1567966"/>
                  </a:lnTo>
                  <a:lnTo>
                    <a:pt x="2204905" y="1567014"/>
                  </a:lnTo>
                  <a:lnTo>
                    <a:pt x="2216982" y="1565427"/>
                  </a:lnTo>
                  <a:lnTo>
                    <a:pt x="2229058" y="1563206"/>
                  </a:lnTo>
                  <a:lnTo>
                    <a:pt x="2241135" y="1560668"/>
                  </a:lnTo>
                  <a:lnTo>
                    <a:pt x="2253212" y="1557178"/>
                  </a:lnTo>
                  <a:lnTo>
                    <a:pt x="2264971" y="1553370"/>
                  </a:lnTo>
                  <a:lnTo>
                    <a:pt x="2277048" y="1548928"/>
                  </a:lnTo>
                  <a:lnTo>
                    <a:pt x="2288489" y="1543851"/>
                  </a:lnTo>
                  <a:lnTo>
                    <a:pt x="2299930" y="1538140"/>
                  </a:lnTo>
                  <a:lnTo>
                    <a:pt x="2311053" y="1532111"/>
                  </a:lnTo>
                  <a:lnTo>
                    <a:pt x="2321859" y="1524814"/>
                  </a:lnTo>
                  <a:lnTo>
                    <a:pt x="2332665" y="1517516"/>
                  </a:lnTo>
                  <a:lnTo>
                    <a:pt x="2343152" y="1509266"/>
                  </a:lnTo>
                  <a:lnTo>
                    <a:pt x="2353322" y="1500382"/>
                  </a:lnTo>
                  <a:lnTo>
                    <a:pt x="2362539" y="1491498"/>
                  </a:lnTo>
                  <a:lnTo>
                    <a:pt x="2371437" y="1482296"/>
                  </a:lnTo>
                  <a:lnTo>
                    <a:pt x="2379701" y="1472143"/>
                  </a:lnTo>
                  <a:lnTo>
                    <a:pt x="2387328" y="1462307"/>
                  </a:lnTo>
                  <a:lnTo>
                    <a:pt x="2394955" y="1451836"/>
                  </a:lnTo>
                  <a:lnTo>
                    <a:pt x="2400994" y="1441048"/>
                  </a:lnTo>
                  <a:lnTo>
                    <a:pt x="2407350" y="1430260"/>
                  </a:lnTo>
                  <a:lnTo>
                    <a:pt x="2412753" y="1419155"/>
                  </a:lnTo>
                  <a:lnTo>
                    <a:pt x="2417520" y="1407415"/>
                  </a:lnTo>
                  <a:lnTo>
                    <a:pt x="2421969" y="1395993"/>
                  </a:lnTo>
                  <a:lnTo>
                    <a:pt x="2425783" y="1384253"/>
                  </a:lnTo>
                  <a:lnTo>
                    <a:pt x="2428961" y="1372196"/>
                  </a:lnTo>
                  <a:lnTo>
                    <a:pt x="2431504" y="1360139"/>
                  </a:lnTo>
                  <a:lnTo>
                    <a:pt x="2433411" y="1348081"/>
                  </a:lnTo>
                  <a:lnTo>
                    <a:pt x="2435000" y="1336024"/>
                  </a:lnTo>
                  <a:lnTo>
                    <a:pt x="2435635" y="1323333"/>
                  </a:lnTo>
                  <a:lnTo>
                    <a:pt x="2435953" y="1310958"/>
                  </a:lnTo>
                  <a:lnTo>
                    <a:pt x="2435635" y="1298901"/>
                  </a:lnTo>
                  <a:lnTo>
                    <a:pt x="2435000" y="1286527"/>
                  </a:lnTo>
                  <a:lnTo>
                    <a:pt x="2433411" y="1274152"/>
                  </a:lnTo>
                  <a:lnTo>
                    <a:pt x="2431186" y="1262095"/>
                  </a:lnTo>
                  <a:lnTo>
                    <a:pt x="2428643" y="1250038"/>
                  </a:lnTo>
                  <a:lnTo>
                    <a:pt x="2425465" y="1237981"/>
                  </a:lnTo>
                  <a:lnTo>
                    <a:pt x="2421652" y="1225924"/>
                  </a:lnTo>
                  <a:lnTo>
                    <a:pt x="2416884" y="1214501"/>
                  </a:lnTo>
                  <a:lnTo>
                    <a:pt x="2411799" y="1203079"/>
                  </a:lnTo>
                  <a:lnTo>
                    <a:pt x="2406079" y="1191339"/>
                  </a:lnTo>
                  <a:lnTo>
                    <a:pt x="2399723" y="1180233"/>
                  </a:lnTo>
                  <a:lnTo>
                    <a:pt x="2393049" y="1169128"/>
                  </a:lnTo>
                  <a:lnTo>
                    <a:pt x="2385103" y="1158657"/>
                  </a:lnTo>
                  <a:lnTo>
                    <a:pt x="2376840" y="1148187"/>
                  </a:lnTo>
                  <a:lnTo>
                    <a:pt x="2368259" y="1138351"/>
                  </a:lnTo>
                  <a:lnTo>
                    <a:pt x="2359043" y="1128832"/>
                  </a:lnTo>
                  <a:lnTo>
                    <a:pt x="2349826" y="1120265"/>
                  </a:lnTo>
                  <a:lnTo>
                    <a:pt x="2340292" y="1111698"/>
                  </a:lnTo>
                  <a:lnTo>
                    <a:pt x="2329804" y="1103766"/>
                  </a:lnTo>
                  <a:lnTo>
                    <a:pt x="2319317" y="1096785"/>
                  </a:lnTo>
                  <a:lnTo>
                    <a:pt x="2308829" y="1090122"/>
                  </a:lnTo>
                  <a:lnTo>
                    <a:pt x="2297705" y="1084094"/>
                  </a:lnTo>
                  <a:lnTo>
                    <a:pt x="2286582" y="1078700"/>
                  </a:lnTo>
                  <a:lnTo>
                    <a:pt x="2275141" y="1073623"/>
                  </a:lnTo>
                  <a:lnTo>
                    <a:pt x="2263700" y="1069181"/>
                  </a:lnTo>
                  <a:lnTo>
                    <a:pt x="2251623" y="1065691"/>
                  </a:lnTo>
                  <a:lnTo>
                    <a:pt x="2239864" y="1062518"/>
                  </a:lnTo>
                  <a:lnTo>
                    <a:pt x="2227787" y="1059979"/>
                  </a:lnTo>
                  <a:lnTo>
                    <a:pt x="2215710" y="1057758"/>
                  </a:lnTo>
                  <a:lnTo>
                    <a:pt x="2203316" y="1056172"/>
                  </a:lnTo>
                  <a:lnTo>
                    <a:pt x="2190921" y="1055537"/>
                  </a:lnTo>
                  <a:lnTo>
                    <a:pt x="2178844" y="1055220"/>
                  </a:lnTo>
                  <a:close/>
                  <a:moveTo>
                    <a:pt x="2144839" y="823913"/>
                  </a:moveTo>
                  <a:lnTo>
                    <a:pt x="2301519" y="838826"/>
                  </a:lnTo>
                  <a:lnTo>
                    <a:pt x="2292938" y="930841"/>
                  </a:lnTo>
                  <a:lnTo>
                    <a:pt x="2302155" y="933379"/>
                  </a:lnTo>
                  <a:lnTo>
                    <a:pt x="2311053" y="936235"/>
                  </a:lnTo>
                  <a:lnTo>
                    <a:pt x="2319952" y="939725"/>
                  </a:lnTo>
                  <a:lnTo>
                    <a:pt x="2328851" y="943215"/>
                  </a:lnTo>
                  <a:lnTo>
                    <a:pt x="2338067" y="946706"/>
                  </a:lnTo>
                  <a:lnTo>
                    <a:pt x="2346330" y="950513"/>
                  </a:lnTo>
                  <a:lnTo>
                    <a:pt x="2354911" y="954638"/>
                  </a:lnTo>
                  <a:lnTo>
                    <a:pt x="2363492" y="959080"/>
                  </a:lnTo>
                  <a:lnTo>
                    <a:pt x="2372073" y="963522"/>
                  </a:lnTo>
                  <a:lnTo>
                    <a:pt x="2380654" y="968282"/>
                  </a:lnTo>
                  <a:lnTo>
                    <a:pt x="2388917" y="973358"/>
                  </a:lnTo>
                  <a:lnTo>
                    <a:pt x="2397180" y="978752"/>
                  </a:lnTo>
                  <a:lnTo>
                    <a:pt x="2405125" y="983829"/>
                  </a:lnTo>
                  <a:lnTo>
                    <a:pt x="2413071" y="989540"/>
                  </a:lnTo>
                  <a:lnTo>
                    <a:pt x="2420698" y="995569"/>
                  </a:lnTo>
                  <a:lnTo>
                    <a:pt x="2428643" y="1001280"/>
                  </a:lnTo>
                  <a:lnTo>
                    <a:pt x="2499197" y="943215"/>
                  </a:lnTo>
                  <a:lnTo>
                    <a:pt x="2599625" y="1063787"/>
                  </a:lnTo>
                  <a:lnTo>
                    <a:pt x="2529389" y="1122169"/>
                  </a:lnTo>
                  <a:lnTo>
                    <a:pt x="2533839" y="1130736"/>
                  </a:lnTo>
                  <a:lnTo>
                    <a:pt x="2538288" y="1139620"/>
                  </a:lnTo>
                  <a:lnTo>
                    <a:pt x="2542420" y="1148504"/>
                  </a:lnTo>
                  <a:lnTo>
                    <a:pt x="2546551" y="1157388"/>
                  </a:lnTo>
                  <a:lnTo>
                    <a:pt x="2550365" y="1166590"/>
                  </a:lnTo>
                  <a:lnTo>
                    <a:pt x="2553543" y="1175474"/>
                  </a:lnTo>
                  <a:lnTo>
                    <a:pt x="2557039" y="1184676"/>
                  </a:lnTo>
                  <a:lnTo>
                    <a:pt x="2559899" y="1193560"/>
                  </a:lnTo>
                  <a:lnTo>
                    <a:pt x="2562442" y="1203079"/>
                  </a:lnTo>
                  <a:lnTo>
                    <a:pt x="2564984" y="1212280"/>
                  </a:lnTo>
                  <a:lnTo>
                    <a:pt x="2567527" y="1221799"/>
                  </a:lnTo>
                  <a:lnTo>
                    <a:pt x="2569116" y="1231318"/>
                  </a:lnTo>
                  <a:lnTo>
                    <a:pt x="2571022" y="1240519"/>
                  </a:lnTo>
                  <a:lnTo>
                    <a:pt x="2572612" y="1249721"/>
                  </a:lnTo>
                  <a:lnTo>
                    <a:pt x="2574201" y="1259557"/>
                  </a:lnTo>
                  <a:lnTo>
                    <a:pt x="2575154" y="1269075"/>
                  </a:lnTo>
                  <a:lnTo>
                    <a:pt x="2665412" y="1277325"/>
                  </a:lnTo>
                  <a:lnTo>
                    <a:pt x="2650793" y="1433433"/>
                  </a:lnTo>
                  <a:lnTo>
                    <a:pt x="2561170" y="1425501"/>
                  </a:lnTo>
                  <a:lnTo>
                    <a:pt x="2558310" y="1434385"/>
                  </a:lnTo>
                  <a:lnTo>
                    <a:pt x="2555132" y="1443587"/>
                  </a:lnTo>
                  <a:lnTo>
                    <a:pt x="2552272" y="1452471"/>
                  </a:lnTo>
                  <a:lnTo>
                    <a:pt x="2548458" y="1461355"/>
                  </a:lnTo>
                  <a:lnTo>
                    <a:pt x="2544644" y="1470239"/>
                  </a:lnTo>
                  <a:lnTo>
                    <a:pt x="2540513" y="1479124"/>
                  </a:lnTo>
                  <a:lnTo>
                    <a:pt x="2536381" y="1488008"/>
                  </a:lnTo>
                  <a:lnTo>
                    <a:pt x="2531932" y="1496575"/>
                  </a:lnTo>
                  <a:lnTo>
                    <a:pt x="2527482" y="1505142"/>
                  </a:lnTo>
                  <a:lnTo>
                    <a:pt x="2522715" y="1513708"/>
                  </a:lnTo>
                  <a:lnTo>
                    <a:pt x="2517630" y="1521958"/>
                  </a:lnTo>
                  <a:lnTo>
                    <a:pt x="2512228" y="1530208"/>
                  </a:lnTo>
                  <a:lnTo>
                    <a:pt x="2506825" y="1538140"/>
                  </a:lnTo>
                  <a:lnTo>
                    <a:pt x="2501104" y="1546390"/>
                  </a:lnTo>
                  <a:lnTo>
                    <a:pt x="2495384" y="1554322"/>
                  </a:lnTo>
                  <a:lnTo>
                    <a:pt x="2489027" y="1561937"/>
                  </a:lnTo>
                  <a:lnTo>
                    <a:pt x="2546233" y="1631107"/>
                  </a:lnTo>
                  <a:lnTo>
                    <a:pt x="2425465" y="1731372"/>
                  </a:lnTo>
                  <a:lnTo>
                    <a:pt x="2367624" y="1662202"/>
                  </a:lnTo>
                  <a:lnTo>
                    <a:pt x="2359043" y="1666644"/>
                  </a:lnTo>
                  <a:lnTo>
                    <a:pt x="2350144" y="1671086"/>
                  </a:lnTo>
                  <a:lnTo>
                    <a:pt x="2341245" y="1675211"/>
                  </a:lnTo>
                  <a:lnTo>
                    <a:pt x="2332029" y="1679018"/>
                  </a:lnTo>
                  <a:lnTo>
                    <a:pt x="2323130" y="1682826"/>
                  </a:lnTo>
                  <a:lnTo>
                    <a:pt x="2313596" y="1685999"/>
                  </a:lnTo>
                  <a:lnTo>
                    <a:pt x="2304697" y="1689489"/>
                  </a:lnTo>
                  <a:lnTo>
                    <a:pt x="2295481" y="1692344"/>
                  </a:lnTo>
                  <a:lnTo>
                    <a:pt x="2286264" y="1694883"/>
                  </a:lnTo>
                  <a:lnTo>
                    <a:pt x="2277048" y="1697421"/>
                  </a:lnTo>
                  <a:lnTo>
                    <a:pt x="2267196" y="1699642"/>
                  </a:lnTo>
                  <a:lnTo>
                    <a:pt x="2257979" y="1701546"/>
                  </a:lnTo>
                  <a:lnTo>
                    <a:pt x="2248763" y="1703450"/>
                  </a:lnTo>
                  <a:lnTo>
                    <a:pt x="2238910" y="1705036"/>
                  </a:lnTo>
                  <a:lnTo>
                    <a:pt x="2229376" y="1706623"/>
                  </a:lnTo>
                  <a:lnTo>
                    <a:pt x="2220160" y="1707575"/>
                  </a:lnTo>
                  <a:lnTo>
                    <a:pt x="2211579" y="1797051"/>
                  </a:lnTo>
                  <a:lnTo>
                    <a:pt x="2054898" y="1782138"/>
                  </a:lnTo>
                  <a:lnTo>
                    <a:pt x="2063161" y="1692027"/>
                  </a:lnTo>
                  <a:lnTo>
                    <a:pt x="2054263" y="1689172"/>
                  </a:lnTo>
                  <a:lnTo>
                    <a:pt x="2045364" y="1685999"/>
                  </a:lnTo>
                  <a:lnTo>
                    <a:pt x="2035830" y="1682826"/>
                  </a:lnTo>
                  <a:lnTo>
                    <a:pt x="2027249" y="1679335"/>
                  </a:lnTo>
                  <a:lnTo>
                    <a:pt x="2018350" y="1675528"/>
                  </a:lnTo>
                  <a:lnTo>
                    <a:pt x="2009451" y="1671720"/>
                  </a:lnTo>
                  <a:lnTo>
                    <a:pt x="2000870" y="1667596"/>
                  </a:lnTo>
                  <a:lnTo>
                    <a:pt x="1992289" y="1663154"/>
                  </a:lnTo>
                  <a:lnTo>
                    <a:pt x="1984026" y="1658077"/>
                  </a:lnTo>
                  <a:lnTo>
                    <a:pt x="1975445" y="1653317"/>
                  </a:lnTo>
                  <a:lnTo>
                    <a:pt x="1967182" y="1648241"/>
                  </a:lnTo>
                  <a:lnTo>
                    <a:pt x="1958919" y="1642847"/>
                  </a:lnTo>
                  <a:lnTo>
                    <a:pt x="1950656" y="1637453"/>
                  </a:lnTo>
                  <a:lnTo>
                    <a:pt x="1943029" y="1631742"/>
                  </a:lnTo>
                  <a:lnTo>
                    <a:pt x="1935084" y="1626030"/>
                  </a:lnTo>
                  <a:lnTo>
                    <a:pt x="1927456" y="1620002"/>
                  </a:lnTo>
                  <a:lnTo>
                    <a:pt x="1857220" y="1678384"/>
                  </a:lnTo>
                  <a:lnTo>
                    <a:pt x="1756792" y="1556860"/>
                  </a:lnTo>
                  <a:lnTo>
                    <a:pt x="1827346" y="1498478"/>
                  </a:lnTo>
                  <a:lnTo>
                    <a:pt x="1822896" y="1489594"/>
                  </a:lnTo>
                  <a:lnTo>
                    <a:pt x="1818765" y="1481027"/>
                  </a:lnTo>
                  <a:lnTo>
                    <a:pt x="1814633" y="1472143"/>
                  </a:lnTo>
                  <a:lnTo>
                    <a:pt x="1810820" y="1463259"/>
                  </a:lnTo>
                  <a:lnTo>
                    <a:pt x="1807324" y="1454057"/>
                  </a:lnTo>
                  <a:lnTo>
                    <a:pt x="1803828" y="1445173"/>
                  </a:lnTo>
                  <a:lnTo>
                    <a:pt x="1800968" y="1436289"/>
                  </a:lnTo>
                  <a:lnTo>
                    <a:pt x="1797789" y="1426770"/>
                  </a:lnTo>
                  <a:lnTo>
                    <a:pt x="1795247" y="1417569"/>
                  </a:lnTo>
                  <a:lnTo>
                    <a:pt x="1792704" y="1408367"/>
                  </a:lnTo>
                  <a:lnTo>
                    <a:pt x="1790480" y="1399166"/>
                  </a:lnTo>
                  <a:lnTo>
                    <a:pt x="1788573" y="1389647"/>
                  </a:lnTo>
                  <a:lnTo>
                    <a:pt x="1786666" y="1380445"/>
                  </a:lnTo>
                  <a:lnTo>
                    <a:pt x="1785395" y="1371244"/>
                  </a:lnTo>
                  <a:lnTo>
                    <a:pt x="1783170" y="1352206"/>
                  </a:lnTo>
                  <a:lnTo>
                    <a:pt x="1690687" y="1343639"/>
                  </a:lnTo>
                  <a:lnTo>
                    <a:pt x="1705624" y="1186897"/>
                  </a:lnTo>
                  <a:lnTo>
                    <a:pt x="1798425" y="1195781"/>
                  </a:lnTo>
                  <a:lnTo>
                    <a:pt x="1801285" y="1186897"/>
                  </a:lnTo>
                  <a:lnTo>
                    <a:pt x="1804146" y="1178012"/>
                  </a:lnTo>
                  <a:lnTo>
                    <a:pt x="1807642" y="1169128"/>
                  </a:lnTo>
                  <a:lnTo>
                    <a:pt x="1810820" y="1160244"/>
                  </a:lnTo>
                  <a:lnTo>
                    <a:pt x="1814633" y="1151677"/>
                  </a:lnTo>
                  <a:lnTo>
                    <a:pt x="1818765" y="1142793"/>
                  </a:lnTo>
                  <a:lnTo>
                    <a:pt x="1822896" y="1134226"/>
                  </a:lnTo>
                  <a:lnTo>
                    <a:pt x="1827346" y="1125659"/>
                  </a:lnTo>
                  <a:lnTo>
                    <a:pt x="1831795" y="1117727"/>
                  </a:lnTo>
                  <a:lnTo>
                    <a:pt x="1836562" y="1109160"/>
                  </a:lnTo>
                  <a:lnTo>
                    <a:pt x="1841329" y="1100910"/>
                  </a:lnTo>
                  <a:lnTo>
                    <a:pt x="1846732" y="1092661"/>
                  </a:lnTo>
                  <a:lnTo>
                    <a:pt x="1852135" y="1085045"/>
                  </a:lnTo>
                  <a:lnTo>
                    <a:pt x="1857856" y="1077113"/>
                  </a:lnTo>
                  <a:lnTo>
                    <a:pt x="1863894" y="1069181"/>
                  </a:lnTo>
                  <a:lnTo>
                    <a:pt x="1869615" y="1061566"/>
                  </a:lnTo>
                  <a:lnTo>
                    <a:pt x="1810184" y="989858"/>
                  </a:lnTo>
                  <a:lnTo>
                    <a:pt x="1931588" y="889593"/>
                  </a:lnTo>
                  <a:lnTo>
                    <a:pt x="1990700" y="961301"/>
                  </a:lnTo>
                  <a:lnTo>
                    <a:pt x="1999599" y="956859"/>
                  </a:lnTo>
                  <a:lnTo>
                    <a:pt x="2008180" y="952734"/>
                  </a:lnTo>
                  <a:lnTo>
                    <a:pt x="2017079" y="948609"/>
                  </a:lnTo>
                  <a:lnTo>
                    <a:pt x="2025977" y="944485"/>
                  </a:lnTo>
                  <a:lnTo>
                    <a:pt x="2034876" y="941312"/>
                  </a:lnTo>
                  <a:lnTo>
                    <a:pt x="2043775" y="937504"/>
                  </a:lnTo>
                  <a:lnTo>
                    <a:pt x="2052673" y="934649"/>
                  </a:lnTo>
                  <a:lnTo>
                    <a:pt x="2061890" y="931476"/>
                  </a:lnTo>
                  <a:lnTo>
                    <a:pt x="2071424" y="928937"/>
                  </a:lnTo>
                  <a:lnTo>
                    <a:pt x="2080641" y="926399"/>
                  </a:lnTo>
                  <a:lnTo>
                    <a:pt x="2089539" y="924178"/>
                  </a:lnTo>
                  <a:lnTo>
                    <a:pt x="2099074" y="922274"/>
                  </a:lnTo>
                  <a:lnTo>
                    <a:pt x="2108608" y="920370"/>
                  </a:lnTo>
                  <a:lnTo>
                    <a:pt x="2117825" y="918784"/>
                  </a:lnTo>
                  <a:lnTo>
                    <a:pt x="2127041" y="917515"/>
                  </a:lnTo>
                  <a:lnTo>
                    <a:pt x="2136258" y="916246"/>
                  </a:lnTo>
                  <a:lnTo>
                    <a:pt x="2144839" y="823913"/>
                  </a:lnTo>
                  <a:close/>
                  <a:moveTo>
                    <a:pt x="1509345" y="590550"/>
                  </a:moveTo>
                  <a:lnTo>
                    <a:pt x="1518239" y="590550"/>
                  </a:lnTo>
                  <a:lnTo>
                    <a:pt x="1526817" y="591817"/>
                  </a:lnTo>
                  <a:lnTo>
                    <a:pt x="1535394" y="593400"/>
                  </a:lnTo>
                  <a:lnTo>
                    <a:pt x="1543971" y="596250"/>
                  </a:lnTo>
                  <a:lnTo>
                    <a:pt x="1551912" y="599417"/>
                  </a:lnTo>
                  <a:lnTo>
                    <a:pt x="1559854" y="603534"/>
                  </a:lnTo>
                  <a:lnTo>
                    <a:pt x="1566843" y="608601"/>
                  </a:lnTo>
                  <a:lnTo>
                    <a:pt x="1570655" y="611452"/>
                  </a:lnTo>
                  <a:lnTo>
                    <a:pt x="1574149" y="614302"/>
                  </a:lnTo>
                  <a:lnTo>
                    <a:pt x="1577326" y="617469"/>
                  </a:lnTo>
                  <a:lnTo>
                    <a:pt x="1580185" y="620953"/>
                  </a:lnTo>
                  <a:lnTo>
                    <a:pt x="1583362" y="624753"/>
                  </a:lnTo>
                  <a:lnTo>
                    <a:pt x="1586221" y="628237"/>
                  </a:lnTo>
                  <a:lnTo>
                    <a:pt x="1588762" y="632037"/>
                  </a:lnTo>
                  <a:lnTo>
                    <a:pt x="1591621" y="636154"/>
                  </a:lnTo>
                  <a:lnTo>
                    <a:pt x="1593845" y="640271"/>
                  </a:lnTo>
                  <a:lnTo>
                    <a:pt x="1595433" y="644388"/>
                  </a:lnTo>
                  <a:lnTo>
                    <a:pt x="1597339" y="648505"/>
                  </a:lnTo>
                  <a:lnTo>
                    <a:pt x="1598927" y="652305"/>
                  </a:lnTo>
                  <a:lnTo>
                    <a:pt x="1601151" y="660856"/>
                  </a:lnTo>
                  <a:lnTo>
                    <a:pt x="1603057" y="669724"/>
                  </a:lnTo>
                  <a:lnTo>
                    <a:pt x="1603375" y="678274"/>
                  </a:lnTo>
                  <a:lnTo>
                    <a:pt x="1603375" y="687142"/>
                  </a:lnTo>
                  <a:lnTo>
                    <a:pt x="1602104" y="696326"/>
                  </a:lnTo>
                  <a:lnTo>
                    <a:pt x="1600516" y="704560"/>
                  </a:lnTo>
                  <a:lnTo>
                    <a:pt x="1597657" y="712794"/>
                  </a:lnTo>
                  <a:lnTo>
                    <a:pt x="1594480" y="721028"/>
                  </a:lnTo>
                  <a:lnTo>
                    <a:pt x="1590350" y="728629"/>
                  </a:lnTo>
                  <a:lnTo>
                    <a:pt x="1585268" y="736229"/>
                  </a:lnTo>
                  <a:lnTo>
                    <a:pt x="1582409" y="739396"/>
                  </a:lnTo>
                  <a:lnTo>
                    <a:pt x="1579550" y="742880"/>
                  </a:lnTo>
                  <a:lnTo>
                    <a:pt x="1576373" y="746047"/>
                  </a:lnTo>
                  <a:lnTo>
                    <a:pt x="1572879" y="749531"/>
                  </a:lnTo>
                  <a:lnTo>
                    <a:pt x="1569384" y="752381"/>
                  </a:lnTo>
                  <a:lnTo>
                    <a:pt x="1565572" y="755231"/>
                  </a:lnTo>
                  <a:lnTo>
                    <a:pt x="1297460" y="948099"/>
                  </a:lnTo>
                  <a:lnTo>
                    <a:pt x="1293012" y="951266"/>
                  </a:lnTo>
                  <a:lnTo>
                    <a:pt x="1288247" y="953799"/>
                  </a:lnTo>
                  <a:lnTo>
                    <a:pt x="1283164" y="956333"/>
                  </a:lnTo>
                  <a:lnTo>
                    <a:pt x="1278399" y="958550"/>
                  </a:lnTo>
                  <a:lnTo>
                    <a:pt x="1273634" y="960450"/>
                  </a:lnTo>
                  <a:lnTo>
                    <a:pt x="1268869" y="962033"/>
                  </a:lnTo>
                  <a:lnTo>
                    <a:pt x="1263469" y="962983"/>
                  </a:lnTo>
                  <a:lnTo>
                    <a:pt x="1258386" y="964250"/>
                  </a:lnTo>
                  <a:lnTo>
                    <a:pt x="1253304" y="964884"/>
                  </a:lnTo>
                  <a:lnTo>
                    <a:pt x="1247903" y="965200"/>
                  </a:lnTo>
                  <a:lnTo>
                    <a:pt x="1242820" y="965200"/>
                  </a:lnTo>
                  <a:lnTo>
                    <a:pt x="1237102" y="964884"/>
                  </a:lnTo>
                  <a:lnTo>
                    <a:pt x="1232020" y="964567"/>
                  </a:lnTo>
                  <a:lnTo>
                    <a:pt x="1226937" y="963617"/>
                  </a:lnTo>
                  <a:lnTo>
                    <a:pt x="1221537" y="962667"/>
                  </a:lnTo>
                  <a:lnTo>
                    <a:pt x="1216454" y="961083"/>
                  </a:lnTo>
                  <a:lnTo>
                    <a:pt x="1006475" y="894894"/>
                  </a:lnTo>
                  <a:lnTo>
                    <a:pt x="1009652" y="885393"/>
                  </a:lnTo>
                  <a:lnTo>
                    <a:pt x="1013464" y="875259"/>
                  </a:lnTo>
                  <a:lnTo>
                    <a:pt x="1017911" y="862591"/>
                  </a:lnTo>
                  <a:lnTo>
                    <a:pt x="1022676" y="847706"/>
                  </a:lnTo>
                  <a:lnTo>
                    <a:pt x="1027123" y="832188"/>
                  </a:lnTo>
                  <a:lnTo>
                    <a:pt x="1029029" y="824271"/>
                  </a:lnTo>
                  <a:lnTo>
                    <a:pt x="1030935" y="816353"/>
                  </a:lnTo>
                  <a:lnTo>
                    <a:pt x="1031888" y="808753"/>
                  </a:lnTo>
                  <a:lnTo>
                    <a:pt x="1033159" y="801469"/>
                  </a:lnTo>
                  <a:lnTo>
                    <a:pt x="1033794" y="793868"/>
                  </a:lnTo>
                  <a:lnTo>
                    <a:pt x="1033794" y="786584"/>
                  </a:lnTo>
                  <a:lnTo>
                    <a:pt x="1033794" y="778666"/>
                  </a:lnTo>
                  <a:lnTo>
                    <a:pt x="1033477" y="770749"/>
                  </a:lnTo>
                  <a:lnTo>
                    <a:pt x="1032841" y="762832"/>
                  </a:lnTo>
                  <a:lnTo>
                    <a:pt x="1031888" y="755548"/>
                  </a:lnTo>
                  <a:lnTo>
                    <a:pt x="1029665" y="740980"/>
                  </a:lnTo>
                  <a:lnTo>
                    <a:pt x="1027441" y="727995"/>
                  </a:lnTo>
                  <a:lnTo>
                    <a:pt x="1025217" y="718178"/>
                  </a:lnTo>
                  <a:lnTo>
                    <a:pt x="1022994" y="708994"/>
                  </a:lnTo>
                  <a:lnTo>
                    <a:pt x="1227572" y="773599"/>
                  </a:lnTo>
                  <a:lnTo>
                    <a:pt x="1458835" y="607651"/>
                  </a:lnTo>
                  <a:lnTo>
                    <a:pt x="1462965" y="605118"/>
                  </a:lnTo>
                  <a:lnTo>
                    <a:pt x="1467095" y="602268"/>
                  </a:lnTo>
                  <a:lnTo>
                    <a:pt x="1470589" y="600051"/>
                  </a:lnTo>
                  <a:lnTo>
                    <a:pt x="1474719" y="598467"/>
                  </a:lnTo>
                  <a:lnTo>
                    <a:pt x="1479166" y="596567"/>
                  </a:lnTo>
                  <a:lnTo>
                    <a:pt x="1483296" y="594984"/>
                  </a:lnTo>
                  <a:lnTo>
                    <a:pt x="1491873" y="592767"/>
                  </a:lnTo>
                  <a:lnTo>
                    <a:pt x="1500768" y="591183"/>
                  </a:lnTo>
                  <a:lnTo>
                    <a:pt x="1509345" y="590550"/>
                  </a:lnTo>
                  <a:close/>
                  <a:moveTo>
                    <a:pt x="690596" y="539750"/>
                  </a:moveTo>
                  <a:lnTo>
                    <a:pt x="691548" y="539750"/>
                  </a:lnTo>
                  <a:lnTo>
                    <a:pt x="693769" y="540067"/>
                  </a:lnTo>
                  <a:lnTo>
                    <a:pt x="702016" y="540702"/>
                  </a:lnTo>
                  <a:lnTo>
                    <a:pt x="727394" y="541020"/>
                  </a:lnTo>
                  <a:lnTo>
                    <a:pt x="757531" y="541655"/>
                  </a:lnTo>
                  <a:lnTo>
                    <a:pt x="770854" y="541972"/>
                  </a:lnTo>
                  <a:lnTo>
                    <a:pt x="781640" y="543242"/>
                  </a:lnTo>
                  <a:lnTo>
                    <a:pt x="781957" y="543242"/>
                  </a:lnTo>
                  <a:lnTo>
                    <a:pt x="785763" y="546734"/>
                  </a:lnTo>
                  <a:lnTo>
                    <a:pt x="789887" y="552130"/>
                  </a:lnTo>
                  <a:lnTo>
                    <a:pt x="794646" y="558479"/>
                  </a:lnTo>
                  <a:lnTo>
                    <a:pt x="799404" y="566415"/>
                  </a:lnTo>
                  <a:lnTo>
                    <a:pt x="804797" y="576573"/>
                  </a:lnTo>
                  <a:lnTo>
                    <a:pt x="809872" y="588001"/>
                  </a:lnTo>
                  <a:lnTo>
                    <a:pt x="812093" y="594668"/>
                  </a:lnTo>
                  <a:lnTo>
                    <a:pt x="814631" y="602286"/>
                  </a:lnTo>
                  <a:lnTo>
                    <a:pt x="817169" y="609905"/>
                  </a:lnTo>
                  <a:lnTo>
                    <a:pt x="820024" y="618476"/>
                  </a:lnTo>
                  <a:lnTo>
                    <a:pt x="822244" y="627364"/>
                  </a:lnTo>
                  <a:lnTo>
                    <a:pt x="824465" y="637205"/>
                  </a:lnTo>
                  <a:lnTo>
                    <a:pt x="826685" y="647681"/>
                  </a:lnTo>
                  <a:lnTo>
                    <a:pt x="828906" y="658791"/>
                  </a:lnTo>
                  <a:lnTo>
                    <a:pt x="830809" y="670537"/>
                  </a:lnTo>
                  <a:lnTo>
                    <a:pt x="832395" y="683235"/>
                  </a:lnTo>
                  <a:lnTo>
                    <a:pt x="834299" y="696567"/>
                  </a:lnTo>
                  <a:lnTo>
                    <a:pt x="835885" y="710535"/>
                  </a:lnTo>
                  <a:lnTo>
                    <a:pt x="836836" y="725454"/>
                  </a:lnTo>
                  <a:lnTo>
                    <a:pt x="838105" y="741644"/>
                  </a:lnTo>
                  <a:lnTo>
                    <a:pt x="839057" y="757834"/>
                  </a:lnTo>
                  <a:lnTo>
                    <a:pt x="840009" y="775611"/>
                  </a:lnTo>
                  <a:lnTo>
                    <a:pt x="840326" y="794022"/>
                  </a:lnTo>
                  <a:lnTo>
                    <a:pt x="840643" y="813069"/>
                  </a:lnTo>
                  <a:lnTo>
                    <a:pt x="840326" y="833703"/>
                  </a:lnTo>
                  <a:lnTo>
                    <a:pt x="840326" y="854972"/>
                  </a:lnTo>
                  <a:lnTo>
                    <a:pt x="844767" y="839735"/>
                  </a:lnTo>
                  <a:lnTo>
                    <a:pt x="849208" y="824497"/>
                  </a:lnTo>
                  <a:lnTo>
                    <a:pt x="857456" y="794975"/>
                  </a:lnTo>
                  <a:lnTo>
                    <a:pt x="864435" y="767992"/>
                  </a:lnTo>
                  <a:lnTo>
                    <a:pt x="870145" y="742914"/>
                  </a:lnTo>
                  <a:lnTo>
                    <a:pt x="878710" y="705456"/>
                  </a:lnTo>
                  <a:lnTo>
                    <a:pt x="881248" y="694028"/>
                  </a:lnTo>
                  <a:lnTo>
                    <a:pt x="882517" y="688314"/>
                  </a:lnTo>
                  <a:lnTo>
                    <a:pt x="878076" y="679425"/>
                  </a:lnTo>
                  <a:lnTo>
                    <a:pt x="874586" y="670854"/>
                  </a:lnTo>
                  <a:lnTo>
                    <a:pt x="871097" y="663236"/>
                  </a:lnTo>
                  <a:lnTo>
                    <a:pt x="868559" y="655617"/>
                  </a:lnTo>
                  <a:lnTo>
                    <a:pt x="864752" y="644506"/>
                  </a:lnTo>
                  <a:lnTo>
                    <a:pt x="863801" y="640380"/>
                  </a:lnTo>
                  <a:lnTo>
                    <a:pt x="867290" y="637205"/>
                  </a:lnTo>
                  <a:lnTo>
                    <a:pt x="876489" y="629269"/>
                  </a:lnTo>
                  <a:lnTo>
                    <a:pt x="881882" y="624507"/>
                  </a:lnTo>
                  <a:lnTo>
                    <a:pt x="888227" y="619746"/>
                  </a:lnTo>
                  <a:lnTo>
                    <a:pt x="894571" y="615619"/>
                  </a:lnTo>
                  <a:lnTo>
                    <a:pt x="900598" y="611810"/>
                  </a:lnTo>
                  <a:lnTo>
                    <a:pt x="921535" y="619746"/>
                  </a:lnTo>
                  <a:lnTo>
                    <a:pt x="939300" y="659426"/>
                  </a:lnTo>
                  <a:lnTo>
                    <a:pt x="934224" y="671172"/>
                  </a:lnTo>
                  <a:lnTo>
                    <a:pt x="928514" y="683235"/>
                  </a:lnTo>
                  <a:lnTo>
                    <a:pt x="922487" y="695932"/>
                  </a:lnTo>
                  <a:lnTo>
                    <a:pt x="923439" y="707043"/>
                  </a:lnTo>
                  <a:lnTo>
                    <a:pt x="924073" y="720693"/>
                  </a:lnTo>
                  <a:lnTo>
                    <a:pt x="924708" y="736248"/>
                  </a:lnTo>
                  <a:lnTo>
                    <a:pt x="924073" y="753390"/>
                  </a:lnTo>
                  <a:lnTo>
                    <a:pt x="923439" y="790213"/>
                  </a:lnTo>
                  <a:lnTo>
                    <a:pt x="921852" y="827354"/>
                  </a:lnTo>
                  <a:lnTo>
                    <a:pt x="920266" y="862273"/>
                  </a:lnTo>
                  <a:lnTo>
                    <a:pt x="918680" y="891161"/>
                  </a:lnTo>
                  <a:lnTo>
                    <a:pt x="916777" y="918461"/>
                  </a:lnTo>
                  <a:lnTo>
                    <a:pt x="918680" y="913382"/>
                  </a:lnTo>
                  <a:lnTo>
                    <a:pt x="923756" y="899097"/>
                  </a:lnTo>
                  <a:lnTo>
                    <a:pt x="927245" y="888621"/>
                  </a:lnTo>
                  <a:lnTo>
                    <a:pt x="931369" y="876241"/>
                  </a:lnTo>
                  <a:lnTo>
                    <a:pt x="935493" y="862273"/>
                  </a:lnTo>
                  <a:lnTo>
                    <a:pt x="939934" y="846401"/>
                  </a:lnTo>
                  <a:lnTo>
                    <a:pt x="943741" y="828307"/>
                  </a:lnTo>
                  <a:lnTo>
                    <a:pt x="947865" y="809260"/>
                  </a:lnTo>
                  <a:lnTo>
                    <a:pt x="951672" y="788626"/>
                  </a:lnTo>
                  <a:lnTo>
                    <a:pt x="955161" y="766722"/>
                  </a:lnTo>
                  <a:lnTo>
                    <a:pt x="957699" y="743866"/>
                  </a:lnTo>
                  <a:lnTo>
                    <a:pt x="958650" y="731486"/>
                  </a:lnTo>
                  <a:lnTo>
                    <a:pt x="959919" y="719106"/>
                  </a:lnTo>
                  <a:lnTo>
                    <a:pt x="960554" y="707043"/>
                  </a:lnTo>
                  <a:lnTo>
                    <a:pt x="960871" y="694345"/>
                  </a:lnTo>
                  <a:lnTo>
                    <a:pt x="961188" y="681330"/>
                  </a:lnTo>
                  <a:lnTo>
                    <a:pt x="961188" y="668315"/>
                  </a:lnTo>
                  <a:lnTo>
                    <a:pt x="969119" y="649268"/>
                  </a:lnTo>
                  <a:lnTo>
                    <a:pt x="970705" y="651173"/>
                  </a:lnTo>
                  <a:lnTo>
                    <a:pt x="973877" y="656887"/>
                  </a:lnTo>
                  <a:lnTo>
                    <a:pt x="976098" y="661331"/>
                  </a:lnTo>
                  <a:lnTo>
                    <a:pt x="978636" y="666727"/>
                  </a:lnTo>
                  <a:lnTo>
                    <a:pt x="981808" y="673076"/>
                  </a:lnTo>
                  <a:lnTo>
                    <a:pt x="984663" y="681012"/>
                  </a:lnTo>
                  <a:lnTo>
                    <a:pt x="988152" y="690218"/>
                  </a:lnTo>
                  <a:lnTo>
                    <a:pt x="991007" y="700377"/>
                  </a:lnTo>
                  <a:lnTo>
                    <a:pt x="993862" y="712122"/>
                  </a:lnTo>
                  <a:lnTo>
                    <a:pt x="997035" y="724820"/>
                  </a:lnTo>
                  <a:lnTo>
                    <a:pt x="999572" y="739422"/>
                  </a:lnTo>
                  <a:lnTo>
                    <a:pt x="1002110" y="754977"/>
                  </a:lnTo>
                  <a:lnTo>
                    <a:pt x="1004013" y="772436"/>
                  </a:lnTo>
                  <a:lnTo>
                    <a:pt x="1005600" y="790848"/>
                  </a:lnTo>
                  <a:lnTo>
                    <a:pt x="1005282" y="796244"/>
                  </a:lnTo>
                  <a:lnTo>
                    <a:pt x="1004331" y="801958"/>
                  </a:lnTo>
                  <a:lnTo>
                    <a:pt x="1003062" y="809260"/>
                  </a:lnTo>
                  <a:lnTo>
                    <a:pt x="1000841" y="817196"/>
                  </a:lnTo>
                  <a:lnTo>
                    <a:pt x="997669" y="826085"/>
                  </a:lnTo>
                  <a:lnTo>
                    <a:pt x="994497" y="836243"/>
                  </a:lnTo>
                  <a:lnTo>
                    <a:pt x="985932" y="858781"/>
                  </a:lnTo>
                  <a:lnTo>
                    <a:pt x="964043" y="914969"/>
                  </a:lnTo>
                  <a:lnTo>
                    <a:pt x="951037" y="948301"/>
                  </a:lnTo>
                  <a:lnTo>
                    <a:pt x="937079" y="985442"/>
                  </a:lnTo>
                  <a:lnTo>
                    <a:pt x="922804" y="1025757"/>
                  </a:lnTo>
                  <a:lnTo>
                    <a:pt x="915825" y="1047026"/>
                  </a:lnTo>
                  <a:lnTo>
                    <a:pt x="908212" y="1068929"/>
                  </a:lnTo>
                  <a:lnTo>
                    <a:pt x="901233" y="1091785"/>
                  </a:lnTo>
                  <a:lnTo>
                    <a:pt x="894254" y="1115594"/>
                  </a:lnTo>
                  <a:lnTo>
                    <a:pt x="886958" y="1139719"/>
                  </a:lnTo>
                  <a:lnTo>
                    <a:pt x="880296" y="1165115"/>
                  </a:lnTo>
                  <a:lnTo>
                    <a:pt x="873634" y="1190510"/>
                  </a:lnTo>
                  <a:lnTo>
                    <a:pt x="867290" y="1217493"/>
                  </a:lnTo>
                  <a:lnTo>
                    <a:pt x="861580" y="1244476"/>
                  </a:lnTo>
                  <a:lnTo>
                    <a:pt x="855553" y="1272728"/>
                  </a:lnTo>
                  <a:lnTo>
                    <a:pt x="850477" y="1301298"/>
                  </a:lnTo>
                  <a:lnTo>
                    <a:pt x="845402" y="1330821"/>
                  </a:lnTo>
                  <a:lnTo>
                    <a:pt x="840960" y="1360343"/>
                  </a:lnTo>
                  <a:lnTo>
                    <a:pt x="836836" y="1391135"/>
                  </a:lnTo>
                  <a:lnTo>
                    <a:pt x="874586" y="1434307"/>
                  </a:lnTo>
                  <a:lnTo>
                    <a:pt x="949768" y="1522239"/>
                  </a:lnTo>
                  <a:lnTo>
                    <a:pt x="990373" y="1569856"/>
                  </a:lnTo>
                  <a:lnTo>
                    <a:pt x="1026219" y="1613028"/>
                  </a:lnTo>
                  <a:lnTo>
                    <a:pt x="1041129" y="1631122"/>
                  </a:lnTo>
                  <a:lnTo>
                    <a:pt x="1053500" y="1646042"/>
                  </a:lnTo>
                  <a:lnTo>
                    <a:pt x="1062065" y="1657470"/>
                  </a:lnTo>
                  <a:lnTo>
                    <a:pt x="1066824" y="1664137"/>
                  </a:lnTo>
                  <a:lnTo>
                    <a:pt x="1071582" y="1671755"/>
                  </a:lnTo>
                  <a:lnTo>
                    <a:pt x="1077292" y="1680326"/>
                  </a:lnTo>
                  <a:lnTo>
                    <a:pt x="1080147" y="1685088"/>
                  </a:lnTo>
                  <a:lnTo>
                    <a:pt x="1083002" y="1689850"/>
                  </a:lnTo>
                  <a:lnTo>
                    <a:pt x="1085540" y="1695564"/>
                  </a:lnTo>
                  <a:lnTo>
                    <a:pt x="1088395" y="1701913"/>
                  </a:lnTo>
                  <a:lnTo>
                    <a:pt x="1090616" y="1708579"/>
                  </a:lnTo>
                  <a:lnTo>
                    <a:pt x="1091884" y="1715880"/>
                  </a:lnTo>
                  <a:lnTo>
                    <a:pt x="1093471" y="1724134"/>
                  </a:lnTo>
                  <a:lnTo>
                    <a:pt x="1093788" y="1733022"/>
                  </a:lnTo>
                  <a:lnTo>
                    <a:pt x="1093788" y="1742545"/>
                  </a:lnTo>
                  <a:lnTo>
                    <a:pt x="1092836" y="1753021"/>
                  </a:lnTo>
                  <a:lnTo>
                    <a:pt x="1090933" y="1765084"/>
                  </a:lnTo>
                  <a:lnTo>
                    <a:pt x="1087761" y="1777147"/>
                  </a:lnTo>
                  <a:lnTo>
                    <a:pt x="1086809" y="1785083"/>
                  </a:lnTo>
                  <a:lnTo>
                    <a:pt x="1084271" y="1801272"/>
                  </a:lnTo>
                  <a:lnTo>
                    <a:pt x="1076340" y="1854920"/>
                  </a:lnTo>
                  <a:lnTo>
                    <a:pt x="1054452" y="2009516"/>
                  </a:lnTo>
                  <a:lnTo>
                    <a:pt x="1023681" y="2230139"/>
                  </a:lnTo>
                  <a:lnTo>
                    <a:pt x="1022730" y="2236488"/>
                  </a:lnTo>
                  <a:lnTo>
                    <a:pt x="1021461" y="2242520"/>
                  </a:lnTo>
                  <a:lnTo>
                    <a:pt x="1019875" y="2248551"/>
                  </a:lnTo>
                  <a:lnTo>
                    <a:pt x="1018289" y="2254582"/>
                  </a:lnTo>
                  <a:lnTo>
                    <a:pt x="1015751" y="2259979"/>
                  </a:lnTo>
                  <a:lnTo>
                    <a:pt x="1013530" y="2265693"/>
                  </a:lnTo>
                  <a:lnTo>
                    <a:pt x="1011310" y="2271407"/>
                  </a:lnTo>
                  <a:lnTo>
                    <a:pt x="1008455" y="2276486"/>
                  </a:lnTo>
                  <a:lnTo>
                    <a:pt x="1005917" y="2281248"/>
                  </a:lnTo>
                  <a:lnTo>
                    <a:pt x="1002427" y="2286009"/>
                  </a:lnTo>
                  <a:lnTo>
                    <a:pt x="999255" y="2291088"/>
                  </a:lnTo>
                  <a:lnTo>
                    <a:pt x="995766" y="2295533"/>
                  </a:lnTo>
                  <a:lnTo>
                    <a:pt x="992276" y="2299659"/>
                  </a:lnTo>
                  <a:lnTo>
                    <a:pt x="988470" y="2303469"/>
                  </a:lnTo>
                  <a:lnTo>
                    <a:pt x="984346" y="2307278"/>
                  </a:lnTo>
                  <a:lnTo>
                    <a:pt x="980222" y="2311087"/>
                  </a:lnTo>
                  <a:lnTo>
                    <a:pt x="975781" y="2314262"/>
                  </a:lnTo>
                  <a:lnTo>
                    <a:pt x="971339" y="2317436"/>
                  </a:lnTo>
                  <a:lnTo>
                    <a:pt x="966581" y="2320293"/>
                  </a:lnTo>
                  <a:lnTo>
                    <a:pt x="961823" y="2322833"/>
                  </a:lnTo>
                  <a:lnTo>
                    <a:pt x="956747" y="2325372"/>
                  </a:lnTo>
                  <a:lnTo>
                    <a:pt x="951989" y="2327277"/>
                  </a:lnTo>
                  <a:lnTo>
                    <a:pt x="946913" y="2329182"/>
                  </a:lnTo>
                  <a:lnTo>
                    <a:pt x="941203" y="2331086"/>
                  </a:lnTo>
                  <a:lnTo>
                    <a:pt x="936128" y="2332674"/>
                  </a:lnTo>
                  <a:lnTo>
                    <a:pt x="930418" y="2333309"/>
                  </a:lnTo>
                  <a:lnTo>
                    <a:pt x="925025" y="2334578"/>
                  </a:lnTo>
                  <a:lnTo>
                    <a:pt x="919315" y="2334896"/>
                  </a:lnTo>
                  <a:lnTo>
                    <a:pt x="913605" y="2335213"/>
                  </a:lnTo>
                  <a:lnTo>
                    <a:pt x="907577" y="2335213"/>
                  </a:lnTo>
                  <a:lnTo>
                    <a:pt x="901550" y="2334896"/>
                  </a:lnTo>
                  <a:lnTo>
                    <a:pt x="895523" y="2333943"/>
                  </a:lnTo>
                  <a:lnTo>
                    <a:pt x="889813" y="2333309"/>
                  </a:lnTo>
                  <a:lnTo>
                    <a:pt x="883786" y="2332356"/>
                  </a:lnTo>
                  <a:lnTo>
                    <a:pt x="878076" y="2330769"/>
                  </a:lnTo>
                  <a:lnTo>
                    <a:pt x="872683" y="2328864"/>
                  </a:lnTo>
                  <a:lnTo>
                    <a:pt x="867290" y="2326642"/>
                  </a:lnTo>
                  <a:lnTo>
                    <a:pt x="862214" y="2324420"/>
                  </a:lnTo>
                  <a:lnTo>
                    <a:pt x="857456" y="2321881"/>
                  </a:lnTo>
                  <a:lnTo>
                    <a:pt x="852698" y="2319341"/>
                  </a:lnTo>
                  <a:lnTo>
                    <a:pt x="848257" y="2316167"/>
                  </a:lnTo>
                  <a:lnTo>
                    <a:pt x="843815" y="2312992"/>
                  </a:lnTo>
                  <a:lnTo>
                    <a:pt x="839692" y="2309183"/>
                  </a:lnTo>
                  <a:lnTo>
                    <a:pt x="835568" y="2305373"/>
                  </a:lnTo>
                  <a:lnTo>
                    <a:pt x="831761" y="2301882"/>
                  </a:lnTo>
                  <a:lnTo>
                    <a:pt x="827954" y="2297755"/>
                  </a:lnTo>
                  <a:lnTo>
                    <a:pt x="824782" y="2293311"/>
                  </a:lnTo>
                  <a:lnTo>
                    <a:pt x="821293" y="2288866"/>
                  </a:lnTo>
                  <a:lnTo>
                    <a:pt x="818755" y="2283787"/>
                  </a:lnTo>
                  <a:lnTo>
                    <a:pt x="815900" y="2279026"/>
                  </a:lnTo>
                  <a:lnTo>
                    <a:pt x="813362" y="2274264"/>
                  </a:lnTo>
                  <a:lnTo>
                    <a:pt x="811141" y="2269185"/>
                  </a:lnTo>
                  <a:lnTo>
                    <a:pt x="809238" y="2263471"/>
                  </a:lnTo>
                  <a:lnTo>
                    <a:pt x="807335" y="2258392"/>
                  </a:lnTo>
                  <a:lnTo>
                    <a:pt x="805749" y="2252678"/>
                  </a:lnTo>
                  <a:lnTo>
                    <a:pt x="804162" y="2246646"/>
                  </a:lnTo>
                  <a:lnTo>
                    <a:pt x="803211" y="2241250"/>
                  </a:lnTo>
                  <a:lnTo>
                    <a:pt x="802576" y="2234901"/>
                  </a:lnTo>
                  <a:lnTo>
                    <a:pt x="801942" y="2228869"/>
                  </a:lnTo>
                  <a:lnTo>
                    <a:pt x="801625" y="2222838"/>
                  </a:lnTo>
                  <a:lnTo>
                    <a:pt x="801625" y="2216807"/>
                  </a:lnTo>
                  <a:lnTo>
                    <a:pt x="801942" y="2210458"/>
                  </a:lnTo>
                  <a:lnTo>
                    <a:pt x="802576" y="2204109"/>
                  </a:lnTo>
                  <a:lnTo>
                    <a:pt x="803211" y="2197443"/>
                  </a:lnTo>
                  <a:lnTo>
                    <a:pt x="833981" y="1990152"/>
                  </a:lnTo>
                  <a:lnTo>
                    <a:pt x="855235" y="1846032"/>
                  </a:lnTo>
                  <a:lnTo>
                    <a:pt x="861897" y="1797146"/>
                  </a:lnTo>
                  <a:lnTo>
                    <a:pt x="863801" y="1783178"/>
                  </a:lnTo>
                  <a:lnTo>
                    <a:pt x="864435" y="1777147"/>
                  </a:lnTo>
                  <a:lnTo>
                    <a:pt x="861897" y="1774290"/>
                  </a:lnTo>
                  <a:lnTo>
                    <a:pt x="855553" y="1767623"/>
                  </a:lnTo>
                  <a:lnTo>
                    <a:pt x="833030" y="1744133"/>
                  </a:lnTo>
                  <a:lnTo>
                    <a:pt x="763558" y="1673343"/>
                  </a:lnTo>
                  <a:lnTo>
                    <a:pt x="687424" y="1595886"/>
                  </a:lnTo>
                  <a:lnTo>
                    <a:pt x="657288" y="1564777"/>
                  </a:lnTo>
                  <a:lnTo>
                    <a:pt x="637620" y="1543825"/>
                  </a:lnTo>
                  <a:lnTo>
                    <a:pt x="624931" y="1537159"/>
                  </a:lnTo>
                  <a:lnTo>
                    <a:pt x="612876" y="1530175"/>
                  </a:lnTo>
                  <a:lnTo>
                    <a:pt x="600822" y="1523192"/>
                  </a:lnTo>
                  <a:lnTo>
                    <a:pt x="589719" y="1516208"/>
                  </a:lnTo>
                  <a:lnTo>
                    <a:pt x="578933" y="1508907"/>
                  </a:lnTo>
                  <a:lnTo>
                    <a:pt x="569100" y="1501605"/>
                  </a:lnTo>
                  <a:lnTo>
                    <a:pt x="559266" y="1494622"/>
                  </a:lnTo>
                  <a:lnTo>
                    <a:pt x="550383" y="1487003"/>
                  </a:lnTo>
                  <a:lnTo>
                    <a:pt x="541818" y="1480019"/>
                  </a:lnTo>
                  <a:lnTo>
                    <a:pt x="533570" y="1472718"/>
                  </a:lnTo>
                  <a:lnTo>
                    <a:pt x="525957" y="1465099"/>
                  </a:lnTo>
                  <a:lnTo>
                    <a:pt x="518978" y="1458116"/>
                  </a:lnTo>
                  <a:lnTo>
                    <a:pt x="511682" y="1451132"/>
                  </a:lnTo>
                  <a:lnTo>
                    <a:pt x="505655" y="1444148"/>
                  </a:lnTo>
                  <a:lnTo>
                    <a:pt x="499945" y="1436847"/>
                  </a:lnTo>
                  <a:lnTo>
                    <a:pt x="494235" y="1430181"/>
                  </a:lnTo>
                  <a:lnTo>
                    <a:pt x="489159" y="1423514"/>
                  </a:lnTo>
                  <a:lnTo>
                    <a:pt x="484718" y="1416848"/>
                  </a:lnTo>
                  <a:lnTo>
                    <a:pt x="480277" y="1410499"/>
                  </a:lnTo>
                  <a:lnTo>
                    <a:pt x="476470" y="1404150"/>
                  </a:lnTo>
                  <a:lnTo>
                    <a:pt x="473298" y="1397801"/>
                  </a:lnTo>
                  <a:lnTo>
                    <a:pt x="469808" y="1392405"/>
                  </a:lnTo>
                  <a:lnTo>
                    <a:pt x="464733" y="1381294"/>
                  </a:lnTo>
                  <a:lnTo>
                    <a:pt x="460926" y="1371453"/>
                  </a:lnTo>
                  <a:lnTo>
                    <a:pt x="458706" y="1362565"/>
                  </a:lnTo>
                  <a:lnTo>
                    <a:pt x="457754" y="1359073"/>
                  </a:lnTo>
                  <a:lnTo>
                    <a:pt x="457119" y="1355264"/>
                  </a:lnTo>
                  <a:lnTo>
                    <a:pt x="457119" y="1352089"/>
                  </a:lnTo>
                  <a:lnTo>
                    <a:pt x="457119" y="1349550"/>
                  </a:lnTo>
                  <a:lnTo>
                    <a:pt x="456802" y="1347010"/>
                  </a:lnTo>
                  <a:lnTo>
                    <a:pt x="456168" y="1344788"/>
                  </a:lnTo>
                  <a:lnTo>
                    <a:pt x="454264" y="1342566"/>
                  </a:lnTo>
                  <a:lnTo>
                    <a:pt x="452361" y="1340344"/>
                  </a:lnTo>
                  <a:lnTo>
                    <a:pt x="449823" y="1338439"/>
                  </a:lnTo>
                  <a:lnTo>
                    <a:pt x="446968" y="1336217"/>
                  </a:lnTo>
                  <a:lnTo>
                    <a:pt x="440624" y="1332408"/>
                  </a:lnTo>
                  <a:lnTo>
                    <a:pt x="434279" y="1328598"/>
                  </a:lnTo>
                  <a:lnTo>
                    <a:pt x="431107" y="1326376"/>
                  </a:lnTo>
                  <a:lnTo>
                    <a:pt x="428887" y="1324472"/>
                  </a:lnTo>
                  <a:lnTo>
                    <a:pt x="426666" y="1322250"/>
                  </a:lnTo>
                  <a:lnTo>
                    <a:pt x="425397" y="1319393"/>
                  </a:lnTo>
                  <a:lnTo>
                    <a:pt x="424128" y="1317170"/>
                  </a:lnTo>
                  <a:lnTo>
                    <a:pt x="424128" y="1314631"/>
                  </a:lnTo>
                  <a:lnTo>
                    <a:pt x="425714" y="1302568"/>
                  </a:lnTo>
                  <a:lnTo>
                    <a:pt x="427618" y="1289553"/>
                  </a:lnTo>
                  <a:lnTo>
                    <a:pt x="429521" y="1275268"/>
                  </a:lnTo>
                  <a:lnTo>
                    <a:pt x="432059" y="1260983"/>
                  </a:lnTo>
                  <a:lnTo>
                    <a:pt x="438086" y="1229873"/>
                  </a:lnTo>
                  <a:lnTo>
                    <a:pt x="445382" y="1196542"/>
                  </a:lnTo>
                  <a:lnTo>
                    <a:pt x="453313" y="1161623"/>
                  </a:lnTo>
                  <a:lnTo>
                    <a:pt x="462195" y="1125117"/>
                  </a:lnTo>
                  <a:lnTo>
                    <a:pt x="471712" y="1087658"/>
                  </a:lnTo>
                  <a:lnTo>
                    <a:pt x="481229" y="1049883"/>
                  </a:lnTo>
                  <a:lnTo>
                    <a:pt x="501531" y="974014"/>
                  </a:lnTo>
                  <a:lnTo>
                    <a:pt x="521199" y="901001"/>
                  </a:lnTo>
                  <a:lnTo>
                    <a:pt x="538963" y="833386"/>
                  </a:lnTo>
                  <a:lnTo>
                    <a:pt x="546577" y="803228"/>
                  </a:lnTo>
                  <a:lnTo>
                    <a:pt x="553238" y="775293"/>
                  </a:lnTo>
                  <a:lnTo>
                    <a:pt x="622710" y="754659"/>
                  </a:lnTo>
                  <a:lnTo>
                    <a:pt x="591305" y="753072"/>
                  </a:lnTo>
                  <a:lnTo>
                    <a:pt x="520881" y="750215"/>
                  </a:lnTo>
                  <a:lnTo>
                    <a:pt x="482497" y="748628"/>
                  </a:lnTo>
                  <a:lnTo>
                    <a:pt x="448554" y="747358"/>
                  </a:lnTo>
                  <a:lnTo>
                    <a:pt x="423494" y="747041"/>
                  </a:lnTo>
                  <a:lnTo>
                    <a:pt x="415563" y="747358"/>
                  </a:lnTo>
                  <a:lnTo>
                    <a:pt x="411439" y="747993"/>
                  </a:lnTo>
                  <a:lnTo>
                    <a:pt x="409853" y="748628"/>
                  </a:lnTo>
                  <a:lnTo>
                    <a:pt x="406364" y="750850"/>
                  </a:lnTo>
                  <a:lnTo>
                    <a:pt x="396847" y="757516"/>
                  </a:lnTo>
                  <a:lnTo>
                    <a:pt x="382889" y="767992"/>
                  </a:lnTo>
                  <a:lnTo>
                    <a:pt x="366393" y="781007"/>
                  </a:lnTo>
                  <a:lnTo>
                    <a:pt x="325472" y="812752"/>
                  </a:lnTo>
                  <a:lnTo>
                    <a:pt x="279791" y="849258"/>
                  </a:lnTo>
                  <a:lnTo>
                    <a:pt x="195093" y="917826"/>
                  </a:lnTo>
                  <a:lnTo>
                    <a:pt x="154805" y="951158"/>
                  </a:lnTo>
                  <a:lnTo>
                    <a:pt x="154488" y="951475"/>
                  </a:lnTo>
                  <a:lnTo>
                    <a:pt x="150681" y="954332"/>
                  </a:lnTo>
                  <a:lnTo>
                    <a:pt x="146875" y="957506"/>
                  </a:lnTo>
                  <a:lnTo>
                    <a:pt x="143068" y="960046"/>
                  </a:lnTo>
                  <a:lnTo>
                    <a:pt x="139261" y="962586"/>
                  </a:lnTo>
                  <a:lnTo>
                    <a:pt x="135454" y="964808"/>
                  </a:lnTo>
                  <a:lnTo>
                    <a:pt x="131013" y="966712"/>
                  </a:lnTo>
                  <a:lnTo>
                    <a:pt x="126889" y="968617"/>
                  </a:lnTo>
                  <a:lnTo>
                    <a:pt x="122766" y="969887"/>
                  </a:lnTo>
                  <a:lnTo>
                    <a:pt x="113883" y="972426"/>
                  </a:lnTo>
                  <a:lnTo>
                    <a:pt x="105318" y="974014"/>
                  </a:lnTo>
                  <a:lnTo>
                    <a:pt x="96436" y="975283"/>
                  </a:lnTo>
                  <a:lnTo>
                    <a:pt x="87554" y="974966"/>
                  </a:lnTo>
                  <a:lnTo>
                    <a:pt x="78671" y="974014"/>
                  </a:lnTo>
                  <a:lnTo>
                    <a:pt x="70106" y="972109"/>
                  </a:lnTo>
                  <a:lnTo>
                    <a:pt x="61541" y="969569"/>
                  </a:lnTo>
                  <a:lnTo>
                    <a:pt x="52976" y="966395"/>
                  </a:lnTo>
                  <a:lnTo>
                    <a:pt x="48852" y="964490"/>
                  </a:lnTo>
                  <a:lnTo>
                    <a:pt x="45363" y="962268"/>
                  </a:lnTo>
                  <a:lnTo>
                    <a:pt x="41239" y="959729"/>
                  </a:lnTo>
                  <a:lnTo>
                    <a:pt x="37432" y="956872"/>
                  </a:lnTo>
                  <a:lnTo>
                    <a:pt x="33626" y="954015"/>
                  </a:lnTo>
                  <a:lnTo>
                    <a:pt x="30453" y="951158"/>
                  </a:lnTo>
                  <a:lnTo>
                    <a:pt x="26647" y="947666"/>
                  </a:lnTo>
                  <a:lnTo>
                    <a:pt x="23792" y="944491"/>
                  </a:lnTo>
                  <a:lnTo>
                    <a:pt x="20302" y="940682"/>
                  </a:lnTo>
                  <a:lnTo>
                    <a:pt x="17764" y="936873"/>
                  </a:lnTo>
                  <a:lnTo>
                    <a:pt x="14909" y="933063"/>
                  </a:lnTo>
                  <a:lnTo>
                    <a:pt x="12689" y="929254"/>
                  </a:lnTo>
                  <a:lnTo>
                    <a:pt x="10468" y="925127"/>
                  </a:lnTo>
                  <a:lnTo>
                    <a:pt x="8248" y="921000"/>
                  </a:lnTo>
                  <a:lnTo>
                    <a:pt x="6662" y="916874"/>
                  </a:lnTo>
                  <a:lnTo>
                    <a:pt x="4758" y="912429"/>
                  </a:lnTo>
                  <a:lnTo>
                    <a:pt x="2538" y="903858"/>
                  </a:lnTo>
                  <a:lnTo>
                    <a:pt x="634" y="894970"/>
                  </a:lnTo>
                  <a:lnTo>
                    <a:pt x="0" y="886399"/>
                  </a:lnTo>
                  <a:lnTo>
                    <a:pt x="0" y="877511"/>
                  </a:lnTo>
                  <a:lnTo>
                    <a:pt x="952" y="868622"/>
                  </a:lnTo>
                  <a:lnTo>
                    <a:pt x="2538" y="859734"/>
                  </a:lnTo>
                  <a:lnTo>
                    <a:pt x="5075" y="851163"/>
                  </a:lnTo>
                  <a:lnTo>
                    <a:pt x="8882" y="842909"/>
                  </a:lnTo>
                  <a:lnTo>
                    <a:pt x="10785" y="838782"/>
                  </a:lnTo>
                  <a:lnTo>
                    <a:pt x="13006" y="834656"/>
                  </a:lnTo>
                  <a:lnTo>
                    <a:pt x="15544" y="831164"/>
                  </a:lnTo>
                  <a:lnTo>
                    <a:pt x="18082" y="827354"/>
                  </a:lnTo>
                  <a:lnTo>
                    <a:pt x="20937" y="823545"/>
                  </a:lnTo>
                  <a:lnTo>
                    <a:pt x="24109" y="820053"/>
                  </a:lnTo>
                  <a:lnTo>
                    <a:pt x="27281" y="816561"/>
                  </a:lnTo>
                  <a:lnTo>
                    <a:pt x="30771" y="813069"/>
                  </a:lnTo>
                  <a:lnTo>
                    <a:pt x="80575" y="775611"/>
                  </a:lnTo>
                  <a:lnTo>
                    <a:pt x="189700" y="694028"/>
                  </a:lnTo>
                  <a:lnTo>
                    <a:pt x="248386" y="650220"/>
                  </a:lnTo>
                  <a:lnTo>
                    <a:pt x="300094" y="612127"/>
                  </a:lnTo>
                  <a:lnTo>
                    <a:pt x="321348" y="596572"/>
                  </a:lnTo>
                  <a:lnTo>
                    <a:pt x="337843" y="585144"/>
                  </a:lnTo>
                  <a:lnTo>
                    <a:pt x="349263" y="577208"/>
                  </a:lnTo>
                  <a:lnTo>
                    <a:pt x="352436" y="574986"/>
                  </a:lnTo>
                  <a:lnTo>
                    <a:pt x="354022" y="574351"/>
                  </a:lnTo>
                  <a:lnTo>
                    <a:pt x="460926" y="562606"/>
                  </a:lnTo>
                  <a:lnTo>
                    <a:pt x="554190" y="552448"/>
                  </a:lnTo>
                  <a:lnTo>
                    <a:pt x="595112" y="548003"/>
                  </a:lnTo>
                  <a:lnTo>
                    <a:pt x="631275" y="544512"/>
                  </a:lnTo>
                  <a:lnTo>
                    <a:pt x="663315" y="541655"/>
                  </a:lnTo>
                  <a:lnTo>
                    <a:pt x="690596" y="539750"/>
                  </a:lnTo>
                  <a:close/>
                  <a:moveTo>
                    <a:pt x="912333" y="0"/>
                  </a:moveTo>
                  <a:lnTo>
                    <a:pt x="923772" y="0"/>
                  </a:lnTo>
                  <a:lnTo>
                    <a:pt x="935529" y="0"/>
                  </a:lnTo>
                  <a:lnTo>
                    <a:pt x="943791" y="636"/>
                  </a:lnTo>
                  <a:lnTo>
                    <a:pt x="952052" y="1908"/>
                  </a:lnTo>
                  <a:lnTo>
                    <a:pt x="960632" y="3817"/>
                  </a:lnTo>
                  <a:lnTo>
                    <a:pt x="969211" y="5407"/>
                  </a:lnTo>
                  <a:lnTo>
                    <a:pt x="977473" y="8270"/>
                  </a:lnTo>
                  <a:lnTo>
                    <a:pt x="986052" y="11451"/>
                  </a:lnTo>
                  <a:lnTo>
                    <a:pt x="993996" y="14949"/>
                  </a:lnTo>
                  <a:lnTo>
                    <a:pt x="1001940" y="19084"/>
                  </a:lnTo>
                  <a:lnTo>
                    <a:pt x="1010202" y="22901"/>
                  </a:lnTo>
                  <a:lnTo>
                    <a:pt x="1017828" y="27990"/>
                  </a:lnTo>
                  <a:lnTo>
                    <a:pt x="1025454" y="33080"/>
                  </a:lnTo>
                  <a:lnTo>
                    <a:pt x="1032762" y="39123"/>
                  </a:lnTo>
                  <a:lnTo>
                    <a:pt x="1039753" y="44848"/>
                  </a:lnTo>
                  <a:lnTo>
                    <a:pt x="1047061" y="51210"/>
                  </a:lnTo>
                  <a:lnTo>
                    <a:pt x="1053734" y="57889"/>
                  </a:lnTo>
                  <a:lnTo>
                    <a:pt x="1060407" y="65523"/>
                  </a:lnTo>
                  <a:lnTo>
                    <a:pt x="1066127" y="72839"/>
                  </a:lnTo>
                  <a:lnTo>
                    <a:pt x="1072164" y="80791"/>
                  </a:lnTo>
                  <a:lnTo>
                    <a:pt x="1077884" y="89061"/>
                  </a:lnTo>
                  <a:lnTo>
                    <a:pt x="1082968" y="97331"/>
                  </a:lnTo>
                  <a:lnTo>
                    <a:pt x="1087734" y="106555"/>
                  </a:lnTo>
                  <a:lnTo>
                    <a:pt x="1092183" y="115779"/>
                  </a:lnTo>
                  <a:lnTo>
                    <a:pt x="1096313" y="125003"/>
                  </a:lnTo>
                  <a:lnTo>
                    <a:pt x="1100127" y="134546"/>
                  </a:lnTo>
                  <a:lnTo>
                    <a:pt x="1103304" y="145042"/>
                  </a:lnTo>
                  <a:lnTo>
                    <a:pt x="1106164" y="155220"/>
                  </a:lnTo>
                  <a:lnTo>
                    <a:pt x="1108706" y="166035"/>
                  </a:lnTo>
                  <a:lnTo>
                    <a:pt x="1110612" y="176849"/>
                  </a:lnTo>
                  <a:lnTo>
                    <a:pt x="1111566" y="187982"/>
                  </a:lnTo>
                  <a:lnTo>
                    <a:pt x="1112519" y="199433"/>
                  </a:lnTo>
                  <a:lnTo>
                    <a:pt x="1112837" y="210883"/>
                  </a:lnTo>
                  <a:lnTo>
                    <a:pt x="1112519" y="222970"/>
                  </a:lnTo>
                  <a:lnTo>
                    <a:pt x="1110930" y="247144"/>
                  </a:lnTo>
                  <a:lnTo>
                    <a:pt x="1109024" y="271636"/>
                  </a:lnTo>
                  <a:lnTo>
                    <a:pt x="1106164" y="296764"/>
                  </a:lnTo>
                  <a:lnTo>
                    <a:pt x="1104575" y="308851"/>
                  </a:lnTo>
                  <a:lnTo>
                    <a:pt x="1102351" y="321574"/>
                  </a:lnTo>
                  <a:lnTo>
                    <a:pt x="1100444" y="333978"/>
                  </a:lnTo>
                  <a:lnTo>
                    <a:pt x="1097902" y="345747"/>
                  </a:lnTo>
                  <a:lnTo>
                    <a:pt x="1095360" y="358152"/>
                  </a:lnTo>
                  <a:lnTo>
                    <a:pt x="1092183" y="369921"/>
                  </a:lnTo>
                  <a:lnTo>
                    <a:pt x="1089323" y="381372"/>
                  </a:lnTo>
                  <a:lnTo>
                    <a:pt x="1085510" y="393140"/>
                  </a:lnTo>
                  <a:lnTo>
                    <a:pt x="1082014" y="404273"/>
                  </a:lnTo>
                  <a:lnTo>
                    <a:pt x="1077884" y="415406"/>
                  </a:lnTo>
                  <a:lnTo>
                    <a:pt x="1073753" y="425902"/>
                  </a:lnTo>
                  <a:lnTo>
                    <a:pt x="1068986" y="436080"/>
                  </a:lnTo>
                  <a:lnTo>
                    <a:pt x="1063585" y="445941"/>
                  </a:lnTo>
                  <a:lnTo>
                    <a:pt x="1058501" y="455483"/>
                  </a:lnTo>
                  <a:lnTo>
                    <a:pt x="1052463" y="464389"/>
                  </a:lnTo>
                  <a:lnTo>
                    <a:pt x="1046108" y="472977"/>
                  </a:lnTo>
                  <a:lnTo>
                    <a:pt x="1039753" y="481247"/>
                  </a:lnTo>
                  <a:lnTo>
                    <a:pt x="1032762" y="488563"/>
                  </a:lnTo>
                  <a:lnTo>
                    <a:pt x="1025454" y="495242"/>
                  </a:lnTo>
                  <a:lnTo>
                    <a:pt x="1017510" y="501922"/>
                  </a:lnTo>
                  <a:lnTo>
                    <a:pt x="1009248" y="507647"/>
                  </a:lnTo>
                  <a:lnTo>
                    <a:pt x="1000351" y="512736"/>
                  </a:lnTo>
                  <a:lnTo>
                    <a:pt x="991454" y="516871"/>
                  </a:lnTo>
                  <a:lnTo>
                    <a:pt x="981921" y="520688"/>
                  </a:lnTo>
                  <a:lnTo>
                    <a:pt x="971435" y="523551"/>
                  </a:lnTo>
                  <a:lnTo>
                    <a:pt x="960949" y="525778"/>
                  </a:lnTo>
                  <a:lnTo>
                    <a:pt x="953005" y="526732"/>
                  </a:lnTo>
                  <a:lnTo>
                    <a:pt x="944426" y="527050"/>
                  </a:lnTo>
                  <a:lnTo>
                    <a:pt x="935847" y="526414"/>
                  </a:lnTo>
                  <a:lnTo>
                    <a:pt x="926314" y="525141"/>
                  </a:lnTo>
                  <a:lnTo>
                    <a:pt x="917099" y="523233"/>
                  </a:lnTo>
                  <a:lnTo>
                    <a:pt x="907884" y="520688"/>
                  </a:lnTo>
                  <a:lnTo>
                    <a:pt x="898669" y="517190"/>
                  </a:lnTo>
                  <a:lnTo>
                    <a:pt x="888819" y="513373"/>
                  </a:lnTo>
                  <a:lnTo>
                    <a:pt x="879286" y="508283"/>
                  </a:lnTo>
                  <a:lnTo>
                    <a:pt x="869118" y="503194"/>
                  </a:lnTo>
                  <a:lnTo>
                    <a:pt x="859585" y="496833"/>
                  </a:lnTo>
                  <a:lnTo>
                    <a:pt x="849735" y="490153"/>
                  </a:lnTo>
                  <a:lnTo>
                    <a:pt x="840202" y="482837"/>
                  </a:lnTo>
                  <a:lnTo>
                    <a:pt x="830987" y="474886"/>
                  </a:lnTo>
                  <a:lnTo>
                    <a:pt x="821454" y="465979"/>
                  </a:lnTo>
                  <a:lnTo>
                    <a:pt x="812239" y="456755"/>
                  </a:lnTo>
                  <a:lnTo>
                    <a:pt x="803342" y="446577"/>
                  </a:lnTo>
                  <a:lnTo>
                    <a:pt x="794445" y="435762"/>
                  </a:lnTo>
                  <a:lnTo>
                    <a:pt x="786183" y="424630"/>
                  </a:lnTo>
                  <a:lnTo>
                    <a:pt x="778240" y="412225"/>
                  </a:lnTo>
                  <a:lnTo>
                    <a:pt x="770296" y="400138"/>
                  </a:lnTo>
                  <a:lnTo>
                    <a:pt x="762987" y="386779"/>
                  </a:lnTo>
                  <a:lnTo>
                    <a:pt x="756314" y="372784"/>
                  </a:lnTo>
                  <a:lnTo>
                    <a:pt x="749324" y="358470"/>
                  </a:lnTo>
                  <a:lnTo>
                    <a:pt x="743604" y="343203"/>
                  </a:lnTo>
                  <a:lnTo>
                    <a:pt x="738202" y="327617"/>
                  </a:lnTo>
                  <a:lnTo>
                    <a:pt x="733436" y="311077"/>
                  </a:lnTo>
                  <a:lnTo>
                    <a:pt x="728987" y="294219"/>
                  </a:lnTo>
                  <a:lnTo>
                    <a:pt x="725810" y="276725"/>
                  </a:lnTo>
                  <a:lnTo>
                    <a:pt x="722632" y="258595"/>
                  </a:lnTo>
                  <a:lnTo>
                    <a:pt x="720408" y="240146"/>
                  </a:lnTo>
                  <a:lnTo>
                    <a:pt x="719137" y="221062"/>
                  </a:lnTo>
                  <a:lnTo>
                    <a:pt x="719772" y="209293"/>
                  </a:lnTo>
                  <a:lnTo>
                    <a:pt x="721361" y="197206"/>
                  </a:lnTo>
                  <a:lnTo>
                    <a:pt x="722632" y="185756"/>
                  </a:lnTo>
                  <a:lnTo>
                    <a:pt x="724856" y="174623"/>
                  </a:lnTo>
                  <a:lnTo>
                    <a:pt x="727399" y="163490"/>
                  </a:lnTo>
                  <a:lnTo>
                    <a:pt x="730576" y="152676"/>
                  </a:lnTo>
                  <a:lnTo>
                    <a:pt x="734389" y="142179"/>
                  </a:lnTo>
                  <a:lnTo>
                    <a:pt x="737884" y="131683"/>
                  </a:lnTo>
                  <a:lnTo>
                    <a:pt x="742333" y="121823"/>
                  </a:lnTo>
                  <a:lnTo>
                    <a:pt x="746782" y="111962"/>
                  </a:lnTo>
                  <a:lnTo>
                    <a:pt x="752184" y="102420"/>
                  </a:lnTo>
                  <a:lnTo>
                    <a:pt x="757268" y="93514"/>
                  </a:lnTo>
                  <a:lnTo>
                    <a:pt x="763305" y="84290"/>
                  </a:lnTo>
                  <a:lnTo>
                    <a:pt x="769660" y="76338"/>
                  </a:lnTo>
                  <a:lnTo>
                    <a:pt x="776015" y="68068"/>
                  </a:lnTo>
                  <a:lnTo>
                    <a:pt x="783006" y="60116"/>
                  </a:lnTo>
                  <a:lnTo>
                    <a:pt x="790314" y="53118"/>
                  </a:lnTo>
                  <a:lnTo>
                    <a:pt x="797940" y="46121"/>
                  </a:lnTo>
                  <a:lnTo>
                    <a:pt x="805567" y="39759"/>
                  </a:lnTo>
                  <a:lnTo>
                    <a:pt x="813828" y="33398"/>
                  </a:lnTo>
                  <a:lnTo>
                    <a:pt x="822725" y="27990"/>
                  </a:lnTo>
                  <a:lnTo>
                    <a:pt x="831305" y="22901"/>
                  </a:lnTo>
                  <a:lnTo>
                    <a:pt x="840520" y="18130"/>
                  </a:lnTo>
                  <a:lnTo>
                    <a:pt x="849735" y="13995"/>
                  </a:lnTo>
                  <a:lnTo>
                    <a:pt x="859903" y="10496"/>
                  </a:lnTo>
                  <a:lnTo>
                    <a:pt x="870071" y="7316"/>
                  </a:lnTo>
                  <a:lnTo>
                    <a:pt x="879922" y="4771"/>
                  </a:lnTo>
                  <a:lnTo>
                    <a:pt x="890725" y="2544"/>
                  </a:lnTo>
                  <a:lnTo>
                    <a:pt x="901529" y="954"/>
                  </a:lnTo>
                  <a:lnTo>
                    <a:pt x="912333"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defTabSz="1218565">
                <a:defRPr/>
              </a:pPr>
              <a:endParaRPr lang="zh-CN" altLang="en-US" sz="2400">
                <a:solidFill>
                  <a:srgbClr val="FFFFFF"/>
                </a:solidFill>
                <a:latin typeface="造字工房悦黑（非商用）常规体"/>
                <a:ea typeface="+mn-ea"/>
              </a:endParaRPr>
            </a:p>
          </p:txBody>
        </p:sp>
      </p:grpSp>
      <p:grpSp>
        <p:nvGrpSpPr>
          <p:cNvPr id="17" name="组合 16"/>
          <p:cNvGrpSpPr/>
          <p:nvPr/>
        </p:nvGrpSpPr>
        <p:grpSpPr>
          <a:xfrm>
            <a:off x="6362603" y="1645241"/>
            <a:ext cx="3649425" cy="1411079"/>
            <a:chOff x="5841004" y="1334791"/>
            <a:chExt cx="3649919" cy="1411079"/>
          </a:xfrm>
        </p:grpSpPr>
        <p:sp>
          <p:nvSpPr>
            <p:cNvPr id="18" name="MH_SubTitle_1"/>
            <p:cNvSpPr>
              <a:spLocks noChangeArrowheads="1"/>
            </p:cNvSpPr>
            <p:nvPr/>
          </p:nvSpPr>
          <p:spPr bwMode="auto">
            <a:xfrm flipH="1">
              <a:off x="5841004" y="1334791"/>
              <a:ext cx="1829595" cy="420564"/>
            </a:xfrm>
            <a:prstGeom prst="rect">
              <a:avLst/>
            </a:prstGeom>
            <a:noFill/>
          </p:spPr>
          <p:txBody>
            <a:bodyPr wrap="none" rtlCol="0">
              <a:spAutoFit/>
            </a:bodyPr>
            <a:lstStyle/>
            <a:p>
              <a:r>
                <a:rPr lang="zh-CN" altLang="en-US"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文字标题内容</a:t>
              </a:r>
              <a:endParaRPr lang="en-US" altLang="zh-CN"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19" name="Rectangle 5"/>
            <p:cNvSpPr/>
            <p:nvPr/>
          </p:nvSpPr>
          <p:spPr bwMode="auto">
            <a:xfrm>
              <a:off x="5980702" y="1933362"/>
              <a:ext cx="351022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500"/>
                </a:spcBef>
                <a:defRPr/>
              </a:pPr>
              <a:r>
                <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点击添加相关文字标题点击添加相关文字标题点击添加相关文字标题点击添加相关文字标题</a:t>
              </a:r>
            </a:p>
            <a:p>
              <a:pPr>
                <a:spcBef>
                  <a:spcPts val="500"/>
                </a:spcBef>
                <a:defRPr/>
              </a:pPr>
              <a:endPar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endParaRPr>
            </a:p>
          </p:txBody>
        </p:sp>
      </p:grpSp>
      <p:cxnSp>
        <p:nvCxnSpPr>
          <p:cNvPr id="20" name="直接连接符 19"/>
          <p:cNvCxnSpPr/>
          <p:nvPr/>
        </p:nvCxnSpPr>
        <p:spPr>
          <a:xfrm>
            <a:off x="6153722" y="2127495"/>
            <a:ext cx="2966057" cy="0"/>
          </a:xfrm>
          <a:prstGeom prst="line">
            <a:avLst/>
          </a:prstGeom>
          <a:noFill/>
          <a:ln w="19050" cap="flat" cmpd="sng" algn="ctr">
            <a:solidFill>
              <a:srgbClr val="E7E6E6">
                <a:lumMod val="50000"/>
              </a:srgbClr>
            </a:solidFill>
            <a:prstDash val="sysDot"/>
            <a:miter lim="800000"/>
            <a:tailEnd type="oval"/>
          </a:ln>
          <a:effectLst/>
        </p:spPr>
      </p:cxnSp>
      <p:grpSp>
        <p:nvGrpSpPr>
          <p:cNvPr id="21" name="组合 20"/>
          <p:cNvGrpSpPr/>
          <p:nvPr/>
        </p:nvGrpSpPr>
        <p:grpSpPr>
          <a:xfrm>
            <a:off x="6851763" y="3421902"/>
            <a:ext cx="3422290" cy="1224827"/>
            <a:chOff x="5841004" y="2711041"/>
            <a:chExt cx="3422752" cy="1224827"/>
          </a:xfrm>
        </p:grpSpPr>
        <p:sp>
          <p:nvSpPr>
            <p:cNvPr id="22" name="MH_SubTitle_1"/>
            <p:cNvSpPr>
              <a:spLocks noChangeArrowheads="1"/>
            </p:cNvSpPr>
            <p:nvPr/>
          </p:nvSpPr>
          <p:spPr bwMode="auto">
            <a:xfrm flipH="1">
              <a:off x="5841004" y="2711041"/>
              <a:ext cx="1829594" cy="420564"/>
            </a:xfrm>
            <a:prstGeom prst="rect">
              <a:avLst/>
            </a:prstGeom>
            <a:noFill/>
          </p:spPr>
          <p:txBody>
            <a:bodyPr wrap="none" rtlCol="0">
              <a:spAutoFit/>
            </a:bodyPr>
            <a:lstStyle/>
            <a:p>
              <a:r>
                <a:rPr lang="zh-CN" altLang="en-US" sz="2135"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文字标题内容</a:t>
              </a:r>
              <a:endParaRPr lang="en-US" altLang="zh-CN" sz="2135" b="1"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23" name="Rectangle 5"/>
            <p:cNvSpPr/>
            <p:nvPr/>
          </p:nvSpPr>
          <p:spPr bwMode="auto">
            <a:xfrm>
              <a:off x="5980705" y="3123360"/>
              <a:ext cx="3283051" cy="812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500"/>
                </a:spcBef>
                <a:defRPr/>
              </a:pPr>
              <a:r>
                <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点击添加相关文字标题点击添加相关文字标题点击添加相关文字标题点击添加相关文字标题</a:t>
              </a:r>
            </a:p>
          </p:txBody>
        </p:sp>
      </p:grpSp>
      <p:cxnSp>
        <p:nvCxnSpPr>
          <p:cNvPr id="24" name="直接连接符 23"/>
          <p:cNvCxnSpPr/>
          <p:nvPr/>
        </p:nvCxnSpPr>
        <p:spPr>
          <a:xfrm>
            <a:off x="6828305" y="3811362"/>
            <a:ext cx="2966058" cy="0"/>
          </a:xfrm>
          <a:prstGeom prst="line">
            <a:avLst/>
          </a:prstGeom>
          <a:noFill/>
          <a:ln w="19050" cap="flat" cmpd="sng" algn="ctr">
            <a:solidFill>
              <a:srgbClr val="E7E6E6">
                <a:lumMod val="50000"/>
              </a:srgbClr>
            </a:solidFill>
            <a:prstDash val="sysDot"/>
            <a:miter lim="800000"/>
            <a:tailEnd type="oval"/>
          </a:ln>
          <a:effectLst/>
        </p:spPr>
      </p:cxnSp>
      <p:grpSp>
        <p:nvGrpSpPr>
          <p:cNvPr id="25" name="组合 24"/>
          <p:cNvGrpSpPr/>
          <p:nvPr/>
        </p:nvGrpSpPr>
        <p:grpSpPr>
          <a:xfrm>
            <a:off x="6222921" y="5162341"/>
            <a:ext cx="3610769" cy="1349290"/>
            <a:chOff x="5678803" y="4973323"/>
            <a:chExt cx="3611257" cy="1349290"/>
          </a:xfrm>
        </p:grpSpPr>
        <p:sp>
          <p:nvSpPr>
            <p:cNvPr id="26" name="MH_SubTitle_1"/>
            <p:cNvSpPr>
              <a:spLocks noChangeArrowheads="1"/>
            </p:cNvSpPr>
            <p:nvPr/>
          </p:nvSpPr>
          <p:spPr bwMode="auto">
            <a:xfrm flipH="1">
              <a:off x="5678803" y="4973323"/>
              <a:ext cx="1829594" cy="420564"/>
            </a:xfrm>
            <a:prstGeom prst="rect">
              <a:avLst/>
            </a:prstGeom>
            <a:noFill/>
          </p:spPr>
          <p:txBody>
            <a:bodyPr wrap="none" rtlCol="0">
              <a:spAutoFit/>
            </a:bodyPr>
            <a:lstStyle/>
            <a:p>
              <a:r>
                <a:rPr lang="zh-CN" altLang="en-US"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文字标题内容</a:t>
              </a:r>
              <a:endParaRPr lang="en-US" altLang="zh-CN" sz="2135"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p:txBody>
        </p:sp>
        <p:sp>
          <p:nvSpPr>
            <p:cNvPr id="27" name="Rectangle 5"/>
            <p:cNvSpPr/>
            <p:nvPr/>
          </p:nvSpPr>
          <p:spPr bwMode="auto">
            <a:xfrm>
              <a:off x="5818504" y="5510106"/>
              <a:ext cx="3471556" cy="812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a:spcBef>
                  <a:spcPts val="500"/>
                </a:spcBef>
                <a:defRPr/>
              </a:pPr>
              <a:r>
                <a:rPr lang="zh-CN" altLang="en-US" sz="1465" kern="100" dirty="0">
                  <a:solidFill>
                    <a:schemeClr val="tx1">
                      <a:lumMod val="50000"/>
                      <a:lumOff val="50000"/>
                    </a:schemeClr>
                  </a:solidFill>
                  <a:latin typeface="Impact MT Std" pitchFamily="34" charset="0"/>
                  <a:ea typeface="微软雅黑" panose="020B0503020204020204" pitchFamily="34" charset="-122"/>
                  <a:cs typeface="Times New Roman" panose="02020603050405020304" pitchFamily="18" charset="0"/>
                </a:rPr>
                <a:t>点击添加相关文字标题点击添加相关文字标题点击添加相关文字标题点击添加相关文字标题</a:t>
              </a:r>
            </a:p>
          </p:txBody>
        </p:sp>
      </p:grpSp>
      <p:cxnSp>
        <p:nvCxnSpPr>
          <p:cNvPr id="28" name="直接连接符 27"/>
          <p:cNvCxnSpPr/>
          <p:nvPr/>
        </p:nvCxnSpPr>
        <p:spPr>
          <a:xfrm>
            <a:off x="6130865" y="5574618"/>
            <a:ext cx="2966057" cy="0"/>
          </a:xfrm>
          <a:prstGeom prst="line">
            <a:avLst/>
          </a:prstGeom>
          <a:noFill/>
          <a:ln w="19050" cap="flat" cmpd="sng" algn="ctr">
            <a:solidFill>
              <a:srgbClr val="E7E6E6">
                <a:lumMod val="50000"/>
              </a:srgbClr>
            </a:solidFill>
            <a:prstDash val="sysDot"/>
            <a:miter lim="800000"/>
            <a:tailEnd type="oval"/>
          </a:ln>
          <a:effectLst/>
        </p:spPr>
      </p:cxnSp>
      <p:grpSp>
        <p:nvGrpSpPr>
          <p:cNvPr id="29" name="组合 28"/>
          <p:cNvGrpSpPr/>
          <p:nvPr/>
        </p:nvGrpSpPr>
        <p:grpSpPr>
          <a:xfrm>
            <a:off x="2165502" y="2539156"/>
            <a:ext cx="2761109" cy="2761482"/>
            <a:chOff x="2175027" y="2551221"/>
            <a:chExt cx="2761109" cy="2761482"/>
          </a:xfrm>
        </p:grpSpPr>
        <p:sp>
          <p:nvSpPr>
            <p:cNvPr id="30" name="椭圆 29"/>
            <p:cNvSpPr/>
            <p:nvPr/>
          </p:nvSpPr>
          <p:spPr>
            <a:xfrm>
              <a:off x="2175027" y="2551221"/>
              <a:ext cx="2761109" cy="2761482"/>
            </a:xfrm>
            <a:prstGeom prst="ellipse">
              <a:avLst/>
            </a:prstGeom>
            <a:gradFill flip="none" rotWithShape="1">
              <a:gsLst>
                <a:gs pos="100000">
                  <a:srgbClr val="FFFFFF"/>
                </a:gs>
                <a:gs pos="0">
                  <a:srgbClr val="B8BBBC"/>
                </a:gs>
              </a:gsLst>
              <a:lin ang="5400000" scaled="1"/>
              <a:tileRect/>
            </a:gradFill>
            <a:ln w="44450" cap="flat" cmpd="sng" algn="ctr">
              <a:gradFill>
                <a:gsLst>
                  <a:gs pos="0">
                    <a:sysClr val="window" lastClr="FFFFFF"/>
                  </a:gs>
                  <a:gs pos="100000">
                    <a:sysClr val="window" lastClr="FFFFFF">
                      <a:lumMod val="75000"/>
                    </a:sysClr>
                  </a:gs>
                </a:gsLst>
                <a:lin ang="5400000" scaled="1"/>
              </a:gradFill>
              <a:prstDash val="solid"/>
              <a:miter lim="800000"/>
            </a:ln>
            <a:effectLst>
              <a:outerShdw blurRad="152400" dist="38100" dir="2700000" algn="tl" rotWithShape="0">
                <a:prstClr val="black">
                  <a:alpha val="28000"/>
                </a:prstClr>
              </a:outerShdw>
            </a:effectLst>
          </p:spPr>
          <p:txBody>
            <a:bodyPr rtlCol="0" anchor="ctr"/>
            <a:lstStyle/>
            <a:p>
              <a:pPr algn="ctr" defTabSz="1218565">
                <a:defRPr/>
              </a:pPr>
              <a:endParaRPr lang="zh-CN" altLang="en-US" sz="2400" kern="0">
                <a:solidFill>
                  <a:sysClr val="window" lastClr="FFFFFF"/>
                </a:solidFill>
                <a:latin typeface="Agency FB" panose="020B0503020202020204"/>
              </a:endParaRPr>
            </a:p>
          </p:txBody>
        </p:sp>
        <p:sp>
          <p:nvSpPr>
            <p:cNvPr id="31" name="Oval 68"/>
            <p:cNvSpPr/>
            <p:nvPr/>
          </p:nvSpPr>
          <p:spPr>
            <a:xfrm>
              <a:off x="2378910" y="2766991"/>
              <a:ext cx="2355210" cy="2355210"/>
            </a:xfrm>
            <a:prstGeom prst="ellipse">
              <a:avLst/>
            </a:prstGeom>
            <a:blipFill rotWithShape="1">
              <a:blip r:embed="rId3" cstate="screen">
                <a:extLst>
                  <a:ext uri="{28A0092B-C50C-407E-A947-70E740481C1C}">
                    <a14:useLocalDpi xmlns:a14="http://schemas.microsoft.com/office/drawing/2010/main"/>
                  </a:ext>
                </a:extLst>
              </a:blip>
              <a:stretch>
                <a:fillRect/>
              </a:stretch>
            </a:blip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dirty="0"/>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childTnLst>
                          </p:cTn>
                        </p:par>
                        <p:par>
                          <p:cTn id="24" fill="hold">
                            <p:stCondLst>
                              <p:cond delay="1000"/>
                            </p:stCondLst>
                            <p:childTnLst>
                              <p:par>
                                <p:cTn id="25" presetID="53" presetClass="entr" presetSubtype="16"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1000" fill="hold"/>
                                        <p:tgtEl>
                                          <p:spTgt spid="29"/>
                                        </p:tgtEl>
                                        <p:attrNameLst>
                                          <p:attrName>ppt_w</p:attrName>
                                        </p:attrNameLst>
                                      </p:cBhvr>
                                      <p:tavLst>
                                        <p:tav tm="0">
                                          <p:val>
                                            <p:fltVal val="0"/>
                                          </p:val>
                                        </p:tav>
                                        <p:tav tm="100000">
                                          <p:val>
                                            <p:strVal val="#ppt_w"/>
                                          </p:val>
                                        </p:tav>
                                      </p:tavLst>
                                    </p:anim>
                                    <p:anim calcmode="lin" valueType="num">
                                      <p:cBhvr>
                                        <p:cTn id="28" dur="1000" fill="hold"/>
                                        <p:tgtEl>
                                          <p:spTgt spid="29"/>
                                        </p:tgtEl>
                                        <p:attrNameLst>
                                          <p:attrName>ppt_h</p:attrName>
                                        </p:attrNameLst>
                                      </p:cBhvr>
                                      <p:tavLst>
                                        <p:tav tm="0">
                                          <p:val>
                                            <p:fltVal val="0"/>
                                          </p:val>
                                        </p:tav>
                                        <p:tav tm="100000">
                                          <p:val>
                                            <p:strVal val="#ppt_h"/>
                                          </p:val>
                                        </p:tav>
                                      </p:tavLst>
                                    </p:anim>
                                    <p:animEffect transition="in" filter="fade">
                                      <p:cBhvr>
                                        <p:cTn id="29" dur="1000"/>
                                        <p:tgtEl>
                                          <p:spTgt spid="29"/>
                                        </p:tgtEl>
                                      </p:cBhvr>
                                    </p:animEffect>
                                  </p:childTnLst>
                                </p:cTn>
                              </p:par>
                            </p:childTnLst>
                          </p:cTn>
                        </p:par>
                        <p:par>
                          <p:cTn id="30" fill="hold">
                            <p:stCondLst>
                              <p:cond delay="2000"/>
                            </p:stCondLst>
                            <p:childTnLst>
                              <p:par>
                                <p:cTn id="31" presetID="52"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Scale>
                                      <p:cBhvr>
                                        <p:cTn id="3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8"/>
                                        </p:tgtEl>
                                        <p:attrNameLst>
                                          <p:attrName>ppt_x</p:attrName>
                                          <p:attrName>ppt_y</p:attrName>
                                        </p:attrNameLst>
                                      </p:cBhvr>
                                    </p:animMotion>
                                    <p:animEffect transition="in" filter="fade">
                                      <p:cBhvr>
                                        <p:cTn id="35" dur="1000"/>
                                        <p:tgtEl>
                                          <p:spTgt spid="8"/>
                                        </p:tgtEl>
                                      </p:cBhvr>
                                    </p:animEffect>
                                  </p:childTnLst>
                                </p:cTn>
                              </p:par>
                            </p:childTnLst>
                          </p:cTn>
                        </p:par>
                        <p:par>
                          <p:cTn id="36" fill="hold">
                            <p:stCondLst>
                              <p:cond delay="3000"/>
                            </p:stCondLst>
                            <p:childTnLst>
                              <p:par>
                                <p:cTn id="37" presetID="22" presetClass="entr" presetSubtype="8" fill="hold"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22" presetClass="entr" presetSubtype="8"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childTnLst>
                          </p:cTn>
                        </p:par>
                        <p:par>
                          <p:cTn id="43" fill="hold">
                            <p:stCondLst>
                              <p:cond delay="3500"/>
                            </p:stCondLst>
                            <p:childTnLst>
                              <p:par>
                                <p:cTn id="44" presetID="52" presetClass="entr" presetSubtype="0" fill="hold" nodeType="afterEffect">
                                  <p:stCondLst>
                                    <p:cond delay="0"/>
                                  </p:stCondLst>
                                  <p:childTnLst>
                                    <p:set>
                                      <p:cBhvr>
                                        <p:cTn id="45" dur="1" fill="hold">
                                          <p:stCondLst>
                                            <p:cond delay="0"/>
                                          </p:stCondLst>
                                        </p:cTn>
                                        <p:tgtEl>
                                          <p:spTgt spid="11"/>
                                        </p:tgtEl>
                                        <p:attrNameLst>
                                          <p:attrName>style.visibility</p:attrName>
                                        </p:attrNameLst>
                                      </p:cBhvr>
                                      <p:to>
                                        <p:strVal val="visible"/>
                                      </p:to>
                                    </p:set>
                                    <p:animScale>
                                      <p:cBhvr>
                                        <p:cTn id="46"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11"/>
                                        </p:tgtEl>
                                        <p:attrNameLst>
                                          <p:attrName>ppt_x</p:attrName>
                                          <p:attrName>ppt_y</p:attrName>
                                        </p:attrNameLst>
                                      </p:cBhvr>
                                    </p:animMotion>
                                    <p:animEffect transition="in" filter="fade">
                                      <p:cBhvr>
                                        <p:cTn id="48" dur="1000"/>
                                        <p:tgtEl>
                                          <p:spTgt spid="11"/>
                                        </p:tgtEl>
                                      </p:cBhvr>
                                    </p:animEffect>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par>
                                <p:cTn id="53" presetID="2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childTnLst>
                          </p:cTn>
                        </p:par>
                        <p:par>
                          <p:cTn id="56" fill="hold">
                            <p:stCondLst>
                              <p:cond delay="5000"/>
                            </p:stCondLst>
                            <p:childTnLst>
                              <p:par>
                                <p:cTn id="57" presetID="52" presetClass="entr" presetSubtype="0"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Scale>
                                      <p:cBhvr>
                                        <p:cTn id="59" dur="1000" decel="50000" fill="hold">
                                          <p:stCondLst>
                                            <p:cond delay="0"/>
                                          </p:stCondLst>
                                        </p:cTn>
                                        <p:tgtEl>
                                          <p:spTgt spid="1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4"/>
                                        </p:tgtEl>
                                        <p:attrNameLst>
                                          <p:attrName>ppt_x</p:attrName>
                                          <p:attrName>ppt_y</p:attrName>
                                        </p:attrNameLst>
                                      </p:cBhvr>
                                    </p:animMotion>
                                    <p:animEffect transition="in" filter="fade">
                                      <p:cBhvr>
                                        <p:cTn id="61" dur="1000"/>
                                        <p:tgtEl>
                                          <p:spTgt spid="14"/>
                                        </p:tgtEl>
                                      </p:cBhvr>
                                    </p:animEffect>
                                  </p:childTnLst>
                                </p:cTn>
                              </p:par>
                            </p:childTnLst>
                          </p:cTn>
                        </p:par>
                        <p:par>
                          <p:cTn id="62" fill="hold">
                            <p:stCondLst>
                              <p:cond delay="6000"/>
                            </p:stCondLst>
                            <p:childTnLst>
                              <p:par>
                                <p:cTn id="63" presetID="22" presetClass="entr" presetSubtype="8"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left)">
                                      <p:cBhvr>
                                        <p:cTn id="65" dur="500"/>
                                        <p:tgtEl>
                                          <p:spTgt spid="25"/>
                                        </p:tgtEl>
                                      </p:cBhvr>
                                    </p:animEffect>
                                  </p:childTnLst>
                                </p:cTn>
                              </p:par>
                              <p:par>
                                <p:cTn id="66" presetID="22" presetClass="entr" presetSubtype="8" fill="hold"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50" grpId="0" animBg="1"/>
      <p:bldP spid="51" grpId="0" animBg="1"/>
      <p:bldP spid="5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1758812" y="4278055"/>
            <a:ext cx="852991" cy="851119"/>
            <a:chOff x="1941706" y="3231482"/>
            <a:chExt cx="1212300" cy="1209474"/>
          </a:xfrm>
        </p:grpSpPr>
        <p:sp>
          <p:nvSpPr>
            <p:cNvPr id="9" name="任意多边形 8"/>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0" name="椭圆 9"/>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1" name="组合 10"/>
          <p:cNvGrpSpPr/>
          <p:nvPr/>
        </p:nvGrpSpPr>
        <p:grpSpPr>
          <a:xfrm>
            <a:off x="2641793" y="3582938"/>
            <a:ext cx="2023871" cy="2024145"/>
            <a:chOff x="2508643" y="3155719"/>
            <a:chExt cx="2161075" cy="2161075"/>
          </a:xfrm>
        </p:grpSpPr>
        <p:sp>
          <p:nvSpPr>
            <p:cNvPr id="12" name="任意多边形 11"/>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3" name="椭圆 12"/>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4" name="组合 13"/>
          <p:cNvGrpSpPr/>
          <p:nvPr/>
        </p:nvGrpSpPr>
        <p:grpSpPr>
          <a:xfrm>
            <a:off x="7226574" y="3997858"/>
            <a:ext cx="1664117" cy="1664341"/>
            <a:chOff x="2508643" y="3155719"/>
            <a:chExt cx="2161075" cy="2161075"/>
          </a:xfrm>
        </p:grpSpPr>
        <p:sp>
          <p:nvSpPr>
            <p:cNvPr id="15" name="任意多边形 14"/>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6" name="椭圆 15"/>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7" name="组合 16"/>
          <p:cNvGrpSpPr/>
          <p:nvPr/>
        </p:nvGrpSpPr>
        <p:grpSpPr>
          <a:xfrm>
            <a:off x="6444271" y="4171231"/>
            <a:ext cx="853955" cy="854070"/>
            <a:chOff x="2508643" y="3155719"/>
            <a:chExt cx="2161075" cy="2161075"/>
          </a:xfrm>
        </p:grpSpPr>
        <p:sp>
          <p:nvSpPr>
            <p:cNvPr id="18" name="任意多边形 17"/>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397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19" name="椭圆 18"/>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0" name="组合 19"/>
          <p:cNvGrpSpPr/>
          <p:nvPr/>
        </p:nvGrpSpPr>
        <p:grpSpPr>
          <a:xfrm>
            <a:off x="7740394" y="2594187"/>
            <a:ext cx="1237004" cy="1234286"/>
            <a:chOff x="1941706" y="3231482"/>
            <a:chExt cx="1212300" cy="1209474"/>
          </a:xfrm>
        </p:grpSpPr>
        <p:sp>
          <p:nvSpPr>
            <p:cNvPr id="21" name="任意多边形 20"/>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2" name="椭圆 21"/>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3" name="组合 22"/>
          <p:cNvGrpSpPr/>
          <p:nvPr/>
        </p:nvGrpSpPr>
        <p:grpSpPr>
          <a:xfrm>
            <a:off x="3420926" y="2217437"/>
            <a:ext cx="1345786" cy="1342830"/>
            <a:chOff x="1941706" y="3231482"/>
            <a:chExt cx="1212300" cy="1209474"/>
          </a:xfrm>
        </p:grpSpPr>
        <p:sp>
          <p:nvSpPr>
            <p:cNvPr id="24" name="任意多边形 23"/>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5" name="椭圆 24"/>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6" name="组合 25"/>
          <p:cNvGrpSpPr/>
          <p:nvPr/>
        </p:nvGrpSpPr>
        <p:grpSpPr>
          <a:xfrm>
            <a:off x="4721127" y="2780227"/>
            <a:ext cx="582606" cy="581325"/>
            <a:chOff x="1941706" y="3231482"/>
            <a:chExt cx="1212300" cy="1209474"/>
          </a:xfrm>
        </p:grpSpPr>
        <p:sp>
          <p:nvSpPr>
            <p:cNvPr id="27" name="任意多边形 26"/>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28" name="椭圆 27"/>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29" name="组合 28"/>
          <p:cNvGrpSpPr/>
          <p:nvPr/>
        </p:nvGrpSpPr>
        <p:grpSpPr>
          <a:xfrm>
            <a:off x="9636926" y="2674593"/>
            <a:ext cx="582606" cy="581325"/>
            <a:chOff x="1941706" y="3231482"/>
            <a:chExt cx="1212300" cy="1209474"/>
          </a:xfrm>
        </p:grpSpPr>
        <p:sp>
          <p:nvSpPr>
            <p:cNvPr id="30" name="任意多边形 29"/>
            <p:cNvSpPr/>
            <p:nvPr/>
          </p:nvSpPr>
          <p:spPr>
            <a:xfrm>
              <a:off x="1941706" y="3231482"/>
              <a:ext cx="1212300" cy="1209474"/>
            </a:xfrm>
            <a:custGeom>
              <a:avLst/>
              <a:gdLst>
                <a:gd name="connsiteX0" fmla="*/ 606149 w 1212300"/>
                <a:gd name="connsiteY0" fmla="*/ 219778 h 1209474"/>
                <a:gd name="connsiteX1" fmla="*/ 221190 w 1212300"/>
                <a:gd name="connsiteY1" fmla="*/ 604737 h 1209474"/>
                <a:gd name="connsiteX2" fmla="*/ 606149 w 1212300"/>
                <a:gd name="connsiteY2" fmla="*/ 989696 h 1209474"/>
                <a:gd name="connsiteX3" fmla="*/ 991108 w 1212300"/>
                <a:gd name="connsiteY3" fmla="*/ 604737 h 1209474"/>
                <a:gd name="connsiteX4" fmla="*/ 606149 w 1212300"/>
                <a:gd name="connsiteY4" fmla="*/ 219778 h 1209474"/>
                <a:gd name="connsiteX5" fmla="*/ 570726 w 1212300"/>
                <a:gd name="connsiteY5" fmla="*/ 0 h 1209474"/>
                <a:gd name="connsiteX6" fmla="*/ 641573 w 1212300"/>
                <a:gd name="connsiteY6" fmla="*/ 0 h 1209474"/>
                <a:gd name="connsiteX7" fmla="*/ 653064 w 1212300"/>
                <a:gd name="connsiteY7" fmla="*/ 60414 h 1209474"/>
                <a:gd name="connsiteX8" fmla="*/ 661820 w 1212300"/>
                <a:gd name="connsiteY8" fmla="*/ 60857 h 1209474"/>
                <a:gd name="connsiteX9" fmla="*/ 707034 w 1212300"/>
                <a:gd name="connsiteY9" fmla="*/ 69786 h 1209474"/>
                <a:gd name="connsiteX10" fmla="*/ 735306 w 1212300"/>
                <a:gd name="connsiteY10" fmla="*/ 12884 h 1209474"/>
                <a:gd name="connsiteX11" fmla="*/ 803526 w 1212300"/>
                <a:gd name="connsiteY11" fmla="*/ 31998 h 1209474"/>
                <a:gd name="connsiteX12" fmla="*/ 798126 w 1212300"/>
                <a:gd name="connsiteY12" fmla="*/ 95198 h 1209474"/>
                <a:gd name="connsiteX13" fmla="*/ 848903 w 1212300"/>
                <a:gd name="connsiteY13" fmla="*/ 115557 h 1209474"/>
                <a:gd name="connsiteX14" fmla="*/ 890307 w 1212300"/>
                <a:gd name="connsiteY14" fmla="*/ 69692 h 1209474"/>
                <a:gd name="connsiteX15" fmla="*/ 950840 w 1212300"/>
                <a:gd name="connsiteY15" fmla="*/ 106503 h 1209474"/>
                <a:gd name="connsiteX16" fmla="*/ 928932 w 1212300"/>
                <a:gd name="connsiteY16" fmla="*/ 164987 h 1209474"/>
                <a:gd name="connsiteX17" fmla="*/ 971748 w 1212300"/>
                <a:gd name="connsiteY17" fmla="*/ 199360 h 1209474"/>
                <a:gd name="connsiteX18" fmla="*/ 1024233 w 1212300"/>
                <a:gd name="connsiteY18" fmla="*/ 166213 h 1209474"/>
                <a:gd name="connsiteX19" fmla="*/ 1072590 w 1212300"/>
                <a:gd name="connsiteY19" fmla="*/ 217989 h 1209474"/>
                <a:gd name="connsiteX20" fmla="*/ 1034905 w 1212300"/>
                <a:gd name="connsiteY20" fmla="*/ 269502 h 1209474"/>
                <a:gd name="connsiteX21" fmla="*/ 1047793 w 1212300"/>
                <a:gd name="connsiteY21" fmla="*/ 284006 h 1209474"/>
                <a:gd name="connsiteX22" fmla="*/ 1065896 w 1212300"/>
                <a:gd name="connsiteY22" fmla="*/ 313574 h 1209474"/>
                <a:gd name="connsiteX23" fmla="*/ 1127152 w 1212300"/>
                <a:gd name="connsiteY23" fmla="*/ 295286 h 1209474"/>
                <a:gd name="connsiteX24" fmla="*/ 1159745 w 1212300"/>
                <a:gd name="connsiteY24" fmla="*/ 358190 h 1209474"/>
                <a:gd name="connsiteX25" fmla="*/ 1109155 w 1212300"/>
                <a:gd name="connsiteY25" fmla="*/ 397943 h 1209474"/>
                <a:gd name="connsiteX26" fmla="*/ 1123476 w 1212300"/>
                <a:gd name="connsiteY26" fmla="*/ 432252 h 1209474"/>
                <a:gd name="connsiteX27" fmla="*/ 1127413 w 1212300"/>
                <a:gd name="connsiteY27" fmla="*/ 448425 h 1209474"/>
                <a:gd name="connsiteX28" fmla="*/ 1191430 w 1212300"/>
                <a:gd name="connsiteY28" fmla="*/ 447341 h 1209474"/>
                <a:gd name="connsiteX29" fmla="*/ 1205844 w 1212300"/>
                <a:gd name="connsiteY29" fmla="*/ 516706 h 1209474"/>
                <a:gd name="connsiteX30" fmla="*/ 1145770 w 1212300"/>
                <a:gd name="connsiteY30" fmla="*/ 541598 h 1209474"/>
                <a:gd name="connsiteX31" fmla="*/ 1150013 w 1212300"/>
                <a:gd name="connsiteY31" fmla="*/ 594780 h 1209474"/>
                <a:gd name="connsiteX32" fmla="*/ 1212300 w 1212300"/>
                <a:gd name="connsiteY32" fmla="*/ 611099 h 1209474"/>
                <a:gd name="connsiteX33" fmla="*/ 1207465 w 1212300"/>
                <a:gd name="connsiteY33" fmla="*/ 681780 h 1209474"/>
                <a:gd name="connsiteX34" fmla="*/ 1143038 w 1212300"/>
                <a:gd name="connsiteY34" fmla="*/ 689527 h 1209474"/>
                <a:gd name="connsiteX35" fmla="*/ 1139569 w 1212300"/>
                <a:gd name="connsiteY35" fmla="*/ 712257 h 1209474"/>
                <a:gd name="connsiteX36" fmla="*/ 1131043 w 1212300"/>
                <a:gd name="connsiteY36" fmla="*/ 740961 h 1209474"/>
                <a:gd name="connsiteX37" fmla="*/ 1188216 w 1212300"/>
                <a:gd name="connsiteY37" fmla="*/ 774415 h 1209474"/>
                <a:gd name="connsiteX38" fmla="*/ 1164491 w 1212300"/>
                <a:gd name="connsiteY38" fmla="*/ 841171 h 1209474"/>
                <a:gd name="connsiteX39" fmla="*/ 1098564 w 1212300"/>
                <a:gd name="connsiteY39" fmla="*/ 830969 h 1209474"/>
                <a:gd name="connsiteX40" fmla="*/ 1075268 w 1212300"/>
                <a:gd name="connsiteY40" fmla="*/ 877883 h 1209474"/>
                <a:gd name="connsiteX41" fmla="*/ 1120962 w 1212300"/>
                <a:gd name="connsiteY41" fmla="*/ 925178 h 1209474"/>
                <a:gd name="connsiteX42" fmla="*/ 1080106 w 1212300"/>
                <a:gd name="connsiteY42" fmla="*/ 983058 h 1209474"/>
                <a:gd name="connsiteX43" fmla="*/ 1019565 w 1212300"/>
                <a:gd name="connsiteY43" fmla="*/ 955533 h 1209474"/>
                <a:gd name="connsiteX44" fmla="*/ 986510 w 1212300"/>
                <a:gd name="connsiteY44" fmla="*/ 992122 h 1209474"/>
                <a:gd name="connsiteX45" fmla="*/ 984130 w 1212300"/>
                <a:gd name="connsiteY45" fmla="*/ 994044 h 1209474"/>
                <a:gd name="connsiteX46" fmla="*/ 1015527 w 1212300"/>
                <a:gd name="connsiteY46" fmla="*/ 1052205 h 1209474"/>
                <a:gd name="connsiteX47" fmla="*/ 960571 w 1212300"/>
                <a:gd name="connsiteY47" fmla="*/ 1096915 h 1209474"/>
                <a:gd name="connsiteX48" fmla="*/ 909748 w 1212300"/>
                <a:gd name="connsiteY48" fmla="*/ 1054117 h 1209474"/>
                <a:gd name="connsiteX49" fmla="*/ 906487 w 1212300"/>
                <a:gd name="connsiteY49" fmla="*/ 1056751 h 1209474"/>
                <a:gd name="connsiteX50" fmla="*/ 864880 w 1212300"/>
                <a:gd name="connsiteY50" fmla="*/ 1080229 h 1209474"/>
                <a:gd name="connsiteX51" fmla="*/ 879731 w 1212300"/>
                <a:gd name="connsiteY51" fmla="*/ 1146075 h 1209474"/>
                <a:gd name="connsiteX52" fmla="*/ 814749 w 1212300"/>
                <a:gd name="connsiteY52" fmla="*/ 1174300 h 1209474"/>
                <a:gd name="connsiteX53" fmla="*/ 777013 w 1212300"/>
                <a:gd name="connsiteY53" fmla="*/ 1118870 h 1209474"/>
                <a:gd name="connsiteX54" fmla="*/ 765662 w 1212300"/>
                <a:gd name="connsiteY54" fmla="*/ 1123267 h 1209474"/>
                <a:gd name="connsiteX55" fmla="*/ 727130 w 1212300"/>
                <a:gd name="connsiteY55" fmla="*/ 1132005 h 1209474"/>
                <a:gd name="connsiteX56" fmla="*/ 723644 w 1212300"/>
                <a:gd name="connsiteY56" fmla="*/ 1199827 h 1209474"/>
                <a:gd name="connsiteX57" fmla="*/ 653457 w 1212300"/>
                <a:gd name="connsiteY57" fmla="*/ 1209474 h 1209474"/>
                <a:gd name="connsiteX58" fmla="*/ 631798 w 1212300"/>
                <a:gd name="connsiteY58" fmla="*/ 1145096 h 1209474"/>
                <a:gd name="connsiteX59" fmla="*/ 606150 w 1212300"/>
                <a:gd name="connsiteY59" fmla="*/ 1147005 h 1209474"/>
                <a:gd name="connsiteX60" fmla="*/ 580299 w 1212300"/>
                <a:gd name="connsiteY60" fmla="*/ 1145700 h 1209474"/>
                <a:gd name="connsiteX61" fmla="*/ 558843 w 1212300"/>
                <a:gd name="connsiteY61" fmla="*/ 1209474 h 1209474"/>
                <a:gd name="connsiteX62" fmla="*/ 488656 w 1212300"/>
                <a:gd name="connsiteY62" fmla="*/ 1199827 h 1209474"/>
                <a:gd name="connsiteX63" fmla="*/ 485224 w 1212300"/>
                <a:gd name="connsiteY63" fmla="*/ 1133066 h 1209474"/>
                <a:gd name="connsiteX64" fmla="*/ 444238 w 1212300"/>
                <a:gd name="connsiteY64" fmla="*/ 1122527 h 1209474"/>
                <a:gd name="connsiteX65" fmla="*/ 435252 w 1212300"/>
                <a:gd name="connsiteY65" fmla="*/ 1118923 h 1209474"/>
                <a:gd name="connsiteX66" fmla="*/ 397552 w 1212300"/>
                <a:gd name="connsiteY66" fmla="*/ 1174300 h 1209474"/>
                <a:gd name="connsiteX67" fmla="*/ 332570 w 1212300"/>
                <a:gd name="connsiteY67" fmla="*/ 1146075 h 1209474"/>
                <a:gd name="connsiteX68" fmla="*/ 347390 w 1212300"/>
                <a:gd name="connsiteY68" fmla="*/ 1080362 h 1209474"/>
                <a:gd name="connsiteX69" fmla="*/ 302981 w 1212300"/>
                <a:gd name="connsiteY69" fmla="*/ 1053756 h 1209474"/>
                <a:gd name="connsiteX70" fmla="*/ 251730 w 1212300"/>
                <a:gd name="connsiteY70" fmla="*/ 1096915 h 1209474"/>
                <a:gd name="connsiteX71" fmla="*/ 196773 w 1212300"/>
                <a:gd name="connsiteY71" fmla="*/ 1052205 h 1209474"/>
                <a:gd name="connsiteX72" fmla="*/ 228407 w 1212300"/>
                <a:gd name="connsiteY72" fmla="*/ 993606 h 1209474"/>
                <a:gd name="connsiteX73" fmla="*/ 196589 w 1212300"/>
                <a:gd name="connsiteY73" fmla="*/ 961310 h 1209474"/>
                <a:gd name="connsiteX74" fmla="*/ 192451 w 1212300"/>
                <a:gd name="connsiteY74" fmla="*/ 955662 h 1209474"/>
                <a:gd name="connsiteX75" fmla="*/ 132195 w 1212300"/>
                <a:gd name="connsiteY75" fmla="*/ 983058 h 1209474"/>
                <a:gd name="connsiteX76" fmla="*/ 91339 w 1212300"/>
                <a:gd name="connsiteY76" fmla="*/ 925178 h 1209474"/>
                <a:gd name="connsiteX77" fmla="*/ 137009 w 1212300"/>
                <a:gd name="connsiteY77" fmla="*/ 877908 h 1209474"/>
                <a:gd name="connsiteX78" fmla="*/ 113994 w 1212300"/>
                <a:gd name="connsiteY78" fmla="*/ 830929 h 1209474"/>
                <a:gd name="connsiteX79" fmla="*/ 47809 w 1212300"/>
                <a:gd name="connsiteY79" fmla="*/ 841171 h 1209474"/>
                <a:gd name="connsiteX80" fmla="*/ 24084 w 1212300"/>
                <a:gd name="connsiteY80" fmla="*/ 774415 h 1209474"/>
                <a:gd name="connsiteX81" fmla="*/ 81587 w 1212300"/>
                <a:gd name="connsiteY81" fmla="*/ 740768 h 1209474"/>
                <a:gd name="connsiteX82" fmla="*/ 70938 w 1212300"/>
                <a:gd name="connsiteY82" fmla="*/ 703091 h 1209474"/>
                <a:gd name="connsiteX83" fmla="*/ 69043 w 1212300"/>
                <a:gd name="connsiteY83" fmla="*/ 689500 h 1209474"/>
                <a:gd name="connsiteX84" fmla="*/ 4835 w 1212300"/>
                <a:gd name="connsiteY84" fmla="*/ 681780 h 1209474"/>
                <a:gd name="connsiteX85" fmla="*/ 0 w 1212300"/>
                <a:gd name="connsiteY85" fmla="*/ 611099 h 1209474"/>
                <a:gd name="connsiteX86" fmla="*/ 62033 w 1212300"/>
                <a:gd name="connsiteY86" fmla="*/ 594846 h 1209474"/>
                <a:gd name="connsiteX87" fmla="*/ 64142 w 1212300"/>
                <a:gd name="connsiteY87" fmla="*/ 550291 h 1209474"/>
                <a:gd name="connsiteX88" fmla="*/ 65806 w 1212300"/>
                <a:gd name="connsiteY88" fmla="*/ 541298 h 1209474"/>
                <a:gd name="connsiteX89" fmla="*/ 6456 w 1212300"/>
                <a:gd name="connsiteY89" fmla="*/ 516706 h 1209474"/>
                <a:gd name="connsiteX90" fmla="*/ 20870 w 1212300"/>
                <a:gd name="connsiteY90" fmla="*/ 447341 h 1209474"/>
                <a:gd name="connsiteX91" fmla="*/ 84476 w 1212300"/>
                <a:gd name="connsiteY91" fmla="*/ 448419 h 1209474"/>
                <a:gd name="connsiteX92" fmla="*/ 103307 w 1212300"/>
                <a:gd name="connsiteY92" fmla="*/ 398070 h 1209474"/>
                <a:gd name="connsiteX93" fmla="*/ 52555 w 1212300"/>
                <a:gd name="connsiteY93" fmla="*/ 358190 h 1209474"/>
                <a:gd name="connsiteX94" fmla="*/ 85149 w 1212300"/>
                <a:gd name="connsiteY94" fmla="*/ 295286 h 1209474"/>
                <a:gd name="connsiteX95" fmla="*/ 145210 w 1212300"/>
                <a:gd name="connsiteY95" fmla="*/ 313217 h 1209474"/>
                <a:gd name="connsiteX96" fmla="*/ 148057 w 1212300"/>
                <a:gd name="connsiteY96" fmla="*/ 308107 h 1209474"/>
                <a:gd name="connsiteX97" fmla="*/ 176724 w 1212300"/>
                <a:gd name="connsiteY97" fmla="*/ 268584 h 1209474"/>
                <a:gd name="connsiteX98" fmla="*/ 139711 w 1212300"/>
                <a:gd name="connsiteY98" fmla="*/ 217989 h 1209474"/>
                <a:gd name="connsiteX99" fmla="*/ 188068 w 1212300"/>
                <a:gd name="connsiteY99" fmla="*/ 166213 h 1209474"/>
                <a:gd name="connsiteX100" fmla="*/ 241027 w 1212300"/>
                <a:gd name="connsiteY100" fmla="*/ 199659 h 1209474"/>
                <a:gd name="connsiteX101" fmla="*/ 269262 w 1212300"/>
                <a:gd name="connsiteY101" fmla="*/ 174752 h 1209474"/>
                <a:gd name="connsiteX102" fmla="*/ 283412 w 1212300"/>
                <a:gd name="connsiteY102" fmla="*/ 165102 h 1209474"/>
                <a:gd name="connsiteX103" fmla="*/ 261461 w 1212300"/>
                <a:gd name="connsiteY103" fmla="*/ 106503 h 1209474"/>
                <a:gd name="connsiteX104" fmla="*/ 321994 w 1212300"/>
                <a:gd name="connsiteY104" fmla="*/ 69692 h 1209474"/>
                <a:gd name="connsiteX105" fmla="*/ 363991 w 1212300"/>
                <a:gd name="connsiteY105" fmla="*/ 116215 h 1209474"/>
                <a:gd name="connsiteX106" fmla="*/ 399902 w 1212300"/>
                <a:gd name="connsiteY106" fmla="*/ 98466 h 1209474"/>
                <a:gd name="connsiteX107" fmla="*/ 414057 w 1212300"/>
                <a:gd name="connsiteY107" fmla="*/ 93815 h 1209474"/>
                <a:gd name="connsiteX108" fmla="*/ 408775 w 1212300"/>
                <a:gd name="connsiteY108" fmla="*/ 31998 h 1209474"/>
                <a:gd name="connsiteX109" fmla="*/ 476994 w 1212300"/>
                <a:gd name="connsiteY109" fmla="*/ 12884 h 1209474"/>
                <a:gd name="connsiteX110" fmla="*/ 504807 w 1212300"/>
                <a:gd name="connsiteY110" fmla="*/ 68861 h 1209474"/>
                <a:gd name="connsiteX111" fmla="*/ 550480 w 1212300"/>
                <a:gd name="connsiteY111" fmla="*/ 60857 h 1209474"/>
                <a:gd name="connsiteX112" fmla="*/ 559236 w 1212300"/>
                <a:gd name="connsiteY112" fmla="*/ 60414 h 1209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212300" h="1209474">
                  <a:moveTo>
                    <a:pt x="606149" y="219778"/>
                  </a:moveTo>
                  <a:cubicBezTo>
                    <a:pt x="393542" y="219778"/>
                    <a:pt x="221190" y="392130"/>
                    <a:pt x="221190" y="604737"/>
                  </a:cubicBezTo>
                  <a:cubicBezTo>
                    <a:pt x="221190" y="817344"/>
                    <a:pt x="393542" y="989696"/>
                    <a:pt x="606149" y="989696"/>
                  </a:cubicBezTo>
                  <a:cubicBezTo>
                    <a:pt x="818756" y="989696"/>
                    <a:pt x="991108" y="817344"/>
                    <a:pt x="991108" y="604737"/>
                  </a:cubicBezTo>
                  <a:cubicBezTo>
                    <a:pt x="991108" y="392130"/>
                    <a:pt x="818756" y="219778"/>
                    <a:pt x="606149" y="219778"/>
                  </a:cubicBezTo>
                  <a:close/>
                  <a:moveTo>
                    <a:pt x="570726" y="0"/>
                  </a:moveTo>
                  <a:lnTo>
                    <a:pt x="641573" y="0"/>
                  </a:lnTo>
                  <a:lnTo>
                    <a:pt x="653064" y="60414"/>
                  </a:lnTo>
                  <a:lnTo>
                    <a:pt x="661820" y="60857"/>
                  </a:lnTo>
                  <a:lnTo>
                    <a:pt x="707034" y="69786"/>
                  </a:lnTo>
                  <a:lnTo>
                    <a:pt x="735306" y="12884"/>
                  </a:lnTo>
                  <a:lnTo>
                    <a:pt x="803526" y="31998"/>
                  </a:lnTo>
                  <a:lnTo>
                    <a:pt x="798126" y="95198"/>
                  </a:lnTo>
                  <a:lnTo>
                    <a:pt x="848903" y="115557"/>
                  </a:lnTo>
                  <a:lnTo>
                    <a:pt x="890307" y="69692"/>
                  </a:lnTo>
                  <a:lnTo>
                    <a:pt x="950840" y="106503"/>
                  </a:lnTo>
                  <a:lnTo>
                    <a:pt x="928932" y="164987"/>
                  </a:lnTo>
                  <a:lnTo>
                    <a:pt x="971748" y="199360"/>
                  </a:lnTo>
                  <a:lnTo>
                    <a:pt x="1024233" y="166213"/>
                  </a:lnTo>
                  <a:lnTo>
                    <a:pt x="1072590" y="217989"/>
                  </a:lnTo>
                  <a:lnTo>
                    <a:pt x="1034905" y="269502"/>
                  </a:lnTo>
                  <a:lnTo>
                    <a:pt x="1047793" y="284006"/>
                  </a:lnTo>
                  <a:lnTo>
                    <a:pt x="1065896" y="313574"/>
                  </a:lnTo>
                  <a:lnTo>
                    <a:pt x="1127152" y="295286"/>
                  </a:lnTo>
                  <a:lnTo>
                    <a:pt x="1159745" y="358190"/>
                  </a:lnTo>
                  <a:lnTo>
                    <a:pt x="1109155" y="397943"/>
                  </a:lnTo>
                  <a:lnTo>
                    <a:pt x="1123476" y="432252"/>
                  </a:lnTo>
                  <a:lnTo>
                    <a:pt x="1127413" y="448425"/>
                  </a:lnTo>
                  <a:lnTo>
                    <a:pt x="1191430" y="447341"/>
                  </a:lnTo>
                  <a:lnTo>
                    <a:pt x="1205844" y="516706"/>
                  </a:lnTo>
                  <a:lnTo>
                    <a:pt x="1145770" y="541598"/>
                  </a:lnTo>
                  <a:lnTo>
                    <a:pt x="1150013" y="594780"/>
                  </a:lnTo>
                  <a:lnTo>
                    <a:pt x="1212300" y="611099"/>
                  </a:lnTo>
                  <a:lnTo>
                    <a:pt x="1207465" y="681780"/>
                  </a:lnTo>
                  <a:lnTo>
                    <a:pt x="1143038" y="689527"/>
                  </a:lnTo>
                  <a:lnTo>
                    <a:pt x="1139569" y="712257"/>
                  </a:lnTo>
                  <a:lnTo>
                    <a:pt x="1131043" y="740961"/>
                  </a:lnTo>
                  <a:lnTo>
                    <a:pt x="1188216" y="774415"/>
                  </a:lnTo>
                  <a:lnTo>
                    <a:pt x="1164491" y="841171"/>
                  </a:lnTo>
                  <a:lnTo>
                    <a:pt x="1098564" y="830969"/>
                  </a:lnTo>
                  <a:lnTo>
                    <a:pt x="1075268" y="877883"/>
                  </a:lnTo>
                  <a:lnTo>
                    <a:pt x="1120962" y="925178"/>
                  </a:lnTo>
                  <a:lnTo>
                    <a:pt x="1080106" y="983058"/>
                  </a:lnTo>
                  <a:lnTo>
                    <a:pt x="1019565" y="955533"/>
                  </a:lnTo>
                  <a:lnTo>
                    <a:pt x="986510" y="992122"/>
                  </a:lnTo>
                  <a:lnTo>
                    <a:pt x="984130" y="994044"/>
                  </a:lnTo>
                  <a:lnTo>
                    <a:pt x="1015527" y="1052205"/>
                  </a:lnTo>
                  <a:lnTo>
                    <a:pt x="960571" y="1096915"/>
                  </a:lnTo>
                  <a:lnTo>
                    <a:pt x="909748" y="1054117"/>
                  </a:lnTo>
                  <a:lnTo>
                    <a:pt x="906487" y="1056751"/>
                  </a:lnTo>
                  <a:lnTo>
                    <a:pt x="864880" y="1080229"/>
                  </a:lnTo>
                  <a:lnTo>
                    <a:pt x="879731" y="1146075"/>
                  </a:lnTo>
                  <a:lnTo>
                    <a:pt x="814749" y="1174300"/>
                  </a:lnTo>
                  <a:lnTo>
                    <a:pt x="777013" y="1118870"/>
                  </a:lnTo>
                  <a:lnTo>
                    <a:pt x="765662" y="1123267"/>
                  </a:lnTo>
                  <a:lnTo>
                    <a:pt x="727130" y="1132005"/>
                  </a:lnTo>
                  <a:lnTo>
                    <a:pt x="723644" y="1199827"/>
                  </a:lnTo>
                  <a:lnTo>
                    <a:pt x="653457" y="1209474"/>
                  </a:lnTo>
                  <a:lnTo>
                    <a:pt x="631798" y="1145096"/>
                  </a:lnTo>
                  <a:lnTo>
                    <a:pt x="606150" y="1147005"/>
                  </a:lnTo>
                  <a:lnTo>
                    <a:pt x="580299" y="1145700"/>
                  </a:lnTo>
                  <a:lnTo>
                    <a:pt x="558843" y="1209474"/>
                  </a:lnTo>
                  <a:lnTo>
                    <a:pt x="488656" y="1199827"/>
                  </a:lnTo>
                  <a:lnTo>
                    <a:pt x="485224" y="1133066"/>
                  </a:lnTo>
                  <a:lnTo>
                    <a:pt x="444238" y="1122527"/>
                  </a:lnTo>
                  <a:lnTo>
                    <a:pt x="435252" y="1118923"/>
                  </a:lnTo>
                  <a:lnTo>
                    <a:pt x="397552" y="1174300"/>
                  </a:lnTo>
                  <a:lnTo>
                    <a:pt x="332570" y="1146075"/>
                  </a:lnTo>
                  <a:lnTo>
                    <a:pt x="347390" y="1080362"/>
                  </a:lnTo>
                  <a:lnTo>
                    <a:pt x="302981" y="1053756"/>
                  </a:lnTo>
                  <a:lnTo>
                    <a:pt x="251730" y="1096915"/>
                  </a:lnTo>
                  <a:lnTo>
                    <a:pt x="196773" y="1052205"/>
                  </a:lnTo>
                  <a:lnTo>
                    <a:pt x="228407" y="993606"/>
                  </a:lnTo>
                  <a:lnTo>
                    <a:pt x="196589" y="961310"/>
                  </a:lnTo>
                  <a:lnTo>
                    <a:pt x="192451" y="955662"/>
                  </a:lnTo>
                  <a:lnTo>
                    <a:pt x="132195" y="983058"/>
                  </a:lnTo>
                  <a:lnTo>
                    <a:pt x="91339" y="925178"/>
                  </a:lnTo>
                  <a:lnTo>
                    <a:pt x="137009" y="877908"/>
                  </a:lnTo>
                  <a:lnTo>
                    <a:pt x="113994" y="830929"/>
                  </a:lnTo>
                  <a:lnTo>
                    <a:pt x="47809" y="841171"/>
                  </a:lnTo>
                  <a:lnTo>
                    <a:pt x="24084" y="774415"/>
                  </a:lnTo>
                  <a:lnTo>
                    <a:pt x="81587" y="740768"/>
                  </a:lnTo>
                  <a:lnTo>
                    <a:pt x="70938" y="703091"/>
                  </a:lnTo>
                  <a:lnTo>
                    <a:pt x="69043" y="689500"/>
                  </a:lnTo>
                  <a:lnTo>
                    <a:pt x="4835" y="681780"/>
                  </a:lnTo>
                  <a:lnTo>
                    <a:pt x="0" y="611099"/>
                  </a:lnTo>
                  <a:lnTo>
                    <a:pt x="62033" y="594846"/>
                  </a:lnTo>
                  <a:lnTo>
                    <a:pt x="64142" y="550291"/>
                  </a:lnTo>
                  <a:lnTo>
                    <a:pt x="65806" y="541298"/>
                  </a:lnTo>
                  <a:lnTo>
                    <a:pt x="6456" y="516706"/>
                  </a:lnTo>
                  <a:lnTo>
                    <a:pt x="20870" y="447341"/>
                  </a:lnTo>
                  <a:lnTo>
                    <a:pt x="84476" y="448419"/>
                  </a:lnTo>
                  <a:lnTo>
                    <a:pt x="103307" y="398070"/>
                  </a:lnTo>
                  <a:lnTo>
                    <a:pt x="52555" y="358190"/>
                  </a:lnTo>
                  <a:lnTo>
                    <a:pt x="85149" y="295286"/>
                  </a:lnTo>
                  <a:lnTo>
                    <a:pt x="145210" y="313217"/>
                  </a:lnTo>
                  <a:lnTo>
                    <a:pt x="148057" y="308107"/>
                  </a:lnTo>
                  <a:lnTo>
                    <a:pt x="176724" y="268584"/>
                  </a:lnTo>
                  <a:lnTo>
                    <a:pt x="139711" y="217989"/>
                  </a:lnTo>
                  <a:lnTo>
                    <a:pt x="188068" y="166213"/>
                  </a:lnTo>
                  <a:lnTo>
                    <a:pt x="241027" y="199659"/>
                  </a:lnTo>
                  <a:lnTo>
                    <a:pt x="269262" y="174752"/>
                  </a:lnTo>
                  <a:lnTo>
                    <a:pt x="283412" y="165102"/>
                  </a:lnTo>
                  <a:lnTo>
                    <a:pt x="261461" y="106503"/>
                  </a:lnTo>
                  <a:lnTo>
                    <a:pt x="321994" y="69692"/>
                  </a:lnTo>
                  <a:lnTo>
                    <a:pt x="363991" y="116215"/>
                  </a:lnTo>
                  <a:lnTo>
                    <a:pt x="399902" y="98466"/>
                  </a:lnTo>
                  <a:lnTo>
                    <a:pt x="414057" y="93815"/>
                  </a:lnTo>
                  <a:lnTo>
                    <a:pt x="408775" y="31998"/>
                  </a:lnTo>
                  <a:lnTo>
                    <a:pt x="476994" y="12884"/>
                  </a:lnTo>
                  <a:lnTo>
                    <a:pt x="504807" y="68861"/>
                  </a:lnTo>
                  <a:lnTo>
                    <a:pt x="550480" y="60857"/>
                  </a:lnTo>
                  <a:lnTo>
                    <a:pt x="559236" y="60414"/>
                  </a:lnTo>
                  <a:close/>
                </a:path>
              </a:pathLst>
            </a:custGeom>
            <a:gradFill flip="none" rotWithShape="1">
              <a:gsLst>
                <a:gs pos="100000">
                  <a:srgbClr val="E0E0E0"/>
                </a:gs>
                <a:gs pos="0">
                  <a:srgbClr val="F9F9F9"/>
                </a:gs>
              </a:gsLst>
              <a:lin ang="2700000" scaled="1"/>
              <a:tileRect/>
            </a:gradFill>
            <a:ln>
              <a:no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1" name="椭圆 30"/>
            <p:cNvSpPr/>
            <p:nvPr/>
          </p:nvSpPr>
          <p:spPr>
            <a:xfrm>
              <a:off x="2162897" y="3451260"/>
              <a:ext cx="769918" cy="769918"/>
            </a:xfrm>
            <a:prstGeom prst="ellipse">
              <a:avLst/>
            </a:prstGeom>
            <a:noFill/>
            <a:ln w="1905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2" name="组合 31"/>
          <p:cNvGrpSpPr/>
          <p:nvPr/>
        </p:nvGrpSpPr>
        <p:grpSpPr>
          <a:xfrm>
            <a:off x="8879249" y="3202780"/>
            <a:ext cx="1375304" cy="1375489"/>
            <a:chOff x="2508643" y="3155719"/>
            <a:chExt cx="2161075" cy="2161075"/>
          </a:xfrm>
        </p:grpSpPr>
        <p:sp>
          <p:nvSpPr>
            <p:cNvPr id="33" name="任意多边形 32"/>
            <p:cNvSpPr/>
            <p:nvPr/>
          </p:nvSpPr>
          <p:spPr>
            <a:xfrm>
              <a:off x="2508643" y="3155719"/>
              <a:ext cx="2161075" cy="2161075"/>
            </a:xfrm>
            <a:custGeom>
              <a:avLst/>
              <a:gdLst>
                <a:gd name="connsiteX0" fmla="*/ 1589098 w 3178196"/>
                <a:gd name="connsiteY0" fmla="*/ 425696 h 3178196"/>
                <a:gd name="connsiteX1" fmla="*/ 425696 w 3178196"/>
                <a:gd name="connsiteY1" fmla="*/ 1589098 h 3178196"/>
                <a:gd name="connsiteX2" fmla="*/ 1589098 w 3178196"/>
                <a:gd name="connsiteY2" fmla="*/ 2752500 h 3178196"/>
                <a:gd name="connsiteX3" fmla="*/ 2752500 w 3178196"/>
                <a:gd name="connsiteY3" fmla="*/ 1589098 h 3178196"/>
                <a:gd name="connsiteX4" fmla="*/ 1589098 w 3178196"/>
                <a:gd name="connsiteY4" fmla="*/ 425696 h 3178196"/>
                <a:gd name="connsiteX5" fmla="*/ 1408737 w 3178196"/>
                <a:gd name="connsiteY5" fmla="*/ 0 h 3178196"/>
                <a:gd name="connsiteX6" fmla="*/ 1769461 w 3178196"/>
                <a:gd name="connsiteY6" fmla="*/ 0 h 3178196"/>
                <a:gd name="connsiteX7" fmla="*/ 1839795 w 3178196"/>
                <a:gd name="connsiteY7" fmla="*/ 328139 h 3178196"/>
                <a:gd name="connsiteX8" fmla="*/ 1856789 w 3178196"/>
                <a:gd name="connsiteY8" fmla="*/ 330732 h 3178196"/>
                <a:gd name="connsiteX9" fmla="*/ 2000849 w 3178196"/>
                <a:gd name="connsiteY9" fmla="*/ 373520 h 3178196"/>
                <a:gd name="connsiteX10" fmla="*/ 2227451 w 3178196"/>
                <a:gd name="connsiteY10" fmla="*/ 122720 h 3178196"/>
                <a:gd name="connsiteX11" fmla="*/ 2539846 w 3178196"/>
                <a:gd name="connsiteY11" fmla="*/ 303080 h 3178196"/>
                <a:gd name="connsiteX12" fmla="*/ 2439451 w 3178196"/>
                <a:gd name="connsiteY12" fmla="*/ 613872 h 3178196"/>
                <a:gd name="connsiteX13" fmla="*/ 2458340 w 3178196"/>
                <a:gd name="connsiteY13" fmla="*/ 627645 h 3178196"/>
                <a:gd name="connsiteX14" fmla="*/ 2558787 w 3178196"/>
                <a:gd name="connsiteY14" fmla="*/ 724273 h 3178196"/>
                <a:gd name="connsiteX15" fmla="*/ 2569563 w 3178196"/>
                <a:gd name="connsiteY15" fmla="*/ 737054 h 3178196"/>
                <a:gd name="connsiteX16" fmla="*/ 2875118 w 3178196"/>
                <a:gd name="connsiteY16" fmla="*/ 638354 h 3178196"/>
                <a:gd name="connsiteX17" fmla="*/ 3055480 w 3178196"/>
                <a:gd name="connsiteY17" fmla="*/ 950748 h 3178196"/>
                <a:gd name="connsiteX18" fmla="*/ 2827830 w 3178196"/>
                <a:gd name="connsiteY18" fmla="*/ 1156432 h 3178196"/>
                <a:gd name="connsiteX19" fmla="*/ 2846251 w 3178196"/>
                <a:gd name="connsiteY19" fmla="*/ 1202137 h 3178196"/>
                <a:gd name="connsiteX20" fmla="*/ 2882440 w 3178196"/>
                <a:gd name="connsiteY20" fmla="*/ 1345342 h 3178196"/>
                <a:gd name="connsiteX21" fmla="*/ 3178196 w 3178196"/>
                <a:gd name="connsiteY21" fmla="*/ 1408739 h 3178196"/>
                <a:gd name="connsiteX22" fmla="*/ 3178196 w 3178196"/>
                <a:gd name="connsiteY22" fmla="*/ 1769460 h 3178196"/>
                <a:gd name="connsiteX23" fmla="*/ 2901180 w 3178196"/>
                <a:gd name="connsiteY23" fmla="*/ 1828838 h 3178196"/>
                <a:gd name="connsiteX24" fmla="*/ 2890366 w 3178196"/>
                <a:gd name="connsiteY24" fmla="*/ 1899689 h 3178196"/>
                <a:gd name="connsiteX25" fmla="*/ 2862393 w 3178196"/>
                <a:gd name="connsiteY25" fmla="*/ 2011345 h 3178196"/>
                <a:gd name="connsiteX26" fmla="*/ 2851433 w 3178196"/>
                <a:gd name="connsiteY26" fmla="*/ 2043093 h 3178196"/>
                <a:gd name="connsiteX27" fmla="*/ 3055480 w 3178196"/>
                <a:gd name="connsiteY27" fmla="*/ 2227452 h 3178196"/>
                <a:gd name="connsiteX28" fmla="*/ 2875118 w 3178196"/>
                <a:gd name="connsiteY28" fmla="*/ 2539844 h 3178196"/>
                <a:gd name="connsiteX29" fmla="*/ 2624366 w 3178196"/>
                <a:gd name="connsiteY29" fmla="*/ 2458846 h 3178196"/>
                <a:gd name="connsiteX30" fmla="*/ 2593452 w 3178196"/>
                <a:gd name="connsiteY30" fmla="*/ 2501242 h 3178196"/>
                <a:gd name="connsiteX31" fmla="*/ 2496828 w 3178196"/>
                <a:gd name="connsiteY31" fmla="*/ 2601689 h 3178196"/>
                <a:gd name="connsiteX32" fmla="*/ 2461217 w 3178196"/>
                <a:gd name="connsiteY32" fmla="*/ 2631705 h 3178196"/>
                <a:gd name="connsiteX33" fmla="*/ 2539846 w 3178196"/>
                <a:gd name="connsiteY33" fmla="*/ 2875117 h 3178196"/>
                <a:gd name="connsiteX34" fmla="*/ 2227451 w 3178196"/>
                <a:gd name="connsiteY34" fmla="*/ 3055478 h 3178196"/>
                <a:gd name="connsiteX35" fmla="*/ 2061632 w 3178196"/>
                <a:gd name="connsiteY35" fmla="*/ 2871954 h 3178196"/>
                <a:gd name="connsiteX36" fmla="*/ 2018961 w 3178196"/>
                <a:gd name="connsiteY36" fmla="*/ 2889155 h 3178196"/>
                <a:gd name="connsiteX37" fmla="*/ 1820676 w 3178196"/>
                <a:gd name="connsiteY37" fmla="*/ 2939260 h 3178196"/>
                <a:gd name="connsiteX38" fmla="*/ 1769461 w 3178196"/>
                <a:gd name="connsiteY38" fmla="*/ 3178196 h 3178196"/>
                <a:gd name="connsiteX39" fmla="*/ 1408737 w 3178196"/>
                <a:gd name="connsiteY39" fmla="*/ 3178196 h 3178196"/>
                <a:gd name="connsiteX40" fmla="*/ 1357415 w 3178196"/>
                <a:gd name="connsiteY40" fmla="*/ 2938761 h 3178196"/>
                <a:gd name="connsiteX41" fmla="*/ 1321409 w 3178196"/>
                <a:gd name="connsiteY41" fmla="*/ 2933267 h 3178196"/>
                <a:gd name="connsiteX42" fmla="*/ 1116228 w 3178196"/>
                <a:gd name="connsiteY42" fmla="*/ 2872328 h 3178196"/>
                <a:gd name="connsiteX43" fmla="*/ 950747 w 3178196"/>
                <a:gd name="connsiteY43" fmla="*/ 3055478 h 3178196"/>
                <a:gd name="connsiteX44" fmla="*/ 638354 w 3178196"/>
                <a:gd name="connsiteY44" fmla="*/ 2875117 h 3178196"/>
                <a:gd name="connsiteX45" fmla="*/ 716567 w 3178196"/>
                <a:gd name="connsiteY45" fmla="*/ 2632987 h 3178196"/>
                <a:gd name="connsiteX46" fmla="*/ 564155 w 3178196"/>
                <a:gd name="connsiteY46" fmla="*/ 2476891 h 3178196"/>
                <a:gd name="connsiteX47" fmla="*/ 552049 w 3178196"/>
                <a:gd name="connsiteY47" fmla="*/ 2459421 h 3178196"/>
                <a:gd name="connsiteX48" fmla="*/ 303082 w 3178196"/>
                <a:gd name="connsiteY48" fmla="*/ 2539844 h 3178196"/>
                <a:gd name="connsiteX49" fmla="*/ 122720 w 3178196"/>
                <a:gd name="connsiteY49" fmla="*/ 2227452 h 3178196"/>
                <a:gd name="connsiteX50" fmla="*/ 326913 w 3178196"/>
                <a:gd name="connsiteY50" fmla="*/ 2042960 h 3178196"/>
                <a:gd name="connsiteX51" fmla="*/ 306855 w 3178196"/>
                <a:gd name="connsiteY51" fmla="*/ 1979828 h 3178196"/>
                <a:gd name="connsiteX52" fmla="*/ 276470 w 3178196"/>
                <a:gd name="connsiteY52" fmla="*/ 1828721 h 3178196"/>
                <a:gd name="connsiteX53" fmla="*/ 0 w 3178196"/>
                <a:gd name="connsiteY53" fmla="*/ 1769460 h 3178196"/>
                <a:gd name="connsiteX54" fmla="*/ 0 w 3178196"/>
                <a:gd name="connsiteY54" fmla="*/ 1408739 h 3178196"/>
                <a:gd name="connsiteX55" fmla="*/ 293010 w 3178196"/>
                <a:gd name="connsiteY55" fmla="*/ 1345931 h 3178196"/>
                <a:gd name="connsiteX56" fmla="*/ 306855 w 3178196"/>
                <a:gd name="connsiteY56" fmla="*/ 1284173 h 3178196"/>
                <a:gd name="connsiteX57" fmla="*/ 351046 w 3178196"/>
                <a:gd name="connsiteY57" fmla="*/ 1157043 h 3178196"/>
                <a:gd name="connsiteX58" fmla="*/ 122720 w 3178196"/>
                <a:gd name="connsiteY58" fmla="*/ 950748 h 3178196"/>
                <a:gd name="connsiteX59" fmla="*/ 303082 w 3178196"/>
                <a:gd name="connsiteY59" fmla="*/ 638354 h 3178196"/>
                <a:gd name="connsiteX60" fmla="*/ 611017 w 3178196"/>
                <a:gd name="connsiteY60" fmla="*/ 737822 h 3178196"/>
                <a:gd name="connsiteX61" fmla="*/ 678469 w 3178196"/>
                <a:gd name="connsiteY61" fmla="*/ 665039 h 3178196"/>
                <a:gd name="connsiteX62" fmla="*/ 739168 w 3178196"/>
                <a:gd name="connsiteY62" fmla="*/ 615179 h 3178196"/>
                <a:gd name="connsiteX63" fmla="*/ 638354 w 3178196"/>
                <a:gd name="connsiteY63" fmla="*/ 303080 h 3178196"/>
                <a:gd name="connsiteX64" fmla="*/ 950747 w 3178196"/>
                <a:gd name="connsiteY64" fmla="*/ 122720 h 3178196"/>
                <a:gd name="connsiteX65" fmla="*/ 1175530 w 3178196"/>
                <a:gd name="connsiteY65" fmla="*/ 371507 h 3178196"/>
                <a:gd name="connsiteX66" fmla="*/ 1321409 w 3178196"/>
                <a:gd name="connsiteY66" fmla="*/ 330732 h 3178196"/>
                <a:gd name="connsiteX67" fmla="*/ 1338401 w 3178196"/>
                <a:gd name="connsiteY67" fmla="*/ 328139 h 3178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78196" h="3178196">
                  <a:moveTo>
                    <a:pt x="1589098" y="425696"/>
                  </a:moveTo>
                  <a:cubicBezTo>
                    <a:pt x="946569" y="425696"/>
                    <a:pt x="425696" y="946569"/>
                    <a:pt x="425696" y="1589098"/>
                  </a:cubicBezTo>
                  <a:cubicBezTo>
                    <a:pt x="425696" y="2231627"/>
                    <a:pt x="946569" y="2752500"/>
                    <a:pt x="1589098" y="2752500"/>
                  </a:cubicBezTo>
                  <a:cubicBezTo>
                    <a:pt x="2231627" y="2752500"/>
                    <a:pt x="2752500" y="2231627"/>
                    <a:pt x="2752500" y="1589098"/>
                  </a:cubicBezTo>
                  <a:cubicBezTo>
                    <a:pt x="2752500" y="946569"/>
                    <a:pt x="2231627" y="425696"/>
                    <a:pt x="1589098" y="425696"/>
                  </a:cubicBezTo>
                  <a:close/>
                  <a:moveTo>
                    <a:pt x="1408737" y="0"/>
                  </a:moveTo>
                  <a:lnTo>
                    <a:pt x="1769461" y="0"/>
                  </a:lnTo>
                  <a:lnTo>
                    <a:pt x="1839795" y="328139"/>
                  </a:lnTo>
                  <a:lnTo>
                    <a:pt x="1856789" y="330732"/>
                  </a:lnTo>
                  <a:lnTo>
                    <a:pt x="2000849" y="373520"/>
                  </a:lnTo>
                  <a:lnTo>
                    <a:pt x="2227451" y="122720"/>
                  </a:lnTo>
                  <a:lnTo>
                    <a:pt x="2539846" y="303080"/>
                  </a:lnTo>
                  <a:lnTo>
                    <a:pt x="2439451" y="613872"/>
                  </a:lnTo>
                  <a:lnTo>
                    <a:pt x="2458340" y="627645"/>
                  </a:lnTo>
                  <a:cubicBezTo>
                    <a:pt x="2493487" y="658090"/>
                    <a:pt x="2527017" y="690346"/>
                    <a:pt x="2558787" y="724273"/>
                  </a:cubicBezTo>
                  <a:lnTo>
                    <a:pt x="2569563" y="737054"/>
                  </a:lnTo>
                  <a:lnTo>
                    <a:pt x="2875118" y="638354"/>
                  </a:lnTo>
                  <a:lnTo>
                    <a:pt x="3055480" y="950748"/>
                  </a:lnTo>
                  <a:lnTo>
                    <a:pt x="2827830" y="1156432"/>
                  </a:lnTo>
                  <a:lnTo>
                    <a:pt x="2846251" y="1202137"/>
                  </a:lnTo>
                  <a:lnTo>
                    <a:pt x="2882440" y="1345342"/>
                  </a:lnTo>
                  <a:lnTo>
                    <a:pt x="3178196" y="1408739"/>
                  </a:lnTo>
                  <a:lnTo>
                    <a:pt x="3178196" y="1769460"/>
                  </a:lnTo>
                  <a:lnTo>
                    <a:pt x="2901180" y="1828838"/>
                  </a:lnTo>
                  <a:lnTo>
                    <a:pt x="2890366" y="1899689"/>
                  </a:lnTo>
                  <a:cubicBezTo>
                    <a:pt x="2882626" y="1937518"/>
                    <a:pt x="2873276" y="1974762"/>
                    <a:pt x="2862393" y="2011345"/>
                  </a:cubicBezTo>
                  <a:lnTo>
                    <a:pt x="2851433" y="2043093"/>
                  </a:lnTo>
                  <a:lnTo>
                    <a:pt x="3055480" y="2227452"/>
                  </a:lnTo>
                  <a:lnTo>
                    <a:pt x="2875118" y="2539844"/>
                  </a:lnTo>
                  <a:lnTo>
                    <a:pt x="2624366" y="2458846"/>
                  </a:lnTo>
                  <a:lnTo>
                    <a:pt x="2593452" y="2501242"/>
                  </a:lnTo>
                  <a:cubicBezTo>
                    <a:pt x="2563009" y="2536388"/>
                    <a:pt x="2530753" y="2569918"/>
                    <a:pt x="2496828" y="2601689"/>
                  </a:cubicBezTo>
                  <a:lnTo>
                    <a:pt x="2461217" y="2631705"/>
                  </a:lnTo>
                  <a:lnTo>
                    <a:pt x="2539846" y="2875117"/>
                  </a:lnTo>
                  <a:lnTo>
                    <a:pt x="2227451" y="3055478"/>
                  </a:lnTo>
                  <a:lnTo>
                    <a:pt x="2061632" y="2871954"/>
                  </a:lnTo>
                  <a:lnTo>
                    <a:pt x="2018961" y="2889155"/>
                  </a:lnTo>
                  <a:lnTo>
                    <a:pt x="1820676" y="2939260"/>
                  </a:lnTo>
                  <a:lnTo>
                    <a:pt x="1769461" y="3178196"/>
                  </a:lnTo>
                  <a:lnTo>
                    <a:pt x="1408737" y="3178196"/>
                  </a:lnTo>
                  <a:lnTo>
                    <a:pt x="1357415" y="2938761"/>
                  </a:lnTo>
                  <a:lnTo>
                    <a:pt x="1321409" y="2933267"/>
                  </a:lnTo>
                  <a:lnTo>
                    <a:pt x="1116228" y="2872328"/>
                  </a:lnTo>
                  <a:lnTo>
                    <a:pt x="950747" y="3055478"/>
                  </a:lnTo>
                  <a:lnTo>
                    <a:pt x="638354" y="2875117"/>
                  </a:lnTo>
                  <a:lnTo>
                    <a:pt x="716567" y="2632987"/>
                  </a:lnTo>
                  <a:lnTo>
                    <a:pt x="564155" y="2476891"/>
                  </a:lnTo>
                  <a:lnTo>
                    <a:pt x="552049" y="2459421"/>
                  </a:lnTo>
                  <a:lnTo>
                    <a:pt x="303082" y="2539844"/>
                  </a:lnTo>
                  <a:lnTo>
                    <a:pt x="122720" y="2227452"/>
                  </a:lnTo>
                  <a:lnTo>
                    <a:pt x="326913" y="2042960"/>
                  </a:lnTo>
                  <a:lnTo>
                    <a:pt x="306855" y="1979828"/>
                  </a:lnTo>
                  <a:lnTo>
                    <a:pt x="276470" y="1828721"/>
                  </a:lnTo>
                  <a:lnTo>
                    <a:pt x="0" y="1769460"/>
                  </a:lnTo>
                  <a:lnTo>
                    <a:pt x="0" y="1408739"/>
                  </a:lnTo>
                  <a:lnTo>
                    <a:pt x="293010" y="1345931"/>
                  </a:lnTo>
                  <a:lnTo>
                    <a:pt x="306855" y="1284173"/>
                  </a:lnTo>
                  <a:lnTo>
                    <a:pt x="351046" y="1157043"/>
                  </a:lnTo>
                  <a:lnTo>
                    <a:pt x="122720" y="950748"/>
                  </a:lnTo>
                  <a:lnTo>
                    <a:pt x="303082" y="638354"/>
                  </a:lnTo>
                  <a:lnTo>
                    <a:pt x="611017" y="737822"/>
                  </a:lnTo>
                  <a:lnTo>
                    <a:pt x="678469" y="665039"/>
                  </a:lnTo>
                  <a:lnTo>
                    <a:pt x="739168" y="615179"/>
                  </a:lnTo>
                  <a:lnTo>
                    <a:pt x="638354" y="303080"/>
                  </a:lnTo>
                  <a:lnTo>
                    <a:pt x="950747" y="122720"/>
                  </a:lnTo>
                  <a:lnTo>
                    <a:pt x="1175530" y="371507"/>
                  </a:lnTo>
                  <a:lnTo>
                    <a:pt x="1321409" y="330732"/>
                  </a:lnTo>
                  <a:lnTo>
                    <a:pt x="1338401" y="328139"/>
                  </a:lnTo>
                  <a:close/>
                </a:path>
              </a:pathLst>
            </a:custGeom>
            <a:gradFill>
              <a:gsLst>
                <a:gs pos="0">
                  <a:schemeClr val="bg1"/>
                </a:gs>
                <a:gs pos="100000">
                  <a:srgbClr val="E2E2E2"/>
                </a:gs>
              </a:gsLst>
              <a:lin ang="2700000" scaled="1"/>
            </a:gradFill>
            <a:ln>
              <a:noFill/>
            </a:ln>
            <a:effectLst>
              <a:outerShdw blurRad="1905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2400"/>
            </a:p>
          </p:txBody>
        </p:sp>
        <p:sp>
          <p:nvSpPr>
            <p:cNvPr id="34" name="椭圆 33"/>
            <p:cNvSpPr/>
            <p:nvPr/>
          </p:nvSpPr>
          <p:spPr>
            <a:xfrm>
              <a:off x="2798632" y="3445708"/>
              <a:ext cx="1581096" cy="1581096"/>
            </a:xfrm>
            <a:prstGeom prst="ellipse">
              <a:avLst/>
            </a:prstGeom>
            <a:noFill/>
            <a:ln w="38100">
              <a:gradFill flip="none" rotWithShape="1">
                <a:gsLst>
                  <a:gs pos="0">
                    <a:schemeClr val="bg1">
                      <a:lumMod val="85000"/>
                    </a:schemeClr>
                  </a:gs>
                  <a:gs pos="100000">
                    <a:schemeClr val="bg1"/>
                  </a:gs>
                </a:gsLst>
                <a:lin ang="2700000" scaled="1"/>
                <a:tileRect/>
              </a:gradFill>
            </a:ln>
            <a:effectLst>
              <a:innerShdw blurRad="88900" dist="381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35" name="Freeform 5"/>
          <p:cNvSpPr/>
          <p:nvPr/>
        </p:nvSpPr>
        <p:spPr bwMode="auto">
          <a:xfrm>
            <a:off x="5108750" y="1885771"/>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Freeform 5"/>
          <p:cNvSpPr/>
          <p:nvPr/>
        </p:nvSpPr>
        <p:spPr bwMode="auto">
          <a:xfrm>
            <a:off x="9651028" y="1895712"/>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Freeform 5"/>
          <p:cNvSpPr/>
          <p:nvPr/>
        </p:nvSpPr>
        <p:spPr bwMode="auto">
          <a:xfrm>
            <a:off x="6346559" y="5476798"/>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Freeform 5"/>
          <p:cNvSpPr/>
          <p:nvPr/>
        </p:nvSpPr>
        <p:spPr bwMode="auto">
          <a:xfrm>
            <a:off x="2022522" y="5544802"/>
            <a:ext cx="656083" cy="581561"/>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2700">
            <a:gradFill flip="none" rotWithShape="1">
              <a:gsLst>
                <a:gs pos="0">
                  <a:schemeClr val="bg1"/>
                </a:gs>
                <a:gs pos="100000">
                  <a:schemeClr val="bg1">
                    <a:lumMod val="85000"/>
                  </a:schemeClr>
                </a:gs>
              </a:gsLst>
              <a:lin ang="2700000" scaled="1"/>
              <a:tileRect/>
            </a:gradFill>
          </a:ln>
          <a:effectLst>
            <a:outerShdw blurRad="101600" dist="508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1735404" y="2286907"/>
            <a:ext cx="2296748" cy="2035865"/>
            <a:chOff x="1301337" y="1304103"/>
            <a:chExt cx="1723093" cy="1527370"/>
          </a:xfrm>
        </p:grpSpPr>
        <p:grpSp>
          <p:nvGrpSpPr>
            <p:cNvPr id="40" name="组合 39"/>
            <p:cNvGrpSpPr/>
            <p:nvPr/>
          </p:nvGrpSpPr>
          <p:grpSpPr>
            <a:xfrm>
              <a:off x="1301337" y="1304103"/>
              <a:ext cx="1723093" cy="1527370"/>
              <a:chOff x="1529861" y="1829264"/>
              <a:chExt cx="2452453" cy="2173589"/>
            </a:xfrm>
          </p:grpSpPr>
          <p:sp>
            <p:nvSpPr>
              <p:cNvPr id="55"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 name="组合 40"/>
            <p:cNvGrpSpPr/>
            <p:nvPr/>
          </p:nvGrpSpPr>
          <p:grpSpPr>
            <a:xfrm>
              <a:off x="1588152" y="1822266"/>
              <a:ext cx="1233342" cy="394012"/>
              <a:chOff x="7488048" y="2660881"/>
              <a:chExt cx="1644171" cy="525187"/>
            </a:xfrm>
          </p:grpSpPr>
          <p:sp>
            <p:nvSpPr>
              <p:cNvPr id="53" name="文本框 71"/>
              <p:cNvSpPr txBox="1"/>
              <p:nvPr/>
            </p:nvSpPr>
            <p:spPr>
              <a:xfrm>
                <a:off x="7488048" y="2660881"/>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54" name="文本框 72"/>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grpSp>
          <p:nvGrpSpPr>
            <p:cNvPr id="42" name="Group 909"/>
            <p:cNvGrpSpPr>
              <a:grpSpLocks noChangeAspect="1"/>
            </p:cNvGrpSpPr>
            <p:nvPr/>
          </p:nvGrpSpPr>
          <p:grpSpPr bwMode="auto">
            <a:xfrm>
              <a:off x="2337968" y="1596676"/>
              <a:ext cx="241178" cy="205712"/>
              <a:chOff x="6090" y="1175"/>
              <a:chExt cx="265" cy="226"/>
            </a:xfrm>
            <a:solidFill>
              <a:schemeClr val="bg1"/>
            </a:solidFill>
            <a:effectLst/>
          </p:grpSpPr>
          <p:sp>
            <p:nvSpPr>
              <p:cNvPr id="43"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44"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45"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46"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grpSp>
      </p:grpSp>
      <p:grpSp>
        <p:nvGrpSpPr>
          <p:cNvPr id="57" name="组合 56"/>
          <p:cNvGrpSpPr/>
          <p:nvPr/>
        </p:nvGrpSpPr>
        <p:grpSpPr>
          <a:xfrm>
            <a:off x="8031201" y="3735621"/>
            <a:ext cx="2296748" cy="2035865"/>
            <a:chOff x="6024642" y="2390974"/>
            <a:chExt cx="1723093" cy="1527370"/>
          </a:xfrm>
        </p:grpSpPr>
        <p:grpSp>
          <p:nvGrpSpPr>
            <p:cNvPr id="58" name="组合 57"/>
            <p:cNvGrpSpPr/>
            <p:nvPr/>
          </p:nvGrpSpPr>
          <p:grpSpPr>
            <a:xfrm>
              <a:off x="6024642" y="2390974"/>
              <a:ext cx="1723093" cy="1527370"/>
              <a:chOff x="1529861" y="1829264"/>
              <a:chExt cx="2452453" cy="2173589"/>
            </a:xfrm>
          </p:grpSpPr>
          <p:sp>
            <p:nvSpPr>
              <p:cNvPr id="63"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305318" y="2856253"/>
              <a:ext cx="1233342" cy="423870"/>
              <a:chOff x="7488048" y="2621083"/>
              <a:chExt cx="1644171" cy="564985"/>
            </a:xfrm>
          </p:grpSpPr>
          <p:sp>
            <p:nvSpPr>
              <p:cNvPr id="61" name="文本框 85"/>
              <p:cNvSpPr txBox="1"/>
              <p:nvPr/>
            </p:nvSpPr>
            <p:spPr>
              <a:xfrm>
                <a:off x="7488048" y="2621083"/>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62" name="文本框 86"/>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sp>
          <p:nvSpPr>
            <p:cNvPr id="60" name="Freeform 53"/>
            <p:cNvSpPr>
              <a:spLocks noEditPoints="1"/>
            </p:cNvSpPr>
            <p:nvPr/>
          </p:nvSpPr>
          <p:spPr bwMode="auto">
            <a:xfrm>
              <a:off x="7019560" y="2622710"/>
              <a:ext cx="276782" cy="276820"/>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bg1"/>
            </a:solidFill>
            <a:ln>
              <a:noFill/>
            </a:ln>
          </p:spPr>
          <p:txBody>
            <a:bodyPr vert="horz" wrap="square" lIns="91424" tIns="45713" rIns="91424" bIns="45713" numCol="1" anchor="t" anchorCtr="0" compatLnSpc="1"/>
            <a:lstStyle/>
            <a:p>
              <a:endParaRPr lang="zh-CN" altLang="en-US" sz="2400">
                <a:solidFill>
                  <a:srgbClr val="FFB850"/>
                </a:solidFill>
              </a:endParaRPr>
            </a:p>
          </p:txBody>
        </p:sp>
      </p:grpSp>
      <p:grpSp>
        <p:nvGrpSpPr>
          <p:cNvPr id="65" name="组合 64"/>
          <p:cNvGrpSpPr/>
          <p:nvPr/>
        </p:nvGrpSpPr>
        <p:grpSpPr>
          <a:xfrm>
            <a:off x="4090229" y="3765445"/>
            <a:ext cx="2296748" cy="2035865"/>
            <a:chOff x="3068001" y="2413349"/>
            <a:chExt cx="1723093" cy="1527370"/>
          </a:xfrm>
        </p:grpSpPr>
        <p:grpSp>
          <p:nvGrpSpPr>
            <p:cNvPr id="66" name="组合 65"/>
            <p:cNvGrpSpPr/>
            <p:nvPr/>
          </p:nvGrpSpPr>
          <p:grpSpPr>
            <a:xfrm>
              <a:off x="3068001" y="2413349"/>
              <a:ext cx="1723093" cy="1527370"/>
              <a:chOff x="1529861" y="1829264"/>
              <a:chExt cx="2452453" cy="2173589"/>
            </a:xfrm>
          </p:grpSpPr>
          <p:sp>
            <p:nvSpPr>
              <p:cNvPr id="74"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75"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 name="组合 66"/>
            <p:cNvGrpSpPr/>
            <p:nvPr/>
          </p:nvGrpSpPr>
          <p:grpSpPr>
            <a:xfrm>
              <a:off x="3371759" y="2916752"/>
              <a:ext cx="1233342" cy="423870"/>
              <a:chOff x="7488048" y="2621083"/>
              <a:chExt cx="1644171" cy="564985"/>
            </a:xfrm>
          </p:grpSpPr>
          <p:sp>
            <p:nvSpPr>
              <p:cNvPr id="72" name="文本框 79"/>
              <p:cNvSpPr txBox="1"/>
              <p:nvPr/>
            </p:nvSpPr>
            <p:spPr>
              <a:xfrm>
                <a:off x="7488048" y="2621083"/>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73" name="文本框 80"/>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grpSp>
          <p:nvGrpSpPr>
            <p:cNvPr id="68" name="Group 46"/>
            <p:cNvGrpSpPr>
              <a:grpSpLocks noChangeAspect="1"/>
            </p:cNvGrpSpPr>
            <p:nvPr/>
          </p:nvGrpSpPr>
          <p:grpSpPr bwMode="auto">
            <a:xfrm>
              <a:off x="4078067" y="2736128"/>
              <a:ext cx="350102" cy="216781"/>
              <a:chOff x="3098" y="1701"/>
              <a:chExt cx="1486" cy="920"/>
            </a:xfrm>
            <a:solidFill>
              <a:schemeClr val="bg1"/>
            </a:solidFill>
          </p:grpSpPr>
          <p:sp>
            <p:nvSpPr>
              <p:cNvPr id="69" name="Freeform 47"/>
              <p:cNvSpPr/>
              <p:nvPr/>
            </p:nvSpPr>
            <p:spPr bwMode="auto">
              <a:xfrm>
                <a:off x="3468" y="1701"/>
                <a:ext cx="746" cy="920"/>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70" name="Freeform 48"/>
              <p:cNvSpPr/>
              <p:nvPr/>
            </p:nvSpPr>
            <p:spPr bwMode="auto">
              <a:xfrm>
                <a:off x="3098" y="1871"/>
                <a:ext cx="475" cy="750"/>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sp>
            <p:nvSpPr>
              <p:cNvPr id="71" name="Freeform 49"/>
              <p:cNvSpPr/>
              <p:nvPr/>
            </p:nvSpPr>
            <p:spPr bwMode="auto">
              <a:xfrm>
                <a:off x="4110" y="1871"/>
                <a:ext cx="474" cy="750"/>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p>
            </p:txBody>
          </p:sp>
        </p:grpSp>
      </p:grpSp>
      <p:grpSp>
        <p:nvGrpSpPr>
          <p:cNvPr id="76" name="组合 75"/>
          <p:cNvGrpSpPr/>
          <p:nvPr/>
        </p:nvGrpSpPr>
        <p:grpSpPr>
          <a:xfrm>
            <a:off x="6100524" y="2286907"/>
            <a:ext cx="2296748" cy="2035865"/>
            <a:chOff x="4576187" y="1304103"/>
            <a:chExt cx="1723093" cy="1527370"/>
          </a:xfrm>
        </p:grpSpPr>
        <p:grpSp>
          <p:nvGrpSpPr>
            <p:cNvPr id="77" name="组合 76"/>
            <p:cNvGrpSpPr/>
            <p:nvPr/>
          </p:nvGrpSpPr>
          <p:grpSpPr>
            <a:xfrm>
              <a:off x="4576187" y="1304103"/>
              <a:ext cx="1723093" cy="1527370"/>
              <a:chOff x="1529861" y="1829264"/>
              <a:chExt cx="2452453" cy="2173589"/>
            </a:xfrm>
          </p:grpSpPr>
          <p:sp>
            <p:nvSpPr>
              <p:cNvPr id="82" name="Freeform 5"/>
              <p:cNvSpPr/>
              <p:nvPr/>
            </p:nvSpPr>
            <p:spPr bwMode="auto">
              <a:xfrm>
                <a:off x="1529861" y="1829264"/>
                <a:ext cx="2452453" cy="2173589"/>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Freeform 5"/>
              <p:cNvSpPr/>
              <p:nvPr/>
            </p:nvSpPr>
            <p:spPr bwMode="auto">
              <a:xfrm>
                <a:off x="1688672" y="1966891"/>
                <a:ext cx="2130210" cy="1887988"/>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w="19050">
                <a:noFill/>
              </a:ln>
              <a:effectLst>
                <a:softEdge rad="0"/>
              </a:effectLst>
            </p:spPr>
            <p:txBody>
              <a:bodyPr vert="horz" wrap="square" lIns="121882" tIns="60941" rIns="121882" bIns="60941"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8" name="组合 77"/>
            <p:cNvGrpSpPr/>
            <p:nvPr/>
          </p:nvGrpSpPr>
          <p:grpSpPr>
            <a:xfrm>
              <a:off x="4886786" y="1782483"/>
              <a:ext cx="1233342" cy="423870"/>
              <a:chOff x="7488048" y="2621083"/>
              <a:chExt cx="1644171" cy="564985"/>
            </a:xfrm>
          </p:grpSpPr>
          <p:sp>
            <p:nvSpPr>
              <p:cNvPr id="80" name="文本框 82"/>
              <p:cNvSpPr txBox="1"/>
              <p:nvPr/>
            </p:nvSpPr>
            <p:spPr>
              <a:xfrm>
                <a:off x="7488048" y="2621083"/>
                <a:ext cx="1644171" cy="297454"/>
              </a:xfrm>
              <a:prstGeom prst="rect">
                <a:avLst/>
              </a:prstGeom>
              <a:noFill/>
            </p:spPr>
            <p:txBody>
              <a:bodyPr wrap="square" rtlCol="0">
                <a:spAutoFit/>
              </a:bodyPr>
              <a:lstStyle/>
              <a:p>
                <a:r>
                  <a:rPr lang="zh-CN" altLang="en-US" sz="1335" dirty="0">
                    <a:solidFill>
                      <a:schemeClr val="bg1"/>
                    </a:solidFill>
                    <a:latin typeface="时尚中黑简体" panose="01010104010101010101" pitchFamily="2" charset="-122"/>
                    <a:ea typeface="时尚中黑简体" panose="01010104010101010101" pitchFamily="2" charset="-122"/>
                  </a:rPr>
                  <a:t>在此添加标题</a:t>
                </a:r>
              </a:p>
            </p:txBody>
          </p:sp>
          <p:sp>
            <p:nvSpPr>
              <p:cNvPr id="81" name="文本框 83"/>
              <p:cNvSpPr txBox="1"/>
              <p:nvPr/>
            </p:nvSpPr>
            <p:spPr>
              <a:xfrm>
                <a:off x="7506385" y="2930798"/>
                <a:ext cx="1539422" cy="255270"/>
              </a:xfrm>
              <a:prstGeom prst="rect">
                <a:avLst/>
              </a:prstGeom>
              <a:noFill/>
            </p:spPr>
            <p:txBody>
              <a:bodyPr wrap="square" rtlCol="0">
                <a:spAutoFit/>
              </a:bodyPr>
              <a:lstStyle/>
              <a:p>
                <a:pPr algn="just"/>
                <a:r>
                  <a:rPr lang="zh-CN" altLang="en-US" sz="1065" dirty="0">
                    <a:solidFill>
                      <a:schemeClr val="bg1"/>
                    </a:solidFill>
                    <a:latin typeface="微软雅黑" panose="020B0503020204020204" pitchFamily="34" charset="-122"/>
                    <a:ea typeface="微软雅黑" panose="020B0503020204020204" pitchFamily="34" charset="-122"/>
                  </a:rPr>
                  <a:t>请输入替换内容</a:t>
                </a:r>
              </a:p>
            </p:txBody>
          </p:sp>
        </p:grpSp>
        <p:sp>
          <p:nvSpPr>
            <p:cNvPr id="79" name="Freeform 57"/>
            <p:cNvSpPr>
              <a:spLocks noEditPoints="1"/>
            </p:cNvSpPr>
            <p:nvPr/>
          </p:nvSpPr>
          <p:spPr bwMode="auto">
            <a:xfrm>
              <a:off x="5037000" y="1532798"/>
              <a:ext cx="269008" cy="26956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bg1"/>
            </a:solidFill>
            <a:ln>
              <a:noFill/>
            </a:ln>
          </p:spPr>
          <p:txBody>
            <a:bodyPr vert="horz" wrap="square" lIns="91424" tIns="45713" rIns="91424" bIns="45713" numCol="1" anchor="t" anchorCtr="0" compatLnSpc="1"/>
            <a:lstStyle/>
            <a:p>
              <a:endParaRPr lang="zh-CN" altLang="en-US" sz="2400" dirty="0"/>
            </a:p>
          </p:txBody>
        </p:sp>
      </p:grpSp>
      <p:grpSp>
        <p:nvGrpSpPr>
          <p:cNvPr id="84" name="组合 83"/>
          <p:cNvGrpSpPr/>
          <p:nvPr/>
        </p:nvGrpSpPr>
        <p:grpSpPr>
          <a:xfrm>
            <a:off x="1663126" y="3854314"/>
            <a:ext cx="999982" cy="749305"/>
            <a:chOff x="1247112" y="2480020"/>
            <a:chExt cx="750218" cy="562152"/>
          </a:xfrm>
        </p:grpSpPr>
        <p:sp>
          <p:nvSpPr>
            <p:cNvPr id="85" name="Freeform 5"/>
            <p:cNvSpPr/>
            <p:nvPr/>
          </p:nvSpPr>
          <p:spPr bwMode="auto">
            <a:xfrm>
              <a:off x="1321714" y="2480020"/>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86" name="组合 85"/>
            <p:cNvGrpSpPr/>
            <p:nvPr/>
          </p:nvGrpSpPr>
          <p:grpSpPr>
            <a:xfrm>
              <a:off x="1247112" y="2509090"/>
              <a:ext cx="750218" cy="477964"/>
              <a:chOff x="4123036" y="1197871"/>
              <a:chExt cx="1000117" cy="637088"/>
            </a:xfrm>
          </p:grpSpPr>
          <p:sp>
            <p:nvSpPr>
              <p:cNvPr id="87" name="文本框 59"/>
              <p:cNvSpPr txBox="1"/>
              <p:nvPr/>
            </p:nvSpPr>
            <p:spPr>
              <a:xfrm>
                <a:off x="4123036" y="1197871"/>
                <a:ext cx="1000117" cy="584646"/>
              </a:xfrm>
              <a:prstGeom prst="rect">
                <a:avLst/>
              </a:prstGeom>
              <a:noFill/>
            </p:spPr>
            <p:txBody>
              <a:bodyPr wrap="square" rtlCol="0">
                <a:spAutoFit/>
              </a:bodyPr>
              <a:lstStyle/>
              <a:p>
                <a:pPr algn="ctr"/>
                <a:r>
                  <a:rPr lang="en-US" altLang="zh-CN" sz="3200" dirty="0">
                    <a:solidFill>
                      <a:srgbClr val="0070CA"/>
                    </a:solidFill>
                    <a:latin typeface="Impact" panose="020B0806030902050204" pitchFamily="34" charset="0"/>
                  </a:rPr>
                  <a:t>01</a:t>
                </a:r>
                <a:endParaRPr lang="zh-CN" altLang="en-US" sz="3200" dirty="0">
                  <a:solidFill>
                    <a:srgbClr val="0070CA"/>
                  </a:solidFill>
                  <a:latin typeface="Impact" panose="020B0806030902050204" pitchFamily="34" charset="0"/>
                </a:endParaRPr>
              </a:p>
            </p:txBody>
          </p:sp>
          <p:sp>
            <p:nvSpPr>
              <p:cNvPr id="88" name="文本框 60"/>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89" name="组合 88"/>
          <p:cNvGrpSpPr/>
          <p:nvPr/>
        </p:nvGrpSpPr>
        <p:grpSpPr>
          <a:xfrm>
            <a:off x="4204724" y="3474559"/>
            <a:ext cx="999982" cy="749305"/>
            <a:chOff x="3153899" y="2195115"/>
            <a:chExt cx="750218" cy="562152"/>
          </a:xfrm>
        </p:grpSpPr>
        <p:sp>
          <p:nvSpPr>
            <p:cNvPr id="90" name="Freeform 5"/>
            <p:cNvSpPr/>
            <p:nvPr/>
          </p:nvSpPr>
          <p:spPr bwMode="auto">
            <a:xfrm>
              <a:off x="3220377" y="2195115"/>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1" name="组合 90"/>
            <p:cNvGrpSpPr/>
            <p:nvPr/>
          </p:nvGrpSpPr>
          <p:grpSpPr>
            <a:xfrm>
              <a:off x="3153899" y="2229449"/>
              <a:ext cx="750218" cy="477964"/>
              <a:chOff x="4123036" y="1197871"/>
              <a:chExt cx="1000117" cy="637088"/>
            </a:xfrm>
          </p:grpSpPr>
          <p:sp>
            <p:nvSpPr>
              <p:cNvPr id="92" name="文本框 62"/>
              <p:cNvSpPr txBox="1"/>
              <p:nvPr/>
            </p:nvSpPr>
            <p:spPr>
              <a:xfrm>
                <a:off x="4123036" y="1197871"/>
                <a:ext cx="1000117" cy="584647"/>
              </a:xfrm>
              <a:prstGeom prst="rect">
                <a:avLst/>
              </a:prstGeom>
              <a:noFill/>
            </p:spPr>
            <p:txBody>
              <a:bodyPr wrap="square" rtlCol="0">
                <a:spAutoFit/>
              </a:bodyPr>
              <a:lstStyle/>
              <a:p>
                <a:pPr algn="ctr"/>
                <a:r>
                  <a:rPr lang="en-US" altLang="zh-CN" sz="3200" dirty="0">
                    <a:solidFill>
                      <a:srgbClr val="0073A2"/>
                    </a:solidFill>
                    <a:latin typeface="Impact" panose="020B0806030902050204" pitchFamily="34" charset="0"/>
                  </a:rPr>
                  <a:t>02</a:t>
                </a:r>
                <a:endParaRPr lang="zh-CN" altLang="en-US" sz="3200" dirty="0">
                  <a:solidFill>
                    <a:srgbClr val="0073A2"/>
                  </a:solidFill>
                  <a:latin typeface="Impact" panose="020B0806030902050204" pitchFamily="34" charset="0"/>
                </a:endParaRPr>
              </a:p>
            </p:txBody>
          </p:sp>
          <p:sp>
            <p:nvSpPr>
              <p:cNvPr id="93" name="文本框 63"/>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94" name="组合 93"/>
          <p:cNvGrpSpPr/>
          <p:nvPr/>
        </p:nvGrpSpPr>
        <p:grpSpPr>
          <a:xfrm>
            <a:off x="7403970" y="2085460"/>
            <a:ext cx="999982" cy="749305"/>
            <a:chOff x="5554074" y="1152970"/>
            <a:chExt cx="750218" cy="562152"/>
          </a:xfrm>
        </p:grpSpPr>
        <p:sp>
          <p:nvSpPr>
            <p:cNvPr id="95" name="Freeform 5"/>
            <p:cNvSpPr/>
            <p:nvPr/>
          </p:nvSpPr>
          <p:spPr bwMode="auto">
            <a:xfrm>
              <a:off x="5623438" y="1152970"/>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96" name="组合 95"/>
            <p:cNvGrpSpPr/>
            <p:nvPr/>
          </p:nvGrpSpPr>
          <p:grpSpPr>
            <a:xfrm>
              <a:off x="5554074" y="1164109"/>
              <a:ext cx="750218" cy="477964"/>
              <a:chOff x="4123036" y="1197871"/>
              <a:chExt cx="1000117" cy="637088"/>
            </a:xfrm>
          </p:grpSpPr>
          <p:sp>
            <p:nvSpPr>
              <p:cNvPr id="97" name="文本框 65"/>
              <p:cNvSpPr txBox="1"/>
              <p:nvPr/>
            </p:nvSpPr>
            <p:spPr>
              <a:xfrm>
                <a:off x="4123036" y="1197871"/>
                <a:ext cx="1000117" cy="584646"/>
              </a:xfrm>
              <a:prstGeom prst="rect">
                <a:avLst/>
              </a:prstGeom>
              <a:noFill/>
            </p:spPr>
            <p:txBody>
              <a:bodyPr wrap="square" rtlCol="0">
                <a:spAutoFit/>
              </a:bodyPr>
              <a:lstStyle/>
              <a:p>
                <a:pPr algn="ctr"/>
                <a:r>
                  <a:rPr lang="en-US" altLang="zh-CN" sz="3200" dirty="0">
                    <a:solidFill>
                      <a:srgbClr val="00417B"/>
                    </a:solidFill>
                    <a:latin typeface="Impact" panose="020B0806030902050204" pitchFamily="34" charset="0"/>
                  </a:rPr>
                  <a:t>03</a:t>
                </a:r>
                <a:endParaRPr lang="zh-CN" altLang="en-US" sz="3200" dirty="0">
                  <a:solidFill>
                    <a:srgbClr val="00417B"/>
                  </a:solidFill>
                  <a:latin typeface="Impact" panose="020B0806030902050204" pitchFamily="34" charset="0"/>
                </a:endParaRPr>
              </a:p>
            </p:txBody>
          </p:sp>
          <p:sp>
            <p:nvSpPr>
              <p:cNvPr id="98" name="文本框 66"/>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grpSp>
        <p:nvGrpSpPr>
          <p:cNvPr id="99" name="组合 98"/>
          <p:cNvGrpSpPr/>
          <p:nvPr/>
        </p:nvGrpSpPr>
        <p:grpSpPr>
          <a:xfrm>
            <a:off x="8100267" y="5266606"/>
            <a:ext cx="999982" cy="749305"/>
            <a:chOff x="6076458" y="3539564"/>
            <a:chExt cx="750218" cy="562152"/>
          </a:xfrm>
        </p:grpSpPr>
        <p:sp>
          <p:nvSpPr>
            <p:cNvPr id="100" name="Freeform 5"/>
            <p:cNvSpPr/>
            <p:nvPr/>
          </p:nvSpPr>
          <p:spPr bwMode="auto">
            <a:xfrm>
              <a:off x="6146851" y="3539564"/>
              <a:ext cx="634189" cy="562152"/>
            </a:xfrm>
            <a:custGeom>
              <a:avLst/>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100000">
                  <a:schemeClr val="bg1"/>
                </a:gs>
                <a:gs pos="0">
                  <a:schemeClr val="bg1">
                    <a:lumMod val="85000"/>
                  </a:schemeClr>
                </a:gs>
              </a:gsLst>
              <a:lin ang="2700000" scaled="1"/>
            </a:gradFill>
            <a:ln w="1905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30000"/>
                </a:prstClr>
              </a:outerShdw>
              <a:softEdge rad="0"/>
            </a:effectLst>
          </p:spPr>
          <p:txBody>
            <a:bodyPr vert="horz" wrap="square" lIns="91424" tIns="45713" rIns="91424" bIns="45713" numCol="1" anchor="t" anchorCtr="0" compatLnSpc="1"/>
            <a:lstStyle/>
            <a:p>
              <a:endParaRPr lang="zh-CN" altLang="en-US" sz="2400">
                <a:solidFill>
                  <a:prstClr val="black"/>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01" name="组合 100"/>
            <p:cNvGrpSpPr/>
            <p:nvPr/>
          </p:nvGrpSpPr>
          <p:grpSpPr>
            <a:xfrm>
              <a:off x="6076458" y="3573844"/>
              <a:ext cx="750218" cy="477964"/>
              <a:chOff x="4123036" y="1197871"/>
              <a:chExt cx="1000117" cy="637088"/>
            </a:xfrm>
          </p:grpSpPr>
          <p:sp>
            <p:nvSpPr>
              <p:cNvPr id="102" name="文本框 68"/>
              <p:cNvSpPr txBox="1"/>
              <p:nvPr/>
            </p:nvSpPr>
            <p:spPr>
              <a:xfrm>
                <a:off x="4123036" y="1197871"/>
                <a:ext cx="1000117" cy="584647"/>
              </a:xfrm>
              <a:prstGeom prst="rect">
                <a:avLst/>
              </a:prstGeom>
              <a:noFill/>
            </p:spPr>
            <p:txBody>
              <a:bodyPr wrap="square" rtlCol="0">
                <a:spAutoFit/>
              </a:bodyPr>
              <a:lstStyle/>
              <a:p>
                <a:pPr algn="ctr"/>
                <a:r>
                  <a:rPr lang="en-US" altLang="zh-CN" sz="3200" dirty="0">
                    <a:solidFill>
                      <a:srgbClr val="009CDC"/>
                    </a:solidFill>
                    <a:latin typeface="Impact" panose="020B0806030902050204" pitchFamily="34" charset="0"/>
                  </a:rPr>
                  <a:t>04</a:t>
                </a:r>
                <a:endParaRPr lang="zh-CN" altLang="en-US" sz="3200" dirty="0">
                  <a:solidFill>
                    <a:srgbClr val="009CDC"/>
                  </a:solidFill>
                  <a:latin typeface="Impact" panose="020B0806030902050204" pitchFamily="34" charset="0"/>
                </a:endParaRPr>
              </a:p>
            </p:txBody>
          </p:sp>
          <p:sp>
            <p:nvSpPr>
              <p:cNvPr id="103" name="文本框 69"/>
              <p:cNvSpPr txBox="1"/>
              <p:nvPr/>
            </p:nvSpPr>
            <p:spPr>
              <a:xfrm>
                <a:off x="4266700" y="1619515"/>
                <a:ext cx="740410" cy="215444"/>
              </a:xfrm>
              <a:prstGeom prst="rect">
                <a:avLst/>
              </a:prstGeom>
              <a:noFill/>
            </p:spPr>
            <p:txBody>
              <a:bodyPr wrap="square" rtlCol="0">
                <a:spAutoFit/>
              </a:bodyPr>
              <a:lstStyle/>
              <a:p>
                <a:pPr algn="ctr"/>
                <a:r>
                  <a:rPr lang="en-US" altLang="zh-CN" sz="800" dirty="0">
                    <a:solidFill>
                      <a:schemeClr val="tx1">
                        <a:lumMod val="50000"/>
                        <a:lumOff val="50000"/>
                      </a:schemeClr>
                    </a:solidFill>
                    <a:latin typeface="LiHei Pro" panose="020B0500000000000000" pitchFamily="34" charset="-122"/>
                    <a:ea typeface="LiHei Pro" panose="020B0500000000000000" pitchFamily="34" charset="-122"/>
                  </a:rPr>
                  <a:t>OPTION</a:t>
                </a:r>
                <a:endParaRPr lang="zh-CN" altLang="en-US" sz="800" dirty="0">
                  <a:solidFill>
                    <a:schemeClr val="tx1">
                      <a:lumMod val="50000"/>
                      <a:lumOff val="50000"/>
                    </a:schemeClr>
                  </a:solidFill>
                  <a:latin typeface="LiHei Pro" panose="020B0500000000000000" pitchFamily="34" charset="-122"/>
                  <a:ea typeface="LiHei Pro" panose="020B0500000000000000" pitchFamily="34" charset="-122"/>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2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par>
                                <p:cTn id="31" presetID="53" presetClass="entr" presetSubtype="16"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par>
                                <p:cTn id="36" presetID="53" presetClass="entr" presetSubtype="16" fill="hold" nodeType="withEffect">
                                  <p:stCondLst>
                                    <p:cond delay="20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par>
                                <p:cTn id="41" presetID="53" presetClass="entr" presetSubtype="16" fill="hold" nodeType="withEffect">
                                  <p:stCondLst>
                                    <p:cond delay="50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childTnLst>
                                </p:cTn>
                              </p:par>
                              <p:par>
                                <p:cTn id="46" presetID="53" presetClass="entr" presetSubtype="16" fill="hold" nodeType="withEffect">
                                  <p:stCondLst>
                                    <p:cond delay="30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par>
                                <p:cTn id="51" presetID="53" presetClass="entr" presetSubtype="16" fill="hold" nodeType="withEffect">
                                  <p:stCondLst>
                                    <p:cond delay="800"/>
                                  </p:stCondLst>
                                  <p:childTnLst>
                                    <p:set>
                                      <p:cBhvr>
                                        <p:cTn id="52" dur="1" fill="hold">
                                          <p:stCondLst>
                                            <p:cond delay="0"/>
                                          </p:stCondLst>
                                        </p:cTn>
                                        <p:tgtEl>
                                          <p:spTgt spid="26"/>
                                        </p:tgtEl>
                                        <p:attrNameLst>
                                          <p:attrName>style.visibility</p:attrName>
                                        </p:attrNameLst>
                                      </p:cBhvr>
                                      <p:to>
                                        <p:strVal val="visible"/>
                                      </p:to>
                                    </p:set>
                                    <p:anim calcmode="lin" valueType="num">
                                      <p:cBhvr>
                                        <p:cTn id="53" dur="500" fill="hold"/>
                                        <p:tgtEl>
                                          <p:spTgt spid="26"/>
                                        </p:tgtEl>
                                        <p:attrNameLst>
                                          <p:attrName>ppt_w</p:attrName>
                                        </p:attrNameLst>
                                      </p:cBhvr>
                                      <p:tavLst>
                                        <p:tav tm="0">
                                          <p:val>
                                            <p:fltVal val="0"/>
                                          </p:val>
                                        </p:tav>
                                        <p:tav tm="100000">
                                          <p:val>
                                            <p:strVal val="#ppt_w"/>
                                          </p:val>
                                        </p:tav>
                                      </p:tavLst>
                                    </p:anim>
                                    <p:anim calcmode="lin" valueType="num">
                                      <p:cBhvr>
                                        <p:cTn id="54" dur="500" fill="hold"/>
                                        <p:tgtEl>
                                          <p:spTgt spid="26"/>
                                        </p:tgtEl>
                                        <p:attrNameLst>
                                          <p:attrName>ppt_h</p:attrName>
                                        </p:attrNameLst>
                                      </p:cBhvr>
                                      <p:tavLst>
                                        <p:tav tm="0">
                                          <p:val>
                                            <p:fltVal val="0"/>
                                          </p:val>
                                        </p:tav>
                                        <p:tav tm="100000">
                                          <p:val>
                                            <p:strVal val="#ppt_h"/>
                                          </p:val>
                                        </p:tav>
                                      </p:tavLst>
                                    </p:anim>
                                    <p:animEffect transition="in" filter="fade">
                                      <p:cBhvr>
                                        <p:cTn id="55" dur="500"/>
                                        <p:tgtEl>
                                          <p:spTgt spid="26"/>
                                        </p:tgtEl>
                                      </p:cBhvr>
                                    </p:animEffect>
                                  </p:childTnLst>
                                </p:cTn>
                              </p:par>
                              <p:par>
                                <p:cTn id="56" presetID="53" presetClass="entr" presetSubtype="16" fill="hold" nodeType="withEffect">
                                  <p:stCondLst>
                                    <p:cond delay="50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par>
                                <p:cTn id="61" presetID="53" presetClass="entr" presetSubtype="16" fill="hold" nodeType="withEffect">
                                  <p:stCondLst>
                                    <p:cond delay="60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childTnLst>
                                </p:cTn>
                              </p:par>
                              <p:par>
                                <p:cTn id="66" presetID="53" presetClass="entr" presetSubtype="16" fill="hold" grpId="0" nodeType="withEffect">
                                  <p:stCondLst>
                                    <p:cond delay="80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Effect transition="in" filter="fade">
                                      <p:cBhvr>
                                        <p:cTn id="70" dur="500"/>
                                        <p:tgtEl>
                                          <p:spTgt spid="35"/>
                                        </p:tgtEl>
                                      </p:cBhvr>
                                    </p:animEffect>
                                  </p:childTnLst>
                                </p:cTn>
                              </p:par>
                              <p:par>
                                <p:cTn id="71" presetID="53" presetClass="entr" presetSubtype="16" fill="hold" grpId="0" nodeType="withEffect">
                                  <p:stCondLst>
                                    <p:cond delay="600"/>
                                  </p:stCondLst>
                                  <p:childTnLst>
                                    <p:set>
                                      <p:cBhvr>
                                        <p:cTn id="72" dur="1" fill="hold">
                                          <p:stCondLst>
                                            <p:cond delay="0"/>
                                          </p:stCondLst>
                                        </p:cTn>
                                        <p:tgtEl>
                                          <p:spTgt spid="36"/>
                                        </p:tgtEl>
                                        <p:attrNameLst>
                                          <p:attrName>style.visibility</p:attrName>
                                        </p:attrNameLst>
                                      </p:cBhvr>
                                      <p:to>
                                        <p:strVal val="visible"/>
                                      </p:to>
                                    </p:set>
                                    <p:anim calcmode="lin" valueType="num">
                                      <p:cBhvr>
                                        <p:cTn id="73" dur="500" fill="hold"/>
                                        <p:tgtEl>
                                          <p:spTgt spid="36"/>
                                        </p:tgtEl>
                                        <p:attrNameLst>
                                          <p:attrName>ppt_w</p:attrName>
                                        </p:attrNameLst>
                                      </p:cBhvr>
                                      <p:tavLst>
                                        <p:tav tm="0">
                                          <p:val>
                                            <p:fltVal val="0"/>
                                          </p:val>
                                        </p:tav>
                                        <p:tav tm="100000">
                                          <p:val>
                                            <p:strVal val="#ppt_w"/>
                                          </p:val>
                                        </p:tav>
                                      </p:tavLst>
                                    </p:anim>
                                    <p:anim calcmode="lin" valueType="num">
                                      <p:cBhvr>
                                        <p:cTn id="74" dur="500" fill="hold"/>
                                        <p:tgtEl>
                                          <p:spTgt spid="36"/>
                                        </p:tgtEl>
                                        <p:attrNameLst>
                                          <p:attrName>ppt_h</p:attrName>
                                        </p:attrNameLst>
                                      </p:cBhvr>
                                      <p:tavLst>
                                        <p:tav tm="0">
                                          <p:val>
                                            <p:fltVal val="0"/>
                                          </p:val>
                                        </p:tav>
                                        <p:tav tm="100000">
                                          <p:val>
                                            <p:strVal val="#ppt_h"/>
                                          </p:val>
                                        </p:tav>
                                      </p:tavLst>
                                    </p:anim>
                                    <p:animEffect transition="in" filter="fade">
                                      <p:cBhvr>
                                        <p:cTn id="75" dur="500"/>
                                        <p:tgtEl>
                                          <p:spTgt spid="36"/>
                                        </p:tgtEl>
                                      </p:cBhvr>
                                    </p:animEffect>
                                  </p:childTnLst>
                                </p:cTn>
                              </p:par>
                              <p:par>
                                <p:cTn id="76" presetID="53" presetClass="entr" presetSubtype="16" fill="hold" grpId="0" nodeType="withEffect">
                                  <p:stCondLst>
                                    <p:cond delay="80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par>
                                <p:cTn id="81" presetID="53" presetClass="entr" presetSubtype="16" fill="hold" grpId="0" nodeType="withEffect">
                                  <p:stCondLst>
                                    <p:cond delay="900"/>
                                  </p:stCondLst>
                                  <p:childTnLst>
                                    <p:set>
                                      <p:cBhvr>
                                        <p:cTn id="82" dur="1" fill="hold">
                                          <p:stCondLst>
                                            <p:cond delay="0"/>
                                          </p:stCondLst>
                                        </p:cTn>
                                        <p:tgtEl>
                                          <p:spTgt spid="38"/>
                                        </p:tgtEl>
                                        <p:attrNameLst>
                                          <p:attrName>style.visibility</p:attrName>
                                        </p:attrNameLst>
                                      </p:cBhvr>
                                      <p:to>
                                        <p:strVal val="visible"/>
                                      </p:to>
                                    </p:set>
                                    <p:anim calcmode="lin" valueType="num">
                                      <p:cBhvr>
                                        <p:cTn id="83" dur="500" fill="hold"/>
                                        <p:tgtEl>
                                          <p:spTgt spid="38"/>
                                        </p:tgtEl>
                                        <p:attrNameLst>
                                          <p:attrName>ppt_w</p:attrName>
                                        </p:attrNameLst>
                                      </p:cBhvr>
                                      <p:tavLst>
                                        <p:tav tm="0">
                                          <p:val>
                                            <p:fltVal val="0"/>
                                          </p:val>
                                        </p:tav>
                                        <p:tav tm="100000">
                                          <p:val>
                                            <p:strVal val="#ppt_w"/>
                                          </p:val>
                                        </p:tav>
                                      </p:tavLst>
                                    </p:anim>
                                    <p:anim calcmode="lin" valueType="num">
                                      <p:cBhvr>
                                        <p:cTn id="84" dur="500" fill="hold"/>
                                        <p:tgtEl>
                                          <p:spTgt spid="38"/>
                                        </p:tgtEl>
                                        <p:attrNameLst>
                                          <p:attrName>ppt_h</p:attrName>
                                        </p:attrNameLst>
                                      </p:cBhvr>
                                      <p:tavLst>
                                        <p:tav tm="0">
                                          <p:val>
                                            <p:fltVal val="0"/>
                                          </p:val>
                                        </p:tav>
                                        <p:tav tm="100000">
                                          <p:val>
                                            <p:strVal val="#ppt_h"/>
                                          </p:val>
                                        </p:tav>
                                      </p:tavLst>
                                    </p:anim>
                                    <p:animEffect transition="in" filter="fade">
                                      <p:cBhvr>
                                        <p:cTn id="85" dur="500"/>
                                        <p:tgtEl>
                                          <p:spTgt spid="38"/>
                                        </p:tgtEl>
                                      </p:cBhvr>
                                    </p:animEffect>
                                  </p:childTnLst>
                                </p:cTn>
                              </p:par>
                              <p:par>
                                <p:cTn id="86" presetID="31" presetClass="entr" presetSubtype="0" fill="hold" nodeType="withEffect">
                                  <p:stCondLst>
                                    <p:cond delay="900"/>
                                  </p:stCondLst>
                                  <p:childTnLst>
                                    <p:set>
                                      <p:cBhvr>
                                        <p:cTn id="87" dur="1" fill="hold">
                                          <p:stCondLst>
                                            <p:cond delay="0"/>
                                          </p:stCondLst>
                                        </p:cTn>
                                        <p:tgtEl>
                                          <p:spTgt spid="84"/>
                                        </p:tgtEl>
                                        <p:attrNameLst>
                                          <p:attrName>style.visibility</p:attrName>
                                        </p:attrNameLst>
                                      </p:cBhvr>
                                      <p:to>
                                        <p:strVal val="visible"/>
                                      </p:to>
                                    </p:set>
                                    <p:anim calcmode="lin" valueType="num">
                                      <p:cBhvr>
                                        <p:cTn id="88" dur="1000" fill="hold"/>
                                        <p:tgtEl>
                                          <p:spTgt spid="84"/>
                                        </p:tgtEl>
                                        <p:attrNameLst>
                                          <p:attrName>ppt_w</p:attrName>
                                        </p:attrNameLst>
                                      </p:cBhvr>
                                      <p:tavLst>
                                        <p:tav tm="0">
                                          <p:val>
                                            <p:fltVal val="0"/>
                                          </p:val>
                                        </p:tav>
                                        <p:tav tm="100000">
                                          <p:val>
                                            <p:strVal val="#ppt_w"/>
                                          </p:val>
                                        </p:tav>
                                      </p:tavLst>
                                    </p:anim>
                                    <p:anim calcmode="lin" valueType="num">
                                      <p:cBhvr>
                                        <p:cTn id="89" dur="1000" fill="hold"/>
                                        <p:tgtEl>
                                          <p:spTgt spid="84"/>
                                        </p:tgtEl>
                                        <p:attrNameLst>
                                          <p:attrName>ppt_h</p:attrName>
                                        </p:attrNameLst>
                                      </p:cBhvr>
                                      <p:tavLst>
                                        <p:tav tm="0">
                                          <p:val>
                                            <p:fltVal val="0"/>
                                          </p:val>
                                        </p:tav>
                                        <p:tav tm="100000">
                                          <p:val>
                                            <p:strVal val="#ppt_h"/>
                                          </p:val>
                                        </p:tav>
                                      </p:tavLst>
                                    </p:anim>
                                    <p:anim calcmode="lin" valueType="num">
                                      <p:cBhvr>
                                        <p:cTn id="90" dur="1000" fill="hold"/>
                                        <p:tgtEl>
                                          <p:spTgt spid="84"/>
                                        </p:tgtEl>
                                        <p:attrNameLst>
                                          <p:attrName>style.rotation</p:attrName>
                                        </p:attrNameLst>
                                      </p:cBhvr>
                                      <p:tavLst>
                                        <p:tav tm="0">
                                          <p:val>
                                            <p:fltVal val="90"/>
                                          </p:val>
                                        </p:tav>
                                        <p:tav tm="100000">
                                          <p:val>
                                            <p:fltVal val="0"/>
                                          </p:val>
                                        </p:tav>
                                      </p:tavLst>
                                    </p:anim>
                                    <p:animEffect transition="in" filter="fade">
                                      <p:cBhvr>
                                        <p:cTn id="91" dur="1000"/>
                                        <p:tgtEl>
                                          <p:spTgt spid="84"/>
                                        </p:tgtEl>
                                      </p:cBhvr>
                                    </p:animEffect>
                                  </p:childTnLst>
                                </p:cTn>
                              </p:par>
                              <p:par>
                                <p:cTn id="92" presetID="14" presetClass="entr" presetSubtype="10" fill="hold" nodeType="withEffect">
                                  <p:stCondLst>
                                    <p:cond delay="1500"/>
                                  </p:stCondLst>
                                  <p:childTnLst>
                                    <p:set>
                                      <p:cBhvr>
                                        <p:cTn id="93" dur="1" fill="hold">
                                          <p:stCondLst>
                                            <p:cond delay="0"/>
                                          </p:stCondLst>
                                        </p:cTn>
                                        <p:tgtEl>
                                          <p:spTgt spid="39"/>
                                        </p:tgtEl>
                                        <p:attrNameLst>
                                          <p:attrName>style.visibility</p:attrName>
                                        </p:attrNameLst>
                                      </p:cBhvr>
                                      <p:to>
                                        <p:strVal val="visible"/>
                                      </p:to>
                                    </p:set>
                                    <p:animEffect transition="in" filter="randombar(horizontal)">
                                      <p:cBhvr>
                                        <p:cTn id="94" dur="500"/>
                                        <p:tgtEl>
                                          <p:spTgt spid="39"/>
                                        </p:tgtEl>
                                      </p:cBhvr>
                                    </p:animEffect>
                                  </p:childTnLst>
                                </p:cTn>
                              </p:par>
                              <p:par>
                                <p:cTn id="95" presetID="31" presetClass="entr" presetSubtype="0" fill="hold" nodeType="withEffect">
                                  <p:stCondLst>
                                    <p:cond delay="1700"/>
                                  </p:stCondLst>
                                  <p:childTnLst>
                                    <p:set>
                                      <p:cBhvr>
                                        <p:cTn id="96" dur="1" fill="hold">
                                          <p:stCondLst>
                                            <p:cond delay="0"/>
                                          </p:stCondLst>
                                        </p:cTn>
                                        <p:tgtEl>
                                          <p:spTgt spid="89"/>
                                        </p:tgtEl>
                                        <p:attrNameLst>
                                          <p:attrName>style.visibility</p:attrName>
                                        </p:attrNameLst>
                                      </p:cBhvr>
                                      <p:to>
                                        <p:strVal val="visible"/>
                                      </p:to>
                                    </p:set>
                                    <p:anim calcmode="lin" valueType="num">
                                      <p:cBhvr>
                                        <p:cTn id="97" dur="1000" fill="hold"/>
                                        <p:tgtEl>
                                          <p:spTgt spid="89"/>
                                        </p:tgtEl>
                                        <p:attrNameLst>
                                          <p:attrName>ppt_w</p:attrName>
                                        </p:attrNameLst>
                                      </p:cBhvr>
                                      <p:tavLst>
                                        <p:tav tm="0">
                                          <p:val>
                                            <p:fltVal val="0"/>
                                          </p:val>
                                        </p:tav>
                                        <p:tav tm="100000">
                                          <p:val>
                                            <p:strVal val="#ppt_w"/>
                                          </p:val>
                                        </p:tav>
                                      </p:tavLst>
                                    </p:anim>
                                    <p:anim calcmode="lin" valueType="num">
                                      <p:cBhvr>
                                        <p:cTn id="98" dur="1000" fill="hold"/>
                                        <p:tgtEl>
                                          <p:spTgt spid="89"/>
                                        </p:tgtEl>
                                        <p:attrNameLst>
                                          <p:attrName>ppt_h</p:attrName>
                                        </p:attrNameLst>
                                      </p:cBhvr>
                                      <p:tavLst>
                                        <p:tav tm="0">
                                          <p:val>
                                            <p:fltVal val="0"/>
                                          </p:val>
                                        </p:tav>
                                        <p:tav tm="100000">
                                          <p:val>
                                            <p:strVal val="#ppt_h"/>
                                          </p:val>
                                        </p:tav>
                                      </p:tavLst>
                                    </p:anim>
                                    <p:anim calcmode="lin" valueType="num">
                                      <p:cBhvr>
                                        <p:cTn id="99" dur="1000" fill="hold"/>
                                        <p:tgtEl>
                                          <p:spTgt spid="89"/>
                                        </p:tgtEl>
                                        <p:attrNameLst>
                                          <p:attrName>style.rotation</p:attrName>
                                        </p:attrNameLst>
                                      </p:cBhvr>
                                      <p:tavLst>
                                        <p:tav tm="0">
                                          <p:val>
                                            <p:fltVal val="90"/>
                                          </p:val>
                                        </p:tav>
                                        <p:tav tm="100000">
                                          <p:val>
                                            <p:fltVal val="0"/>
                                          </p:val>
                                        </p:tav>
                                      </p:tavLst>
                                    </p:anim>
                                    <p:animEffect transition="in" filter="fade">
                                      <p:cBhvr>
                                        <p:cTn id="100" dur="1000"/>
                                        <p:tgtEl>
                                          <p:spTgt spid="89"/>
                                        </p:tgtEl>
                                      </p:cBhvr>
                                    </p:animEffect>
                                  </p:childTnLst>
                                </p:cTn>
                              </p:par>
                              <p:par>
                                <p:cTn id="101" presetID="14" presetClass="entr" presetSubtype="10" fill="hold" nodeType="withEffect">
                                  <p:stCondLst>
                                    <p:cond delay="2300"/>
                                  </p:stCondLst>
                                  <p:childTnLst>
                                    <p:set>
                                      <p:cBhvr>
                                        <p:cTn id="102" dur="1" fill="hold">
                                          <p:stCondLst>
                                            <p:cond delay="0"/>
                                          </p:stCondLst>
                                        </p:cTn>
                                        <p:tgtEl>
                                          <p:spTgt spid="65"/>
                                        </p:tgtEl>
                                        <p:attrNameLst>
                                          <p:attrName>style.visibility</p:attrName>
                                        </p:attrNameLst>
                                      </p:cBhvr>
                                      <p:to>
                                        <p:strVal val="visible"/>
                                      </p:to>
                                    </p:set>
                                    <p:animEffect transition="in" filter="randombar(horizontal)">
                                      <p:cBhvr>
                                        <p:cTn id="103" dur="500"/>
                                        <p:tgtEl>
                                          <p:spTgt spid="65"/>
                                        </p:tgtEl>
                                      </p:cBhvr>
                                    </p:animEffect>
                                  </p:childTnLst>
                                </p:cTn>
                              </p:par>
                              <p:par>
                                <p:cTn id="104" presetID="31" presetClass="entr" presetSubtype="0" fill="hold" nodeType="withEffect">
                                  <p:stCondLst>
                                    <p:cond delay="2300"/>
                                  </p:stCondLst>
                                  <p:childTnLst>
                                    <p:set>
                                      <p:cBhvr>
                                        <p:cTn id="105" dur="1" fill="hold">
                                          <p:stCondLst>
                                            <p:cond delay="0"/>
                                          </p:stCondLst>
                                        </p:cTn>
                                        <p:tgtEl>
                                          <p:spTgt spid="94"/>
                                        </p:tgtEl>
                                        <p:attrNameLst>
                                          <p:attrName>style.visibility</p:attrName>
                                        </p:attrNameLst>
                                      </p:cBhvr>
                                      <p:to>
                                        <p:strVal val="visible"/>
                                      </p:to>
                                    </p:set>
                                    <p:anim calcmode="lin" valueType="num">
                                      <p:cBhvr>
                                        <p:cTn id="106" dur="1000" fill="hold"/>
                                        <p:tgtEl>
                                          <p:spTgt spid="94"/>
                                        </p:tgtEl>
                                        <p:attrNameLst>
                                          <p:attrName>ppt_w</p:attrName>
                                        </p:attrNameLst>
                                      </p:cBhvr>
                                      <p:tavLst>
                                        <p:tav tm="0">
                                          <p:val>
                                            <p:fltVal val="0"/>
                                          </p:val>
                                        </p:tav>
                                        <p:tav tm="100000">
                                          <p:val>
                                            <p:strVal val="#ppt_w"/>
                                          </p:val>
                                        </p:tav>
                                      </p:tavLst>
                                    </p:anim>
                                    <p:anim calcmode="lin" valueType="num">
                                      <p:cBhvr>
                                        <p:cTn id="107" dur="1000" fill="hold"/>
                                        <p:tgtEl>
                                          <p:spTgt spid="94"/>
                                        </p:tgtEl>
                                        <p:attrNameLst>
                                          <p:attrName>ppt_h</p:attrName>
                                        </p:attrNameLst>
                                      </p:cBhvr>
                                      <p:tavLst>
                                        <p:tav tm="0">
                                          <p:val>
                                            <p:fltVal val="0"/>
                                          </p:val>
                                        </p:tav>
                                        <p:tav tm="100000">
                                          <p:val>
                                            <p:strVal val="#ppt_h"/>
                                          </p:val>
                                        </p:tav>
                                      </p:tavLst>
                                    </p:anim>
                                    <p:anim calcmode="lin" valueType="num">
                                      <p:cBhvr>
                                        <p:cTn id="108" dur="1000" fill="hold"/>
                                        <p:tgtEl>
                                          <p:spTgt spid="94"/>
                                        </p:tgtEl>
                                        <p:attrNameLst>
                                          <p:attrName>style.rotation</p:attrName>
                                        </p:attrNameLst>
                                      </p:cBhvr>
                                      <p:tavLst>
                                        <p:tav tm="0">
                                          <p:val>
                                            <p:fltVal val="90"/>
                                          </p:val>
                                        </p:tav>
                                        <p:tav tm="100000">
                                          <p:val>
                                            <p:fltVal val="0"/>
                                          </p:val>
                                        </p:tav>
                                      </p:tavLst>
                                    </p:anim>
                                    <p:animEffect transition="in" filter="fade">
                                      <p:cBhvr>
                                        <p:cTn id="109" dur="1000"/>
                                        <p:tgtEl>
                                          <p:spTgt spid="94"/>
                                        </p:tgtEl>
                                      </p:cBhvr>
                                    </p:animEffect>
                                  </p:childTnLst>
                                </p:cTn>
                              </p:par>
                              <p:par>
                                <p:cTn id="110" presetID="14" presetClass="entr" presetSubtype="10" fill="hold" nodeType="withEffect">
                                  <p:stCondLst>
                                    <p:cond delay="2700"/>
                                  </p:stCondLst>
                                  <p:childTnLst>
                                    <p:set>
                                      <p:cBhvr>
                                        <p:cTn id="111" dur="1" fill="hold">
                                          <p:stCondLst>
                                            <p:cond delay="0"/>
                                          </p:stCondLst>
                                        </p:cTn>
                                        <p:tgtEl>
                                          <p:spTgt spid="76"/>
                                        </p:tgtEl>
                                        <p:attrNameLst>
                                          <p:attrName>style.visibility</p:attrName>
                                        </p:attrNameLst>
                                      </p:cBhvr>
                                      <p:to>
                                        <p:strVal val="visible"/>
                                      </p:to>
                                    </p:set>
                                    <p:animEffect transition="in" filter="randombar(horizontal)">
                                      <p:cBhvr>
                                        <p:cTn id="112" dur="500"/>
                                        <p:tgtEl>
                                          <p:spTgt spid="76"/>
                                        </p:tgtEl>
                                      </p:cBhvr>
                                    </p:animEffect>
                                  </p:childTnLst>
                                </p:cTn>
                              </p:par>
                              <p:par>
                                <p:cTn id="113" presetID="31" presetClass="entr" presetSubtype="0" fill="hold" nodeType="withEffect">
                                  <p:stCondLst>
                                    <p:cond delay="2700"/>
                                  </p:stCondLst>
                                  <p:childTnLst>
                                    <p:set>
                                      <p:cBhvr>
                                        <p:cTn id="114" dur="1" fill="hold">
                                          <p:stCondLst>
                                            <p:cond delay="0"/>
                                          </p:stCondLst>
                                        </p:cTn>
                                        <p:tgtEl>
                                          <p:spTgt spid="99"/>
                                        </p:tgtEl>
                                        <p:attrNameLst>
                                          <p:attrName>style.visibility</p:attrName>
                                        </p:attrNameLst>
                                      </p:cBhvr>
                                      <p:to>
                                        <p:strVal val="visible"/>
                                      </p:to>
                                    </p:set>
                                    <p:anim calcmode="lin" valueType="num">
                                      <p:cBhvr>
                                        <p:cTn id="115" dur="1000" fill="hold"/>
                                        <p:tgtEl>
                                          <p:spTgt spid="99"/>
                                        </p:tgtEl>
                                        <p:attrNameLst>
                                          <p:attrName>ppt_w</p:attrName>
                                        </p:attrNameLst>
                                      </p:cBhvr>
                                      <p:tavLst>
                                        <p:tav tm="0">
                                          <p:val>
                                            <p:fltVal val="0"/>
                                          </p:val>
                                        </p:tav>
                                        <p:tav tm="100000">
                                          <p:val>
                                            <p:strVal val="#ppt_w"/>
                                          </p:val>
                                        </p:tav>
                                      </p:tavLst>
                                    </p:anim>
                                    <p:anim calcmode="lin" valueType="num">
                                      <p:cBhvr>
                                        <p:cTn id="116" dur="1000" fill="hold"/>
                                        <p:tgtEl>
                                          <p:spTgt spid="99"/>
                                        </p:tgtEl>
                                        <p:attrNameLst>
                                          <p:attrName>ppt_h</p:attrName>
                                        </p:attrNameLst>
                                      </p:cBhvr>
                                      <p:tavLst>
                                        <p:tav tm="0">
                                          <p:val>
                                            <p:fltVal val="0"/>
                                          </p:val>
                                        </p:tav>
                                        <p:tav tm="100000">
                                          <p:val>
                                            <p:strVal val="#ppt_h"/>
                                          </p:val>
                                        </p:tav>
                                      </p:tavLst>
                                    </p:anim>
                                    <p:anim calcmode="lin" valueType="num">
                                      <p:cBhvr>
                                        <p:cTn id="117" dur="1000" fill="hold"/>
                                        <p:tgtEl>
                                          <p:spTgt spid="99"/>
                                        </p:tgtEl>
                                        <p:attrNameLst>
                                          <p:attrName>style.rotation</p:attrName>
                                        </p:attrNameLst>
                                      </p:cBhvr>
                                      <p:tavLst>
                                        <p:tav tm="0">
                                          <p:val>
                                            <p:fltVal val="90"/>
                                          </p:val>
                                        </p:tav>
                                        <p:tav tm="100000">
                                          <p:val>
                                            <p:fltVal val="0"/>
                                          </p:val>
                                        </p:tav>
                                      </p:tavLst>
                                    </p:anim>
                                    <p:animEffect transition="in" filter="fade">
                                      <p:cBhvr>
                                        <p:cTn id="118" dur="1000"/>
                                        <p:tgtEl>
                                          <p:spTgt spid="99"/>
                                        </p:tgtEl>
                                      </p:cBhvr>
                                    </p:animEffect>
                                  </p:childTnLst>
                                </p:cTn>
                              </p:par>
                              <p:par>
                                <p:cTn id="119" presetID="14" presetClass="entr" presetSubtype="10" fill="hold" nodeType="withEffect">
                                  <p:stCondLst>
                                    <p:cond delay="3300"/>
                                  </p:stCondLst>
                                  <p:childTnLst>
                                    <p:set>
                                      <p:cBhvr>
                                        <p:cTn id="120" dur="1" fill="hold">
                                          <p:stCondLst>
                                            <p:cond delay="0"/>
                                          </p:stCondLst>
                                        </p:cTn>
                                        <p:tgtEl>
                                          <p:spTgt spid="57"/>
                                        </p:tgtEl>
                                        <p:attrNameLst>
                                          <p:attrName>style.visibility</p:attrName>
                                        </p:attrNameLst>
                                      </p:cBhvr>
                                      <p:to>
                                        <p:strVal val="visible"/>
                                      </p:to>
                                    </p:set>
                                    <p:animEffect transition="in" filter="randombar(horizontal)">
                                      <p:cBhvr>
                                        <p:cTn id="121" dur="500"/>
                                        <p:tgtEl>
                                          <p:spTgt spid="57"/>
                                        </p:tgtEl>
                                      </p:cBhvr>
                                    </p:animEffect>
                                  </p:childTnLst>
                                </p:cTn>
                              </p:par>
                              <p:par>
                                <p:cTn id="122" presetID="8" presetClass="emph" presetSubtype="0" fill="hold" nodeType="withEffect">
                                  <p:stCondLst>
                                    <p:cond delay="0"/>
                                  </p:stCondLst>
                                  <p:childTnLst>
                                    <p:animRot by="21600000">
                                      <p:cBhvr>
                                        <p:cTn id="123" dur="4200" fill="hold"/>
                                        <p:tgtEl>
                                          <p:spTgt spid="11"/>
                                        </p:tgtEl>
                                        <p:attrNameLst>
                                          <p:attrName>r</p:attrName>
                                        </p:attrNameLst>
                                      </p:cBhvr>
                                    </p:animRot>
                                  </p:childTnLst>
                                </p:cTn>
                              </p:par>
                              <p:par>
                                <p:cTn id="124" presetID="8" presetClass="emph" presetSubtype="0" fill="hold" nodeType="withEffect">
                                  <p:stCondLst>
                                    <p:cond delay="0"/>
                                  </p:stCondLst>
                                  <p:childTnLst>
                                    <p:animRot by="21600000">
                                      <p:cBhvr>
                                        <p:cTn id="125" dur="4200" fill="hold"/>
                                        <p:tgtEl>
                                          <p:spTgt spid="14"/>
                                        </p:tgtEl>
                                        <p:attrNameLst>
                                          <p:attrName>r</p:attrName>
                                        </p:attrNameLst>
                                      </p:cBhvr>
                                    </p:animRot>
                                  </p:childTnLst>
                                </p:cTn>
                              </p:par>
                              <p:par>
                                <p:cTn id="126" presetID="8" presetClass="emph" presetSubtype="0" fill="hold" nodeType="withEffect">
                                  <p:stCondLst>
                                    <p:cond delay="0"/>
                                  </p:stCondLst>
                                  <p:childTnLst>
                                    <p:animRot by="21600000">
                                      <p:cBhvr>
                                        <p:cTn id="127" dur="4200" fill="hold"/>
                                        <p:tgtEl>
                                          <p:spTgt spid="23"/>
                                        </p:tgtEl>
                                        <p:attrNameLst>
                                          <p:attrName>r</p:attrName>
                                        </p:attrNameLst>
                                      </p:cBhvr>
                                    </p:animRot>
                                  </p:childTnLst>
                                </p:cTn>
                              </p:par>
                              <p:par>
                                <p:cTn id="128" presetID="8" presetClass="emph" presetSubtype="0" fill="hold" nodeType="withEffect">
                                  <p:stCondLst>
                                    <p:cond delay="0"/>
                                  </p:stCondLst>
                                  <p:childTnLst>
                                    <p:animRot by="21600000">
                                      <p:cBhvr>
                                        <p:cTn id="129" dur="4200" fill="hold"/>
                                        <p:tgtEl>
                                          <p:spTgt spid="3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35" grpId="0" animBg="1"/>
      <p:bldP spid="36"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grpSp>
        <p:nvGrpSpPr>
          <p:cNvPr id="8" name="组合 7"/>
          <p:cNvGrpSpPr/>
          <p:nvPr/>
        </p:nvGrpSpPr>
        <p:grpSpPr>
          <a:xfrm>
            <a:off x="1364566" y="2529093"/>
            <a:ext cx="1854671" cy="1854671"/>
            <a:chOff x="1364566" y="2529093"/>
            <a:chExt cx="1854671" cy="1854671"/>
          </a:xfrm>
        </p:grpSpPr>
        <p:grpSp>
          <p:nvGrpSpPr>
            <p:cNvPr id="9" name="组合 8"/>
            <p:cNvGrpSpPr/>
            <p:nvPr/>
          </p:nvGrpSpPr>
          <p:grpSpPr>
            <a:xfrm>
              <a:off x="1364566" y="2529093"/>
              <a:ext cx="1854671" cy="1854671"/>
              <a:chOff x="1364566" y="2633667"/>
              <a:chExt cx="2369075" cy="2369075"/>
            </a:xfrm>
          </p:grpSpPr>
          <p:sp>
            <p:nvSpPr>
              <p:cNvPr id="11" name="圆角矩形 10"/>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圆角矩形 11"/>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椭圆 12"/>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椭圆 13"/>
              <p:cNvSpPr/>
              <p:nvPr/>
            </p:nvSpPr>
            <p:spPr>
              <a:xfrm>
                <a:off x="1802801" y="3071902"/>
                <a:ext cx="1492608" cy="1492608"/>
              </a:xfrm>
              <a:prstGeom prst="ellipse">
                <a:avLst/>
              </a:prstGeom>
              <a:solidFill>
                <a:srgbClr val="0065B8"/>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等腰三角形 14"/>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等腰三角形 15"/>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等腰三角形 16"/>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等腰三角形 17"/>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 name="文本框 9"/>
            <p:cNvSpPr txBox="1"/>
            <p:nvPr/>
          </p:nvSpPr>
          <p:spPr>
            <a:xfrm>
              <a:off x="1934270" y="3161179"/>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01</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19" name="组合 18"/>
          <p:cNvGrpSpPr/>
          <p:nvPr/>
        </p:nvGrpSpPr>
        <p:grpSpPr>
          <a:xfrm>
            <a:off x="3906884" y="2527662"/>
            <a:ext cx="1854671" cy="1854671"/>
            <a:chOff x="3906884" y="2527662"/>
            <a:chExt cx="1854671" cy="1854671"/>
          </a:xfrm>
        </p:grpSpPr>
        <p:grpSp>
          <p:nvGrpSpPr>
            <p:cNvPr id="20" name="组合 19"/>
            <p:cNvGrpSpPr/>
            <p:nvPr/>
          </p:nvGrpSpPr>
          <p:grpSpPr>
            <a:xfrm>
              <a:off x="3906884" y="2527662"/>
              <a:ext cx="1854671" cy="1854671"/>
              <a:chOff x="1364566" y="2633667"/>
              <a:chExt cx="2369075" cy="2369075"/>
            </a:xfrm>
          </p:grpSpPr>
          <p:sp>
            <p:nvSpPr>
              <p:cNvPr id="22" name="圆角矩形 21"/>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圆角矩形 22"/>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椭圆 23"/>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椭圆 24"/>
              <p:cNvSpPr/>
              <p:nvPr/>
            </p:nvSpPr>
            <p:spPr>
              <a:xfrm>
                <a:off x="1802801" y="3071902"/>
                <a:ext cx="1492609" cy="1492608"/>
              </a:xfrm>
              <a:prstGeom prst="ellipse">
                <a:avLst/>
              </a:prstGeom>
              <a:solidFill>
                <a:srgbClr val="009DDD"/>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6" name="等腰三角形 25"/>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等腰三角形 26"/>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等腰三角形 27"/>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等腰三角形 28"/>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21" name="文本框 20"/>
            <p:cNvSpPr txBox="1"/>
            <p:nvPr/>
          </p:nvSpPr>
          <p:spPr>
            <a:xfrm>
              <a:off x="4476588" y="3170364"/>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02</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30" name="组合 29"/>
          <p:cNvGrpSpPr/>
          <p:nvPr/>
        </p:nvGrpSpPr>
        <p:grpSpPr>
          <a:xfrm>
            <a:off x="6449202" y="2527662"/>
            <a:ext cx="1854671" cy="1854671"/>
            <a:chOff x="6449202" y="2527662"/>
            <a:chExt cx="1854671" cy="1854671"/>
          </a:xfrm>
        </p:grpSpPr>
        <p:grpSp>
          <p:nvGrpSpPr>
            <p:cNvPr id="31" name="组合 30"/>
            <p:cNvGrpSpPr/>
            <p:nvPr/>
          </p:nvGrpSpPr>
          <p:grpSpPr>
            <a:xfrm>
              <a:off x="6449202" y="2527662"/>
              <a:ext cx="1854671" cy="1854671"/>
              <a:chOff x="1364566" y="2633667"/>
              <a:chExt cx="2369075" cy="2369075"/>
            </a:xfrm>
          </p:grpSpPr>
          <p:sp>
            <p:nvSpPr>
              <p:cNvPr id="33" name="圆角矩形 32"/>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4" name="圆角矩形 33"/>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5" name="椭圆 34"/>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椭圆 35"/>
              <p:cNvSpPr/>
              <p:nvPr/>
            </p:nvSpPr>
            <p:spPr>
              <a:xfrm>
                <a:off x="1802801" y="3071902"/>
                <a:ext cx="1492608" cy="1492608"/>
              </a:xfrm>
              <a:prstGeom prst="ellipse">
                <a:avLst/>
              </a:prstGeom>
              <a:solidFill>
                <a:srgbClr val="0061B1"/>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等腰三角形 36"/>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等腰三角形 37"/>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等腰三角形 38"/>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0" name="等腰三角形 39"/>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32" name="文本框 31"/>
            <p:cNvSpPr txBox="1"/>
            <p:nvPr/>
          </p:nvSpPr>
          <p:spPr>
            <a:xfrm>
              <a:off x="7018906" y="3167338"/>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03</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grpSp>
        <p:nvGrpSpPr>
          <p:cNvPr id="41" name="组合 40"/>
          <p:cNvGrpSpPr/>
          <p:nvPr/>
        </p:nvGrpSpPr>
        <p:grpSpPr>
          <a:xfrm>
            <a:off x="8991520" y="2527662"/>
            <a:ext cx="1854671" cy="1854671"/>
            <a:chOff x="8991520" y="2527662"/>
            <a:chExt cx="1854671" cy="1854671"/>
          </a:xfrm>
        </p:grpSpPr>
        <p:grpSp>
          <p:nvGrpSpPr>
            <p:cNvPr id="42" name="组合 41"/>
            <p:cNvGrpSpPr/>
            <p:nvPr/>
          </p:nvGrpSpPr>
          <p:grpSpPr>
            <a:xfrm>
              <a:off x="8991520" y="2527662"/>
              <a:ext cx="1854671" cy="1854671"/>
              <a:chOff x="1364566" y="2633667"/>
              <a:chExt cx="2369075" cy="2369075"/>
            </a:xfrm>
          </p:grpSpPr>
          <p:sp>
            <p:nvSpPr>
              <p:cNvPr id="44" name="圆角矩形 43"/>
              <p:cNvSpPr/>
              <p:nvPr/>
            </p:nvSpPr>
            <p:spPr>
              <a:xfrm>
                <a:off x="1483276" y="2752377"/>
                <a:ext cx="2131654" cy="2131654"/>
              </a:xfrm>
              <a:prstGeom prst="roundRect">
                <a:avLst>
                  <a:gd name="adj" fmla="val 18315"/>
                </a:avLst>
              </a:prstGeom>
              <a:gradFill flip="none" rotWithShape="1">
                <a:gsLst>
                  <a:gs pos="100000">
                    <a:schemeClr val="bg1">
                      <a:lumMod val="81000"/>
                    </a:schemeClr>
                  </a:gs>
                  <a:gs pos="0">
                    <a:schemeClr val="bg1">
                      <a:lumMod val="99000"/>
                    </a:schemeClr>
                  </a:gs>
                </a:gsLst>
                <a:lin ang="5400000" scaled="1"/>
                <a:tileRect/>
              </a:gradFill>
              <a:ln>
                <a:noFill/>
              </a:ln>
              <a:effectLst>
                <a:outerShdw blurRad="317500" dist="1905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5" name="圆角矩形 44"/>
              <p:cNvSpPr/>
              <p:nvPr/>
            </p:nvSpPr>
            <p:spPr>
              <a:xfrm>
                <a:off x="1483276" y="2752377"/>
                <a:ext cx="2131654" cy="2131654"/>
              </a:xfrm>
              <a:prstGeom prst="roundRect">
                <a:avLst>
                  <a:gd name="adj" fmla="val 18315"/>
                </a:avLst>
              </a:prstGeom>
              <a:gradFill flip="none" rotWithShape="1">
                <a:gsLst>
                  <a:gs pos="0">
                    <a:schemeClr val="bg1">
                      <a:lumMod val="87000"/>
                    </a:schemeClr>
                  </a:gs>
                  <a:gs pos="100000">
                    <a:schemeClr val="bg1">
                      <a:lumMod val="95000"/>
                    </a:schemeClr>
                  </a:gs>
                </a:gsLst>
                <a:lin ang="5400000" scaled="1"/>
                <a:tileRect/>
              </a:gradFill>
              <a:ln>
                <a:noFill/>
              </a:ln>
              <a:effectLst>
                <a:softEdge rad="3048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6" name="椭圆 45"/>
              <p:cNvSpPr/>
              <p:nvPr/>
            </p:nvSpPr>
            <p:spPr>
              <a:xfrm>
                <a:off x="1364566" y="2633667"/>
                <a:ext cx="2369075" cy="2369075"/>
              </a:xfrm>
              <a:prstGeom prst="ellipse">
                <a:avLst/>
              </a:prstGeom>
              <a:gradFill>
                <a:gsLst>
                  <a:gs pos="100000">
                    <a:schemeClr val="bg1">
                      <a:lumMod val="83000"/>
                    </a:schemeClr>
                  </a:gs>
                  <a:gs pos="0">
                    <a:schemeClr val="bg1">
                      <a:lumMod val="97000"/>
                    </a:schemeClr>
                  </a:gs>
                </a:gsLst>
                <a:lin ang="5400000" scaled="1"/>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3" name="椭圆 52"/>
              <p:cNvSpPr/>
              <p:nvPr/>
            </p:nvSpPr>
            <p:spPr>
              <a:xfrm>
                <a:off x="1802801" y="3071902"/>
                <a:ext cx="1492608" cy="1492608"/>
              </a:xfrm>
              <a:prstGeom prst="ellipse">
                <a:avLst/>
              </a:prstGeom>
              <a:solidFill>
                <a:srgbClr val="008FC9"/>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等腰三角形 53"/>
              <p:cNvSpPr/>
              <p:nvPr/>
            </p:nvSpPr>
            <p:spPr>
              <a:xfrm rot="5400000">
                <a:off x="1811531" y="3738940"/>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等腰三角形 54"/>
              <p:cNvSpPr/>
              <p:nvPr/>
            </p:nvSpPr>
            <p:spPr>
              <a:xfrm rot="16200000" flipH="1">
                <a:off x="3107012" y="3738941"/>
                <a:ext cx="179655" cy="154874"/>
              </a:xfrm>
              <a:prstGeom prst="triangle">
                <a:avLst/>
              </a:prstGeom>
              <a:solidFill>
                <a:srgbClr val="E0E0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6" name="等腰三角形 55"/>
              <p:cNvSpPr/>
              <p:nvPr/>
            </p:nvSpPr>
            <p:spPr>
              <a:xfrm rot="10800000">
                <a:off x="2459275" y="3093026"/>
                <a:ext cx="179655" cy="154874"/>
              </a:xfrm>
              <a:prstGeom prst="triangle">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7" name="等腰三角形 56"/>
              <p:cNvSpPr/>
              <p:nvPr/>
            </p:nvSpPr>
            <p:spPr>
              <a:xfrm flipH="1">
                <a:off x="2459274" y="4388507"/>
                <a:ext cx="179655" cy="154874"/>
              </a:xfrm>
              <a:prstGeom prst="triangle">
                <a:avLst/>
              </a:prstGeom>
              <a:solidFill>
                <a:srgbClr val="FAFA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3" name="文本框 42"/>
            <p:cNvSpPr txBox="1"/>
            <p:nvPr/>
          </p:nvSpPr>
          <p:spPr>
            <a:xfrm>
              <a:off x="9574393" y="3161179"/>
              <a:ext cx="715260" cy="584775"/>
            </a:xfrm>
            <a:prstGeom prst="rect">
              <a:avLst/>
            </a:prstGeom>
            <a:noFill/>
          </p:spPr>
          <p:txBody>
            <a:bodyPr wrap="none" rtlCol="0">
              <a:spAutoFit/>
            </a:bodyPr>
            <a:lstStyle/>
            <a:p>
              <a:r>
                <a:rPr lang="en-US" altLang="zh-CN" sz="3200" b="1" dirty="0" smtClean="0">
                  <a:solidFill>
                    <a:schemeClr val="bg1"/>
                  </a:solidFill>
                  <a:latin typeface="方正兰亭超细黑简体" panose="02000000000000000000" pitchFamily="2" charset="-122"/>
                  <a:ea typeface="方正兰亭超细黑简体" panose="02000000000000000000" pitchFamily="2" charset="-122"/>
                </a:rPr>
                <a:t>04</a:t>
              </a:r>
              <a:endParaRPr lang="zh-CN" altLang="en-US" sz="3200" b="1" dirty="0">
                <a:solidFill>
                  <a:schemeClr val="bg1"/>
                </a:solidFill>
                <a:latin typeface="方正兰亭超细黑简体" panose="02000000000000000000" pitchFamily="2" charset="-122"/>
                <a:ea typeface="方正兰亭超细黑简体" panose="02000000000000000000" pitchFamily="2" charset="-122"/>
              </a:endParaRPr>
            </a:p>
          </p:txBody>
        </p:sp>
      </p:grpSp>
      <p:sp>
        <p:nvSpPr>
          <p:cNvPr id="58" name="文本框 57"/>
          <p:cNvSpPr txBox="1"/>
          <p:nvPr/>
        </p:nvSpPr>
        <p:spPr>
          <a:xfrm>
            <a:off x="993417" y="4880862"/>
            <a:ext cx="2339102" cy="1261884"/>
          </a:xfrm>
          <a:prstGeom prst="rect">
            <a:avLst/>
          </a:prstGeom>
          <a:noFill/>
          <a:effectLst/>
        </p:spPr>
        <p:txBody>
          <a:bodyPr wrap="none" rtlCol="0">
            <a:spAutoFit/>
          </a:bodyPr>
          <a:lstStyle/>
          <a:p>
            <a:r>
              <a:rPr lang="zh-CN" altLang="en-US" sz="2000" dirty="0">
                <a:solidFill>
                  <a:srgbClr val="0061B1"/>
                </a:solidFill>
                <a:latin typeface="微软雅黑" panose="020B0503020204020204" pitchFamily="34" charset="-122"/>
                <a:ea typeface="微软雅黑" panose="020B0503020204020204" pitchFamily="34" charset="-122"/>
              </a:rPr>
              <a:t>单击此处输入标题</a:t>
            </a:r>
            <a:endParaRPr lang="en-US" altLang="zh-CN" sz="2000" dirty="0">
              <a:solidFill>
                <a:srgbClr val="0061B1"/>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3663619" y="4880862"/>
            <a:ext cx="2339102" cy="1261884"/>
          </a:xfrm>
          <a:prstGeom prst="rect">
            <a:avLst/>
          </a:prstGeom>
          <a:noFill/>
          <a:effectLst/>
        </p:spPr>
        <p:txBody>
          <a:bodyPr wrap="none" rtlCol="0">
            <a:spAutoFit/>
          </a:bodyPr>
          <a:lstStyle/>
          <a:p>
            <a:r>
              <a:rPr lang="zh-CN" altLang="en-US" sz="2000" dirty="0">
                <a:solidFill>
                  <a:srgbClr val="0080B4"/>
                </a:solidFill>
                <a:latin typeface="微软雅黑" panose="020B0503020204020204" pitchFamily="34" charset="-122"/>
                <a:ea typeface="微软雅黑" panose="020B0503020204020204" pitchFamily="34" charset="-122"/>
              </a:rPr>
              <a:t>单击此处输入标题</a:t>
            </a:r>
            <a:endParaRPr lang="en-US" altLang="zh-CN" sz="2000" dirty="0">
              <a:solidFill>
                <a:srgbClr val="0080B4"/>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6205937" y="4880862"/>
            <a:ext cx="2339102" cy="1261884"/>
          </a:xfrm>
          <a:prstGeom prst="rect">
            <a:avLst/>
          </a:prstGeom>
          <a:noFill/>
          <a:effectLst/>
        </p:spPr>
        <p:txBody>
          <a:bodyPr wrap="none" rtlCol="0">
            <a:spAutoFit/>
          </a:bodyPr>
          <a:lstStyle/>
          <a:p>
            <a:r>
              <a:rPr lang="zh-CN" altLang="en-US" sz="2000" dirty="0">
                <a:solidFill>
                  <a:srgbClr val="0061B1"/>
                </a:solidFill>
                <a:latin typeface="微软雅黑" panose="020B0503020204020204" pitchFamily="34" charset="-122"/>
                <a:ea typeface="微软雅黑" panose="020B0503020204020204" pitchFamily="34" charset="-122"/>
              </a:rPr>
              <a:t>单击此处输入标题</a:t>
            </a:r>
            <a:endParaRPr lang="en-US" altLang="zh-CN" sz="2000" dirty="0">
              <a:solidFill>
                <a:srgbClr val="0061B1"/>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8891440" y="4894835"/>
            <a:ext cx="2339102" cy="1261884"/>
          </a:xfrm>
          <a:prstGeom prst="rect">
            <a:avLst/>
          </a:prstGeom>
          <a:noFill/>
          <a:effectLst/>
        </p:spPr>
        <p:txBody>
          <a:bodyPr wrap="none" rtlCol="0">
            <a:spAutoFit/>
          </a:bodyPr>
          <a:lstStyle/>
          <a:p>
            <a:r>
              <a:rPr lang="zh-CN" altLang="en-US" sz="2000" dirty="0">
                <a:solidFill>
                  <a:srgbClr val="0080B4"/>
                </a:solidFill>
                <a:latin typeface="微软雅黑" panose="020B0503020204020204" pitchFamily="34" charset="-122"/>
                <a:ea typeface="微软雅黑" panose="020B0503020204020204" pitchFamily="34" charset="-122"/>
              </a:rPr>
              <a:t>单击此处输入标题</a:t>
            </a:r>
            <a:endParaRPr lang="en-US" altLang="zh-CN" sz="2000" dirty="0">
              <a:solidFill>
                <a:srgbClr val="0080B4"/>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 presetClass="entr" presetSubtype="1" decel="42000"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750" fill="hold"/>
                                        <p:tgtEl>
                                          <p:spTgt spid="8"/>
                                        </p:tgtEl>
                                        <p:attrNameLst>
                                          <p:attrName>ppt_x</p:attrName>
                                        </p:attrNameLst>
                                      </p:cBhvr>
                                      <p:tavLst>
                                        <p:tav tm="0">
                                          <p:val>
                                            <p:strVal val="#ppt_x"/>
                                          </p:val>
                                        </p:tav>
                                        <p:tav tm="100000">
                                          <p:val>
                                            <p:strVal val="#ppt_x"/>
                                          </p:val>
                                        </p:tav>
                                      </p:tavLst>
                                    </p:anim>
                                    <p:anim calcmode="lin" valueType="num">
                                      <p:cBhvr additive="base">
                                        <p:cTn id="24" dur="75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1" decel="42000" fill="hold" nodeType="withEffect">
                                  <p:stCondLst>
                                    <p:cond delay="25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750" fill="hold"/>
                                        <p:tgtEl>
                                          <p:spTgt spid="19"/>
                                        </p:tgtEl>
                                        <p:attrNameLst>
                                          <p:attrName>ppt_x</p:attrName>
                                        </p:attrNameLst>
                                      </p:cBhvr>
                                      <p:tavLst>
                                        <p:tav tm="0">
                                          <p:val>
                                            <p:strVal val="#ppt_x"/>
                                          </p:val>
                                        </p:tav>
                                        <p:tav tm="100000">
                                          <p:val>
                                            <p:strVal val="#ppt_x"/>
                                          </p:val>
                                        </p:tav>
                                      </p:tavLst>
                                    </p:anim>
                                    <p:anim calcmode="lin" valueType="num">
                                      <p:cBhvr additive="base">
                                        <p:cTn id="28" dur="750" fill="hold"/>
                                        <p:tgtEl>
                                          <p:spTgt spid="19"/>
                                        </p:tgtEl>
                                        <p:attrNameLst>
                                          <p:attrName>ppt_y</p:attrName>
                                        </p:attrNameLst>
                                      </p:cBhvr>
                                      <p:tavLst>
                                        <p:tav tm="0">
                                          <p:val>
                                            <p:strVal val="0-#ppt_h/2"/>
                                          </p:val>
                                        </p:tav>
                                        <p:tav tm="100000">
                                          <p:val>
                                            <p:strVal val="#ppt_y"/>
                                          </p:val>
                                        </p:tav>
                                      </p:tavLst>
                                    </p:anim>
                                  </p:childTnLst>
                                </p:cTn>
                              </p:par>
                              <p:par>
                                <p:cTn id="29" presetID="2" presetClass="entr" presetSubtype="1" decel="42000" fill="hold" nodeType="withEffect">
                                  <p:stCondLst>
                                    <p:cond delay="50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750" fill="hold"/>
                                        <p:tgtEl>
                                          <p:spTgt spid="30"/>
                                        </p:tgtEl>
                                        <p:attrNameLst>
                                          <p:attrName>ppt_x</p:attrName>
                                        </p:attrNameLst>
                                      </p:cBhvr>
                                      <p:tavLst>
                                        <p:tav tm="0">
                                          <p:val>
                                            <p:strVal val="#ppt_x"/>
                                          </p:val>
                                        </p:tav>
                                        <p:tav tm="100000">
                                          <p:val>
                                            <p:strVal val="#ppt_x"/>
                                          </p:val>
                                        </p:tav>
                                      </p:tavLst>
                                    </p:anim>
                                    <p:anim calcmode="lin" valueType="num">
                                      <p:cBhvr additive="base">
                                        <p:cTn id="32" dur="750" fill="hold"/>
                                        <p:tgtEl>
                                          <p:spTgt spid="30"/>
                                        </p:tgtEl>
                                        <p:attrNameLst>
                                          <p:attrName>ppt_y</p:attrName>
                                        </p:attrNameLst>
                                      </p:cBhvr>
                                      <p:tavLst>
                                        <p:tav tm="0">
                                          <p:val>
                                            <p:strVal val="0-#ppt_h/2"/>
                                          </p:val>
                                        </p:tav>
                                        <p:tav tm="100000">
                                          <p:val>
                                            <p:strVal val="#ppt_y"/>
                                          </p:val>
                                        </p:tav>
                                      </p:tavLst>
                                    </p:anim>
                                  </p:childTnLst>
                                </p:cTn>
                              </p:par>
                              <p:par>
                                <p:cTn id="33" presetID="2" presetClass="entr" presetSubtype="1" decel="42000" fill="hold" nodeType="withEffect">
                                  <p:stCondLst>
                                    <p:cond delay="750"/>
                                  </p:stCondLst>
                                  <p:childTnLst>
                                    <p:set>
                                      <p:cBhvr>
                                        <p:cTn id="34" dur="1" fill="hold">
                                          <p:stCondLst>
                                            <p:cond delay="0"/>
                                          </p:stCondLst>
                                        </p:cTn>
                                        <p:tgtEl>
                                          <p:spTgt spid="41"/>
                                        </p:tgtEl>
                                        <p:attrNameLst>
                                          <p:attrName>style.visibility</p:attrName>
                                        </p:attrNameLst>
                                      </p:cBhvr>
                                      <p:to>
                                        <p:strVal val="visible"/>
                                      </p:to>
                                    </p:set>
                                    <p:anim calcmode="lin" valueType="num">
                                      <p:cBhvr additive="base">
                                        <p:cTn id="35" dur="750" fill="hold"/>
                                        <p:tgtEl>
                                          <p:spTgt spid="41"/>
                                        </p:tgtEl>
                                        <p:attrNameLst>
                                          <p:attrName>ppt_x</p:attrName>
                                        </p:attrNameLst>
                                      </p:cBhvr>
                                      <p:tavLst>
                                        <p:tav tm="0">
                                          <p:val>
                                            <p:strVal val="#ppt_x"/>
                                          </p:val>
                                        </p:tav>
                                        <p:tav tm="100000">
                                          <p:val>
                                            <p:strVal val="#ppt_x"/>
                                          </p:val>
                                        </p:tav>
                                      </p:tavLst>
                                    </p:anim>
                                    <p:anim calcmode="lin" valueType="num">
                                      <p:cBhvr additive="base">
                                        <p:cTn id="36" dur="750" fill="hold"/>
                                        <p:tgtEl>
                                          <p:spTgt spid="41"/>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 presetClass="entr" presetSubtype="4" decel="42000" fill="hold" grpId="0" nodeType="afterEffect">
                                  <p:stCondLst>
                                    <p:cond delay="0"/>
                                  </p:stCondLst>
                                  <p:childTnLst>
                                    <p:set>
                                      <p:cBhvr>
                                        <p:cTn id="39" dur="1" fill="hold">
                                          <p:stCondLst>
                                            <p:cond delay="0"/>
                                          </p:stCondLst>
                                        </p:cTn>
                                        <p:tgtEl>
                                          <p:spTgt spid="58"/>
                                        </p:tgtEl>
                                        <p:attrNameLst>
                                          <p:attrName>style.visibility</p:attrName>
                                        </p:attrNameLst>
                                      </p:cBhvr>
                                      <p:to>
                                        <p:strVal val="visible"/>
                                      </p:to>
                                    </p:set>
                                    <p:anim calcmode="lin" valueType="num">
                                      <p:cBhvr additive="base">
                                        <p:cTn id="40" dur="750" fill="hold"/>
                                        <p:tgtEl>
                                          <p:spTgt spid="58"/>
                                        </p:tgtEl>
                                        <p:attrNameLst>
                                          <p:attrName>ppt_x</p:attrName>
                                        </p:attrNameLst>
                                      </p:cBhvr>
                                      <p:tavLst>
                                        <p:tav tm="0">
                                          <p:val>
                                            <p:strVal val="#ppt_x"/>
                                          </p:val>
                                        </p:tav>
                                        <p:tav tm="100000">
                                          <p:val>
                                            <p:strVal val="#ppt_x"/>
                                          </p:val>
                                        </p:tav>
                                      </p:tavLst>
                                    </p:anim>
                                    <p:anim calcmode="lin" valueType="num">
                                      <p:cBhvr additive="base">
                                        <p:cTn id="41" dur="750" fill="hold"/>
                                        <p:tgtEl>
                                          <p:spTgt spid="58"/>
                                        </p:tgtEl>
                                        <p:attrNameLst>
                                          <p:attrName>ppt_y</p:attrName>
                                        </p:attrNameLst>
                                      </p:cBhvr>
                                      <p:tavLst>
                                        <p:tav tm="0">
                                          <p:val>
                                            <p:strVal val="1+#ppt_h/2"/>
                                          </p:val>
                                        </p:tav>
                                        <p:tav tm="100000">
                                          <p:val>
                                            <p:strVal val="#ppt_y"/>
                                          </p:val>
                                        </p:tav>
                                      </p:tavLst>
                                    </p:anim>
                                  </p:childTnLst>
                                </p:cTn>
                              </p:par>
                              <p:par>
                                <p:cTn id="42" presetID="2" presetClass="entr" presetSubtype="4" decel="42000" fill="hold" grpId="0" nodeType="withEffect">
                                  <p:stCondLst>
                                    <p:cond delay="25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750" fill="hold"/>
                                        <p:tgtEl>
                                          <p:spTgt spid="59"/>
                                        </p:tgtEl>
                                        <p:attrNameLst>
                                          <p:attrName>ppt_x</p:attrName>
                                        </p:attrNameLst>
                                      </p:cBhvr>
                                      <p:tavLst>
                                        <p:tav tm="0">
                                          <p:val>
                                            <p:strVal val="#ppt_x"/>
                                          </p:val>
                                        </p:tav>
                                        <p:tav tm="100000">
                                          <p:val>
                                            <p:strVal val="#ppt_x"/>
                                          </p:val>
                                        </p:tav>
                                      </p:tavLst>
                                    </p:anim>
                                    <p:anim calcmode="lin" valueType="num">
                                      <p:cBhvr additive="base">
                                        <p:cTn id="45" dur="750" fill="hold"/>
                                        <p:tgtEl>
                                          <p:spTgt spid="59"/>
                                        </p:tgtEl>
                                        <p:attrNameLst>
                                          <p:attrName>ppt_y</p:attrName>
                                        </p:attrNameLst>
                                      </p:cBhvr>
                                      <p:tavLst>
                                        <p:tav tm="0">
                                          <p:val>
                                            <p:strVal val="1+#ppt_h/2"/>
                                          </p:val>
                                        </p:tav>
                                        <p:tav tm="100000">
                                          <p:val>
                                            <p:strVal val="#ppt_y"/>
                                          </p:val>
                                        </p:tav>
                                      </p:tavLst>
                                    </p:anim>
                                  </p:childTnLst>
                                </p:cTn>
                              </p:par>
                              <p:par>
                                <p:cTn id="46" presetID="2" presetClass="entr" presetSubtype="4" decel="42000" fill="hold" grpId="0" nodeType="withEffect">
                                  <p:stCondLst>
                                    <p:cond delay="500"/>
                                  </p:stCondLst>
                                  <p:childTnLst>
                                    <p:set>
                                      <p:cBhvr>
                                        <p:cTn id="47" dur="1" fill="hold">
                                          <p:stCondLst>
                                            <p:cond delay="0"/>
                                          </p:stCondLst>
                                        </p:cTn>
                                        <p:tgtEl>
                                          <p:spTgt spid="60"/>
                                        </p:tgtEl>
                                        <p:attrNameLst>
                                          <p:attrName>style.visibility</p:attrName>
                                        </p:attrNameLst>
                                      </p:cBhvr>
                                      <p:to>
                                        <p:strVal val="visible"/>
                                      </p:to>
                                    </p:set>
                                    <p:anim calcmode="lin" valueType="num">
                                      <p:cBhvr additive="base">
                                        <p:cTn id="48" dur="750" fill="hold"/>
                                        <p:tgtEl>
                                          <p:spTgt spid="60"/>
                                        </p:tgtEl>
                                        <p:attrNameLst>
                                          <p:attrName>ppt_x</p:attrName>
                                        </p:attrNameLst>
                                      </p:cBhvr>
                                      <p:tavLst>
                                        <p:tav tm="0">
                                          <p:val>
                                            <p:strVal val="#ppt_x"/>
                                          </p:val>
                                        </p:tav>
                                        <p:tav tm="100000">
                                          <p:val>
                                            <p:strVal val="#ppt_x"/>
                                          </p:val>
                                        </p:tav>
                                      </p:tavLst>
                                    </p:anim>
                                    <p:anim calcmode="lin" valueType="num">
                                      <p:cBhvr additive="base">
                                        <p:cTn id="49" dur="750" fill="hold"/>
                                        <p:tgtEl>
                                          <p:spTgt spid="60"/>
                                        </p:tgtEl>
                                        <p:attrNameLst>
                                          <p:attrName>ppt_y</p:attrName>
                                        </p:attrNameLst>
                                      </p:cBhvr>
                                      <p:tavLst>
                                        <p:tav tm="0">
                                          <p:val>
                                            <p:strVal val="1+#ppt_h/2"/>
                                          </p:val>
                                        </p:tav>
                                        <p:tav tm="100000">
                                          <p:val>
                                            <p:strVal val="#ppt_y"/>
                                          </p:val>
                                        </p:tav>
                                      </p:tavLst>
                                    </p:anim>
                                  </p:childTnLst>
                                </p:cTn>
                              </p:par>
                              <p:par>
                                <p:cTn id="50" presetID="2" presetClass="entr" presetSubtype="4" decel="42000" fill="hold" grpId="0" nodeType="withEffect">
                                  <p:stCondLst>
                                    <p:cond delay="75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750" fill="hold"/>
                                        <p:tgtEl>
                                          <p:spTgt spid="61"/>
                                        </p:tgtEl>
                                        <p:attrNameLst>
                                          <p:attrName>ppt_x</p:attrName>
                                        </p:attrNameLst>
                                      </p:cBhvr>
                                      <p:tavLst>
                                        <p:tav tm="0">
                                          <p:val>
                                            <p:strVal val="#ppt_x"/>
                                          </p:val>
                                        </p:tav>
                                        <p:tav tm="100000">
                                          <p:val>
                                            <p:strVal val="#ppt_x"/>
                                          </p:val>
                                        </p:tav>
                                      </p:tavLst>
                                    </p:anim>
                                    <p:anim calcmode="lin" valueType="num">
                                      <p:cBhvr additive="base">
                                        <p:cTn id="53" dur="750" fill="hold"/>
                                        <p:tgtEl>
                                          <p:spTgt spid="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58" grpId="0"/>
      <p:bldP spid="59" grpId="0"/>
      <p:bldP spid="60" grpId="0"/>
      <p:bldP spid="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矩形 7"/>
          <p:cNvSpPr/>
          <p:nvPr/>
        </p:nvSpPr>
        <p:spPr>
          <a:xfrm>
            <a:off x="4735972" y="2016890"/>
            <a:ext cx="2887672" cy="3977536"/>
          </a:xfrm>
          <a:prstGeom prst="rect">
            <a:avLst/>
          </a:prstGeom>
          <a:gradFill>
            <a:gsLst>
              <a:gs pos="0">
                <a:schemeClr val="bg1">
                  <a:lumMod val="82000"/>
                  <a:lumOff val="18000"/>
                </a:schemeClr>
              </a:gs>
              <a:gs pos="47000">
                <a:srgbClr val="F5F5F5"/>
              </a:gs>
              <a:gs pos="100000">
                <a:schemeClr val="bg1">
                  <a:lumMod val="95000"/>
                  <a:lumOff val="5000"/>
                </a:schemeClr>
              </a:gs>
            </a:gsLst>
            <a:lin ang="18900000" scaled="0"/>
          </a:gradFill>
          <a:ln w="7938" cap="flat">
            <a:noFill/>
            <a:prstDash val="solid"/>
            <a:miter lim="800000"/>
          </a:ln>
          <a:effectLst>
            <a:outerShdw blurRad="228600" dist="114300" dir="2700000" algn="tl" rotWithShape="0">
              <a:prstClr val="black">
                <a:alpha val="25000"/>
              </a:prstClr>
            </a:outerShdw>
          </a:effectLst>
        </p:spPr>
        <p:txBody>
          <a:bodyPr vert="horz" wrap="square" lIns="81473" tIns="40738" rIns="81473" bIns="40738"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grpSp>
        <p:nvGrpSpPr>
          <p:cNvPr id="9" name="组合 8"/>
          <p:cNvGrpSpPr/>
          <p:nvPr/>
        </p:nvGrpSpPr>
        <p:grpSpPr>
          <a:xfrm>
            <a:off x="3687842" y="2185070"/>
            <a:ext cx="834011" cy="858279"/>
            <a:chOff x="3687842" y="2185070"/>
            <a:chExt cx="834011" cy="858279"/>
          </a:xfrm>
        </p:grpSpPr>
        <p:grpSp>
          <p:nvGrpSpPr>
            <p:cNvPr id="10" name="组合 9"/>
            <p:cNvGrpSpPr/>
            <p:nvPr/>
          </p:nvGrpSpPr>
          <p:grpSpPr>
            <a:xfrm>
              <a:off x="3687842" y="2185070"/>
              <a:ext cx="834011" cy="858279"/>
              <a:chOff x="1463339" y="1072758"/>
              <a:chExt cx="1546058" cy="1546058"/>
            </a:xfrm>
            <a:effectLst>
              <a:outerShdw blurRad="330200" dist="215900" dir="6900000" sx="81000" sy="81000" algn="t" rotWithShape="0">
                <a:prstClr val="black">
                  <a:alpha val="49000"/>
                </a:prstClr>
              </a:outerShdw>
            </a:effectLst>
          </p:grpSpPr>
          <p:sp>
            <p:nvSpPr>
              <p:cNvPr id="13" name="同心圆 1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14" name="椭圆 1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11" name="椭圆 10"/>
            <p:cNvSpPr/>
            <p:nvPr/>
          </p:nvSpPr>
          <p:spPr>
            <a:xfrm>
              <a:off x="3789243" y="2289423"/>
              <a:ext cx="631213" cy="64958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dirty="0">
                <a:solidFill>
                  <a:srgbClr val="FFFFFF"/>
                </a:solidFill>
              </a:endParaRPr>
            </a:p>
          </p:txBody>
        </p:sp>
        <p:sp>
          <p:nvSpPr>
            <p:cNvPr id="12" name="TextBox 76"/>
            <p:cNvSpPr txBox="1"/>
            <p:nvPr/>
          </p:nvSpPr>
          <p:spPr>
            <a:xfrm>
              <a:off x="3792994" y="2353104"/>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01</a:t>
              </a:r>
              <a:endParaRPr lang="zh-CN" altLang="en-US" sz="2510" dirty="0">
                <a:solidFill>
                  <a:srgbClr val="FFFFFF"/>
                </a:solidFill>
                <a:latin typeface="微软雅黑" panose="020B0503020204020204" pitchFamily="34" charset="-122"/>
              </a:endParaRPr>
            </a:p>
          </p:txBody>
        </p:sp>
      </p:grpSp>
      <p:grpSp>
        <p:nvGrpSpPr>
          <p:cNvPr id="15" name="组合 14"/>
          <p:cNvGrpSpPr/>
          <p:nvPr/>
        </p:nvGrpSpPr>
        <p:grpSpPr>
          <a:xfrm>
            <a:off x="3672951" y="3609810"/>
            <a:ext cx="834011" cy="858279"/>
            <a:chOff x="3672951" y="3609810"/>
            <a:chExt cx="834011" cy="858279"/>
          </a:xfrm>
        </p:grpSpPr>
        <p:grpSp>
          <p:nvGrpSpPr>
            <p:cNvPr id="16" name="组合 15"/>
            <p:cNvGrpSpPr/>
            <p:nvPr/>
          </p:nvGrpSpPr>
          <p:grpSpPr>
            <a:xfrm>
              <a:off x="3672951" y="3609810"/>
              <a:ext cx="834011" cy="858279"/>
              <a:chOff x="1463339" y="1072758"/>
              <a:chExt cx="1546058" cy="1546058"/>
            </a:xfrm>
            <a:effectLst>
              <a:outerShdw blurRad="330200" dist="215900" dir="6900000" sx="81000" sy="81000" algn="t" rotWithShape="0">
                <a:prstClr val="black">
                  <a:alpha val="49000"/>
                </a:prstClr>
              </a:outerShdw>
            </a:effectLst>
          </p:grpSpPr>
          <p:sp>
            <p:nvSpPr>
              <p:cNvPr id="19" name="同心圆 1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0" name="椭圆 1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17" name="椭圆 16"/>
            <p:cNvSpPr/>
            <p:nvPr/>
          </p:nvSpPr>
          <p:spPr>
            <a:xfrm>
              <a:off x="3774351" y="3714163"/>
              <a:ext cx="631213" cy="64958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18" name="TextBox 77"/>
            <p:cNvSpPr txBox="1"/>
            <p:nvPr/>
          </p:nvSpPr>
          <p:spPr>
            <a:xfrm>
              <a:off x="3778814" y="3784790"/>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02</a:t>
              </a:r>
              <a:endParaRPr lang="zh-CN" altLang="en-US" sz="2510" dirty="0">
                <a:solidFill>
                  <a:srgbClr val="FFFFFF"/>
                </a:solidFill>
                <a:latin typeface="微软雅黑" panose="020B0503020204020204" pitchFamily="34" charset="-122"/>
              </a:endParaRPr>
            </a:p>
          </p:txBody>
        </p:sp>
      </p:grpSp>
      <p:grpSp>
        <p:nvGrpSpPr>
          <p:cNvPr id="21" name="组合 20"/>
          <p:cNvGrpSpPr/>
          <p:nvPr/>
        </p:nvGrpSpPr>
        <p:grpSpPr>
          <a:xfrm>
            <a:off x="3672951" y="4967964"/>
            <a:ext cx="834011" cy="858279"/>
            <a:chOff x="3672951" y="4967964"/>
            <a:chExt cx="834011" cy="858279"/>
          </a:xfrm>
        </p:grpSpPr>
        <p:grpSp>
          <p:nvGrpSpPr>
            <p:cNvPr id="22" name="组合 21"/>
            <p:cNvGrpSpPr/>
            <p:nvPr/>
          </p:nvGrpSpPr>
          <p:grpSpPr>
            <a:xfrm>
              <a:off x="3672951" y="4967964"/>
              <a:ext cx="834011" cy="858279"/>
              <a:chOff x="1463339" y="1072758"/>
              <a:chExt cx="1546058" cy="1546058"/>
            </a:xfrm>
            <a:effectLst>
              <a:outerShdw blurRad="330200" dist="215900" dir="6900000" sx="81000" sy="81000" algn="t" rotWithShape="0">
                <a:prstClr val="black">
                  <a:alpha val="49000"/>
                </a:prstClr>
              </a:outerShdw>
            </a:effectLst>
          </p:grpSpPr>
          <p:sp>
            <p:nvSpPr>
              <p:cNvPr id="25" name="同心圆 2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26" name="椭圆 25"/>
              <p:cNvSpPr/>
              <p:nvPr/>
            </p:nvSpPr>
            <p:spPr>
              <a:xfrm>
                <a:off x="1484232" y="1093652"/>
                <a:ext cx="1504272" cy="1504274"/>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23" name="椭圆 22"/>
            <p:cNvSpPr/>
            <p:nvPr/>
          </p:nvSpPr>
          <p:spPr>
            <a:xfrm>
              <a:off x="3774351" y="5072317"/>
              <a:ext cx="631213" cy="64958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24" name="TextBox 78"/>
            <p:cNvSpPr txBox="1"/>
            <p:nvPr/>
          </p:nvSpPr>
          <p:spPr>
            <a:xfrm>
              <a:off x="3778818" y="5139350"/>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03</a:t>
              </a:r>
              <a:endParaRPr lang="zh-CN" altLang="en-US" sz="2510" dirty="0">
                <a:solidFill>
                  <a:srgbClr val="FFFFFF"/>
                </a:solidFill>
                <a:latin typeface="微软雅黑" panose="020B0503020204020204" pitchFamily="34" charset="-122"/>
              </a:endParaRPr>
            </a:p>
          </p:txBody>
        </p:sp>
      </p:grpSp>
      <p:grpSp>
        <p:nvGrpSpPr>
          <p:cNvPr id="27" name="组合 26"/>
          <p:cNvGrpSpPr/>
          <p:nvPr/>
        </p:nvGrpSpPr>
        <p:grpSpPr>
          <a:xfrm>
            <a:off x="7877007" y="4967964"/>
            <a:ext cx="834011" cy="858279"/>
            <a:chOff x="7877007" y="4967964"/>
            <a:chExt cx="834011" cy="858279"/>
          </a:xfrm>
        </p:grpSpPr>
        <p:grpSp>
          <p:nvGrpSpPr>
            <p:cNvPr id="28" name="组合 27"/>
            <p:cNvGrpSpPr/>
            <p:nvPr/>
          </p:nvGrpSpPr>
          <p:grpSpPr>
            <a:xfrm>
              <a:off x="7877007" y="4967964"/>
              <a:ext cx="834011" cy="858279"/>
              <a:chOff x="1463339" y="1072758"/>
              <a:chExt cx="1546058" cy="1546058"/>
            </a:xfrm>
            <a:effectLst>
              <a:outerShdw blurRad="330200" dist="215900" dir="6900000" sx="81000" sy="81000" algn="t" rotWithShape="0">
                <a:prstClr val="black">
                  <a:alpha val="49000"/>
                </a:prstClr>
              </a:outerShdw>
            </a:effectLst>
          </p:grpSpPr>
          <p:sp>
            <p:nvSpPr>
              <p:cNvPr id="31" name="同心圆 3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32" name="椭圆 3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29" name="椭圆 28"/>
            <p:cNvSpPr/>
            <p:nvPr/>
          </p:nvSpPr>
          <p:spPr>
            <a:xfrm>
              <a:off x="7978406" y="5072317"/>
              <a:ext cx="631213" cy="64958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30" name="TextBox 79"/>
            <p:cNvSpPr txBox="1"/>
            <p:nvPr/>
          </p:nvSpPr>
          <p:spPr>
            <a:xfrm>
              <a:off x="7978405" y="5133162"/>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06</a:t>
              </a:r>
              <a:endParaRPr lang="zh-CN" altLang="en-US" sz="2510" dirty="0">
                <a:solidFill>
                  <a:srgbClr val="FFFFFF"/>
                </a:solidFill>
                <a:latin typeface="微软雅黑" panose="020B0503020204020204" pitchFamily="34" charset="-122"/>
              </a:endParaRPr>
            </a:p>
          </p:txBody>
        </p:sp>
      </p:grpSp>
      <p:grpSp>
        <p:nvGrpSpPr>
          <p:cNvPr id="33" name="组合 32"/>
          <p:cNvGrpSpPr/>
          <p:nvPr/>
        </p:nvGrpSpPr>
        <p:grpSpPr>
          <a:xfrm>
            <a:off x="7877007" y="3609810"/>
            <a:ext cx="834011" cy="858279"/>
            <a:chOff x="7877007" y="3609810"/>
            <a:chExt cx="834011" cy="858279"/>
          </a:xfrm>
        </p:grpSpPr>
        <p:grpSp>
          <p:nvGrpSpPr>
            <p:cNvPr id="34" name="组合 33"/>
            <p:cNvGrpSpPr/>
            <p:nvPr/>
          </p:nvGrpSpPr>
          <p:grpSpPr>
            <a:xfrm>
              <a:off x="7877007" y="3609810"/>
              <a:ext cx="834011" cy="858279"/>
              <a:chOff x="1463339" y="1072758"/>
              <a:chExt cx="1546058" cy="1546058"/>
            </a:xfrm>
            <a:effectLst>
              <a:outerShdw blurRad="330200" dist="215900" dir="6900000" sx="81000" sy="81000" algn="t" rotWithShape="0">
                <a:prstClr val="black">
                  <a:alpha val="49000"/>
                </a:prstClr>
              </a:outerShdw>
            </a:effectLst>
          </p:grpSpPr>
          <p:sp>
            <p:nvSpPr>
              <p:cNvPr id="37" name="同心圆 3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38" name="椭圆 3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35" name="椭圆 34"/>
            <p:cNvSpPr/>
            <p:nvPr/>
          </p:nvSpPr>
          <p:spPr>
            <a:xfrm>
              <a:off x="7978406" y="3714163"/>
              <a:ext cx="631213" cy="64958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36" name="TextBox 80"/>
            <p:cNvSpPr txBox="1"/>
            <p:nvPr/>
          </p:nvSpPr>
          <p:spPr>
            <a:xfrm>
              <a:off x="7979612" y="3787241"/>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05</a:t>
              </a:r>
              <a:endParaRPr lang="zh-CN" altLang="en-US" sz="2510" dirty="0">
                <a:solidFill>
                  <a:srgbClr val="FFFFFF"/>
                </a:solidFill>
                <a:latin typeface="微软雅黑" panose="020B0503020204020204" pitchFamily="34" charset="-122"/>
              </a:endParaRPr>
            </a:p>
          </p:txBody>
        </p:sp>
      </p:grpSp>
      <p:grpSp>
        <p:nvGrpSpPr>
          <p:cNvPr id="39" name="组合 38"/>
          <p:cNvGrpSpPr/>
          <p:nvPr/>
        </p:nvGrpSpPr>
        <p:grpSpPr>
          <a:xfrm>
            <a:off x="7891898" y="2185070"/>
            <a:ext cx="834011" cy="858279"/>
            <a:chOff x="7891898" y="2185070"/>
            <a:chExt cx="834011" cy="858279"/>
          </a:xfrm>
        </p:grpSpPr>
        <p:grpSp>
          <p:nvGrpSpPr>
            <p:cNvPr id="40" name="组合 39"/>
            <p:cNvGrpSpPr/>
            <p:nvPr/>
          </p:nvGrpSpPr>
          <p:grpSpPr>
            <a:xfrm>
              <a:off x="7891898" y="2185070"/>
              <a:ext cx="834011" cy="858279"/>
              <a:chOff x="1463339" y="1072758"/>
              <a:chExt cx="1546058" cy="1546058"/>
            </a:xfrm>
            <a:effectLst>
              <a:outerShdw blurRad="330200" dist="215900" dir="6900000" sx="81000" sy="81000" algn="t" rotWithShape="0">
                <a:prstClr val="black">
                  <a:alpha val="49000"/>
                </a:prstClr>
              </a:outerShdw>
            </a:effectLst>
          </p:grpSpPr>
          <p:sp>
            <p:nvSpPr>
              <p:cNvPr id="43" name="同心圆 4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6C6C6C"/>
                  </a:solidFill>
                </a:endParaRPr>
              </a:p>
            </p:txBody>
          </p:sp>
          <p:sp>
            <p:nvSpPr>
              <p:cNvPr id="44" name="椭圆 4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2215" fontAlgn="base">
                  <a:spcBef>
                    <a:spcPct val="0"/>
                  </a:spcBef>
                  <a:spcAft>
                    <a:spcPct val="0"/>
                  </a:spcAft>
                </a:pPr>
                <a:endParaRPr lang="zh-CN" altLang="en-US" sz="2385">
                  <a:solidFill>
                    <a:srgbClr val="FFFFFF"/>
                  </a:solidFill>
                </a:endParaRPr>
              </a:p>
            </p:txBody>
          </p:sp>
        </p:grpSp>
        <p:sp>
          <p:nvSpPr>
            <p:cNvPr id="41" name="椭圆 40"/>
            <p:cNvSpPr/>
            <p:nvPr/>
          </p:nvSpPr>
          <p:spPr>
            <a:xfrm>
              <a:off x="7993297" y="2289423"/>
              <a:ext cx="631213" cy="649581"/>
            </a:xfrm>
            <a:prstGeom prst="ellipse">
              <a:avLst/>
            </a:pr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3128" tIns="61564" rIns="123128" bIns="61564" rtlCol="0" anchor="ctr"/>
            <a:lstStyle/>
            <a:p>
              <a:pPr algn="ctr" defTabSz="1212215" fontAlgn="base">
                <a:spcBef>
                  <a:spcPct val="0"/>
                </a:spcBef>
                <a:spcAft>
                  <a:spcPct val="0"/>
                </a:spcAft>
              </a:pPr>
              <a:endParaRPr lang="zh-CN" altLang="en-US" sz="2385">
                <a:solidFill>
                  <a:srgbClr val="FFFFFF"/>
                </a:solidFill>
              </a:endParaRPr>
            </a:p>
          </p:txBody>
        </p:sp>
        <p:sp>
          <p:nvSpPr>
            <p:cNvPr id="42" name="TextBox 81"/>
            <p:cNvSpPr txBox="1"/>
            <p:nvPr/>
          </p:nvSpPr>
          <p:spPr>
            <a:xfrm>
              <a:off x="7995213" y="2355683"/>
              <a:ext cx="631213" cy="510270"/>
            </a:xfrm>
            <a:prstGeom prst="rect">
              <a:avLst/>
            </a:prstGeom>
            <a:noFill/>
          </p:spPr>
          <p:txBody>
            <a:bodyPr wrap="square" lIns="123128" tIns="61564" rIns="123128" bIns="61564" rtlCol="0">
              <a:spAutoFit/>
            </a:bodyPr>
            <a:lstStyle/>
            <a:p>
              <a:pPr defTabSz="1212215" fontAlgn="base">
                <a:spcBef>
                  <a:spcPct val="0"/>
                </a:spcBef>
                <a:spcAft>
                  <a:spcPct val="0"/>
                </a:spcAft>
              </a:pPr>
              <a:r>
                <a:rPr lang="en-US" altLang="zh-CN" sz="2510" dirty="0">
                  <a:solidFill>
                    <a:srgbClr val="FFFFFF"/>
                  </a:solidFill>
                  <a:latin typeface="微软雅黑" panose="020B0503020204020204" pitchFamily="34" charset="-122"/>
                </a:rPr>
                <a:t>04</a:t>
              </a:r>
              <a:endParaRPr lang="zh-CN" altLang="en-US" sz="2510" dirty="0">
                <a:solidFill>
                  <a:srgbClr val="FFFFFF"/>
                </a:solidFill>
                <a:latin typeface="微软雅黑" panose="020B0503020204020204" pitchFamily="34" charset="-122"/>
              </a:endParaRPr>
            </a:p>
          </p:txBody>
        </p:sp>
      </p:grpSp>
      <p:sp>
        <p:nvSpPr>
          <p:cNvPr id="45" name="Freeform 11"/>
          <p:cNvSpPr/>
          <p:nvPr/>
        </p:nvSpPr>
        <p:spPr bwMode="auto">
          <a:xfrm>
            <a:off x="4864312" y="2120214"/>
            <a:ext cx="1288902" cy="1838309"/>
          </a:xfrm>
          <a:custGeom>
            <a:avLst/>
            <a:gdLst>
              <a:gd name="T0" fmla="*/ 2209 w 2293"/>
              <a:gd name="T1" fmla="*/ 0 h 3267"/>
              <a:gd name="T2" fmla="*/ 83 w 2293"/>
              <a:gd name="T3" fmla="*/ 0 h 3267"/>
              <a:gd name="T4" fmla="*/ 0 w 2293"/>
              <a:gd name="T5" fmla="*/ 83 h 3267"/>
              <a:gd name="T6" fmla="*/ 0 w 2293"/>
              <a:gd name="T7" fmla="*/ 3184 h 3267"/>
              <a:gd name="T8" fmla="*/ 83 w 2293"/>
              <a:gd name="T9" fmla="*/ 3267 h 3267"/>
              <a:gd name="T10" fmla="*/ 2209 w 2293"/>
              <a:gd name="T11" fmla="*/ 3267 h 3267"/>
              <a:gd name="T12" fmla="*/ 2293 w 2293"/>
              <a:gd name="T13" fmla="*/ 3184 h 3267"/>
              <a:gd name="T14" fmla="*/ 2293 w 2293"/>
              <a:gd name="T15" fmla="*/ 83 h 3267"/>
              <a:gd name="T16" fmla="*/ 2209 w 2293"/>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7">
                <a:moveTo>
                  <a:pt x="2209" y="0"/>
                </a:moveTo>
                <a:lnTo>
                  <a:pt x="83" y="0"/>
                </a:lnTo>
                <a:cubicBezTo>
                  <a:pt x="37" y="0"/>
                  <a:pt x="0" y="37"/>
                  <a:pt x="0" y="83"/>
                </a:cubicBezTo>
                <a:lnTo>
                  <a:pt x="0" y="3184"/>
                </a:lnTo>
                <a:cubicBezTo>
                  <a:pt x="0" y="3229"/>
                  <a:pt x="37" y="3267"/>
                  <a:pt x="83" y="3267"/>
                </a:cubicBezTo>
                <a:lnTo>
                  <a:pt x="2209" y="3267"/>
                </a:lnTo>
                <a:cubicBezTo>
                  <a:pt x="2255" y="3267"/>
                  <a:pt x="2293" y="3229"/>
                  <a:pt x="2293" y="3184"/>
                </a:cubicBezTo>
                <a:lnTo>
                  <a:pt x="2293" y="83"/>
                </a:lnTo>
                <a:cubicBezTo>
                  <a:pt x="2293" y="37"/>
                  <a:pt x="2255" y="0"/>
                  <a:pt x="2209" y="0"/>
                </a:cubicBezTo>
                <a:close/>
              </a:path>
            </a:pathLst>
          </a:custGeom>
          <a:blipFill>
            <a:blip r:embed="rId3" cstate="screen">
              <a:extLst>
                <a:ext uri="{28A0092B-C50C-407E-A947-70E740481C1C}">
                  <a14:useLocalDpi xmlns:a14="http://schemas.microsoft.com/office/drawing/2010/main"/>
                </a:ext>
              </a:extLst>
            </a:blip>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46" name="Freeform 12"/>
          <p:cNvSpPr/>
          <p:nvPr/>
        </p:nvSpPr>
        <p:spPr bwMode="auto">
          <a:xfrm>
            <a:off x="6226927" y="2120214"/>
            <a:ext cx="1287785" cy="1838309"/>
          </a:xfrm>
          <a:custGeom>
            <a:avLst/>
            <a:gdLst>
              <a:gd name="T0" fmla="*/ 2209 w 2292"/>
              <a:gd name="T1" fmla="*/ 0 h 3267"/>
              <a:gd name="T2" fmla="*/ 83 w 2292"/>
              <a:gd name="T3" fmla="*/ 0 h 3267"/>
              <a:gd name="T4" fmla="*/ 0 w 2292"/>
              <a:gd name="T5" fmla="*/ 83 h 3267"/>
              <a:gd name="T6" fmla="*/ 0 w 2292"/>
              <a:gd name="T7" fmla="*/ 3184 h 3267"/>
              <a:gd name="T8" fmla="*/ 83 w 2292"/>
              <a:gd name="T9" fmla="*/ 3267 h 3267"/>
              <a:gd name="T10" fmla="*/ 2209 w 2292"/>
              <a:gd name="T11" fmla="*/ 3267 h 3267"/>
              <a:gd name="T12" fmla="*/ 2292 w 2292"/>
              <a:gd name="T13" fmla="*/ 3184 h 3267"/>
              <a:gd name="T14" fmla="*/ 2292 w 2292"/>
              <a:gd name="T15" fmla="*/ 83 h 3267"/>
              <a:gd name="T16" fmla="*/ 2209 w 2292"/>
              <a:gd name="T17" fmla="*/ 0 h 3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7">
                <a:moveTo>
                  <a:pt x="2209" y="0"/>
                </a:moveTo>
                <a:lnTo>
                  <a:pt x="83" y="0"/>
                </a:lnTo>
                <a:cubicBezTo>
                  <a:pt x="37" y="0"/>
                  <a:pt x="0" y="37"/>
                  <a:pt x="0" y="83"/>
                </a:cubicBezTo>
                <a:lnTo>
                  <a:pt x="0" y="3184"/>
                </a:lnTo>
                <a:cubicBezTo>
                  <a:pt x="0" y="3229"/>
                  <a:pt x="37" y="3267"/>
                  <a:pt x="83" y="3267"/>
                </a:cubicBezTo>
                <a:lnTo>
                  <a:pt x="2209" y="3267"/>
                </a:lnTo>
                <a:cubicBezTo>
                  <a:pt x="2255" y="3267"/>
                  <a:pt x="2292" y="3229"/>
                  <a:pt x="2292" y="3184"/>
                </a:cubicBezTo>
                <a:lnTo>
                  <a:pt x="2292" y="83"/>
                </a:lnTo>
                <a:cubicBezTo>
                  <a:pt x="2292" y="37"/>
                  <a:pt x="2255" y="0"/>
                  <a:pt x="2209" y="0"/>
                </a:cubicBezTo>
                <a:close/>
              </a:path>
            </a:pathLst>
          </a:custGeom>
          <a:blipFill>
            <a:blip r:embed="rId4" cstate="screen">
              <a:extLst>
                <a:ext uri="{28A0092B-C50C-407E-A947-70E740481C1C}">
                  <a14:useLocalDpi xmlns:a14="http://schemas.microsoft.com/office/drawing/2010/main"/>
                </a:ext>
              </a:extLst>
            </a:blip>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3" name="Freeform 13"/>
          <p:cNvSpPr/>
          <p:nvPr/>
        </p:nvSpPr>
        <p:spPr bwMode="auto">
          <a:xfrm>
            <a:off x="6226927" y="4027810"/>
            <a:ext cx="1287785" cy="1838309"/>
          </a:xfrm>
          <a:custGeom>
            <a:avLst/>
            <a:gdLst>
              <a:gd name="T0" fmla="*/ 2209 w 2292"/>
              <a:gd name="T1" fmla="*/ 0 h 3266"/>
              <a:gd name="T2" fmla="*/ 83 w 2292"/>
              <a:gd name="T3" fmla="*/ 0 h 3266"/>
              <a:gd name="T4" fmla="*/ 0 w 2292"/>
              <a:gd name="T5" fmla="*/ 83 h 3266"/>
              <a:gd name="T6" fmla="*/ 0 w 2292"/>
              <a:gd name="T7" fmla="*/ 3183 h 3266"/>
              <a:gd name="T8" fmla="*/ 83 w 2292"/>
              <a:gd name="T9" fmla="*/ 3266 h 3266"/>
              <a:gd name="T10" fmla="*/ 2209 w 2292"/>
              <a:gd name="T11" fmla="*/ 3266 h 3266"/>
              <a:gd name="T12" fmla="*/ 2292 w 2292"/>
              <a:gd name="T13" fmla="*/ 3183 h 3266"/>
              <a:gd name="T14" fmla="*/ 2292 w 2292"/>
              <a:gd name="T15" fmla="*/ 83 h 3266"/>
              <a:gd name="T16" fmla="*/ 2209 w 2292"/>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2" h="3266">
                <a:moveTo>
                  <a:pt x="2209" y="0"/>
                </a:moveTo>
                <a:lnTo>
                  <a:pt x="83" y="0"/>
                </a:lnTo>
                <a:cubicBezTo>
                  <a:pt x="37" y="0"/>
                  <a:pt x="0" y="37"/>
                  <a:pt x="0" y="83"/>
                </a:cubicBezTo>
                <a:lnTo>
                  <a:pt x="0" y="3183"/>
                </a:lnTo>
                <a:cubicBezTo>
                  <a:pt x="0" y="3229"/>
                  <a:pt x="37" y="3266"/>
                  <a:pt x="83" y="3266"/>
                </a:cubicBezTo>
                <a:lnTo>
                  <a:pt x="2209" y="3266"/>
                </a:lnTo>
                <a:cubicBezTo>
                  <a:pt x="2255" y="3266"/>
                  <a:pt x="2292" y="3229"/>
                  <a:pt x="2292" y="3183"/>
                </a:cubicBezTo>
                <a:lnTo>
                  <a:pt x="2292" y="83"/>
                </a:lnTo>
                <a:cubicBezTo>
                  <a:pt x="2292" y="37"/>
                  <a:pt x="2255" y="0"/>
                  <a:pt x="2209" y="0"/>
                </a:cubicBezTo>
                <a:close/>
              </a:path>
            </a:pathLst>
          </a:custGeom>
          <a:blipFill>
            <a:blip r:embed="rId5" cstate="screen">
              <a:extLst>
                <a:ext uri="{28A0092B-C50C-407E-A947-70E740481C1C}">
                  <a14:useLocalDpi xmlns:a14="http://schemas.microsoft.com/office/drawing/2010/main"/>
                </a:ext>
              </a:extLst>
            </a:blip>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4" name="Freeform 14"/>
          <p:cNvSpPr/>
          <p:nvPr/>
        </p:nvSpPr>
        <p:spPr bwMode="auto">
          <a:xfrm>
            <a:off x="4864312" y="4027810"/>
            <a:ext cx="1288902" cy="1838309"/>
          </a:xfrm>
          <a:custGeom>
            <a:avLst/>
            <a:gdLst>
              <a:gd name="T0" fmla="*/ 2209 w 2293"/>
              <a:gd name="T1" fmla="*/ 0 h 3266"/>
              <a:gd name="T2" fmla="*/ 83 w 2293"/>
              <a:gd name="T3" fmla="*/ 0 h 3266"/>
              <a:gd name="T4" fmla="*/ 0 w 2293"/>
              <a:gd name="T5" fmla="*/ 83 h 3266"/>
              <a:gd name="T6" fmla="*/ 0 w 2293"/>
              <a:gd name="T7" fmla="*/ 3183 h 3266"/>
              <a:gd name="T8" fmla="*/ 83 w 2293"/>
              <a:gd name="T9" fmla="*/ 3266 h 3266"/>
              <a:gd name="T10" fmla="*/ 2209 w 2293"/>
              <a:gd name="T11" fmla="*/ 3266 h 3266"/>
              <a:gd name="T12" fmla="*/ 2293 w 2293"/>
              <a:gd name="T13" fmla="*/ 3183 h 3266"/>
              <a:gd name="T14" fmla="*/ 2293 w 2293"/>
              <a:gd name="T15" fmla="*/ 83 h 3266"/>
              <a:gd name="T16" fmla="*/ 2209 w 2293"/>
              <a:gd name="T17" fmla="*/ 0 h 3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3" h="3266">
                <a:moveTo>
                  <a:pt x="2209" y="0"/>
                </a:moveTo>
                <a:lnTo>
                  <a:pt x="83" y="0"/>
                </a:lnTo>
                <a:cubicBezTo>
                  <a:pt x="37" y="0"/>
                  <a:pt x="0" y="37"/>
                  <a:pt x="0" y="83"/>
                </a:cubicBezTo>
                <a:lnTo>
                  <a:pt x="0" y="3183"/>
                </a:lnTo>
                <a:cubicBezTo>
                  <a:pt x="0" y="3229"/>
                  <a:pt x="37" y="3266"/>
                  <a:pt x="83" y="3266"/>
                </a:cubicBezTo>
                <a:lnTo>
                  <a:pt x="2209" y="3266"/>
                </a:lnTo>
                <a:cubicBezTo>
                  <a:pt x="2255" y="3266"/>
                  <a:pt x="2293" y="3229"/>
                  <a:pt x="2293" y="3183"/>
                </a:cubicBezTo>
                <a:lnTo>
                  <a:pt x="2293" y="83"/>
                </a:lnTo>
                <a:cubicBezTo>
                  <a:pt x="2293" y="37"/>
                  <a:pt x="2255" y="0"/>
                  <a:pt x="2209" y="0"/>
                </a:cubicBezTo>
                <a:close/>
              </a:path>
            </a:pathLst>
          </a:custGeom>
          <a:blipFill>
            <a:blip r:embed="rId6" cstate="screen">
              <a:extLst>
                <a:ext uri="{28A0092B-C50C-407E-A947-70E740481C1C}">
                  <a14:useLocalDpi xmlns:a14="http://schemas.microsoft.com/office/drawing/2010/main"/>
                </a:ext>
              </a:extLst>
            </a:blip>
            <a:stretch>
              <a:fillRect/>
            </a:stretch>
          </a:blipFill>
          <a:ln>
            <a:noFill/>
          </a:ln>
        </p:spPr>
        <p:txBody>
          <a:bodyPr vert="horz" wrap="square" lIns="121908" tIns="60955" rIns="121908" bIns="60955" numCol="1" anchor="t" anchorCtr="0" compatLnSpc="1"/>
          <a:lstStyle/>
          <a:p>
            <a:pPr defTabSz="1212215" fontAlgn="base">
              <a:spcBef>
                <a:spcPct val="0"/>
              </a:spcBef>
              <a:spcAft>
                <a:spcPct val="0"/>
              </a:spcAft>
            </a:pPr>
            <a:endParaRPr lang="zh-CN" altLang="en-US" sz="2385">
              <a:solidFill>
                <a:srgbClr val="6C6C6C"/>
              </a:solidFill>
              <a:ea typeface="宋体" panose="02010600030101010101" pitchFamily="2" charset="-122"/>
            </a:endParaRPr>
          </a:p>
        </p:txBody>
      </p:sp>
      <p:sp>
        <p:nvSpPr>
          <p:cNvPr id="55" name="文本框 54"/>
          <p:cNvSpPr txBox="1"/>
          <p:nvPr/>
        </p:nvSpPr>
        <p:spPr>
          <a:xfrm>
            <a:off x="717793" y="2026100"/>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699881" y="3521414"/>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文本框 56"/>
          <p:cNvSpPr txBox="1"/>
          <p:nvPr/>
        </p:nvSpPr>
        <p:spPr>
          <a:xfrm>
            <a:off x="690860" y="501993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9006205" y="2078483"/>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8994934" y="3575114"/>
            <a:ext cx="2698175" cy="1446550"/>
          </a:xfrm>
          <a:prstGeom prst="rect">
            <a:avLst/>
          </a:prstGeom>
          <a:noFill/>
          <a:effectLst/>
        </p:spPr>
        <p:txBody>
          <a:bodyPr wrap="none" rtlCol="0">
            <a:spAutoFit/>
          </a:bodyPr>
          <a:lstStyle/>
          <a:p>
            <a:r>
              <a:rPr lang="zh-CN" altLang="en-US"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8979272" y="5072317"/>
            <a:ext cx="2698175" cy="1446550"/>
          </a:xfrm>
          <a:prstGeom prst="rect">
            <a:avLst/>
          </a:prstGeom>
          <a:noFill/>
          <a:effectLst/>
        </p:spPr>
        <p:txBody>
          <a:bodyPr wrap="none" rtlCol="0">
            <a:spAutoFit/>
          </a:bodyPr>
          <a:lstStyle/>
          <a:p>
            <a:r>
              <a:rPr lang="zh-CN" altLang="en-US"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rPr>
              <a:t>单击此处输入标题</a:t>
            </a:r>
            <a:endParaRPr lang="en-US" altLang="zh-CN" sz="2400" dirty="0">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4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4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par>
                          <p:cTn id="24" fill="hold">
                            <p:stCondLst>
                              <p:cond delay="1000"/>
                            </p:stCondLst>
                            <p:childTnLst>
                              <p:par>
                                <p:cTn id="25" presetID="2" presetClass="entr" presetSubtype="9" decel="4400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1000" fill="hold"/>
                                        <p:tgtEl>
                                          <p:spTgt spid="45"/>
                                        </p:tgtEl>
                                        <p:attrNameLst>
                                          <p:attrName>ppt_x</p:attrName>
                                        </p:attrNameLst>
                                      </p:cBhvr>
                                      <p:tavLst>
                                        <p:tav tm="0">
                                          <p:val>
                                            <p:strVal val="0-#ppt_w/2"/>
                                          </p:val>
                                        </p:tav>
                                        <p:tav tm="100000">
                                          <p:val>
                                            <p:strVal val="#ppt_x"/>
                                          </p:val>
                                        </p:tav>
                                      </p:tavLst>
                                    </p:anim>
                                    <p:anim calcmode="lin" valueType="num">
                                      <p:cBhvr additive="base">
                                        <p:cTn id="28" dur="1000" fill="hold"/>
                                        <p:tgtEl>
                                          <p:spTgt spid="45"/>
                                        </p:tgtEl>
                                        <p:attrNameLst>
                                          <p:attrName>ppt_y</p:attrName>
                                        </p:attrNameLst>
                                      </p:cBhvr>
                                      <p:tavLst>
                                        <p:tav tm="0">
                                          <p:val>
                                            <p:strVal val="0-#ppt_h/2"/>
                                          </p:val>
                                        </p:tav>
                                        <p:tav tm="100000">
                                          <p:val>
                                            <p:strVal val="#ppt_y"/>
                                          </p:val>
                                        </p:tav>
                                      </p:tavLst>
                                    </p:anim>
                                  </p:childTnLst>
                                </p:cTn>
                              </p:par>
                              <p:par>
                                <p:cTn id="29" presetID="2" presetClass="entr" presetSubtype="3" decel="4400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1000" fill="hold"/>
                                        <p:tgtEl>
                                          <p:spTgt spid="46"/>
                                        </p:tgtEl>
                                        <p:attrNameLst>
                                          <p:attrName>ppt_x</p:attrName>
                                        </p:attrNameLst>
                                      </p:cBhvr>
                                      <p:tavLst>
                                        <p:tav tm="0">
                                          <p:val>
                                            <p:strVal val="1+#ppt_w/2"/>
                                          </p:val>
                                        </p:tav>
                                        <p:tav tm="100000">
                                          <p:val>
                                            <p:strVal val="#ppt_x"/>
                                          </p:val>
                                        </p:tav>
                                      </p:tavLst>
                                    </p:anim>
                                    <p:anim calcmode="lin" valueType="num">
                                      <p:cBhvr additive="base">
                                        <p:cTn id="32" dur="1000" fill="hold"/>
                                        <p:tgtEl>
                                          <p:spTgt spid="46"/>
                                        </p:tgtEl>
                                        <p:attrNameLst>
                                          <p:attrName>ppt_y</p:attrName>
                                        </p:attrNameLst>
                                      </p:cBhvr>
                                      <p:tavLst>
                                        <p:tav tm="0">
                                          <p:val>
                                            <p:strVal val="0-#ppt_h/2"/>
                                          </p:val>
                                        </p:tav>
                                        <p:tav tm="100000">
                                          <p:val>
                                            <p:strVal val="#ppt_y"/>
                                          </p:val>
                                        </p:tav>
                                      </p:tavLst>
                                    </p:anim>
                                  </p:childTnLst>
                                </p:cTn>
                              </p:par>
                              <p:par>
                                <p:cTn id="33" presetID="2" presetClass="entr" presetSubtype="12" decel="4400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1000" fill="hold"/>
                                        <p:tgtEl>
                                          <p:spTgt spid="54"/>
                                        </p:tgtEl>
                                        <p:attrNameLst>
                                          <p:attrName>ppt_x</p:attrName>
                                        </p:attrNameLst>
                                      </p:cBhvr>
                                      <p:tavLst>
                                        <p:tav tm="0">
                                          <p:val>
                                            <p:strVal val="0-#ppt_w/2"/>
                                          </p:val>
                                        </p:tav>
                                        <p:tav tm="100000">
                                          <p:val>
                                            <p:strVal val="#ppt_x"/>
                                          </p:val>
                                        </p:tav>
                                      </p:tavLst>
                                    </p:anim>
                                    <p:anim calcmode="lin" valueType="num">
                                      <p:cBhvr additive="base">
                                        <p:cTn id="36" dur="10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6" decel="4400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 calcmode="lin" valueType="num">
                                      <p:cBhvr additive="base">
                                        <p:cTn id="39" dur="1000" fill="hold"/>
                                        <p:tgtEl>
                                          <p:spTgt spid="53"/>
                                        </p:tgtEl>
                                        <p:attrNameLst>
                                          <p:attrName>ppt_x</p:attrName>
                                        </p:attrNameLst>
                                      </p:cBhvr>
                                      <p:tavLst>
                                        <p:tav tm="0">
                                          <p:val>
                                            <p:strVal val="1+#ppt_w/2"/>
                                          </p:val>
                                        </p:tav>
                                        <p:tav tm="100000">
                                          <p:val>
                                            <p:strVal val="#ppt_x"/>
                                          </p:val>
                                        </p:tav>
                                      </p:tavLst>
                                    </p:anim>
                                    <p:anim calcmode="lin" valueType="num">
                                      <p:cBhvr additive="base">
                                        <p:cTn id="40" dur="1000" fill="hold"/>
                                        <p:tgtEl>
                                          <p:spTgt spid="53"/>
                                        </p:tgtEl>
                                        <p:attrNameLst>
                                          <p:attrName>ppt_y</p:attrName>
                                        </p:attrNameLst>
                                      </p:cBhvr>
                                      <p:tavLst>
                                        <p:tav tm="0">
                                          <p:val>
                                            <p:strVal val="1+#ppt_h/2"/>
                                          </p:val>
                                        </p:tav>
                                        <p:tav tm="100000">
                                          <p:val>
                                            <p:strVal val="#ppt_y"/>
                                          </p:val>
                                        </p:tav>
                                      </p:tavLst>
                                    </p:anim>
                                  </p:childTnLst>
                                </p:cTn>
                              </p:par>
                            </p:childTnLst>
                          </p:cTn>
                        </p:par>
                        <p:par>
                          <p:cTn id="41" fill="hold">
                            <p:stCondLst>
                              <p:cond delay="2000"/>
                            </p:stCondLst>
                            <p:childTnLst>
                              <p:par>
                                <p:cTn id="42" presetID="2" presetClass="entr" presetSubtype="8" decel="44000"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1000" fill="hold"/>
                                        <p:tgtEl>
                                          <p:spTgt spid="9"/>
                                        </p:tgtEl>
                                        <p:attrNameLst>
                                          <p:attrName>ppt_x</p:attrName>
                                        </p:attrNameLst>
                                      </p:cBhvr>
                                      <p:tavLst>
                                        <p:tav tm="0">
                                          <p:val>
                                            <p:strVal val="0-#ppt_w/2"/>
                                          </p:val>
                                        </p:tav>
                                        <p:tav tm="100000">
                                          <p:val>
                                            <p:strVal val="#ppt_x"/>
                                          </p:val>
                                        </p:tav>
                                      </p:tavLst>
                                    </p:anim>
                                    <p:anim calcmode="lin" valueType="num">
                                      <p:cBhvr additive="base">
                                        <p:cTn id="45" dur="1000" fill="hold"/>
                                        <p:tgtEl>
                                          <p:spTgt spid="9"/>
                                        </p:tgtEl>
                                        <p:attrNameLst>
                                          <p:attrName>ppt_y</p:attrName>
                                        </p:attrNameLst>
                                      </p:cBhvr>
                                      <p:tavLst>
                                        <p:tav tm="0">
                                          <p:val>
                                            <p:strVal val="#ppt_y"/>
                                          </p:val>
                                        </p:tav>
                                        <p:tav tm="100000">
                                          <p:val>
                                            <p:strVal val="#ppt_y"/>
                                          </p:val>
                                        </p:tav>
                                      </p:tavLst>
                                    </p:anim>
                                  </p:childTnLst>
                                </p:cTn>
                              </p:par>
                              <p:par>
                                <p:cTn id="46" presetID="2" presetClass="entr" presetSubtype="8" decel="44000" fill="hold" nodeType="withEffect">
                                  <p:stCondLst>
                                    <p:cond delay="25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0" fill="hold"/>
                                        <p:tgtEl>
                                          <p:spTgt spid="15"/>
                                        </p:tgtEl>
                                        <p:attrNameLst>
                                          <p:attrName>ppt_x</p:attrName>
                                        </p:attrNameLst>
                                      </p:cBhvr>
                                      <p:tavLst>
                                        <p:tav tm="0">
                                          <p:val>
                                            <p:strVal val="0-#ppt_w/2"/>
                                          </p:val>
                                        </p:tav>
                                        <p:tav tm="100000">
                                          <p:val>
                                            <p:strVal val="#ppt_x"/>
                                          </p:val>
                                        </p:tav>
                                      </p:tavLst>
                                    </p:anim>
                                    <p:anim calcmode="lin" valueType="num">
                                      <p:cBhvr additive="base">
                                        <p:cTn id="49" dur="10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8" decel="44000" fill="hold" nodeType="withEffect">
                                  <p:stCondLst>
                                    <p:cond delay="50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1000" fill="hold"/>
                                        <p:tgtEl>
                                          <p:spTgt spid="21"/>
                                        </p:tgtEl>
                                        <p:attrNameLst>
                                          <p:attrName>ppt_x</p:attrName>
                                        </p:attrNameLst>
                                      </p:cBhvr>
                                      <p:tavLst>
                                        <p:tav tm="0">
                                          <p:val>
                                            <p:strVal val="0-#ppt_w/2"/>
                                          </p:val>
                                        </p:tav>
                                        <p:tav tm="100000">
                                          <p:val>
                                            <p:strVal val="#ppt_x"/>
                                          </p:val>
                                        </p:tav>
                                      </p:tavLst>
                                    </p:anim>
                                    <p:anim calcmode="lin" valueType="num">
                                      <p:cBhvr additive="base">
                                        <p:cTn id="53" dur="1000" fill="hold"/>
                                        <p:tgtEl>
                                          <p:spTgt spid="21"/>
                                        </p:tgtEl>
                                        <p:attrNameLst>
                                          <p:attrName>ppt_y</p:attrName>
                                        </p:attrNameLst>
                                      </p:cBhvr>
                                      <p:tavLst>
                                        <p:tav tm="0">
                                          <p:val>
                                            <p:strVal val="#ppt_y"/>
                                          </p:val>
                                        </p:tav>
                                        <p:tav tm="100000">
                                          <p:val>
                                            <p:strVal val="#ppt_y"/>
                                          </p:val>
                                        </p:tav>
                                      </p:tavLst>
                                    </p:anim>
                                  </p:childTnLst>
                                </p:cTn>
                              </p:par>
                              <p:par>
                                <p:cTn id="54" presetID="2" presetClass="entr" presetSubtype="2" decel="44000" fill="hold" nodeType="withEffect">
                                  <p:stCondLst>
                                    <p:cond delay="750"/>
                                  </p:stCondLst>
                                  <p:childTnLst>
                                    <p:set>
                                      <p:cBhvr>
                                        <p:cTn id="55" dur="1" fill="hold">
                                          <p:stCondLst>
                                            <p:cond delay="0"/>
                                          </p:stCondLst>
                                        </p:cTn>
                                        <p:tgtEl>
                                          <p:spTgt spid="39"/>
                                        </p:tgtEl>
                                        <p:attrNameLst>
                                          <p:attrName>style.visibility</p:attrName>
                                        </p:attrNameLst>
                                      </p:cBhvr>
                                      <p:to>
                                        <p:strVal val="visible"/>
                                      </p:to>
                                    </p:set>
                                    <p:anim calcmode="lin" valueType="num">
                                      <p:cBhvr additive="base">
                                        <p:cTn id="56" dur="1000" fill="hold"/>
                                        <p:tgtEl>
                                          <p:spTgt spid="39"/>
                                        </p:tgtEl>
                                        <p:attrNameLst>
                                          <p:attrName>ppt_x</p:attrName>
                                        </p:attrNameLst>
                                      </p:cBhvr>
                                      <p:tavLst>
                                        <p:tav tm="0">
                                          <p:val>
                                            <p:strVal val="1+#ppt_w/2"/>
                                          </p:val>
                                        </p:tav>
                                        <p:tav tm="100000">
                                          <p:val>
                                            <p:strVal val="#ppt_x"/>
                                          </p:val>
                                        </p:tav>
                                      </p:tavLst>
                                    </p:anim>
                                    <p:anim calcmode="lin" valueType="num">
                                      <p:cBhvr additive="base">
                                        <p:cTn id="57" dur="1000" fill="hold"/>
                                        <p:tgtEl>
                                          <p:spTgt spid="39"/>
                                        </p:tgtEl>
                                        <p:attrNameLst>
                                          <p:attrName>ppt_y</p:attrName>
                                        </p:attrNameLst>
                                      </p:cBhvr>
                                      <p:tavLst>
                                        <p:tav tm="0">
                                          <p:val>
                                            <p:strVal val="#ppt_y"/>
                                          </p:val>
                                        </p:tav>
                                        <p:tav tm="100000">
                                          <p:val>
                                            <p:strVal val="#ppt_y"/>
                                          </p:val>
                                        </p:tav>
                                      </p:tavLst>
                                    </p:anim>
                                  </p:childTnLst>
                                </p:cTn>
                              </p:par>
                              <p:par>
                                <p:cTn id="58" presetID="2" presetClass="entr" presetSubtype="2" decel="44000" fill="hold" nodeType="withEffect">
                                  <p:stCondLst>
                                    <p:cond delay="1000"/>
                                  </p:stCondLst>
                                  <p:childTnLst>
                                    <p:set>
                                      <p:cBhvr>
                                        <p:cTn id="59" dur="1" fill="hold">
                                          <p:stCondLst>
                                            <p:cond delay="0"/>
                                          </p:stCondLst>
                                        </p:cTn>
                                        <p:tgtEl>
                                          <p:spTgt spid="33"/>
                                        </p:tgtEl>
                                        <p:attrNameLst>
                                          <p:attrName>style.visibility</p:attrName>
                                        </p:attrNameLst>
                                      </p:cBhvr>
                                      <p:to>
                                        <p:strVal val="visible"/>
                                      </p:to>
                                    </p:set>
                                    <p:anim calcmode="lin" valueType="num">
                                      <p:cBhvr additive="base">
                                        <p:cTn id="60" dur="1000" fill="hold"/>
                                        <p:tgtEl>
                                          <p:spTgt spid="33"/>
                                        </p:tgtEl>
                                        <p:attrNameLst>
                                          <p:attrName>ppt_x</p:attrName>
                                        </p:attrNameLst>
                                      </p:cBhvr>
                                      <p:tavLst>
                                        <p:tav tm="0">
                                          <p:val>
                                            <p:strVal val="1+#ppt_w/2"/>
                                          </p:val>
                                        </p:tav>
                                        <p:tav tm="100000">
                                          <p:val>
                                            <p:strVal val="#ppt_x"/>
                                          </p:val>
                                        </p:tav>
                                      </p:tavLst>
                                    </p:anim>
                                    <p:anim calcmode="lin" valueType="num">
                                      <p:cBhvr additive="base">
                                        <p:cTn id="61" dur="1000" fill="hold"/>
                                        <p:tgtEl>
                                          <p:spTgt spid="33"/>
                                        </p:tgtEl>
                                        <p:attrNameLst>
                                          <p:attrName>ppt_y</p:attrName>
                                        </p:attrNameLst>
                                      </p:cBhvr>
                                      <p:tavLst>
                                        <p:tav tm="0">
                                          <p:val>
                                            <p:strVal val="#ppt_y"/>
                                          </p:val>
                                        </p:tav>
                                        <p:tav tm="100000">
                                          <p:val>
                                            <p:strVal val="#ppt_y"/>
                                          </p:val>
                                        </p:tav>
                                      </p:tavLst>
                                    </p:anim>
                                  </p:childTnLst>
                                </p:cTn>
                              </p:par>
                              <p:par>
                                <p:cTn id="62" presetID="2" presetClass="entr" presetSubtype="2" decel="44000" fill="hold" nodeType="withEffect">
                                  <p:stCondLst>
                                    <p:cond delay="1250"/>
                                  </p:stCondLst>
                                  <p:childTnLst>
                                    <p:set>
                                      <p:cBhvr>
                                        <p:cTn id="63" dur="1" fill="hold">
                                          <p:stCondLst>
                                            <p:cond delay="0"/>
                                          </p:stCondLst>
                                        </p:cTn>
                                        <p:tgtEl>
                                          <p:spTgt spid="27"/>
                                        </p:tgtEl>
                                        <p:attrNameLst>
                                          <p:attrName>style.visibility</p:attrName>
                                        </p:attrNameLst>
                                      </p:cBhvr>
                                      <p:to>
                                        <p:strVal val="visible"/>
                                      </p:to>
                                    </p:set>
                                    <p:anim calcmode="lin" valueType="num">
                                      <p:cBhvr additive="base">
                                        <p:cTn id="64" dur="1000" fill="hold"/>
                                        <p:tgtEl>
                                          <p:spTgt spid="27"/>
                                        </p:tgtEl>
                                        <p:attrNameLst>
                                          <p:attrName>ppt_x</p:attrName>
                                        </p:attrNameLst>
                                      </p:cBhvr>
                                      <p:tavLst>
                                        <p:tav tm="0">
                                          <p:val>
                                            <p:strVal val="1+#ppt_w/2"/>
                                          </p:val>
                                        </p:tav>
                                        <p:tav tm="100000">
                                          <p:val>
                                            <p:strVal val="#ppt_x"/>
                                          </p:val>
                                        </p:tav>
                                      </p:tavLst>
                                    </p:anim>
                                    <p:anim calcmode="lin" valueType="num">
                                      <p:cBhvr additive="base">
                                        <p:cTn id="65" dur="1000" fill="hold"/>
                                        <p:tgtEl>
                                          <p:spTgt spid="27"/>
                                        </p:tgtEl>
                                        <p:attrNameLst>
                                          <p:attrName>ppt_y</p:attrName>
                                        </p:attrNameLst>
                                      </p:cBhvr>
                                      <p:tavLst>
                                        <p:tav tm="0">
                                          <p:val>
                                            <p:strVal val="#ppt_y"/>
                                          </p:val>
                                        </p:tav>
                                        <p:tav tm="100000">
                                          <p:val>
                                            <p:strVal val="#ppt_y"/>
                                          </p:val>
                                        </p:tav>
                                      </p:tavLst>
                                    </p:anim>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500"/>
                                        <p:tgtEl>
                                          <p:spTgt spid="55"/>
                                        </p:tgtEl>
                                      </p:cBhvr>
                                    </p:animEffect>
                                  </p:childTnLst>
                                </p:cTn>
                              </p:par>
                              <p:par>
                                <p:cTn id="70" presetID="10" presetClass="entr" presetSubtype="0" fill="hold" grpId="0" nodeType="withEffect">
                                  <p:stCondLst>
                                    <p:cond delay="250"/>
                                  </p:stCondLst>
                                  <p:childTnLst>
                                    <p:set>
                                      <p:cBhvr>
                                        <p:cTn id="71" dur="1" fill="hold">
                                          <p:stCondLst>
                                            <p:cond delay="0"/>
                                          </p:stCondLst>
                                        </p:cTn>
                                        <p:tgtEl>
                                          <p:spTgt spid="56"/>
                                        </p:tgtEl>
                                        <p:attrNameLst>
                                          <p:attrName>style.visibility</p:attrName>
                                        </p:attrNameLst>
                                      </p:cBhvr>
                                      <p:to>
                                        <p:strVal val="visible"/>
                                      </p:to>
                                    </p:set>
                                    <p:animEffect transition="in" filter="fade">
                                      <p:cBhvr>
                                        <p:cTn id="72" dur="500"/>
                                        <p:tgtEl>
                                          <p:spTgt spid="56"/>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57"/>
                                        </p:tgtEl>
                                        <p:attrNameLst>
                                          <p:attrName>style.visibility</p:attrName>
                                        </p:attrNameLst>
                                      </p:cBhvr>
                                      <p:to>
                                        <p:strVal val="visible"/>
                                      </p:to>
                                    </p:set>
                                    <p:animEffect transition="in" filter="fade">
                                      <p:cBhvr>
                                        <p:cTn id="75" dur="500"/>
                                        <p:tgtEl>
                                          <p:spTgt spid="57"/>
                                        </p:tgtEl>
                                      </p:cBhvr>
                                    </p:animEffect>
                                  </p:childTnLst>
                                </p:cTn>
                              </p:par>
                              <p:par>
                                <p:cTn id="76" presetID="10" presetClass="entr" presetSubtype="0" fill="hold" grpId="0" nodeType="withEffect">
                                  <p:stCondLst>
                                    <p:cond delay="75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0" presetClass="entr" presetSubtype="0" fill="hold" grpId="0" nodeType="withEffect">
                                  <p:stCondLst>
                                    <p:cond delay="1000"/>
                                  </p:stCondLst>
                                  <p:childTnLst>
                                    <p:set>
                                      <p:cBhvr>
                                        <p:cTn id="80" dur="1" fill="hold">
                                          <p:stCondLst>
                                            <p:cond delay="0"/>
                                          </p:stCondLst>
                                        </p:cTn>
                                        <p:tgtEl>
                                          <p:spTgt spid="59"/>
                                        </p:tgtEl>
                                        <p:attrNameLst>
                                          <p:attrName>style.visibility</p:attrName>
                                        </p:attrNameLst>
                                      </p:cBhvr>
                                      <p:to>
                                        <p:strVal val="visible"/>
                                      </p:to>
                                    </p:set>
                                    <p:animEffect transition="in" filter="fade">
                                      <p:cBhvr>
                                        <p:cTn id="81" dur="500"/>
                                        <p:tgtEl>
                                          <p:spTgt spid="59"/>
                                        </p:tgtEl>
                                      </p:cBhvr>
                                    </p:animEffect>
                                  </p:childTnLst>
                                </p:cTn>
                              </p:par>
                              <p:par>
                                <p:cTn id="82" presetID="10" presetClass="entr" presetSubtype="0" fill="hold" grpId="0" nodeType="withEffect">
                                  <p:stCondLst>
                                    <p:cond delay="1250"/>
                                  </p:stCondLst>
                                  <p:childTnLst>
                                    <p:set>
                                      <p:cBhvr>
                                        <p:cTn id="83" dur="1" fill="hold">
                                          <p:stCondLst>
                                            <p:cond delay="0"/>
                                          </p:stCondLst>
                                        </p:cTn>
                                        <p:tgtEl>
                                          <p:spTgt spid="60"/>
                                        </p:tgtEl>
                                        <p:attrNameLst>
                                          <p:attrName>style.visibility</p:attrName>
                                        </p:attrNameLst>
                                      </p:cBhvr>
                                      <p:to>
                                        <p:strVal val="visible"/>
                                      </p:to>
                                    </p:set>
                                    <p:animEffect transition="in" filter="fade">
                                      <p:cBhvr>
                                        <p:cTn id="8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45" grpId="0" bldLvl="0" animBg="1"/>
      <p:bldP spid="46" grpId="0" bldLvl="0" animBg="1"/>
      <p:bldP spid="53" grpId="0" bldLvl="0" animBg="1"/>
      <p:bldP spid="54" grpId="0" bldLvl="0" animBg="1"/>
      <p:bldP spid="55" grpId="0"/>
      <p:bldP spid="56" grpId="0"/>
      <p:bldP spid="57" grpId="0"/>
      <p:bldP spid="58" grpId="0"/>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p:cNvSpPr/>
          <p:nvPr/>
        </p:nvSpPr>
        <p:spPr>
          <a:xfrm flipH="1">
            <a:off x="1924517" y="-834830"/>
            <a:ext cx="721702" cy="721801"/>
          </a:xfrm>
          <a:prstGeom prst="ellipse">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sp>
        <p:nvSpPr>
          <p:cNvPr id="48" name="椭圆 47"/>
          <p:cNvSpPr/>
          <p:nvPr/>
        </p:nvSpPr>
        <p:spPr>
          <a:xfrm flipH="1">
            <a:off x="982454" y="-834830"/>
            <a:ext cx="696191" cy="696283"/>
          </a:xfrm>
          <a:prstGeom prst="ellipse">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a:no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24" tIns="45713" rIns="91424" bIns="45713" numCol="1" anchor="t" anchorCtr="0" compatLnSpc="1"/>
          <a:lstStyle/>
          <a:p>
            <a:endParaRPr lang="zh-CN" altLang="en-US" sz="2400" kern="0">
              <a:solidFill>
                <a:prstClr val="black"/>
              </a:solidFill>
            </a:endParaRPr>
          </a:p>
        </p:txBody>
      </p:sp>
      <p:cxnSp>
        <p:nvCxnSpPr>
          <p:cNvPr id="49" name="直接连接符 48"/>
          <p:cNvCxnSpPr/>
          <p:nvPr/>
        </p:nvCxnSpPr>
        <p:spPr>
          <a:xfrm>
            <a:off x="0" y="957203"/>
            <a:ext cx="10896533" cy="0"/>
          </a:xfrm>
          <a:prstGeom prst="line">
            <a:avLst/>
          </a:prstGeom>
          <a:ln w="952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431371" y="504908"/>
            <a:ext cx="192021" cy="192021"/>
          </a:xfrm>
          <a:prstGeom prst="ellipse">
            <a:avLst/>
          </a:pr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279400" dist="1905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400">
              <a:solidFill>
                <a:srgbClr val="C00000"/>
              </a:solidFill>
            </a:endParaRPr>
          </a:p>
        </p:txBody>
      </p:sp>
      <p:sp>
        <p:nvSpPr>
          <p:cNvPr id="51" name="KSO_Shape"/>
          <p:cNvSpPr/>
          <p:nvPr/>
        </p:nvSpPr>
        <p:spPr bwMode="auto">
          <a:xfrm>
            <a:off x="10992544" y="420271"/>
            <a:ext cx="292789" cy="537255"/>
          </a:xfrm>
          <a:custGeom>
            <a:avLst/>
            <a:gdLst>
              <a:gd name="T0" fmla="*/ 982546 w 2361"/>
              <a:gd name="T1" fmla="*/ 83198 h 4328"/>
              <a:gd name="T2" fmla="*/ 914296 w 2361"/>
              <a:gd name="T3" fmla="*/ 41599 h 4328"/>
              <a:gd name="T4" fmla="*/ 684994 w 2361"/>
              <a:gd name="T5" fmla="*/ 256249 h 4328"/>
              <a:gd name="T6" fmla="*/ 620490 w 2361"/>
              <a:gd name="T7" fmla="*/ 383125 h 4328"/>
              <a:gd name="T8" fmla="*/ 579706 w 2361"/>
              <a:gd name="T9" fmla="*/ 479218 h 4328"/>
              <a:gd name="T10" fmla="*/ 56597 w 2361"/>
              <a:gd name="T11" fmla="*/ 1501301 h 4328"/>
              <a:gd name="T12" fmla="*/ 32876 w 2361"/>
              <a:gd name="T13" fmla="*/ 1601555 h 4328"/>
              <a:gd name="T14" fmla="*/ 20392 w 2361"/>
              <a:gd name="T15" fmla="*/ 1676017 h 4328"/>
              <a:gd name="T16" fmla="*/ 0 w 2361"/>
              <a:gd name="T17" fmla="*/ 1792493 h 4328"/>
              <a:gd name="T18" fmla="*/ 7907 w 2361"/>
              <a:gd name="T19" fmla="*/ 1800397 h 4328"/>
              <a:gd name="T20" fmla="*/ 58262 w 2361"/>
              <a:gd name="T21" fmla="*/ 1700976 h 4328"/>
              <a:gd name="T22" fmla="*/ 120685 w 2361"/>
              <a:gd name="T23" fmla="*/ 1654801 h 4328"/>
              <a:gd name="T24" fmla="*/ 191848 w 2361"/>
              <a:gd name="T25" fmla="*/ 1569524 h 4328"/>
              <a:gd name="T26" fmla="*/ 727026 w 2361"/>
              <a:gd name="T27" fmla="*/ 582799 h 4328"/>
              <a:gd name="T28" fmla="*/ 747417 w 2361"/>
              <a:gd name="T29" fmla="*/ 563248 h 4328"/>
              <a:gd name="T30" fmla="*/ 936353 w 2361"/>
              <a:gd name="T31" fmla="*/ 195930 h 4328"/>
              <a:gd name="T32" fmla="*/ 799853 w 2361"/>
              <a:gd name="T33" fmla="*/ 475475 h 4328"/>
              <a:gd name="T34" fmla="*/ 802350 w 2361"/>
              <a:gd name="T35" fmla="*/ 501266 h 4328"/>
              <a:gd name="T36" fmla="*/ 980049 w 2361"/>
              <a:gd name="T37" fmla="*/ 158907 h 4328"/>
              <a:gd name="T38" fmla="*/ 963819 w 2361"/>
              <a:gd name="T39" fmla="*/ 141852 h 4328"/>
              <a:gd name="T40" fmla="*/ 982546 w 2361"/>
              <a:gd name="T41" fmla="*/ 104829 h 4328"/>
              <a:gd name="T42" fmla="*/ 210159 w 2361"/>
              <a:gd name="T43" fmla="*/ 1549140 h 4328"/>
              <a:gd name="T44" fmla="*/ 84896 w 2361"/>
              <a:gd name="T45" fmla="*/ 1493398 h 4328"/>
              <a:gd name="T46" fmla="*/ 412827 w 2361"/>
              <a:gd name="T47" fmla="*/ 849032 h 4328"/>
              <a:gd name="T48" fmla="*/ 598017 w 2361"/>
              <a:gd name="T49" fmla="*/ 488786 h 4328"/>
              <a:gd name="T50" fmla="*/ 627564 w 2361"/>
              <a:gd name="T51" fmla="*/ 503762 h 4328"/>
              <a:gd name="T52" fmla="*/ 720783 w 2361"/>
              <a:gd name="T53" fmla="*/ 552848 h 4328"/>
              <a:gd name="T54" fmla="*/ 741175 w 2361"/>
              <a:gd name="T55" fmla="*/ 530385 h 4328"/>
              <a:gd name="T56" fmla="*/ 733268 w 2361"/>
              <a:gd name="T57" fmla="*/ 532465 h 4328"/>
              <a:gd name="T58" fmla="*/ 601763 w 2361"/>
              <a:gd name="T59" fmla="*/ 465075 h 4328"/>
              <a:gd name="T60" fmla="*/ 829816 w 2361"/>
              <a:gd name="T61" fmla="*/ 25791 h 4328"/>
              <a:gd name="T62" fmla="*/ 962154 w 2361"/>
              <a:gd name="T63" fmla="*/ 99421 h 43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361" h="4328">
                <a:moveTo>
                  <a:pt x="2361" y="252"/>
                </a:moveTo>
                <a:cubicBezTo>
                  <a:pt x="2361" y="200"/>
                  <a:pt x="2361" y="200"/>
                  <a:pt x="2361" y="200"/>
                </a:cubicBezTo>
                <a:cubicBezTo>
                  <a:pt x="2293" y="156"/>
                  <a:pt x="2293" y="156"/>
                  <a:pt x="2293" y="156"/>
                </a:cubicBezTo>
                <a:cubicBezTo>
                  <a:pt x="2197" y="100"/>
                  <a:pt x="2197" y="100"/>
                  <a:pt x="2197" y="100"/>
                </a:cubicBezTo>
                <a:cubicBezTo>
                  <a:pt x="2103" y="55"/>
                  <a:pt x="2024" y="21"/>
                  <a:pt x="1960" y="0"/>
                </a:cubicBezTo>
                <a:cubicBezTo>
                  <a:pt x="1646" y="616"/>
                  <a:pt x="1646" y="616"/>
                  <a:pt x="1646" y="616"/>
                </a:cubicBezTo>
                <a:cubicBezTo>
                  <a:pt x="1621" y="661"/>
                  <a:pt x="1621" y="661"/>
                  <a:pt x="1621" y="661"/>
                </a:cubicBezTo>
                <a:cubicBezTo>
                  <a:pt x="1491" y="921"/>
                  <a:pt x="1491" y="921"/>
                  <a:pt x="1491" y="921"/>
                </a:cubicBezTo>
                <a:cubicBezTo>
                  <a:pt x="1375" y="1143"/>
                  <a:pt x="1375" y="1143"/>
                  <a:pt x="1375" y="1143"/>
                </a:cubicBezTo>
                <a:cubicBezTo>
                  <a:pt x="1393" y="1152"/>
                  <a:pt x="1393" y="1152"/>
                  <a:pt x="1393" y="1152"/>
                </a:cubicBezTo>
                <a:cubicBezTo>
                  <a:pt x="1375" y="1186"/>
                  <a:pt x="1375" y="1186"/>
                  <a:pt x="1375" y="1186"/>
                </a:cubicBezTo>
                <a:cubicBezTo>
                  <a:pt x="136" y="3609"/>
                  <a:pt x="136" y="3609"/>
                  <a:pt x="136" y="3609"/>
                </a:cubicBezTo>
                <a:cubicBezTo>
                  <a:pt x="187" y="3632"/>
                  <a:pt x="187" y="3632"/>
                  <a:pt x="187" y="3632"/>
                </a:cubicBezTo>
                <a:cubicBezTo>
                  <a:pt x="79" y="3850"/>
                  <a:pt x="79" y="3850"/>
                  <a:pt x="79" y="3850"/>
                </a:cubicBezTo>
                <a:cubicBezTo>
                  <a:pt x="121" y="3886"/>
                  <a:pt x="121" y="3886"/>
                  <a:pt x="121" y="3886"/>
                </a:cubicBezTo>
                <a:cubicBezTo>
                  <a:pt x="49" y="4029"/>
                  <a:pt x="49" y="4029"/>
                  <a:pt x="49" y="4029"/>
                </a:cubicBezTo>
                <a:cubicBezTo>
                  <a:pt x="115" y="4078"/>
                  <a:pt x="115" y="4078"/>
                  <a:pt x="115" y="4078"/>
                </a:cubicBezTo>
                <a:cubicBezTo>
                  <a:pt x="0" y="4309"/>
                  <a:pt x="0" y="4309"/>
                  <a:pt x="0" y="4309"/>
                </a:cubicBezTo>
                <a:cubicBezTo>
                  <a:pt x="0" y="4309"/>
                  <a:pt x="0" y="4309"/>
                  <a:pt x="0" y="4309"/>
                </a:cubicBezTo>
                <a:cubicBezTo>
                  <a:pt x="19" y="4328"/>
                  <a:pt x="19" y="4328"/>
                  <a:pt x="19" y="4328"/>
                </a:cubicBezTo>
                <a:cubicBezTo>
                  <a:pt x="25" y="4321"/>
                  <a:pt x="25" y="4321"/>
                  <a:pt x="25" y="4321"/>
                </a:cubicBezTo>
                <a:cubicBezTo>
                  <a:pt x="140" y="4089"/>
                  <a:pt x="140" y="4089"/>
                  <a:pt x="140" y="4089"/>
                </a:cubicBezTo>
                <a:cubicBezTo>
                  <a:pt x="140" y="4095"/>
                  <a:pt x="167" y="4103"/>
                  <a:pt x="221" y="4114"/>
                </a:cubicBezTo>
                <a:cubicBezTo>
                  <a:pt x="234" y="4096"/>
                  <a:pt x="257" y="4050"/>
                  <a:pt x="290" y="3978"/>
                </a:cubicBezTo>
                <a:cubicBezTo>
                  <a:pt x="352" y="3989"/>
                  <a:pt x="352" y="3989"/>
                  <a:pt x="352" y="3989"/>
                </a:cubicBezTo>
                <a:cubicBezTo>
                  <a:pt x="461" y="3773"/>
                  <a:pt x="461" y="3773"/>
                  <a:pt x="461" y="3773"/>
                </a:cubicBezTo>
                <a:cubicBezTo>
                  <a:pt x="520" y="3805"/>
                  <a:pt x="520" y="3805"/>
                  <a:pt x="520" y="3805"/>
                </a:cubicBezTo>
                <a:cubicBezTo>
                  <a:pt x="1747" y="1401"/>
                  <a:pt x="1747" y="1401"/>
                  <a:pt x="1747" y="1401"/>
                </a:cubicBezTo>
                <a:cubicBezTo>
                  <a:pt x="1779" y="1346"/>
                  <a:pt x="1779" y="1346"/>
                  <a:pt x="1779" y="1346"/>
                </a:cubicBezTo>
                <a:cubicBezTo>
                  <a:pt x="1796" y="1354"/>
                  <a:pt x="1796" y="1354"/>
                  <a:pt x="1796" y="1354"/>
                </a:cubicBezTo>
                <a:cubicBezTo>
                  <a:pt x="2169" y="621"/>
                  <a:pt x="2169" y="621"/>
                  <a:pt x="2169" y="621"/>
                </a:cubicBezTo>
                <a:cubicBezTo>
                  <a:pt x="2250" y="471"/>
                  <a:pt x="2250" y="471"/>
                  <a:pt x="2250" y="471"/>
                </a:cubicBezTo>
                <a:cubicBezTo>
                  <a:pt x="2263" y="480"/>
                  <a:pt x="2263" y="480"/>
                  <a:pt x="2263" y="480"/>
                </a:cubicBezTo>
                <a:cubicBezTo>
                  <a:pt x="1922" y="1143"/>
                  <a:pt x="1922" y="1143"/>
                  <a:pt x="1922" y="1143"/>
                </a:cubicBezTo>
                <a:cubicBezTo>
                  <a:pt x="1904" y="1173"/>
                  <a:pt x="1899" y="1192"/>
                  <a:pt x="1904" y="1201"/>
                </a:cubicBezTo>
                <a:cubicBezTo>
                  <a:pt x="1904" y="1207"/>
                  <a:pt x="1912" y="1208"/>
                  <a:pt x="1928" y="1205"/>
                </a:cubicBezTo>
                <a:cubicBezTo>
                  <a:pt x="1939" y="1196"/>
                  <a:pt x="1939" y="1196"/>
                  <a:pt x="1939" y="1196"/>
                </a:cubicBezTo>
                <a:cubicBezTo>
                  <a:pt x="2355" y="382"/>
                  <a:pt x="2355" y="382"/>
                  <a:pt x="2355" y="382"/>
                </a:cubicBezTo>
                <a:cubicBezTo>
                  <a:pt x="2360" y="368"/>
                  <a:pt x="2359" y="357"/>
                  <a:pt x="2350" y="350"/>
                </a:cubicBezTo>
                <a:cubicBezTo>
                  <a:pt x="2335" y="350"/>
                  <a:pt x="2323" y="347"/>
                  <a:pt x="2316" y="341"/>
                </a:cubicBezTo>
                <a:cubicBezTo>
                  <a:pt x="2316" y="333"/>
                  <a:pt x="2316" y="333"/>
                  <a:pt x="2316" y="333"/>
                </a:cubicBezTo>
                <a:cubicBezTo>
                  <a:pt x="2361" y="252"/>
                  <a:pt x="2361" y="252"/>
                  <a:pt x="2361" y="252"/>
                </a:cubicBezTo>
                <a:close/>
                <a:moveTo>
                  <a:pt x="1672" y="1438"/>
                </a:moveTo>
                <a:cubicBezTo>
                  <a:pt x="505" y="3724"/>
                  <a:pt x="505" y="3724"/>
                  <a:pt x="505" y="3724"/>
                </a:cubicBezTo>
                <a:cubicBezTo>
                  <a:pt x="504" y="3736"/>
                  <a:pt x="500" y="3740"/>
                  <a:pt x="492" y="3737"/>
                </a:cubicBezTo>
                <a:cubicBezTo>
                  <a:pt x="488" y="3728"/>
                  <a:pt x="392" y="3679"/>
                  <a:pt x="204" y="3590"/>
                </a:cubicBezTo>
                <a:cubicBezTo>
                  <a:pt x="204" y="3583"/>
                  <a:pt x="204" y="3583"/>
                  <a:pt x="204" y="3583"/>
                </a:cubicBezTo>
                <a:cubicBezTo>
                  <a:pt x="733" y="2560"/>
                  <a:pt x="996" y="2045"/>
                  <a:pt x="992" y="2041"/>
                </a:cubicBezTo>
                <a:cubicBezTo>
                  <a:pt x="1192" y="1661"/>
                  <a:pt x="1192" y="1661"/>
                  <a:pt x="1192" y="1661"/>
                </a:cubicBezTo>
                <a:cubicBezTo>
                  <a:pt x="1437" y="1175"/>
                  <a:pt x="1437" y="1175"/>
                  <a:pt x="1437" y="1175"/>
                </a:cubicBezTo>
                <a:cubicBezTo>
                  <a:pt x="1446" y="1175"/>
                  <a:pt x="1446" y="1175"/>
                  <a:pt x="1446" y="1175"/>
                </a:cubicBezTo>
                <a:cubicBezTo>
                  <a:pt x="1508" y="1211"/>
                  <a:pt x="1508" y="1211"/>
                  <a:pt x="1508" y="1211"/>
                </a:cubicBezTo>
                <a:cubicBezTo>
                  <a:pt x="1719" y="1316"/>
                  <a:pt x="1719" y="1316"/>
                  <a:pt x="1719" y="1316"/>
                </a:cubicBezTo>
                <a:cubicBezTo>
                  <a:pt x="1727" y="1317"/>
                  <a:pt x="1732" y="1322"/>
                  <a:pt x="1732" y="1329"/>
                </a:cubicBezTo>
                <a:cubicBezTo>
                  <a:pt x="1672" y="1438"/>
                  <a:pt x="1672" y="1438"/>
                  <a:pt x="1672" y="1438"/>
                </a:cubicBezTo>
                <a:close/>
                <a:moveTo>
                  <a:pt x="1781" y="1275"/>
                </a:moveTo>
                <a:cubicBezTo>
                  <a:pt x="1770" y="1288"/>
                  <a:pt x="1770" y="1288"/>
                  <a:pt x="1770" y="1288"/>
                </a:cubicBezTo>
                <a:cubicBezTo>
                  <a:pt x="1762" y="1280"/>
                  <a:pt x="1762" y="1280"/>
                  <a:pt x="1762" y="1280"/>
                </a:cubicBezTo>
                <a:cubicBezTo>
                  <a:pt x="1448" y="1122"/>
                  <a:pt x="1448" y="1122"/>
                  <a:pt x="1448" y="1122"/>
                </a:cubicBezTo>
                <a:cubicBezTo>
                  <a:pt x="1446" y="1118"/>
                  <a:pt x="1446" y="1118"/>
                  <a:pt x="1446" y="1118"/>
                </a:cubicBezTo>
                <a:cubicBezTo>
                  <a:pt x="1986" y="62"/>
                  <a:pt x="1986" y="62"/>
                  <a:pt x="1986" y="62"/>
                </a:cubicBezTo>
                <a:cubicBezTo>
                  <a:pt x="1994" y="62"/>
                  <a:pt x="1994" y="62"/>
                  <a:pt x="1994" y="62"/>
                </a:cubicBezTo>
                <a:cubicBezTo>
                  <a:pt x="2115" y="114"/>
                  <a:pt x="2220" y="169"/>
                  <a:pt x="2310" y="226"/>
                </a:cubicBezTo>
                <a:cubicBezTo>
                  <a:pt x="2312" y="239"/>
                  <a:pt x="2312" y="239"/>
                  <a:pt x="2312" y="239"/>
                </a:cubicBezTo>
                <a:cubicBezTo>
                  <a:pt x="1781" y="1275"/>
                  <a:pt x="1781" y="1275"/>
                  <a:pt x="1781" y="1275"/>
                </a:cubicBezTo>
                <a:close/>
              </a:path>
            </a:pathLst>
          </a:custGeom>
          <a:solidFill>
            <a:schemeClr val="tx2"/>
          </a:solidFill>
          <a:ln>
            <a:noFill/>
          </a:ln>
        </p:spPr>
        <p:txBody>
          <a:bodyPr anchor="ctr" anchorCtr="1"/>
          <a:lstStyle/>
          <a:p>
            <a:endParaRPr lang="zh-CN" altLang="en-US" sz="2400">
              <a:solidFill>
                <a:prstClr val="black"/>
              </a:solidFill>
            </a:endParaRPr>
          </a:p>
        </p:txBody>
      </p:sp>
      <p:sp>
        <p:nvSpPr>
          <p:cNvPr id="52" name="矩形 3"/>
          <p:cNvSpPr>
            <a:spLocks noChangeArrowheads="1"/>
          </p:cNvSpPr>
          <p:nvPr/>
        </p:nvSpPr>
        <p:spPr bwMode="auto">
          <a:xfrm>
            <a:off x="982454" y="261903"/>
            <a:ext cx="3001553" cy="6697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14662" tIns="57332" rIns="114662" bIns="57332">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defTabSz="1212215" fontAlgn="base">
              <a:spcBef>
                <a:spcPct val="0"/>
              </a:spcBef>
              <a:spcAft>
                <a:spcPct val="0"/>
              </a:spcAft>
              <a:buNone/>
            </a:pPr>
            <a:r>
              <a:rPr lang="zh-CN" altLang="en-US" sz="3600" b="1" dirty="0">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atin typeface="Arial" panose="020B0604020202020204" pitchFamily="34" charset="0"/>
                <a:cs typeface="Arial" panose="020B0604020202020204" pitchFamily="34" charset="0"/>
              </a:rPr>
              <a:t>年度工作概述</a:t>
            </a:r>
          </a:p>
        </p:txBody>
      </p:sp>
      <p:sp>
        <p:nvSpPr>
          <p:cNvPr id="8" name="任意多边形 7"/>
          <p:cNvSpPr/>
          <p:nvPr/>
        </p:nvSpPr>
        <p:spPr>
          <a:xfrm>
            <a:off x="1472895" y="3599119"/>
            <a:ext cx="8998488" cy="659181"/>
          </a:xfrm>
          <a:custGeom>
            <a:avLst/>
            <a:gdLst>
              <a:gd name="connsiteX0" fmla="*/ 0 w 8999702"/>
              <a:gd name="connsiteY0" fmla="*/ 0 h 659180"/>
              <a:gd name="connsiteX1" fmla="*/ 8610600 w 8999702"/>
              <a:gd name="connsiteY1" fmla="*/ 0 h 659180"/>
              <a:gd name="connsiteX2" fmla="*/ 8999702 w 8999702"/>
              <a:gd name="connsiteY2" fmla="*/ 329590 h 659180"/>
              <a:gd name="connsiteX3" fmla="*/ 8610600 w 8999702"/>
              <a:gd name="connsiteY3" fmla="*/ 659180 h 659180"/>
              <a:gd name="connsiteX4" fmla="*/ 8610600 w 8999702"/>
              <a:gd name="connsiteY4" fmla="*/ 659179 h 659180"/>
              <a:gd name="connsiteX5" fmla="*/ 1 w 8999702"/>
              <a:gd name="connsiteY5" fmla="*/ 659179 h 659180"/>
              <a:gd name="connsiteX6" fmla="*/ 389102 w 8999702"/>
              <a:gd name="connsiteY6" fmla="*/ 329590 h 65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9702" h="659180">
                <a:moveTo>
                  <a:pt x="0" y="0"/>
                </a:moveTo>
                <a:lnTo>
                  <a:pt x="8610600" y="0"/>
                </a:lnTo>
                <a:lnTo>
                  <a:pt x="8999702" y="329590"/>
                </a:lnTo>
                <a:lnTo>
                  <a:pt x="8610600" y="659180"/>
                </a:lnTo>
                <a:lnTo>
                  <a:pt x="8610600" y="659179"/>
                </a:lnTo>
                <a:lnTo>
                  <a:pt x="1" y="659179"/>
                </a:lnTo>
                <a:lnTo>
                  <a:pt x="389102" y="329590"/>
                </a:lnTo>
                <a:close/>
              </a:path>
            </a:pathLst>
          </a:custGeom>
          <a:solidFill>
            <a:schemeClr val="bg1">
              <a:lumMod val="75000"/>
              <a:alpha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9" name="任意多边形 8"/>
          <p:cNvSpPr/>
          <p:nvPr/>
        </p:nvSpPr>
        <p:spPr>
          <a:xfrm rot="18900000">
            <a:off x="2723522"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0" name="文本框 25"/>
          <p:cNvSpPr txBox="1"/>
          <p:nvPr/>
        </p:nvSpPr>
        <p:spPr>
          <a:xfrm>
            <a:off x="1976070" y="3672543"/>
            <a:ext cx="999982" cy="523079"/>
          </a:xfrm>
          <a:prstGeom prst="rect">
            <a:avLst/>
          </a:prstGeom>
          <a:noFill/>
        </p:spPr>
        <p:txBody>
          <a:bodyPr wrap="square" lIns="91424" tIns="45713" rIns="91424" bIns="45713" rtlCol="0">
            <a:spAutoFit/>
          </a:bodyPr>
          <a:lstStyle/>
          <a:p>
            <a:pPr algn="ctr"/>
            <a:r>
              <a:rPr lang="en-US" altLang="zh-CN" sz="2800" dirty="0">
                <a:solidFill>
                  <a:schemeClr val="bg1"/>
                </a:solidFill>
                <a:latin typeface="Impact" panose="020B0806030902050204" pitchFamily="34" charset="0"/>
              </a:rPr>
              <a:t>2016</a:t>
            </a:r>
            <a:endParaRPr lang="zh-CN" altLang="en-US" sz="2800" dirty="0">
              <a:solidFill>
                <a:schemeClr val="bg1"/>
              </a:solidFill>
              <a:latin typeface="Impact" panose="020B0806030902050204" pitchFamily="34" charset="0"/>
            </a:endParaRPr>
          </a:p>
        </p:txBody>
      </p:sp>
      <p:sp>
        <p:nvSpPr>
          <p:cNvPr id="11" name="任意多边形 10"/>
          <p:cNvSpPr/>
          <p:nvPr/>
        </p:nvSpPr>
        <p:spPr>
          <a:xfrm rot="18900000">
            <a:off x="4564774"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2" name="文本框 26"/>
          <p:cNvSpPr txBox="1"/>
          <p:nvPr/>
        </p:nvSpPr>
        <p:spPr>
          <a:xfrm>
            <a:off x="3788749" y="3672543"/>
            <a:ext cx="999982" cy="523079"/>
          </a:xfrm>
          <a:prstGeom prst="rect">
            <a:avLst/>
          </a:prstGeom>
          <a:noFill/>
        </p:spPr>
        <p:txBody>
          <a:bodyPr wrap="square" lIns="91424" tIns="45713" rIns="91424" bIns="45713" rtlCol="0">
            <a:spAutoFit/>
          </a:bodyPr>
          <a:lstStyle/>
          <a:p>
            <a:pPr algn="ctr"/>
            <a:r>
              <a:rPr lang="en-US" altLang="zh-CN" sz="2800" dirty="0">
                <a:solidFill>
                  <a:schemeClr val="bg1"/>
                </a:solidFill>
                <a:latin typeface="Impact" panose="020B0806030902050204" pitchFamily="34" charset="0"/>
              </a:rPr>
              <a:t>2017</a:t>
            </a:r>
            <a:endParaRPr lang="zh-CN" altLang="en-US" sz="2800" dirty="0">
              <a:solidFill>
                <a:schemeClr val="bg1"/>
              </a:solidFill>
              <a:latin typeface="Impact" panose="020B0806030902050204" pitchFamily="34" charset="0"/>
            </a:endParaRPr>
          </a:p>
        </p:txBody>
      </p:sp>
      <p:sp>
        <p:nvSpPr>
          <p:cNvPr id="13" name="任意多边形 12"/>
          <p:cNvSpPr/>
          <p:nvPr/>
        </p:nvSpPr>
        <p:spPr>
          <a:xfrm rot="18900000">
            <a:off x="6406026"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70C0">
                  <a:shade val="30000"/>
                  <a:satMod val="115000"/>
                </a:srgbClr>
              </a:gs>
              <a:gs pos="50000">
                <a:srgbClr val="0070C0">
                  <a:shade val="67500"/>
                  <a:satMod val="115000"/>
                </a:srgbClr>
              </a:gs>
              <a:gs pos="100000">
                <a:srgbClr val="0070C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4" name="文本框 27"/>
          <p:cNvSpPr txBox="1"/>
          <p:nvPr/>
        </p:nvSpPr>
        <p:spPr>
          <a:xfrm>
            <a:off x="5601430" y="3672543"/>
            <a:ext cx="999982" cy="523079"/>
          </a:xfrm>
          <a:prstGeom prst="rect">
            <a:avLst/>
          </a:prstGeom>
          <a:noFill/>
        </p:spPr>
        <p:txBody>
          <a:bodyPr wrap="square" lIns="91424" tIns="45713" rIns="91424" bIns="45713" rtlCol="0">
            <a:spAutoFit/>
          </a:bodyPr>
          <a:lstStyle/>
          <a:p>
            <a:pPr algn="ctr"/>
            <a:r>
              <a:rPr lang="en-US" altLang="zh-CN" sz="2800" dirty="0">
                <a:solidFill>
                  <a:schemeClr val="bg1"/>
                </a:solidFill>
                <a:latin typeface="Impact" panose="020B0806030902050204" pitchFamily="34" charset="0"/>
              </a:rPr>
              <a:t>2018</a:t>
            </a:r>
            <a:endParaRPr lang="zh-CN" altLang="en-US" sz="2800" dirty="0">
              <a:solidFill>
                <a:schemeClr val="bg1"/>
              </a:solidFill>
              <a:latin typeface="Impact" panose="020B0806030902050204" pitchFamily="34" charset="0"/>
            </a:endParaRPr>
          </a:p>
        </p:txBody>
      </p:sp>
      <p:sp>
        <p:nvSpPr>
          <p:cNvPr id="15" name="任意多边形 14"/>
          <p:cNvSpPr/>
          <p:nvPr/>
        </p:nvSpPr>
        <p:spPr>
          <a:xfrm rot="18900000">
            <a:off x="8247277" y="3521250"/>
            <a:ext cx="825697" cy="825808"/>
          </a:xfrm>
          <a:custGeom>
            <a:avLst/>
            <a:gdLst>
              <a:gd name="connsiteX0" fmla="*/ 571500 w 1013460"/>
              <a:gd name="connsiteY0" fmla="*/ 0 h 1013460"/>
              <a:gd name="connsiteX1" fmla="*/ 1013460 w 1013460"/>
              <a:gd name="connsiteY1" fmla="*/ 0 h 1013460"/>
              <a:gd name="connsiteX2" fmla="*/ 1013460 w 1013460"/>
              <a:gd name="connsiteY2" fmla="*/ 571500 h 1013460"/>
              <a:gd name="connsiteX3" fmla="*/ 1013460 w 1013460"/>
              <a:gd name="connsiteY3" fmla="*/ 1013460 h 1013460"/>
              <a:gd name="connsiteX4" fmla="*/ 571500 w 1013460"/>
              <a:gd name="connsiteY4" fmla="*/ 1013460 h 1013460"/>
              <a:gd name="connsiteX5" fmla="*/ 0 w 1013460"/>
              <a:gd name="connsiteY5" fmla="*/ 1013460 h 1013460"/>
              <a:gd name="connsiteX6" fmla="*/ 0 w 1013460"/>
              <a:gd name="connsiteY6" fmla="*/ 571500 h 1013460"/>
              <a:gd name="connsiteX7" fmla="*/ 571500 w 1013460"/>
              <a:gd name="connsiteY7" fmla="*/ 571500 h 101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460" h="1013460">
                <a:moveTo>
                  <a:pt x="571500" y="0"/>
                </a:moveTo>
                <a:lnTo>
                  <a:pt x="1013460" y="0"/>
                </a:lnTo>
                <a:lnTo>
                  <a:pt x="1013460" y="571500"/>
                </a:lnTo>
                <a:lnTo>
                  <a:pt x="1013460" y="1013460"/>
                </a:lnTo>
                <a:lnTo>
                  <a:pt x="571500" y="1013460"/>
                </a:lnTo>
                <a:lnTo>
                  <a:pt x="0" y="1013460"/>
                </a:lnTo>
                <a:lnTo>
                  <a:pt x="0" y="571500"/>
                </a:lnTo>
                <a:lnTo>
                  <a:pt x="571500" y="571500"/>
                </a:lnTo>
                <a:close/>
              </a:path>
            </a:pathLst>
          </a:custGeom>
          <a:gradFill>
            <a:gsLst>
              <a:gs pos="0">
                <a:srgbClr val="00B0F0">
                  <a:shade val="30000"/>
                  <a:satMod val="115000"/>
                </a:srgbClr>
              </a:gs>
              <a:gs pos="50000">
                <a:srgbClr val="00B0F0">
                  <a:shade val="67500"/>
                  <a:satMod val="115000"/>
                </a:srgbClr>
              </a:gs>
              <a:gs pos="100000">
                <a:srgbClr val="00B0F0">
                  <a:shade val="100000"/>
                  <a:satMod val="115000"/>
                </a:srgbClr>
              </a:gs>
            </a:gsLst>
            <a:lin ang="5400000" scaled="1"/>
          </a:gradFill>
          <a:ln>
            <a:noFill/>
          </a:ln>
          <a:effectLst>
            <a:outerShdw blurRad="762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16" name="文本框 28"/>
          <p:cNvSpPr txBox="1"/>
          <p:nvPr/>
        </p:nvSpPr>
        <p:spPr>
          <a:xfrm>
            <a:off x="7414110" y="3672543"/>
            <a:ext cx="999982" cy="523079"/>
          </a:xfrm>
          <a:prstGeom prst="rect">
            <a:avLst/>
          </a:prstGeom>
          <a:noFill/>
        </p:spPr>
        <p:txBody>
          <a:bodyPr wrap="square" lIns="91424" tIns="45713" rIns="91424" bIns="45713" rtlCol="0">
            <a:spAutoFit/>
          </a:bodyPr>
          <a:lstStyle/>
          <a:p>
            <a:pPr algn="ctr"/>
            <a:r>
              <a:rPr lang="en-US" altLang="zh-CN" sz="2800" dirty="0" smtClean="0">
                <a:solidFill>
                  <a:schemeClr val="bg1"/>
                </a:solidFill>
                <a:latin typeface="Impact" panose="020B0806030902050204" pitchFamily="34" charset="0"/>
              </a:rPr>
              <a:t>2020</a:t>
            </a:r>
            <a:endParaRPr lang="zh-CN" altLang="en-US" sz="2800" dirty="0">
              <a:solidFill>
                <a:schemeClr val="bg1"/>
              </a:solidFill>
              <a:latin typeface="Impact" panose="020B0806030902050204" pitchFamily="34" charset="0"/>
            </a:endParaRPr>
          </a:p>
        </p:txBody>
      </p:sp>
      <p:sp>
        <p:nvSpPr>
          <p:cNvPr id="17" name="文本框 29"/>
          <p:cNvSpPr txBox="1"/>
          <p:nvPr/>
        </p:nvSpPr>
        <p:spPr>
          <a:xfrm>
            <a:off x="9226791" y="3672543"/>
            <a:ext cx="999982" cy="523078"/>
          </a:xfrm>
          <a:prstGeom prst="rect">
            <a:avLst/>
          </a:prstGeom>
          <a:noFill/>
        </p:spPr>
        <p:txBody>
          <a:bodyPr wrap="square" lIns="91424" tIns="45713" rIns="91424" bIns="45713" rtlCol="0">
            <a:spAutoFit/>
          </a:bodyPr>
          <a:lstStyle/>
          <a:p>
            <a:pPr algn="ctr"/>
            <a:r>
              <a:rPr lang="en-US" altLang="zh-CN" sz="2800" dirty="0" smtClean="0">
                <a:solidFill>
                  <a:schemeClr val="bg1"/>
                </a:solidFill>
                <a:latin typeface="Impact" panose="020B0806030902050204" pitchFamily="34" charset="0"/>
              </a:rPr>
              <a:t>2030</a:t>
            </a:r>
            <a:endParaRPr lang="zh-CN" altLang="en-US" sz="2800" dirty="0">
              <a:solidFill>
                <a:schemeClr val="bg1"/>
              </a:solidFill>
              <a:latin typeface="Impact" panose="020B0806030902050204" pitchFamily="34" charset="0"/>
            </a:endParaRPr>
          </a:p>
        </p:txBody>
      </p:sp>
      <p:grpSp>
        <p:nvGrpSpPr>
          <p:cNvPr id="18" name="组合 17"/>
          <p:cNvGrpSpPr/>
          <p:nvPr/>
        </p:nvGrpSpPr>
        <p:grpSpPr>
          <a:xfrm>
            <a:off x="1770073" y="4429935"/>
            <a:ext cx="1401927" cy="1853237"/>
            <a:chOff x="1770073" y="4429935"/>
            <a:chExt cx="1401927" cy="1853237"/>
          </a:xfrm>
        </p:grpSpPr>
        <p:sp>
          <p:nvSpPr>
            <p:cNvPr id="19" name="圆角矩形 18"/>
            <p:cNvSpPr/>
            <p:nvPr/>
          </p:nvSpPr>
          <p:spPr>
            <a:xfrm>
              <a:off x="1770073" y="5349244"/>
              <a:ext cx="1390597" cy="93392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0" name="组合 19"/>
            <p:cNvGrpSpPr/>
            <p:nvPr/>
          </p:nvGrpSpPr>
          <p:grpSpPr>
            <a:xfrm>
              <a:off x="1788408" y="5188423"/>
              <a:ext cx="1383592" cy="587494"/>
              <a:chOff x="2222230" y="3857031"/>
              <a:chExt cx="1383780" cy="587494"/>
            </a:xfrm>
          </p:grpSpPr>
          <p:grpSp>
            <p:nvGrpSpPr>
              <p:cNvPr id="25" name="组合 24"/>
              <p:cNvGrpSpPr/>
              <p:nvPr/>
            </p:nvGrpSpPr>
            <p:grpSpPr>
              <a:xfrm>
                <a:off x="2285329" y="3857031"/>
                <a:ext cx="1231046" cy="325884"/>
                <a:chOff x="2285329" y="3857031"/>
                <a:chExt cx="1231046" cy="325884"/>
              </a:xfrm>
            </p:grpSpPr>
            <p:sp>
              <p:nvSpPr>
                <p:cNvPr id="27" name="圆角矩形 26"/>
                <p:cNvSpPr/>
                <p:nvPr/>
              </p:nvSpPr>
              <p:spPr>
                <a:xfrm>
                  <a:off x="2285329" y="3857031"/>
                  <a:ext cx="1231046" cy="325884"/>
                </a:xfrm>
                <a:prstGeom prst="roundRect">
                  <a:avLst/>
                </a:prstGeom>
                <a:solidFill>
                  <a:srgbClr val="0069BE"/>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文本框 63"/>
                <p:cNvSpPr txBox="1"/>
                <p:nvPr/>
              </p:nvSpPr>
              <p:spPr>
                <a:xfrm>
                  <a:off x="2389034" y="3905049"/>
                  <a:ext cx="1007759"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01</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26" name="文本框 61"/>
              <p:cNvSpPr txBox="1"/>
              <p:nvPr/>
            </p:nvSpPr>
            <p:spPr>
              <a:xfrm>
                <a:off x="2222230" y="4189255"/>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21" name="组合 20"/>
            <p:cNvGrpSpPr/>
            <p:nvPr/>
          </p:nvGrpSpPr>
          <p:grpSpPr>
            <a:xfrm>
              <a:off x="2432623" y="4429935"/>
              <a:ext cx="93222" cy="715207"/>
              <a:chOff x="2690232" y="4097191"/>
              <a:chExt cx="93235" cy="715207"/>
            </a:xfrm>
          </p:grpSpPr>
          <p:sp>
            <p:nvSpPr>
              <p:cNvPr id="22" name="椭圆 21"/>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4" name="直接连接符 23"/>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29" name="组合 28"/>
          <p:cNvGrpSpPr/>
          <p:nvPr/>
        </p:nvGrpSpPr>
        <p:grpSpPr>
          <a:xfrm>
            <a:off x="3586866" y="4429939"/>
            <a:ext cx="1410513" cy="1853239"/>
            <a:chOff x="3586866" y="4429939"/>
            <a:chExt cx="1410513" cy="1853239"/>
          </a:xfrm>
        </p:grpSpPr>
        <p:sp>
          <p:nvSpPr>
            <p:cNvPr id="30" name="圆角矩形 29"/>
            <p:cNvSpPr/>
            <p:nvPr/>
          </p:nvSpPr>
          <p:spPr>
            <a:xfrm>
              <a:off x="3595452" y="5349249"/>
              <a:ext cx="1390597" cy="933929"/>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1" name="组合 30"/>
            <p:cNvGrpSpPr/>
            <p:nvPr/>
          </p:nvGrpSpPr>
          <p:grpSpPr>
            <a:xfrm>
              <a:off x="3586866" y="5188428"/>
              <a:ext cx="1410513" cy="587498"/>
              <a:chOff x="2195306" y="3857031"/>
              <a:chExt cx="1410704" cy="587497"/>
            </a:xfrm>
          </p:grpSpPr>
          <p:grpSp>
            <p:nvGrpSpPr>
              <p:cNvPr id="36" name="组合 35"/>
              <p:cNvGrpSpPr/>
              <p:nvPr/>
            </p:nvGrpSpPr>
            <p:grpSpPr>
              <a:xfrm>
                <a:off x="2195306" y="3857031"/>
                <a:ext cx="1385454" cy="325884"/>
                <a:chOff x="2195306" y="3857031"/>
                <a:chExt cx="1385454" cy="325884"/>
              </a:xfrm>
            </p:grpSpPr>
            <p:sp>
              <p:nvSpPr>
                <p:cNvPr id="38" name="圆角矩形 37"/>
                <p:cNvSpPr/>
                <p:nvPr/>
              </p:nvSpPr>
              <p:spPr>
                <a:xfrm>
                  <a:off x="2285329" y="3857031"/>
                  <a:ext cx="1231046" cy="325884"/>
                </a:xfrm>
                <a:prstGeom prst="roundRect">
                  <a:avLst/>
                </a:prstGeom>
                <a:solidFill>
                  <a:srgbClr val="00A3E5"/>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9" name="文本框 138"/>
                <p:cNvSpPr txBox="1"/>
                <p:nvPr/>
              </p:nvSpPr>
              <p:spPr>
                <a:xfrm>
                  <a:off x="2195306" y="3899218"/>
                  <a:ext cx="1385454"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02</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37" name="文本框 136"/>
              <p:cNvSpPr txBox="1"/>
              <p:nvPr/>
            </p:nvSpPr>
            <p:spPr>
              <a:xfrm>
                <a:off x="2222229" y="4189258"/>
                <a:ext cx="1383781"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32" name="组合 31"/>
            <p:cNvGrpSpPr/>
            <p:nvPr/>
          </p:nvGrpSpPr>
          <p:grpSpPr>
            <a:xfrm>
              <a:off x="4258002" y="4429939"/>
              <a:ext cx="93222" cy="715208"/>
              <a:chOff x="2690232" y="4097191"/>
              <a:chExt cx="93235" cy="715207"/>
            </a:xfrm>
          </p:grpSpPr>
          <p:sp>
            <p:nvSpPr>
              <p:cNvPr id="33" name="椭圆 32"/>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椭圆 33"/>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35" name="直接连接符 34"/>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40" name="组合 39"/>
          <p:cNvGrpSpPr/>
          <p:nvPr/>
        </p:nvGrpSpPr>
        <p:grpSpPr>
          <a:xfrm>
            <a:off x="5420833" y="4429935"/>
            <a:ext cx="1420887" cy="1853237"/>
            <a:chOff x="5420833" y="4429935"/>
            <a:chExt cx="1420887" cy="1853237"/>
          </a:xfrm>
        </p:grpSpPr>
        <p:sp>
          <p:nvSpPr>
            <p:cNvPr id="41" name="圆角矩形 40"/>
            <p:cNvSpPr/>
            <p:nvPr/>
          </p:nvSpPr>
          <p:spPr>
            <a:xfrm>
              <a:off x="5420833" y="5349244"/>
              <a:ext cx="1390598" cy="93392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2" name="组合 41"/>
            <p:cNvGrpSpPr/>
            <p:nvPr/>
          </p:nvGrpSpPr>
          <p:grpSpPr>
            <a:xfrm>
              <a:off x="5439168" y="5188423"/>
              <a:ext cx="1402552" cy="587498"/>
              <a:chOff x="2222230" y="3857031"/>
              <a:chExt cx="1402741" cy="587498"/>
            </a:xfrm>
          </p:grpSpPr>
          <p:grpSp>
            <p:nvGrpSpPr>
              <p:cNvPr id="53" name="组合 52"/>
              <p:cNvGrpSpPr/>
              <p:nvPr/>
            </p:nvGrpSpPr>
            <p:grpSpPr>
              <a:xfrm>
                <a:off x="2239517" y="3857031"/>
                <a:ext cx="1385454" cy="325884"/>
                <a:chOff x="2239517" y="3857031"/>
                <a:chExt cx="1385454" cy="325884"/>
              </a:xfrm>
            </p:grpSpPr>
            <p:sp>
              <p:nvSpPr>
                <p:cNvPr id="55" name="圆角矩形 54"/>
                <p:cNvSpPr/>
                <p:nvPr/>
              </p:nvSpPr>
              <p:spPr>
                <a:xfrm>
                  <a:off x="2285329" y="3857031"/>
                  <a:ext cx="1231046" cy="325884"/>
                </a:xfrm>
                <a:prstGeom prst="roundRect">
                  <a:avLst/>
                </a:prstGeom>
                <a:solidFill>
                  <a:srgbClr val="0066B8"/>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6" name="文本框 151"/>
                <p:cNvSpPr txBox="1"/>
                <p:nvPr/>
              </p:nvSpPr>
              <p:spPr>
                <a:xfrm>
                  <a:off x="2239517" y="3902089"/>
                  <a:ext cx="1385454"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03</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54" name="文本框 149"/>
              <p:cNvSpPr txBox="1"/>
              <p:nvPr/>
            </p:nvSpPr>
            <p:spPr>
              <a:xfrm>
                <a:off x="2222230" y="4189259"/>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43" name="组合 42"/>
            <p:cNvGrpSpPr/>
            <p:nvPr/>
          </p:nvGrpSpPr>
          <p:grpSpPr>
            <a:xfrm>
              <a:off x="6083384" y="4429935"/>
              <a:ext cx="93222" cy="715207"/>
              <a:chOff x="2690232" y="4097191"/>
              <a:chExt cx="93235" cy="715207"/>
            </a:xfrm>
          </p:grpSpPr>
          <p:sp>
            <p:nvSpPr>
              <p:cNvPr id="44" name="椭圆 43"/>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5" name="椭圆 44"/>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46" name="直接连接符 45"/>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57" name="组合 56"/>
          <p:cNvGrpSpPr/>
          <p:nvPr/>
        </p:nvGrpSpPr>
        <p:grpSpPr>
          <a:xfrm>
            <a:off x="7246209" y="4429934"/>
            <a:ext cx="1401927" cy="1853237"/>
            <a:chOff x="7246209" y="4429934"/>
            <a:chExt cx="1401927" cy="1853237"/>
          </a:xfrm>
        </p:grpSpPr>
        <p:sp>
          <p:nvSpPr>
            <p:cNvPr id="58" name="圆角矩形 57"/>
            <p:cNvSpPr/>
            <p:nvPr/>
          </p:nvSpPr>
          <p:spPr>
            <a:xfrm>
              <a:off x="7246209" y="5349243"/>
              <a:ext cx="1390597" cy="933928"/>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59" name="组合 58"/>
            <p:cNvGrpSpPr/>
            <p:nvPr/>
          </p:nvGrpSpPr>
          <p:grpSpPr>
            <a:xfrm>
              <a:off x="7264544" y="5188422"/>
              <a:ext cx="1383592" cy="587500"/>
              <a:chOff x="2222230" y="3857031"/>
              <a:chExt cx="1383780" cy="587500"/>
            </a:xfrm>
          </p:grpSpPr>
          <p:grpSp>
            <p:nvGrpSpPr>
              <p:cNvPr id="64" name="组合 63"/>
              <p:cNvGrpSpPr/>
              <p:nvPr/>
            </p:nvGrpSpPr>
            <p:grpSpPr>
              <a:xfrm>
                <a:off x="2285329" y="3857031"/>
                <a:ext cx="1231046" cy="325884"/>
                <a:chOff x="2285329" y="3857031"/>
                <a:chExt cx="1231046" cy="325884"/>
              </a:xfrm>
            </p:grpSpPr>
            <p:sp>
              <p:nvSpPr>
                <p:cNvPr id="66" name="圆角矩形 65"/>
                <p:cNvSpPr/>
                <p:nvPr/>
              </p:nvSpPr>
              <p:spPr>
                <a:xfrm>
                  <a:off x="2285329" y="3857031"/>
                  <a:ext cx="1231046" cy="325884"/>
                </a:xfrm>
                <a:prstGeom prst="roundRect">
                  <a:avLst/>
                </a:prstGeom>
                <a:solidFill>
                  <a:srgbClr val="00A3E5"/>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7" name="文本框 164"/>
                <p:cNvSpPr txBox="1"/>
                <p:nvPr/>
              </p:nvSpPr>
              <p:spPr>
                <a:xfrm>
                  <a:off x="2415578" y="3890596"/>
                  <a:ext cx="1041186" cy="256352"/>
                </a:xfrm>
                <a:prstGeom prst="rect">
                  <a:avLst/>
                </a:prstGeom>
                <a:noFill/>
              </p:spPr>
              <p:txBody>
                <a:bodyPr wrap="square" rtlCol="0">
                  <a:spAutoFit/>
                </a:bodyPr>
                <a:lstStyle/>
                <a:p>
                  <a:pPr algn="ctr"/>
                  <a:r>
                    <a:rPr lang="en-US" altLang="zh-CN" sz="1065" b="1" dirty="0">
                      <a:solidFill>
                        <a:schemeClr val="bg1"/>
                      </a:solidFill>
                      <a:latin typeface="微软雅黑" panose="020B0503020204020204" pitchFamily="34" charset="-122"/>
                      <a:ea typeface="微软雅黑" panose="020B0503020204020204" pitchFamily="34" charset="-122"/>
                    </a:rPr>
                    <a:t>OPTION 04</a:t>
                  </a:r>
                  <a:endParaRPr lang="zh-CN" altLang="en-US" sz="1065" b="1" dirty="0">
                    <a:solidFill>
                      <a:schemeClr val="bg1"/>
                    </a:solidFill>
                    <a:latin typeface="微软雅黑" panose="020B0503020204020204" pitchFamily="34" charset="-122"/>
                    <a:ea typeface="微软雅黑" panose="020B0503020204020204" pitchFamily="34" charset="-122"/>
                  </a:endParaRPr>
                </a:p>
              </p:txBody>
            </p:sp>
          </p:grpSp>
          <p:sp>
            <p:nvSpPr>
              <p:cNvPr id="65" name="文本框 162"/>
              <p:cNvSpPr txBox="1"/>
              <p:nvPr/>
            </p:nvSpPr>
            <p:spPr>
              <a:xfrm>
                <a:off x="2222230" y="4189261"/>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60" name="组合 59"/>
            <p:cNvGrpSpPr/>
            <p:nvPr/>
          </p:nvGrpSpPr>
          <p:grpSpPr>
            <a:xfrm>
              <a:off x="7908759" y="4429934"/>
              <a:ext cx="93222" cy="715207"/>
              <a:chOff x="2690232" y="4097191"/>
              <a:chExt cx="93235" cy="715207"/>
            </a:xfrm>
          </p:grpSpPr>
          <p:sp>
            <p:nvSpPr>
              <p:cNvPr id="61" name="椭圆 60"/>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62" name="椭圆 61"/>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63" name="直接连接符 62"/>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68" name="组合 67"/>
          <p:cNvGrpSpPr/>
          <p:nvPr/>
        </p:nvGrpSpPr>
        <p:grpSpPr>
          <a:xfrm>
            <a:off x="9071589" y="4429939"/>
            <a:ext cx="1401927" cy="1853239"/>
            <a:chOff x="9071589" y="4429939"/>
            <a:chExt cx="1401927" cy="1853239"/>
          </a:xfrm>
        </p:grpSpPr>
        <p:sp>
          <p:nvSpPr>
            <p:cNvPr id="69" name="圆角矩形 68"/>
            <p:cNvSpPr/>
            <p:nvPr/>
          </p:nvSpPr>
          <p:spPr>
            <a:xfrm>
              <a:off x="9071589" y="5349249"/>
              <a:ext cx="1390597" cy="933929"/>
            </a:xfrm>
            <a:prstGeom prst="roundRect">
              <a:avLst>
                <a:gd name="adj" fmla="val 6402"/>
              </a:avLst>
            </a:pr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70" name="组合 69"/>
            <p:cNvGrpSpPr/>
            <p:nvPr/>
          </p:nvGrpSpPr>
          <p:grpSpPr>
            <a:xfrm>
              <a:off x="9089924" y="5188428"/>
              <a:ext cx="1383592" cy="587498"/>
              <a:chOff x="2222230" y="3857031"/>
              <a:chExt cx="1383780" cy="587497"/>
            </a:xfrm>
          </p:grpSpPr>
          <p:grpSp>
            <p:nvGrpSpPr>
              <p:cNvPr id="75" name="组合 74"/>
              <p:cNvGrpSpPr/>
              <p:nvPr/>
            </p:nvGrpSpPr>
            <p:grpSpPr>
              <a:xfrm>
                <a:off x="2285329" y="3857031"/>
                <a:ext cx="1231046" cy="325884"/>
                <a:chOff x="2285329" y="3857031"/>
                <a:chExt cx="1231046" cy="325884"/>
              </a:xfrm>
            </p:grpSpPr>
            <p:sp>
              <p:nvSpPr>
                <p:cNvPr id="77" name="圆角矩形 76"/>
                <p:cNvSpPr/>
                <p:nvPr/>
              </p:nvSpPr>
              <p:spPr>
                <a:xfrm>
                  <a:off x="2285329" y="3857031"/>
                  <a:ext cx="1231046" cy="325884"/>
                </a:xfrm>
                <a:prstGeom prst="roundRect">
                  <a:avLst/>
                </a:prstGeom>
                <a:solidFill>
                  <a:srgbClr val="0066B8"/>
                </a:solidFill>
                <a:ln w="19050">
                  <a:gradFill flip="none" rotWithShape="1">
                    <a:gsLst>
                      <a:gs pos="0">
                        <a:schemeClr val="bg1">
                          <a:lumMod val="85000"/>
                        </a:schemeClr>
                      </a:gs>
                      <a:gs pos="100000">
                        <a:schemeClr val="bg1"/>
                      </a:gs>
                    </a:gsLst>
                    <a:lin ang="2700000" scaled="1"/>
                    <a:tileRect/>
                  </a:gradFill>
                </a:ln>
                <a:effectLst>
                  <a:innerShdw blurRad="101600" dist="50800" dir="13500000">
                    <a:prstClr val="black">
                      <a:alpha val="38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8" name="文本框 177"/>
                <p:cNvSpPr txBox="1"/>
                <p:nvPr/>
              </p:nvSpPr>
              <p:spPr>
                <a:xfrm>
                  <a:off x="2293008" y="3899218"/>
                  <a:ext cx="1145004" cy="256352"/>
                </a:xfrm>
                <a:prstGeom prst="rect">
                  <a:avLst/>
                </a:prstGeom>
                <a:noFill/>
              </p:spPr>
              <p:txBody>
                <a:bodyPr wrap="square" rtlCol="0">
                  <a:spAutoFit/>
                </a:bodyPr>
                <a:lstStyle/>
                <a:p>
                  <a:pPr algn="ctr"/>
                  <a:r>
                    <a:rPr lang="en-US" altLang="zh-CN" sz="1065" dirty="0">
                      <a:solidFill>
                        <a:schemeClr val="bg1"/>
                      </a:solidFill>
                      <a:latin typeface="微软雅黑" panose="020B0503020204020204" pitchFamily="34" charset="-122"/>
                      <a:ea typeface="微软雅黑" panose="020B0503020204020204" pitchFamily="34" charset="-122"/>
                    </a:rPr>
                    <a:t>OPTION 05</a:t>
                  </a:r>
                  <a:endParaRPr lang="zh-CN" altLang="en-US" sz="1065" dirty="0">
                    <a:solidFill>
                      <a:schemeClr val="bg1"/>
                    </a:solidFill>
                    <a:latin typeface="微软雅黑" panose="020B0503020204020204" pitchFamily="34" charset="-122"/>
                    <a:ea typeface="微软雅黑" panose="020B0503020204020204" pitchFamily="34" charset="-122"/>
                  </a:endParaRPr>
                </a:p>
              </p:txBody>
            </p:sp>
          </p:grpSp>
          <p:sp>
            <p:nvSpPr>
              <p:cNvPr id="76" name="文本框 175"/>
              <p:cNvSpPr txBox="1"/>
              <p:nvPr/>
            </p:nvSpPr>
            <p:spPr>
              <a:xfrm>
                <a:off x="2222230" y="4189258"/>
                <a:ext cx="1383780" cy="255270"/>
              </a:xfrm>
              <a:prstGeom prst="rect">
                <a:avLst/>
              </a:prstGeom>
              <a:noFill/>
            </p:spPr>
            <p:txBody>
              <a:bodyPr wrap="square" rtlCol="0">
                <a:spAutoFit/>
              </a:bodyPr>
              <a:lstStyle/>
              <a:p>
                <a:pPr algn="just"/>
                <a:r>
                  <a:rPr lang="zh-CN" altLang="en-US" sz="1065" dirty="0">
                    <a:solidFill>
                      <a:schemeClr val="tx1">
                        <a:lumMod val="50000"/>
                        <a:lumOff val="50000"/>
                      </a:schemeClr>
                    </a:solidFill>
                    <a:latin typeface="微软雅黑" panose="020B0503020204020204" pitchFamily="34" charset="-122"/>
                    <a:ea typeface="微软雅黑" panose="020B0503020204020204" pitchFamily="34" charset="-122"/>
                  </a:rPr>
                  <a:t>请输入替换内容</a:t>
                </a:r>
              </a:p>
            </p:txBody>
          </p:sp>
        </p:grpSp>
        <p:grpSp>
          <p:nvGrpSpPr>
            <p:cNvPr id="71" name="组合 70"/>
            <p:cNvGrpSpPr/>
            <p:nvPr/>
          </p:nvGrpSpPr>
          <p:grpSpPr>
            <a:xfrm>
              <a:off x="9734139" y="4429939"/>
              <a:ext cx="93222" cy="715208"/>
              <a:chOff x="2690232" y="4097191"/>
              <a:chExt cx="93235" cy="715207"/>
            </a:xfrm>
          </p:grpSpPr>
          <p:sp>
            <p:nvSpPr>
              <p:cNvPr id="72" name="椭圆 71"/>
              <p:cNvSpPr/>
              <p:nvPr/>
            </p:nvSpPr>
            <p:spPr>
              <a:xfrm>
                <a:off x="2690232" y="4097191"/>
                <a:ext cx="93235" cy="9323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3" name="椭圆 72"/>
              <p:cNvSpPr/>
              <p:nvPr/>
            </p:nvSpPr>
            <p:spPr>
              <a:xfrm>
                <a:off x="2690232" y="4719163"/>
                <a:ext cx="93235" cy="9323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74" name="直接连接符 73"/>
              <p:cNvCxnSpPr/>
              <p:nvPr/>
            </p:nvCxnSpPr>
            <p:spPr>
              <a:xfrm rot="5400000">
                <a:off x="2500788" y="4455019"/>
                <a:ext cx="4709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79" name="组合 78"/>
          <p:cNvGrpSpPr/>
          <p:nvPr/>
        </p:nvGrpSpPr>
        <p:grpSpPr>
          <a:xfrm>
            <a:off x="2097577" y="1861806"/>
            <a:ext cx="8007687" cy="1545339"/>
            <a:chOff x="2097577" y="1861806"/>
            <a:chExt cx="8007687" cy="1545339"/>
          </a:xfrm>
        </p:grpSpPr>
        <p:cxnSp>
          <p:nvCxnSpPr>
            <p:cNvPr id="80" name="直接连接符 79"/>
            <p:cNvCxnSpPr/>
            <p:nvPr/>
          </p:nvCxnSpPr>
          <p:spPr>
            <a:xfrm rot="5400000">
              <a:off x="5432874" y="2735251"/>
              <a:ext cx="13437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rot="5400000">
              <a:off x="7216984" y="2735251"/>
              <a:ext cx="13437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rot="5400000">
              <a:off x="3613104" y="2735251"/>
              <a:ext cx="1343788"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83" name="圆角矩形 46"/>
            <p:cNvSpPr/>
            <p:nvPr/>
          </p:nvSpPr>
          <p:spPr>
            <a:xfrm flipH="1">
              <a:off x="8023716" y="1927554"/>
              <a:ext cx="1708779" cy="1458458"/>
            </a:xfrm>
            <a:custGeom>
              <a:avLst/>
              <a:gdLst>
                <a:gd name="connsiteX0" fmla="*/ 0 w 1803400"/>
                <a:gd name="connsiteY0" fmla="*/ 213108 h 1671566"/>
                <a:gd name="connsiteX1" fmla="*/ 213108 w 1803400"/>
                <a:gd name="connsiteY1" fmla="*/ 0 h 1671566"/>
                <a:gd name="connsiteX2" fmla="*/ 1590292 w 1803400"/>
                <a:gd name="connsiteY2" fmla="*/ 0 h 1671566"/>
                <a:gd name="connsiteX3" fmla="*/ 1803400 w 1803400"/>
                <a:gd name="connsiteY3" fmla="*/ 213108 h 1671566"/>
                <a:gd name="connsiteX4" fmla="*/ 1803400 w 1803400"/>
                <a:gd name="connsiteY4" fmla="*/ 1458458 h 1671566"/>
                <a:gd name="connsiteX5" fmla="*/ 1590292 w 1803400"/>
                <a:gd name="connsiteY5" fmla="*/ 1671566 h 1671566"/>
                <a:gd name="connsiteX6" fmla="*/ 213108 w 1803400"/>
                <a:gd name="connsiteY6" fmla="*/ 1671566 h 1671566"/>
                <a:gd name="connsiteX7" fmla="*/ 0 w 1803400"/>
                <a:gd name="connsiteY7" fmla="*/ 1458458 h 1671566"/>
                <a:gd name="connsiteX8" fmla="*/ 0 w 1803400"/>
                <a:gd name="connsiteY8" fmla="*/ 213108 h 1671566"/>
                <a:gd name="connsiteX0-1" fmla="*/ 213108 w 1803400"/>
                <a:gd name="connsiteY0-2" fmla="*/ 1671566 h 1763006"/>
                <a:gd name="connsiteX1-3" fmla="*/ 0 w 1803400"/>
                <a:gd name="connsiteY1-4" fmla="*/ 1458458 h 1763006"/>
                <a:gd name="connsiteX2-5" fmla="*/ 0 w 1803400"/>
                <a:gd name="connsiteY2-6" fmla="*/ 213108 h 1763006"/>
                <a:gd name="connsiteX3-7" fmla="*/ 213108 w 1803400"/>
                <a:gd name="connsiteY3-8" fmla="*/ 0 h 1763006"/>
                <a:gd name="connsiteX4-9" fmla="*/ 1590292 w 1803400"/>
                <a:gd name="connsiteY4-10" fmla="*/ 0 h 1763006"/>
                <a:gd name="connsiteX5-11" fmla="*/ 1803400 w 1803400"/>
                <a:gd name="connsiteY5-12" fmla="*/ 213108 h 1763006"/>
                <a:gd name="connsiteX6-13" fmla="*/ 1803400 w 1803400"/>
                <a:gd name="connsiteY6-14" fmla="*/ 1458458 h 1763006"/>
                <a:gd name="connsiteX7-15" fmla="*/ 1590292 w 1803400"/>
                <a:gd name="connsiteY7-16" fmla="*/ 1671566 h 1763006"/>
                <a:gd name="connsiteX8-17" fmla="*/ 304548 w 1803400"/>
                <a:gd name="connsiteY8-18" fmla="*/ 1763006 h 1763006"/>
                <a:gd name="connsiteX0-19" fmla="*/ 0 w 1803400"/>
                <a:gd name="connsiteY0-20" fmla="*/ 1458458 h 1763006"/>
                <a:gd name="connsiteX1-21" fmla="*/ 0 w 1803400"/>
                <a:gd name="connsiteY1-22" fmla="*/ 213108 h 1763006"/>
                <a:gd name="connsiteX2-23" fmla="*/ 213108 w 1803400"/>
                <a:gd name="connsiteY2-24" fmla="*/ 0 h 1763006"/>
                <a:gd name="connsiteX3-25" fmla="*/ 1590292 w 1803400"/>
                <a:gd name="connsiteY3-26" fmla="*/ 0 h 1763006"/>
                <a:gd name="connsiteX4-27" fmla="*/ 1803400 w 1803400"/>
                <a:gd name="connsiteY4-28" fmla="*/ 213108 h 1763006"/>
                <a:gd name="connsiteX5-29" fmla="*/ 1803400 w 1803400"/>
                <a:gd name="connsiteY5-30" fmla="*/ 1458458 h 1763006"/>
                <a:gd name="connsiteX6-31" fmla="*/ 1590292 w 1803400"/>
                <a:gd name="connsiteY6-32" fmla="*/ 1671566 h 1763006"/>
                <a:gd name="connsiteX7-33" fmla="*/ 304548 w 1803400"/>
                <a:gd name="connsiteY7-34" fmla="*/ 1763006 h 1763006"/>
                <a:gd name="connsiteX0-35" fmla="*/ 0 w 1803400"/>
                <a:gd name="connsiteY0-36" fmla="*/ 1458458 h 1671566"/>
                <a:gd name="connsiteX1-37" fmla="*/ 0 w 1803400"/>
                <a:gd name="connsiteY1-38" fmla="*/ 213108 h 1671566"/>
                <a:gd name="connsiteX2-39" fmla="*/ 213108 w 1803400"/>
                <a:gd name="connsiteY2-40" fmla="*/ 0 h 1671566"/>
                <a:gd name="connsiteX3-41" fmla="*/ 1590292 w 1803400"/>
                <a:gd name="connsiteY3-42" fmla="*/ 0 h 1671566"/>
                <a:gd name="connsiteX4-43" fmla="*/ 1803400 w 1803400"/>
                <a:gd name="connsiteY4-44" fmla="*/ 213108 h 1671566"/>
                <a:gd name="connsiteX5-45" fmla="*/ 1803400 w 1803400"/>
                <a:gd name="connsiteY5-46" fmla="*/ 1458458 h 1671566"/>
                <a:gd name="connsiteX6-47" fmla="*/ 1590292 w 1803400"/>
                <a:gd name="connsiteY6-48" fmla="*/ 1671566 h 1671566"/>
                <a:gd name="connsiteX0-49" fmla="*/ 0 w 1803400"/>
                <a:gd name="connsiteY0-50" fmla="*/ 1458458 h 1458458"/>
                <a:gd name="connsiteX1-51" fmla="*/ 0 w 1803400"/>
                <a:gd name="connsiteY1-52" fmla="*/ 213108 h 1458458"/>
                <a:gd name="connsiteX2-53" fmla="*/ 213108 w 1803400"/>
                <a:gd name="connsiteY2-54" fmla="*/ 0 h 1458458"/>
                <a:gd name="connsiteX3-55" fmla="*/ 1590292 w 1803400"/>
                <a:gd name="connsiteY3-56" fmla="*/ 0 h 1458458"/>
                <a:gd name="connsiteX4-57" fmla="*/ 1803400 w 1803400"/>
                <a:gd name="connsiteY4-58" fmla="*/ 213108 h 1458458"/>
                <a:gd name="connsiteX5-59" fmla="*/ 1803400 w 1803400"/>
                <a:gd name="connsiteY5-60" fmla="*/ 1458458 h 1458458"/>
                <a:gd name="connsiteX0-61" fmla="*/ 0 w 1803400"/>
                <a:gd name="connsiteY0-62" fmla="*/ 1458458 h 1458458"/>
                <a:gd name="connsiteX1-63" fmla="*/ 0 w 1803400"/>
                <a:gd name="connsiteY1-64" fmla="*/ 213108 h 1458458"/>
                <a:gd name="connsiteX2-65" fmla="*/ 213108 w 1803400"/>
                <a:gd name="connsiteY2-66" fmla="*/ 0 h 1458458"/>
                <a:gd name="connsiteX3-67" fmla="*/ 1590292 w 1803400"/>
                <a:gd name="connsiteY3-68" fmla="*/ 0 h 1458458"/>
                <a:gd name="connsiteX4-69" fmla="*/ 1803400 w 1803400"/>
                <a:gd name="connsiteY4-70" fmla="*/ 213108 h 1458458"/>
                <a:gd name="connsiteX0-71" fmla="*/ 0 w 1590292"/>
                <a:gd name="connsiteY0-72" fmla="*/ 1458458 h 1458458"/>
                <a:gd name="connsiteX1-73" fmla="*/ 0 w 1590292"/>
                <a:gd name="connsiteY1-74" fmla="*/ 213108 h 1458458"/>
                <a:gd name="connsiteX2-75" fmla="*/ 213108 w 1590292"/>
                <a:gd name="connsiteY2-76" fmla="*/ 0 h 1458458"/>
                <a:gd name="connsiteX3-77" fmla="*/ 1590292 w 1590292"/>
                <a:gd name="connsiteY3-78" fmla="*/ 0 h 1458458"/>
              </a:gdLst>
              <a:ahLst/>
              <a:cxnLst>
                <a:cxn ang="0">
                  <a:pos x="connsiteX0-1" y="connsiteY0-2"/>
                </a:cxn>
                <a:cxn ang="0">
                  <a:pos x="connsiteX1-3" y="connsiteY1-4"/>
                </a:cxn>
                <a:cxn ang="0">
                  <a:pos x="connsiteX2-5" y="connsiteY2-6"/>
                </a:cxn>
                <a:cxn ang="0">
                  <a:pos x="connsiteX3-7" y="connsiteY3-8"/>
                </a:cxn>
              </a:cxnLst>
              <a:rect l="l" t="t" r="r" b="b"/>
              <a:pathLst>
                <a:path w="1590292" h="1458458">
                  <a:moveTo>
                    <a:pt x="0" y="1458458"/>
                  </a:moveTo>
                  <a:lnTo>
                    <a:pt x="0" y="213108"/>
                  </a:lnTo>
                  <a:cubicBezTo>
                    <a:pt x="0" y="95412"/>
                    <a:pt x="95412" y="0"/>
                    <a:pt x="213108" y="0"/>
                  </a:cubicBezTo>
                  <a:lnTo>
                    <a:pt x="1590292" y="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sp>
          <p:nvSpPr>
            <p:cNvPr id="84" name="圆角矩形 46"/>
            <p:cNvSpPr/>
            <p:nvPr/>
          </p:nvSpPr>
          <p:spPr>
            <a:xfrm>
              <a:off x="2469711" y="1927554"/>
              <a:ext cx="1704110" cy="1458458"/>
            </a:xfrm>
            <a:custGeom>
              <a:avLst/>
              <a:gdLst>
                <a:gd name="connsiteX0" fmla="*/ 0 w 1803400"/>
                <a:gd name="connsiteY0" fmla="*/ 213108 h 1671566"/>
                <a:gd name="connsiteX1" fmla="*/ 213108 w 1803400"/>
                <a:gd name="connsiteY1" fmla="*/ 0 h 1671566"/>
                <a:gd name="connsiteX2" fmla="*/ 1590292 w 1803400"/>
                <a:gd name="connsiteY2" fmla="*/ 0 h 1671566"/>
                <a:gd name="connsiteX3" fmla="*/ 1803400 w 1803400"/>
                <a:gd name="connsiteY3" fmla="*/ 213108 h 1671566"/>
                <a:gd name="connsiteX4" fmla="*/ 1803400 w 1803400"/>
                <a:gd name="connsiteY4" fmla="*/ 1458458 h 1671566"/>
                <a:gd name="connsiteX5" fmla="*/ 1590292 w 1803400"/>
                <a:gd name="connsiteY5" fmla="*/ 1671566 h 1671566"/>
                <a:gd name="connsiteX6" fmla="*/ 213108 w 1803400"/>
                <a:gd name="connsiteY6" fmla="*/ 1671566 h 1671566"/>
                <a:gd name="connsiteX7" fmla="*/ 0 w 1803400"/>
                <a:gd name="connsiteY7" fmla="*/ 1458458 h 1671566"/>
                <a:gd name="connsiteX8" fmla="*/ 0 w 1803400"/>
                <a:gd name="connsiteY8" fmla="*/ 213108 h 1671566"/>
                <a:gd name="connsiteX0-1" fmla="*/ 213108 w 1803400"/>
                <a:gd name="connsiteY0-2" fmla="*/ 1671566 h 1763006"/>
                <a:gd name="connsiteX1-3" fmla="*/ 0 w 1803400"/>
                <a:gd name="connsiteY1-4" fmla="*/ 1458458 h 1763006"/>
                <a:gd name="connsiteX2-5" fmla="*/ 0 w 1803400"/>
                <a:gd name="connsiteY2-6" fmla="*/ 213108 h 1763006"/>
                <a:gd name="connsiteX3-7" fmla="*/ 213108 w 1803400"/>
                <a:gd name="connsiteY3-8" fmla="*/ 0 h 1763006"/>
                <a:gd name="connsiteX4-9" fmla="*/ 1590292 w 1803400"/>
                <a:gd name="connsiteY4-10" fmla="*/ 0 h 1763006"/>
                <a:gd name="connsiteX5-11" fmla="*/ 1803400 w 1803400"/>
                <a:gd name="connsiteY5-12" fmla="*/ 213108 h 1763006"/>
                <a:gd name="connsiteX6-13" fmla="*/ 1803400 w 1803400"/>
                <a:gd name="connsiteY6-14" fmla="*/ 1458458 h 1763006"/>
                <a:gd name="connsiteX7-15" fmla="*/ 1590292 w 1803400"/>
                <a:gd name="connsiteY7-16" fmla="*/ 1671566 h 1763006"/>
                <a:gd name="connsiteX8-17" fmla="*/ 304548 w 1803400"/>
                <a:gd name="connsiteY8-18" fmla="*/ 1763006 h 1763006"/>
                <a:gd name="connsiteX0-19" fmla="*/ 0 w 1803400"/>
                <a:gd name="connsiteY0-20" fmla="*/ 1458458 h 1763006"/>
                <a:gd name="connsiteX1-21" fmla="*/ 0 w 1803400"/>
                <a:gd name="connsiteY1-22" fmla="*/ 213108 h 1763006"/>
                <a:gd name="connsiteX2-23" fmla="*/ 213108 w 1803400"/>
                <a:gd name="connsiteY2-24" fmla="*/ 0 h 1763006"/>
                <a:gd name="connsiteX3-25" fmla="*/ 1590292 w 1803400"/>
                <a:gd name="connsiteY3-26" fmla="*/ 0 h 1763006"/>
                <a:gd name="connsiteX4-27" fmla="*/ 1803400 w 1803400"/>
                <a:gd name="connsiteY4-28" fmla="*/ 213108 h 1763006"/>
                <a:gd name="connsiteX5-29" fmla="*/ 1803400 w 1803400"/>
                <a:gd name="connsiteY5-30" fmla="*/ 1458458 h 1763006"/>
                <a:gd name="connsiteX6-31" fmla="*/ 1590292 w 1803400"/>
                <a:gd name="connsiteY6-32" fmla="*/ 1671566 h 1763006"/>
                <a:gd name="connsiteX7-33" fmla="*/ 304548 w 1803400"/>
                <a:gd name="connsiteY7-34" fmla="*/ 1763006 h 1763006"/>
                <a:gd name="connsiteX0-35" fmla="*/ 0 w 1803400"/>
                <a:gd name="connsiteY0-36" fmla="*/ 1458458 h 1671566"/>
                <a:gd name="connsiteX1-37" fmla="*/ 0 w 1803400"/>
                <a:gd name="connsiteY1-38" fmla="*/ 213108 h 1671566"/>
                <a:gd name="connsiteX2-39" fmla="*/ 213108 w 1803400"/>
                <a:gd name="connsiteY2-40" fmla="*/ 0 h 1671566"/>
                <a:gd name="connsiteX3-41" fmla="*/ 1590292 w 1803400"/>
                <a:gd name="connsiteY3-42" fmla="*/ 0 h 1671566"/>
                <a:gd name="connsiteX4-43" fmla="*/ 1803400 w 1803400"/>
                <a:gd name="connsiteY4-44" fmla="*/ 213108 h 1671566"/>
                <a:gd name="connsiteX5-45" fmla="*/ 1803400 w 1803400"/>
                <a:gd name="connsiteY5-46" fmla="*/ 1458458 h 1671566"/>
                <a:gd name="connsiteX6-47" fmla="*/ 1590292 w 1803400"/>
                <a:gd name="connsiteY6-48" fmla="*/ 1671566 h 1671566"/>
                <a:gd name="connsiteX0-49" fmla="*/ 0 w 1803400"/>
                <a:gd name="connsiteY0-50" fmla="*/ 1458458 h 1458458"/>
                <a:gd name="connsiteX1-51" fmla="*/ 0 w 1803400"/>
                <a:gd name="connsiteY1-52" fmla="*/ 213108 h 1458458"/>
                <a:gd name="connsiteX2-53" fmla="*/ 213108 w 1803400"/>
                <a:gd name="connsiteY2-54" fmla="*/ 0 h 1458458"/>
                <a:gd name="connsiteX3-55" fmla="*/ 1590292 w 1803400"/>
                <a:gd name="connsiteY3-56" fmla="*/ 0 h 1458458"/>
                <a:gd name="connsiteX4-57" fmla="*/ 1803400 w 1803400"/>
                <a:gd name="connsiteY4-58" fmla="*/ 213108 h 1458458"/>
                <a:gd name="connsiteX5-59" fmla="*/ 1803400 w 1803400"/>
                <a:gd name="connsiteY5-60" fmla="*/ 1458458 h 1458458"/>
                <a:gd name="connsiteX0-61" fmla="*/ 0 w 1803400"/>
                <a:gd name="connsiteY0-62" fmla="*/ 1458458 h 1458458"/>
                <a:gd name="connsiteX1-63" fmla="*/ 0 w 1803400"/>
                <a:gd name="connsiteY1-64" fmla="*/ 213108 h 1458458"/>
                <a:gd name="connsiteX2-65" fmla="*/ 213108 w 1803400"/>
                <a:gd name="connsiteY2-66" fmla="*/ 0 h 1458458"/>
                <a:gd name="connsiteX3-67" fmla="*/ 1590292 w 1803400"/>
                <a:gd name="connsiteY3-68" fmla="*/ 0 h 1458458"/>
                <a:gd name="connsiteX4-69" fmla="*/ 1803400 w 1803400"/>
                <a:gd name="connsiteY4-70" fmla="*/ 213108 h 1458458"/>
                <a:gd name="connsiteX0-71" fmla="*/ 0 w 1590292"/>
                <a:gd name="connsiteY0-72" fmla="*/ 1458458 h 1458458"/>
                <a:gd name="connsiteX1-73" fmla="*/ 0 w 1590292"/>
                <a:gd name="connsiteY1-74" fmla="*/ 213108 h 1458458"/>
                <a:gd name="connsiteX2-75" fmla="*/ 213108 w 1590292"/>
                <a:gd name="connsiteY2-76" fmla="*/ 0 h 1458458"/>
                <a:gd name="connsiteX3-77" fmla="*/ 1590292 w 1590292"/>
                <a:gd name="connsiteY3-78" fmla="*/ 0 h 1458458"/>
              </a:gdLst>
              <a:ahLst/>
              <a:cxnLst>
                <a:cxn ang="0">
                  <a:pos x="connsiteX0-1" y="connsiteY0-2"/>
                </a:cxn>
                <a:cxn ang="0">
                  <a:pos x="connsiteX1-3" y="connsiteY1-4"/>
                </a:cxn>
                <a:cxn ang="0">
                  <a:pos x="connsiteX2-5" y="connsiteY2-6"/>
                </a:cxn>
                <a:cxn ang="0">
                  <a:pos x="connsiteX3-7" y="connsiteY3-8"/>
                </a:cxn>
              </a:cxnLst>
              <a:rect l="l" t="t" r="r" b="b"/>
              <a:pathLst>
                <a:path w="1590292" h="1458458">
                  <a:moveTo>
                    <a:pt x="0" y="1458458"/>
                  </a:moveTo>
                  <a:lnTo>
                    <a:pt x="0" y="213108"/>
                  </a:lnTo>
                  <a:cubicBezTo>
                    <a:pt x="0" y="95412"/>
                    <a:pt x="95412" y="0"/>
                    <a:pt x="213108" y="0"/>
                  </a:cubicBezTo>
                  <a:lnTo>
                    <a:pt x="1590292" y="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dirty="0"/>
            </a:p>
          </p:txBody>
        </p:sp>
        <p:grpSp>
          <p:nvGrpSpPr>
            <p:cNvPr id="85" name="组合 84"/>
            <p:cNvGrpSpPr/>
            <p:nvPr/>
          </p:nvGrpSpPr>
          <p:grpSpPr>
            <a:xfrm>
              <a:off x="2097577" y="2276211"/>
              <a:ext cx="756966" cy="757068"/>
              <a:chOff x="2208974" y="1732724"/>
              <a:chExt cx="916052" cy="916052"/>
            </a:xfrm>
          </p:grpSpPr>
          <p:sp>
            <p:nvSpPr>
              <p:cNvPr id="123" name="椭圆 122"/>
              <p:cNvSpPr/>
              <p:nvPr/>
            </p:nvSpPr>
            <p:spPr>
              <a:xfrm>
                <a:off x="2208974" y="1732724"/>
                <a:ext cx="916052" cy="916052"/>
              </a:xfrm>
              <a:prstGeom prst="ellipse">
                <a:avLst/>
              </a:prstGeom>
              <a:solidFill>
                <a:srgbClr val="0059A4"/>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4" name="椭圆 123"/>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6" name="组合 85"/>
            <p:cNvGrpSpPr/>
            <p:nvPr/>
          </p:nvGrpSpPr>
          <p:grpSpPr>
            <a:xfrm>
              <a:off x="3910256" y="2276211"/>
              <a:ext cx="756966" cy="757068"/>
              <a:chOff x="2208974" y="1732724"/>
              <a:chExt cx="916052" cy="916052"/>
            </a:xfrm>
          </p:grpSpPr>
          <p:sp>
            <p:nvSpPr>
              <p:cNvPr id="121" name="椭圆 120"/>
              <p:cNvSpPr/>
              <p:nvPr/>
            </p:nvSpPr>
            <p:spPr>
              <a:xfrm>
                <a:off x="2208974" y="1732724"/>
                <a:ext cx="916052" cy="916052"/>
              </a:xfrm>
              <a:prstGeom prst="ellipse">
                <a:avLst/>
              </a:prstGeom>
              <a:solidFill>
                <a:srgbClr val="00A1E2"/>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2" name="椭圆 121"/>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7" name="组合 86"/>
            <p:cNvGrpSpPr/>
            <p:nvPr/>
          </p:nvGrpSpPr>
          <p:grpSpPr>
            <a:xfrm>
              <a:off x="5722937" y="2276211"/>
              <a:ext cx="756966" cy="757068"/>
              <a:chOff x="2208974" y="1732724"/>
              <a:chExt cx="916052" cy="916052"/>
            </a:xfrm>
          </p:grpSpPr>
          <p:sp>
            <p:nvSpPr>
              <p:cNvPr id="119" name="椭圆 118"/>
              <p:cNvSpPr/>
              <p:nvPr/>
            </p:nvSpPr>
            <p:spPr>
              <a:xfrm>
                <a:off x="2208974" y="1732724"/>
                <a:ext cx="916052" cy="916052"/>
              </a:xfrm>
              <a:prstGeom prst="ellipse">
                <a:avLst/>
              </a:prstGeom>
              <a:solidFill>
                <a:srgbClr val="005BA6"/>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0" name="椭圆 119"/>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8" name="组合 87"/>
            <p:cNvGrpSpPr/>
            <p:nvPr/>
          </p:nvGrpSpPr>
          <p:grpSpPr>
            <a:xfrm>
              <a:off x="7535617" y="2276211"/>
              <a:ext cx="756966" cy="757068"/>
              <a:chOff x="2208974" y="1732724"/>
              <a:chExt cx="916052" cy="916052"/>
            </a:xfrm>
          </p:grpSpPr>
          <p:sp>
            <p:nvSpPr>
              <p:cNvPr id="117" name="椭圆 116"/>
              <p:cNvSpPr/>
              <p:nvPr/>
            </p:nvSpPr>
            <p:spPr>
              <a:xfrm>
                <a:off x="2208974" y="1732724"/>
                <a:ext cx="916052" cy="916052"/>
              </a:xfrm>
              <a:prstGeom prst="ellipse">
                <a:avLst/>
              </a:prstGeom>
              <a:solidFill>
                <a:srgbClr val="009CDC"/>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8" name="椭圆 117"/>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89" name="组合 88"/>
            <p:cNvGrpSpPr/>
            <p:nvPr/>
          </p:nvGrpSpPr>
          <p:grpSpPr>
            <a:xfrm>
              <a:off x="9348298" y="2276211"/>
              <a:ext cx="756966" cy="757068"/>
              <a:chOff x="2208974" y="1732724"/>
              <a:chExt cx="916052" cy="916052"/>
            </a:xfrm>
          </p:grpSpPr>
          <p:sp>
            <p:nvSpPr>
              <p:cNvPr id="115" name="椭圆 114"/>
              <p:cNvSpPr/>
              <p:nvPr/>
            </p:nvSpPr>
            <p:spPr>
              <a:xfrm>
                <a:off x="2208974" y="1732724"/>
                <a:ext cx="916052" cy="916052"/>
              </a:xfrm>
              <a:prstGeom prst="ellipse">
                <a:avLst/>
              </a:prstGeom>
              <a:solidFill>
                <a:srgbClr val="005AA4"/>
              </a:solidFill>
              <a:ln w="19050">
                <a:gradFill flip="none" rotWithShape="1">
                  <a:gsLst>
                    <a:gs pos="0">
                      <a:schemeClr val="bg1">
                        <a:lumMod val="85000"/>
                      </a:schemeClr>
                    </a:gs>
                    <a:gs pos="100000">
                      <a:schemeClr val="bg1"/>
                    </a:gs>
                  </a:gsLst>
                  <a:lin ang="2700000" scaled="1"/>
                  <a:tileRect/>
                </a:gradFill>
              </a:ln>
              <a:effectLst>
                <a:innerShdw blurRad="635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6" name="椭圆 115"/>
              <p:cNvSpPr/>
              <p:nvPr/>
            </p:nvSpPr>
            <p:spPr>
              <a:xfrm>
                <a:off x="2295525" y="1819275"/>
                <a:ext cx="742950" cy="742950"/>
              </a:xfrm>
              <a:prstGeom prst="ellipse">
                <a:avLst/>
              </a:prstGeom>
              <a:gradFill flip="none" rotWithShape="1">
                <a:gsLst>
                  <a:gs pos="0">
                    <a:schemeClr val="bg1">
                      <a:lumMod val="85000"/>
                    </a:schemeClr>
                  </a:gs>
                  <a:gs pos="100000">
                    <a:schemeClr val="bg1"/>
                  </a:gs>
                </a:gsLst>
                <a:lin ang="2700000" scaled="1"/>
                <a:tileRect/>
              </a:gradFill>
              <a:ln w="15875">
                <a:gradFill flip="none" rotWithShape="1">
                  <a:gsLst>
                    <a:gs pos="100000">
                      <a:schemeClr val="bg1">
                        <a:lumMod val="85000"/>
                      </a:schemeClr>
                    </a:gs>
                    <a:gs pos="0">
                      <a:schemeClr val="bg1"/>
                    </a:gs>
                  </a:gsLst>
                  <a:lin ang="2700000" scaled="1"/>
                  <a:tileRect/>
                </a:grad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0" name="椭圆 89"/>
            <p:cNvSpPr/>
            <p:nvPr/>
          </p:nvSpPr>
          <p:spPr>
            <a:xfrm>
              <a:off x="4228738" y="1861806"/>
              <a:ext cx="112800"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91" name="椭圆 90"/>
            <p:cNvSpPr/>
            <p:nvPr/>
          </p:nvSpPr>
          <p:spPr>
            <a:xfrm>
              <a:off x="6045020" y="1861806"/>
              <a:ext cx="112800"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sp>
          <p:nvSpPr>
            <p:cNvPr id="92" name="椭圆 91"/>
            <p:cNvSpPr/>
            <p:nvPr/>
          </p:nvSpPr>
          <p:spPr>
            <a:xfrm>
              <a:off x="7839395" y="1861806"/>
              <a:ext cx="112800" cy="112815"/>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4" tIns="45713" rIns="91424" bIns="45713" rtlCol="0" anchor="ctr"/>
            <a:lstStyle/>
            <a:p>
              <a:pPr algn="ctr"/>
              <a:endParaRPr lang="zh-CN" altLang="en-US" sz="2400"/>
            </a:p>
          </p:txBody>
        </p:sp>
        <p:cxnSp>
          <p:nvCxnSpPr>
            <p:cNvPr id="93" name="直接连接符 92"/>
            <p:cNvCxnSpPr/>
            <p:nvPr/>
          </p:nvCxnSpPr>
          <p:spPr>
            <a:xfrm>
              <a:off x="4403292" y="1922790"/>
              <a:ext cx="1559887"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4" name="直接连接符 93"/>
            <p:cNvCxnSpPr/>
            <p:nvPr/>
          </p:nvCxnSpPr>
          <p:spPr>
            <a:xfrm>
              <a:off x="6219781" y="1922790"/>
              <a:ext cx="1559887" cy="0"/>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5" name="Group 4"/>
            <p:cNvGrpSpPr>
              <a:grpSpLocks noChangeAspect="1"/>
            </p:cNvGrpSpPr>
            <p:nvPr/>
          </p:nvGrpSpPr>
          <p:grpSpPr bwMode="auto">
            <a:xfrm>
              <a:off x="2334551" y="2470717"/>
              <a:ext cx="308415" cy="361475"/>
              <a:chOff x="1776" y="1776"/>
              <a:chExt cx="64" cy="75"/>
            </a:xfrm>
            <a:solidFill>
              <a:schemeClr val="bg1">
                <a:lumMod val="50000"/>
              </a:schemeClr>
            </a:solidFill>
          </p:grpSpPr>
          <p:sp>
            <p:nvSpPr>
              <p:cNvPr id="111"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3"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6" name="Group 18"/>
            <p:cNvGrpSpPr>
              <a:grpSpLocks noChangeAspect="1"/>
            </p:cNvGrpSpPr>
            <p:nvPr/>
          </p:nvGrpSpPr>
          <p:grpSpPr bwMode="auto">
            <a:xfrm>
              <a:off x="4126839" y="2505501"/>
              <a:ext cx="313223" cy="291905"/>
              <a:chOff x="3802" y="2858"/>
              <a:chExt cx="616" cy="574"/>
            </a:xfrm>
            <a:solidFill>
              <a:schemeClr val="bg1">
                <a:lumMod val="50000"/>
              </a:schemeClr>
            </a:solidFill>
          </p:grpSpPr>
          <p:sp>
            <p:nvSpPr>
              <p:cNvPr id="106"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7"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8"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9"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10"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7" name="Group 13"/>
            <p:cNvGrpSpPr>
              <a:grpSpLocks noChangeAspect="1"/>
            </p:cNvGrpSpPr>
            <p:nvPr/>
          </p:nvGrpSpPr>
          <p:grpSpPr bwMode="auto">
            <a:xfrm>
              <a:off x="5918662" y="2461157"/>
              <a:ext cx="376103" cy="380595"/>
              <a:chOff x="2426" y="2781"/>
              <a:chExt cx="593" cy="600"/>
            </a:xfrm>
            <a:solidFill>
              <a:schemeClr val="bg1">
                <a:lumMod val="50000"/>
              </a:schemeClr>
            </a:solidFill>
          </p:grpSpPr>
          <p:sp>
            <p:nvSpPr>
              <p:cNvPr id="104"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sp>
            <p:nvSpPr>
              <p:cNvPr id="105"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sp>
          <p:nvSpPr>
            <p:cNvPr id="98" name="Freeform 108"/>
            <p:cNvSpPr>
              <a:spLocks noEditPoints="1"/>
            </p:cNvSpPr>
            <p:nvPr/>
          </p:nvSpPr>
          <p:spPr bwMode="auto">
            <a:xfrm>
              <a:off x="7713394" y="2453185"/>
              <a:ext cx="395066" cy="396538"/>
            </a:xfrm>
            <a:custGeom>
              <a:avLst/>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chemeClr val="bg1">
                <a:lumMod val="50000"/>
              </a:schemeClr>
            </a:solidFill>
            <a:ln>
              <a:noFill/>
            </a:ln>
          </p:spPr>
          <p:txBody>
            <a:bodyPr vert="horz" wrap="square" lIns="91424" tIns="45713" rIns="91424" bIns="45713" numCol="1" anchor="t" anchorCtr="0" compatLnSpc="1"/>
            <a:lstStyle/>
            <a:p>
              <a:endParaRPr lang="zh-CN" altLang="en-US" sz="2400">
                <a:latin typeface="Arial" panose="020B0604020202020204" pitchFamily="34" charset="0"/>
                <a:ea typeface="微软雅黑" panose="020B0503020204020204" pitchFamily="34" charset="-122"/>
                <a:sym typeface="Arial" panose="020B0604020202020204" pitchFamily="34" charset="0"/>
              </a:endParaRPr>
            </a:p>
          </p:txBody>
        </p:sp>
        <p:grpSp>
          <p:nvGrpSpPr>
            <p:cNvPr id="99" name="Group 909"/>
            <p:cNvGrpSpPr>
              <a:grpSpLocks noChangeAspect="1"/>
            </p:cNvGrpSpPr>
            <p:nvPr/>
          </p:nvGrpSpPr>
          <p:grpSpPr bwMode="auto">
            <a:xfrm>
              <a:off x="9566300" y="2508209"/>
              <a:ext cx="336200" cy="286759"/>
              <a:chOff x="6090" y="1175"/>
              <a:chExt cx="265" cy="226"/>
            </a:xfrm>
            <a:solidFill>
              <a:schemeClr val="bg1">
                <a:lumMod val="50000"/>
              </a:schemeClr>
            </a:solidFill>
            <a:effectLst/>
          </p:grpSpPr>
          <p:sp>
            <p:nvSpPr>
              <p:cNvPr id="100" name="Freeform 910"/>
              <p:cNvSpPr/>
              <p:nvPr/>
            </p:nvSpPr>
            <p:spPr bwMode="auto">
              <a:xfrm>
                <a:off x="6129" y="1269"/>
                <a:ext cx="56" cy="96"/>
              </a:xfrm>
              <a:custGeom>
                <a:avLst/>
                <a:gdLst>
                  <a:gd name="T0" fmla="*/ 2 w 23"/>
                  <a:gd name="T1" fmla="*/ 40 h 40"/>
                  <a:gd name="T2" fmla="*/ 21 w 23"/>
                  <a:gd name="T3" fmla="*/ 40 h 40"/>
                  <a:gd name="T4" fmla="*/ 23 w 23"/>
                  <a:gd name="T5" fmla="*/ 38 h 40"/>
                  <a:gd name="T6" fmla="*/ 23 w 23"/>
                  <a:gd name="T7" fmla="*/ 2 h 40"/>
                  <a:gd name="T8" fmla="*/ 21 w 23"/>
                  <a:gd name="T9" fmla="*/ 0 h 40"/>
                  <a:gd name="T10" fmla="*/ 2 w 23"/>
                  <a:gd name="T11" fmla="*/ 0 h 40"/>
                  <a:gd name="T12" fmla="*/ 0 w 23"/>
                  <a:gd name="T13" fmla="*/ 2 h 40"/>
                  <a:gd name="T14" fmla="*/ 0 w 23"/>
                  <a:gd name="T15" fmla="*/ 38 h 40"/>
                  <a:gd name="T16" fmla="*/ 2 w 23"/>
                  <a:gd name="T1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40">
                    <a:moveTo>
                      <a:pt x="2" y="40"/>
                    </a:moveTo>
                    <a:cubicBezTo>
                      <a:pt x="21" y="40"/>
                      <a:pt x="21" y="40"/>
                      <a:pt x="21" y="40"/>
                    </a:cubicBezTo>
                    <a:cubicBezTo>
                      <a:pt x="22" y="40"/>
                      <a:pt x="23" y="39"/>
                      <a:pt x="23" y="38"/>
                    </a:cubicBezTo>
                    <a:cubicBezTo>
                      <a:pt x="23" y="2"/>
                      <a:pt x="23" y="2"/>
                      <a:pt x="23" y="2"/>
                    </a:cubicBezTo>
                    <a:cubicBezTo>
                      <a:pt x="23" y="1"/>
                      <a:pt x="22" y="0"/>
                      <a:pt x="21" y="0"/>
                    </a:cubicBezTo>
                    <a:cubicBezTo>
                      <a:pt x="2" y="0"/>
                      <a:pt x="2" y="0"/>
                      <a:pt x="2" y="0"/>
                    </a:cubicBezTo>
                    <a:cubicBezTo>
                      <a:pt x="1" y="0"/>
                      <a:pt x="0" y="1"/>
                      <a:pt x="0" y="2"/>
                    </a:cubicBezTo>
                    <a:cubicBezTo>
                      <a:pt x="0" y="38"/>
                      <a:pt x="0" y="38"/>
                      <a:pt x="0" y="38"/>
                    </a:cubicBezTo>
                    <a:cubicBezTo>
                      <a:pt x="0" y="39"/>
                      <a:pt x="1" y="40"/>
                      <a:pt x="2"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101" name="Freeform 911"/>
              <p:cNvSpPr/>
              <p:nvPr/>
            </p:nvSpPr>
            <p:spPr bwMode="auto">
              <a:xfrm>
                <a:off x="6209" y="1235"/>
                <a:ext cx="54" cy="130"/>
              </a:xfrm>
              <a:custGeom>
                <a:avLst/>
                <a:gdLst>
                  <a:gd name="T0" fmla="*/ 2 w 22"/>
                  <a:gd name="T1" fmla="*/ 54 h 54"/>
                  <a:gd name="T2" fmla="*/ 20 w 22"/>
                  <a:gd name="T3" fmla="*/ 54 h 54"/>
                  <a:gd name="T4" fmla="*/ 22 w 22"/>
                  <a:gd name="T5" fmla="*/ 52 h 54"/>
                  <a:gd name="T6" fmla="*/ 22 w 22"/>
                  <a:gd name="T7" fmla="*/ 2 h 54"/>
                  <a:gd name="T8" fmla="*/ 20 w 22"/>
                  <a:gd name="T9" fmla="*/ 0 h 54"/>
                  <a:gd name="T10" fmla="*/ 2 w 22"/>
                  <a:gd name="T11" fmla="*/ 0 h 54"/>
                  <a:gd name="T12" fmla="*/ 0 w 22"/>
                  <a:gd name="T13" fmla="*/ 2 h 54"/>
                  <a:gd name="T14" fmla="*/ 0 w 22"/>
                  <a:gd name="T15" fmla="*/ 52 h 54"/>
                  <a:gd name="T16" fmla="*/ 2 w 22"/>
                  <a:gd name="T1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54">
                    <a:moveTo>
                      <a:pt x="2" y="54"/>
                    </a:moveTo>
                    <a:cubicBezTo>
                      <a:pt x="20" y="54"/>
                      <a:pt x="20" y="54"/>
                      <a:pt x="20" y="54"/>
                    </a:cubicBezTo>
                    <a:cubicBezTo>
                      <a:pt x="21" y="54"/>
                      <a:pt x="22" y="53"/>
                      <a:pt x="22" y="52"/>
                    </a:cubicBezTo>
                    <a:cubicBezTo>
                      <a:pt x="22" y="2"/>
                      <a:pt x="22" y="2"/>
                      <a:pt x="22" y="2"/>
                    </a:cubicBezTo>
                    <a:cubicBezTo>
                      <a:pt x="22" y="1"/>
                      <a:pt x="21" y="0"/>
                      <a:pt x="20" y="0"/>
                    </a:cubicBezTo>
                    <a:cubicBezTo>
                      <a:pt x="2" y="0"/>
                      <a:pt x="2" y="0"/>
                      <a:pt x="2" y="0"/>
                    </a:cubicBezTo>
                    <a:cubicBezTo>
                      <a:pt x="1" y="0"/>
                      <a:pt x="0" y="1"/>
                      <a:pt x="0" y="2"/>
                    </a:cubicBezTo>
                    <a:cubicBezTo>
                      <a:pt x="0" y="52"/>
                      <a:pt x="0" y="52"/>
                      <a:pt x="0" y="52"/>
                    </a:cubicBezTo>
                    <a:cubicBezTo>
                      <a:pt x="0" y="53"/>
                      <a:pt x="1" y="54"/>
                      <a:pt x="2"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102" name="Freeform 912"/>
              <p:cNvSpPr/>
              <p:nvPr/>
            </p:nvSpPr>
            <p:spPr bwMode="auto">
              <a:xfrm>
                <a:off x="6287" y="1207"/>
                <a:ext cx="56" cy="158"/>
              </a:xfrm>
              <a:custGeom>
                <a:avLst/>
                <a:gdLst>
                  <a:gd name="T0" fmla="*/ 2 w 23"/>
                  <a:gd name="T1" fmla="*/ 66 h 66"/>
                  <a:gd name="T2" fmla="*/ 21 w 23"/>
                  <a:gd name="T3" fmla="*/ 66 h 66"/>
                  <a:gd name="T4" fmla="*/ 23 w 23"/>
                  <a:gd name="T5" fmla="*/ 64 h 66"/>
                  <a:gd name="T6" fmla="*/ 23 w 23"/>
                  <a:gd name="T7" fmla="*/ 2 h 66"/>
                  <a:gd name="T8" fmla="*/ 21 w 23"/>
                  <a:gd name="T9" fmla="*/ 0 h 66"/>
                  <a:gd name="T10" fmla="*/ 2 w 23"/>
                  <a:gd name="T11" fmla="*/ 0 h 66"/>
                  <a:gd name="T12" fmla="*/ 0 w 23"/>
                  <a:gd name="T13" fmla="*/ 2 h 66"/>
                  <a:gd name="T14" fmla="*/ 0 w 23"/>
                  <a:gd name="T15" fmla="*/ 64 h 66"/>
                  <a:gd name="T16" fmla="*/ 2 w 23"/>
                  <a:gd name="T17"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66">
                    <a:moveTo>
                      <a:pt x="2" y="66"/>
                    </a:moveTo>
                    <a:cubicBezTo>
                      <a:pt x="21" y="66"/>
                      <a:pt x="21" y="66"/>
                      <a:pt x="21" y="66"/>
                    </a:cubicBezTo>
                    <a:cubicBezTo>
                      <a:pt x="22" y="66"/>
                      <a:pt x="23" y="65"/>
                      <a:pt x="23" y="64"/>
                    </a:cubicBezTo>
                    <a:cubicBezTo>
                      <a:pt x="23" y="2"/>
                      <a:pt x="23" y="2"/>
                      <a:pt x="23" y="2"/>
                    </a:cubicBezTo>
                    <a:cubicBezTo>
                      <a:pt x="23" y="1"/>
                      <a:pt x="22" y="0"/>
                      <a:pt x="21" y="0"/>
                    </a:cubicBezTo>
                    <a:cubicBezTo>
                      <a:pt x="2" y="0"/>
                      <a:pt x="2" y="0"/>
                      <a:pt x="2" y="0"/>
                    </a:cubicBezTo>
                    <a:cubicBezTo>
                      <a:pt x="1" y="0"/>
                      <a:pt x="0" y="1"/>
                      <a:pt x="0" y="2"/>
                    </a:cubicBezTo>
                    <a:cubicBezTo>
                      <a:pt x="0" y="64"/>
                      <a:pt x="0" y="64"/>
                      <a:pt x="0" y="64"/>
                    </a:cubicBezTo>
                    <a:cubicBezTo>
                      <a:pt x="0" y="65"/>
                      <a:pt x="1" y="66"/>
                      <a:pt x="2"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sp>
            <p:nvSpPr>
              <p:cNvPr id="103" name="Freeform 913"/>
              <p:cNvSpPr/>
              <p:nvPr/>
            </p:nvSpPr>
            <p:spPr bwMode="auto">
              <a:xfrm>
                <a:off x="6090" y="1175"/>
                <a:ext cx="265" cy="226"/>
              </a:xfrm>
              <a:custGeom>
                <a:avLst/>
                <a:gdLst>
                  <a:gd name="T0" fmla="*/ 104 w 109"/>
                  <a:gd name="T1" fmla="*/ 85 h 94"/>
                  <a:gd name="T2" fmla="*/ 9 w 109"/>
                  <a:gd name="T3" fmla="*/ 85 h 94"/>
                  <a:gd name="T4" fmla="*/ 9 w 109"/>
                  <a:gd name="T5" fmla="*/ 85 h 94"/>
                  <a:gd name="T6" fmla="*/ 9 w 109"/>
                  <a:gd name="T7" fmla="*/ 4 h 94"/>
                  <a:gd name="T8" fmla="*/ 4 w 109"/>
                  <a:gd name="T9" fmla="*/ 0 h 94"/>
                  <a:gd name="T10" fmla="*/ 0 w 109"/>
                  <a:gd name="T11" fmla="*/ 4 h 94"/>
                  <a:gd name="T12" fmla="*/ 0 w 109"/>
                  <a:gd name="T13" fmla="*/ 85 h 94"/>
                  <a:gd name="T14" fmla="*/ 9 w 109"/>
                  <a:gd name="T15" fmla="*/ 94 h 94"/>
                  <a:gd name="T16" fmla="*/ 104 w 109"/>
                  <a:gd name="T17" fmla="*/ 94 h 94"/>
                  <a:gd name="T18" fmla="*/ 109 w 109"/>
                  <a:gd name="T19" fmla="*/ 90 h 94"/>
                  <a:gd name="T20" fmla="*/ 104 w 109"/>
                  <a:gd name="T21" fmla="*/ 8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94">
                    <a:moveTo>
                      <a:pt x="104" y="85"/>
                    </a:moveTo>
                    <a:cubicBezTo>
                      <a:pt x="9" y="85"/>
                      <a:pt x="9" y="85"/>
                      <a:pt x="9" y="85"/>
                    </a:cubicBezTo>
                    <a:cubicBezTo>
                      <a:pt x="9" y="85"/>
                      <a:pt x="9" y="85"/>
                      <a:pt x="9" y="85"/>
                    </a:cubicBezTo>
                    <a:cubicBezTo>
                      <a:pt x="9" y="4"/>
                      <a:pt x="9" y="4"/>
                      <a:pt x="9" y="4"/>
                    </a:cubicBezTo>
                    <a:cubicBezTo>
                      <a:pt x="9" y="2"/>
                      <a:pt x="7" y="0"/>
                      <a:pt x="4" y="0"/>
                    </a:cubicBezTo>
                    <a:cubicBezTo>
                      <a:pt x="2" y="0"/>
                      <a:pt x="0" y="2"/>
                      <a:pt x="0" y="4"/>
                    </a:cubicBezTo>
                    <a:cubicBezTo>
                      <a:pt x="0" y="85"/>
                      <a:pt x="0" y="85"/>
                      <a:pt x="0" y="85"/>
                    </a:cubicBezTo>
                    <a:cubicBezTo>
                      <a:pt x="0" y="90"/>
                      <a:pt x="4" y="94"/>
                      <a:pt x="9" y="94"/>
                    </a:cubicBezTo>
                    <a:cubicBezTo>
                      <a:pt x="104" y="94"/>
                      <a:pt x="104" y="94"/>
                      <a:pt x="104" y="94"/>
                    </a:cubicBezTo>
                    <a:cubicBezTo>
                      <a:pt x="107" y="94"/>
                      <a:pt x="109" y="92"/>
                      <a:pt x="109" y="90"/>
                    </a:cubicBezTo>
                    <a:cubicBezTo>
                      <a:pt x="109" y="87"/>
                      <a:pt x="107" y="85"/>
                      <a:pt x="10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2" tIns="60941" rIns="121882" bIns="60941" numCol="1" anchor="t" anchorCtr="0" compatLnSpc="1"/>
              <a:lstStyle/>
              <a:p>
                <a:endParaRPr lang="zh-CN" altLang="en-US" sz="2400">
                  <a:solidFill>
                    <a:schemeClr val="bg1"/>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par>
                                <p:cTn id="10" presetID="22" presetClass="entr" presetSubtype="8" fill="hold" nodeType="with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1000"/>
                                        <p:tgtEl>
                                          <p:spTgt spid="49"/>
                                        </p:tgtEl>
                                      </p:cBhvr>
                                    </p:animEffect>
                                  </p:childTnLst>
                                </p:cTn>
                              </p:par>
                              <p:par>
                                <p:cTn id="13" presetID="2" presetClass="entr" presetSubtype="8"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900" fill="hold"/>
                                        <p:tgtEl>
                                          <p:spTgt spid="51"/>
                                        </p:tgtEl>
                                        <p:attrNameLst>
                                          <p:attrName>ppt_x</p:attrName>
                                        </p:attrNameLst>
                                      </p:cBhvr>
                                      <p:tavLst>
                                        <p:tav tm="0">
                                          <p:val>
                                            <p:strVal val="0-#ppt_w/2"/>
                                          </p:val>
                                        </p:tav>
                                        <p:tav tm="100000">
                                          <p:val>
                                            <p:strVal val="#ppt_x"/>
                                          </p:val>
                                        </p:tav>
                                      </p:tavLst>
                                    </p:anim>
                                    <p:anim calcmode="lin" valueType="num">
                                      <p:cBhvr additive="base">
                                        <p:cTn id="16" dur="900" fill="hold"/>
                                        <p:tgtEl>
                                          <p:spTgt spid="51"/>
                                        </p:tgtEl>
                                        <p:attrNameLst>
                                          <p:attrName>ppt_y</p:attrName>
                                        </p:attrNameLst>
                                      </p:cBhvr>
                                      <p:tavLst>
                                        <p:tav tm="0">
                                          <p:val>
                                            <p:strVal val="#ppt_y"/>
                                          </p:val>
                                        </p:tav>
                                        <p:tav tm="100000">
                                          <p:val>
                                            <p:strVal val="#ppt_y"/>
                                          </p:val>
                                        </p:tav>
                                      </p:tavLst>
                                    </p:anim>
                                  </p:childTnLst>
                                </p:cTn>
                              </p:par>
                              <p:par>
                                <p:cTn id="17" presetID="22" presetClass="entr" presetSubtype="8" fill="hold" grpId="0" nodeType="withEffect">
                                  <p:stCondLst>
                                    <p:cond delay="250"/>
                                  </p:stCondLst>
                                  <p:childTnLst>
                                    <p:set>
                                      <p:cBhvr>
                                        <p:cTn id="18" dur="1" fill="hold">
                                          <p:stCondLst>
                                            <p:cond delay="0"/>
                                          </p:stCondLst>
                                        </p:cTn>
                                        <p:tgtEl>
                                          <p:spTgt spid="52"/>
                                        </p:tgtEl>
                                        <p:attrNameLst>
                                          <p:attrName>style.visibility</p:attrName>
                                        </p:attrNameLst>
                                      </p:cBhvr>
                                      <p:to>
                                        <p:strVal val="visible"/>
                                      </p:to>
                                    </p:set>
                                    <p:animEffect transition="in" filter="wipe(left)">
                                      <p:cBhvr>
                                        <p:cTn id="19" dur="500"/>
                                        <p:tgtEl>
                                          <p:spTgt spid="52"/>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1000"/>
                            </p:stCondLst>
                            <p:childTnLst>
                              <p:par>
                                <p:cTn id="25" presetID="47" presetClass="entr" presetSubtype="0" fill="hold" nodeType="afterEffect">
                                  <p:stCondLst>
                                    <p:cond delay="0"/>
                                  </p:stCondLst>
                                  <p:childTnLst>
                                    <p:set>
                                      <p:cBhvr>
                                        <p:cTn id="26" dur="1" fill="hold">
                                          <p:stCondLst>
                                            <p:cond delay="0"/>
                                          </p:stCondLst>
                                        </p:cTn>
                                        <p:tgtEl>
                                          <p:spTgt spid="79"/>
                                        </p:tgtEl>
                                        <p:attrNameLst>
                                          <p:attrName>style.visibility</p:attrName>
                                        </p:attrNameLst>
                                      </p:cBhvr>
                                      <p:to>
                                        <p:strVal val="visible"/>
                                      </p:to>
                                    </p:set>
                                    <p:animEffect transition="in" filter="fade">
                                      <p:cBhvr>
                                        <p:cTn id="27" dur="1000"/>
                                        <p:tgtEl>
                                          <p:spTgt spid="79"/>
                                        </p:tgtEl>
                                      </p:cBhvr>
                                    </p:animEffect>
                                    <p:anim calcmode="lin" valueType="num">
                                      <p:cBhvr>
                                        <p:cTn id="28" dur="1000" fill="hold"/>
                                        <p:tgtEl>
                                          <p:spTgt spid="79"/>
                                        </p:tgtEl>
                                        <p:attrNameLst>
                                          <p:attrName>ppt_x</p:attrName>
                                        </p:attrNameLst>
                                      </p:cBhvr>
                                      <p:tavLst>
                                        <p:tav tm="0">
                                          <p:val>
                                            <p:strVal val="#ppt_x"/>
                                          </p:val>
                                        </p:tav>
                                        <p:tav tm="100000">
                                          <p:val>
                                            <p:strVal val="#ppt_x"/>
                                          </p:val>
                                        </p:tav>
                                      </p:tavLst>
                                    </p:anim>
                                    <p:anim calcmode="lin" valueType="num">
                                      <p:cBhvr>
                                        <p:cTn id="29" dur="1000" fill="hold"/>
                                        <p:tgtEl>
                                          <p:spTgt spid="79"/>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 presetClass="entr" presetSubtype="8" decel="3800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par>
                          <p:cTn id="35" fill="hold">
                            <p:stCondLst>
                              <p:cond delay="2500"/>
                            </p:stCondLst>
                            <p:childTnLst>
                              <p:par>
                                <p:cTn id="36" presetID="10" presetClass="entr" presetSubtype="0"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3000"/>
                            </p:stCondLst>
                            <p:childTnLst>
                              <p:par>
                                <p:cTn id="40" presetID="42" presetClass="entr" presetSubtype="0" fill="hold" nodeType="after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8" decel="38000"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0-#ppt_w/2"/>
                                          </p:val>
                                        </p:tav>
                                        <p:tav tm="100000">
                                          <p:val>
                                            <p:strVal val="#ppt_x"/>
                                          </p:val>
                                        </p:tav>
                                      </p:tavLst>
                                    </p:anim>
                                    <p:anim calcmode="lin" valueType="num">
                                      <p:cBhvr additive="base">
                                        <p:cTn id="49" dur="500" fill="hold"/>
                                        <p:tgtEl>
                                          <p:spTgt spid="1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childTnLst>
                                </p:cTn>
                              </p:par>
                            </p:childTnLst>
                          </p:cTn>
                        </p:par>
                        <p:par>
                          <p:cTn id="54" fill="hold">
                            <p:stCondLst>
                              <p:cond delay="5000"/>
                            </p:stCondLst>
                            <p:childTnLst>
                              <p:par>
                                <p:cTn id="55" presetID="42"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00"/>
                                        <p:tgtEl>
                                          <p:spTgt spid="29"/>
                                        </p:tgtEl>
                                      </p:cBhvr>
                                    </p:animEffect>
                                    <p:anim calcmode="lin" valueType="num">
                                      <p:cBhvr>
                                        <p:cTn id="58" dur="1000" fill="hold"/>
                                        <p:tgtEl>
                                          <p:spTgt spid="29"/>
                                        </p:tgtEl>
                                        <p:attrNameLst>
                                          <p:attrName>ppt_x</p:attrName>
                                        </p:attrNameLst>
                                      </p:cBhvr>
                                      <p:tavLst>
                                        <p:tav tm="0">
                                          <p:val>
                                            <p:strVal val="#ppt_x"/>
                                          </p:val>
                                        </p:tav>
                                        <p:tav tm="100000">
                                          <p:val>
                                            <p:strVal val="#ppt_x"/>
                                          </p:val>
                                        </p:tav>
                                      </p:tavLst>
                                    </p:anim>
                                    <p:anim calcmode="lin" valueType="num">
                                      <p:cBhvr>
                                        <p:cTn id="59" dur="1000" fill="hold"/>
                                        <p:tgtEl>
                                          <p:spTgt spid="29"/>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 presetClass="entr" presetSubtype="8" decel="3800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0-#ppt_w/2"/>
                                          </p:val>
                                        </p:tav>
                                        <p:tav tm="100000">
                                          <p:val>
                                            <p:strVal val="#ppt_x"/>
                                          </p:val>
                                        </p:tav>
                                      </p:tavLst>
                                    </p:anim>
                                    <p:anim calcmode="lin" valueType="num">
                                      <p:cBhvr additive="base">
                                        <p:cTn id="64" dur="500" fill="hold"/>
                                        <p:tgtEl>
                                          <p:spTgt spid="13"/>
                                        </p:tgtEl>
                                        <p:attrNameLst>
                                          <p:attrName>ppt_y</p:attrName>
                                        </p:attrNameLst>
                                      </p:cBhvr>
                                      <p:tavLst>
                                        <p:tav tm="0">
                                          <p:val>
                                            <p:strVal val="#ppt_y"/>
                                          </p:val>
                                        </p:tav>
                                        <p:tav tm="100000">
                                          <p:val>
                                            <p:strVal val="#ppt_y"/>
                                          </p:val>
                                        </p:tav>
                                      </p:tavLst>
                                    </p:anim>
                                  </p:childTnLst>
                                </p:cTn>
                              </p:par>
                            </p:childTnLst>
                          </p:cTn>
                        </p:par>
                        <p:par>
                          <p:cTn id="65" fill="hold">
                            <p:stCondLst>
                              <p:cond delay="6500"/>
                            </p:stCondLst>
                            <p:childTnLst>
                              <p:par>
                                <p:cTn id="66" presetID="10" presetClass="entr" presetSubtype="0"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par>
                          <p:cTn id="69" fill="hold">
                            <p:stCondLst>
                              <p:cond delay="7000"/>
                            </p:stCondLst>
                            <p:childTnLst>
                              <p:par>
                                <p:cTn id="70" presetID="42" presetClass="entr" presetSubtype="0" fill="hold"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000"/>
                            </p:stCondLst>
                            <p:childTnLst>
                              <p:par>
                                <p:cTn id="76" presetID="2" presetClass="entr" presetSubtype="8" decel="38000" fill="hold" grpId="0" nodeType="afterEffect">
                                  <p:stCondLst>
                                    <p:cond delay="0"/>
                                  </p:stCondLst>
                                  <p:childTnLst>
                                    <p:set>
                                      <p:cBhvr>
                                        <p:cTn id="77" dur="1" fill="hold">
                                          <p:stCondLst>
                                            <p:cond delay="0"/>
                                          </p:stCondLst>
                                        </p:cTn>
                                        <p:tgtEl>
                                          <p:spTgt spid="15"/>
                                        </p:tgtEl>
                                        <p:attrNameLst>
                                          <p:attrName>style.visibility</p:attrName>
                                        </p:attrNameLst>
                                      </p:cBhvr>
                                      <p:to>
                                        <p:strVal val="visible"/>
                                      </p:to>
                                    </p:set>
                                    <p:anim calcmode="lin" valueType="num">
                                      <p:cBhvr additive="base">
                                        <p:cTn id="78" dur="500" fill="hold"/>
                                        <p:tgtEl>
                                          <p:spTgt spid="15"/>
                                        </p:tgtEl>
                                        <p:attrNameLst>
                                          <p:attrName>ppt_x</p:attrName>
                                        </p:attrNameLst>
                                      </p:cBhvr>
                                      <p:tavLst>
                                        <p:tav tm="0">
                                          <p:val>
                                            <p:strVal val="0-#ppt_w/2"/>
                                          </p:val>
                                        </p:tav>
                                        <p:tav tm="100000">
                                          <p:val>
                                            <p:strVal val="#ppt_x"/>
                                          </p:val>
                                        </p:tav>
                                      </p:tavLst>
                                    </p:anim>
                                    <p:anim calcmode="lin" valueType="num">
                                      <p:cBhvr additive="base">
                                        <p:cTn id="79" dur="500" fill="hold"/>
                                        <p:tgtEl>
                                          <p:spTgt spid="15"/>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10"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500"/>
                                        <p:tgtEl>
                                          <p:spTgt spid="16"/>
                                        </p:tgtEl>
                                      </p:cBhvr>
                                    </p:animEffect>
                                  </p:childTnLst>
                                </p:cTn>
                              </p:par>
                            </p:childTnLst>
                          </p:cTn>
                        </p:par>
                        <p:par>
                          <p:cTn id="84" fill="hold">
                            <p:stCondLst>
                              <p:cond delay="9000"/>
                            </p:stCondLst>
                            <p:childTnLst>
                              <p:par>
                                <p:cTn id="85" presetID="42" presetClass="entr" presetSubtype="0" fill="hold"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fade">
                                      <p:cBhvr>
                                        <p:cTn id="87" dur="1000"/>
                                        <p:tgtEl>
                                          <p:spTgt spid="57"/>
                                        </p:tgtEl>
                                      </p:cBhvr>
                                    </p:animEffect>
                                    <p:anim calcmode="lin" valueType="num">
                                      <p:cBhvr>
                                        <p:cTn id="88" dur="1000" fill="hold"/>
                                        <p:tgtEl>
                                          <p:spTgt spid="57"/>
                                        </p:tgtEl>
                                        <p:attrNameLst>
                                          <p:attrName>ppt_x</p:attrName>
                                        </p:attrNameLst>
                                      </p:cBhvr>
                                      <p:tavLst>
                                        <p:tav tm="0">
                                          <p:val>
                                            <p:strVal val="#ppt_x"/>
                                          </p:val>
                                        </p:tav>
                                        <p:tav tm="100000">
                                          <p:val>
                                            <p:strVal val="#ppt_x"/>
                                          </p:val>
                                        </p:tav>
                                      </p:tavLst>
                                    </p:anim>
                                    <p:anim calcmode="lin" valueType="num">
                                      <p:cBhvr>
                                        <p:cTn id="89" dur="1000" fill="hold"/>
                                        <p:tgtEl>
                                          <p:spTgt spid="5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10" presetClass="entr" presetSubtype="0" fill="hold" grpId="0" nodeType="afterEffect">
                                  <p:stCondLst>
                                    <p:cond delay="0"/>
                                  </p:stCondLst>
                                  <p:childTnLst>
                                    <p:set>
                                      <p:cBhvr>
                                        <p:cTn id="92" dur="1" fill="hold">
                                          <p:stCondLst>
                                            <p:cond delay="0"/>
                                          </p:stCondLst>
                                        </p:cTn>
                                        <p:tgtEl>
                                          <p:spTgt spid="17"/>
                                        </p:tgtEl>
                                        <p:attrNameLst>
                                          <p:attrName>style.visibility</p:attrName>
                                        </p:attrNameLst>
                                      </p:cBhvr>
                                      <p:to>
                                        <p:strVal val="visible"/>
                                      </p:to>
                                    </p:set>
                                    <p:animEffect transition="in" filter="fade">
                                      <p:cBhvr>
                                        <p:cTn id="93" dur="500"/>
                                        <p:tgtEl>
                                          <p:spTgt spid="17"/>
                                        </p:tgtEl>
                                      </p:cBhvr>
                                    </p:animEffect>
                                  </p:childTnLst>
                                </p:cTn>
                              </p:par>
                            </p:childTnLst>
                          </p:cTn>
                        </p:par>
                        <p:par>
                          <p:cTn id="94" fill="hold">
                            <p:stCondLst>
                              <p:cond delay="10500"/>
                            </p:stCondLst>
                            <p:childTnLst>
                              <p:par>
                                <p:cTn id="95" presetID="42" presetClass="entr" presetSubtype="0" fill="hold" nodeType="afterEffect">
                                  <p:stCondLst>
                                    <p:cond delay="0"/>
                                  </p:stCondLst>
                                  <p:childTnLst>
                                    <p:set>
                                      <p:cBhvr>
                                        <p:cTn id="96" dur="1" fill="hold">
                                          <p:stCondLst>
                                            <p:cond delay="0"/>
                                          </p:stCondLst>
                                        </p:cTn>
                                        <p:tgtEl>
                                          <p:spTgt spid="68"/>
                                        </p:tgtEl>
                                        <p:attrNameLst>
                                          <p:attrName>style.visibility</p:attrName>
                                        </p:attrNameLst>
                                      </p:cBhvr>
                                      <p:to>
                                        <p:strVal val="visible"/>
                                      </p:to>
                                    </p:set>
                                    <p:animEffect transition="in" filter="fade">
                                      <p:cBhvr>
                                        <p:cTn id="97" dur="1000"/>
                                        <p:tgtEl>
                                          <p:spTgt spid="68"/>
                                        </p:tgtEl>
                                      </p:cBhvr>
                                    </p:animEffect>
                                    <p:anim calcmode="lin" valueType="num">
                                      <p:cBhvr>
                                        <p:cTn id="98" dur="1000" fill="hold"/>
                                        <p:tgtEl>
                                          <p:spTgt spid="68"/>
                                        </p:tgtEl>
                                        <p:attrNameLst>
                                          <p:attrName>ppt_x</p:attrName>
                                        </p:attrNameLst>
                                      </p:cBhvr>
                                      <p:tavLst>
                                        <p:tav tm="0">
                                          <p:val>
                                            <p:strVal val="#ppt_x"/>
                                          </p:val>
                                        </p:tav>
                                        <p:tav tm="100000">
                                          <p:val>
                                            <p:strVal val="#ppt_x"/>
                                          </p:val>
                                        </p:tav>
                                      </p:tavLst>
                                    </p:anim>
                                    <p:anim calcmode="lin" valueType="num">
                                      <p:cBhvr>
                                        <p:cTn id="99"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52" grpId="0"/>
      <p:bldP spid="8" grpId="0" animBg="1"/>
      <p:bldP spid="9" grpId="0" animBg="1"/>
      <p:bldP spid="10" grpId="0"/>
      <p:bldP spid="11" grpId="0" animBg="1"/>
      <p:bldP spid="12" grpId="0"/>
      <p:bldP spid="13" grpId="0" animBg="1"/>
      <p:bldP spid="14" grpId="0"/>
      <p:bldP spid="15" grpId="0" animBg="1"/>
      <p:bldP spid="16" grpId="0"/>
      <p:bldP spid="17" grpId="0"/>
    </p:bldLst>
  </p:timing>
</p:sld>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3492</Words>
  <Application>Microsoft Office PowerPoint</Application>
  <PresentationFormat>宽屏</PresentationFormat>
  <Paragraphs>588</Paragraphs>
  <Slides>41</Slides>
  <Notes>41</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41</vt:i4>
      </vt:variant>
    </vt:vector>
  </HeadingPairs>
  <TitlesOfParts>
    <vt:vector size="66" baseType="lpstr">
      <vt:lpstr>Arial Unicode MS</vt:lpstr>
      <vt:lpstr>BrowalliaUPC</vt:lpstr>
      <vt:lpstr>Gill Sans</vt:lpstr>
      <vt:lpstr>Impact MT Std</vt:lpstr>
      <vt:lpstr>Kartika</vt:lpstr>
      <vt:lpstr>Lato Light</vt:lpstr>
      <vt:lpstr>LiHei Pro</vt:lpstr>
      <vt:lpstr>方正超粗黑简体</vt:lpstr>
      <vt:lpstr>方正大黑简体</vt:lpstr>
      <vt:lpstr>方正兰亭超细黑简体</vt:lpstr>
      <vt:lpstr>方正兰亭粗黑_GBK</vt:lpstr>
      <vt:lpstr>方正兰亭黑_GBK</vt:lpstr>
      <vt:lpstr>时尚中黑简体</vt:lpstr>
      <vt:lpstr>思源黑体 CN Bold</vt:lpstr>
      <vt:lpstr>宋体</vt:lpstr>
      <vt:lpstr>微软雅黑</vt:lpstr>
      <vt:lpstr>造字工房悦黑（非商用）常规体</vt:lpstr>
      <vt:lpstr>Agency FB</vt:lpstr>
      <vt:lpstr>Arial</vt:lpstr>
      <vt:lpstr>Calibri</vt:lpstr>
      <vt:lpstr>Calibri Light</vt:lpstr>
      <vt:lpstr>Haettenschweiler</vt:lpstr>
      <vt:lpstr>Impact</vt:lpstr>
      <vt:lpstr>Times New Roman</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cp:keywords/>
  <dc:description>www.ppt818.com-提供资源下载</dc:description>
  <cp:lastModifiedBy>Windows 用户</cp:lastModifiedBy>
  <cp:revision>158</cp:revision>
  <dcterms:created xsi:type="dcterms:W3CDTF">2016-07-21T16:56:00Z</dcterms:created>
  <dcterms:modified xsi:type="dcterms:W3CDTF">2023-04-17T04:18:03Z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2052-11.1.0.8472</vt:lpwstr>
  </property>
</Properties>
</file>