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handoutMasterIdLst>
    <p:handoutMasterId r:id="rId28"/>
  </p:handoutMasterIdLst>
  <p:sldIdLst>
    <p:sldId id="409" r:id="rId3"/>
    <p:sldId id="410" r:id="rId4"/>
    <p:sldId id="411" r:id="rId5"/>
    <p:sldId id="412" r:id="rId6"/>
    <p:sldId id="414" r:id="rId7"/>
    <p:sldId id="415" r:id="rId8"/>
    <p:sldId id="413" r:id="rId9"/>
    <p:sldId id="416" r:id="rId10"/>
    <p:sldId id="417" r:id="rId11"/>
    <p:sldId id="420" r:id="rId12"/>
    <p:sldId id="434" r:id="rId13"/>
    <p:sldId id="418" r:id="rId14"/>
    <p:sldId id="419" r:id="rId15"/>
    <p:sldId id="421" r:id="rId16"/>
    <p:sldId id="423" r:id="rId17"/>
    <p:sldId id="422" r:id="rId18"/>
    <p:sldId id="427" r:id="rId19"/>
    <p:sldId id="424" r:id="rId20"/>
    <p:sldId id="430" r:id="rId21"/>
    <p:sldId id="429" r:id="rId22"/>
    <p:sldId id="426" r:id="rId23"/>
    <p:sldId id="431" r:id="rId24"/>
    <p:sldId id="428" r:id="rId25"/>
    <p:sldId id="43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p15:clr>
            <a:srgbClr val="A4A3A4"/>
          </p15:clr>
        </p15:guide>
        <p15:guide id="2" pos="37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F"/>
    <a:srgbClr val="E8E6FE"/>
    <a:srgbClr val="FFFFFF"/>
    <a:srgbClr val="6C61F9"/>
    <a:srgbClr val="A29AFB"/>
    <a:srgbClr val="FDE0FC"/>
    <a:srgbClr val="0468F0"/>
    <a:srgbClr val="3789FB"/>
    <a:srgbClr val="F7A8F4"/>
    <a:srgbClr val="EF5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68" y="114"/>
      </p:cViewPr>
      <p:guideLst>
        <p:guide orient="horz" pos="2288"/>
        <p:guide pos="37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64973972610901"/>
          <c:y val="0.113017283143303"/>
          <c:w val="0.52107975950998198"/>
          <c:h val="0.78161963926497302"/>
        </c:manualLayout>
      </c:layout>
      <c:radarChart>
        <c:radarStyle val="filled"/>
        <c:varyColors val="0"/>
        <c:ser>
          <c:idx val="0"/>
          <c:order val="0"/>
          <c:tx>
            <c:strRef>
              <c:f>Sheet1!$B$1</c:f>
              <c:strCache>
                <c:ptCount val="1"/>
                <c:pt idx="0">
                  <c:v>value 01</c:v>
                </c:pt>
              </c:strCache>
            </c:strRef>
          </c:tx>
          <c:spPr>
            <a:gradFill>
              <a:gsLst>
                <a:gs pos="9000">
                  <a:schemeClr val="accent1"/>
                </a:gs>
                <a:gs pos="100000">
                  <a:schemeClr val="accent2"/>
                </a:gs>
              </a:gsLst>
              <a:lin ang="2700000" scaled="0"/>
            </a:gradFill>
          </c:spPr>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E63-4461-B81C-1B34FE840940}"/>
            </c:ext>
          </c:extLst>
        </c:ser>
        <c:ser>
          <c:idx val="1"/>
          <c:order val="1"/>
          <c:tx>
            <c:strRef>
              <c:f>Sheet1!$C$1</c:f>
              <c:strCache>
                <c:ptCount val="1"/>
                <c:pt idx="0">
                  <c:v>value 02</c:v>
                </c:pt>
              </c:strCache>
            </c:strRef>
          </c:tx>
          <c:spPr>
            <a:solidFill>
              <a:schemeClr val="tx2">
                <a:lumMod val="20000"/>
                <a:lumOff val="80000"/>
              </a:schemeClr>
            </a:solidFill>
          </c:spPr>
          <c:cat>
            <c:strRef>
              <c:f>Sheet1!$A$2:$A$6</c:f>
              <c:strCache>
                <c:ptCount val="5"/>
                <c:pt idx="0">
                  <c:v>A</c:v>
                </c:pt>
                <c:pt idx="1">
                  <c:v>B</c:v>
                </c:pt>
                <c:pt idx="2">
                  <c:v>C</c:v>
                </c:pt>
                <c:pt idx="3">
                  <c:v>D</c:v>
                </c:pt>
                <c:pt idx="4">
                  <c: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E63-4461-B81C-1B34FE840940}"/>
            </c:ext>
          </c:extLst>
        </c:ser>
        <c:dLbls>
          <c:showLegendKey val="0"/>
          <c:showVal val="0"/>
          <c:showCatName val="0"/>
          <c:showSerName val="0"/>
          <c:showPercent val="0"/>
          <c:showBubbleSize val="0"/>
        </c:dLbls>
        <c:axId val="-964710864"/>
        <c:axId val="-964698352"/>
      </c:radarChart>
      <c:catAx>
        <c:axId val="-964710864"/>
        <c:scaling>
          <c:orientation val="minMax"/>
        </c:scaling>
        <c:delete val="0"/>
        <c:axPos val="b"/>
        <c:majorGridlines/>
        <c:numFmt formatCode="General" sourceLinked="1"/>
        <c:majorTickMark val="out"/>
        <c:minorTickMark val="none"/>
        <c:tickLblPos val="nextTo"/>
        <c:spPr>
          <a:ln w="9525" cap="flat" cmpd="sng" algn="ctr">
            <a:solidFill>
              <a:schemeClr val="tx1">
                <a:lumMod val="85000"/>
                <a:lumOff val="15000"/>
              </a:schemeClr>
            </a:solidFill>
            <a:prstDash val="solid"/>
            <a:round/>
          </a:ln>
        </c:spPr>
        <c:txPr>
          <a:bodyPr rot="-60000000" vert="horz"/>
          <a:lstStyle/>
          <a:p>
            <a:pPr>
              <a:defRPr/>
            </a:pPr>
            <a:endParaRPr lang="zh-CN"/>
          </a:p>
        </c:txPr>
        <c:crossAx val="-964698352"/>
        <c:crosses val="autoZero"/>
        <c:auto val="1"/>
        <c:lblAlgn val="ctr"/>
        <c:lblOffset val="100"/>
        <c:noMultiLvlLbl val="0"/>
      </c:catAx>
      <c:valAx>
        <c:axId val="-964698352"/>
        <c:scaling>
          <c:orientation val="minMax"/>
        </c:scaling>
        <c:delete val="1"/>
        <c:axPos val="l"/>
        <c:majorGridlines>
          <c:spPr>
            <a:ln w="3175" cap="flat" cmpd="sng" algn="ctr">
              <a:solidFill>
                <a:schemeClr val="bg1">
                  <a:lumMod val="75000"/>
                </a:schemeClr>
              </a:solidFill>
              <a:prstDash val="sysDash"/>
              <a:round/>
            </a:ln>
          </c:spPr>
        </c:majorGridlines>
        <c:numFmt formatCode="General" sourceLinked="1"/>
        <c:majorTickMark val="cross"/>
        <c:minorTickMark val="none"/>
        <c:tickLblPos val="nextTo"/>
        <c:crossAx val="-964710864"/>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64973972610901"/>
          <c:y val="0.11934719201255201"/>
          <c:w val="0.52107975950998198"/>
          <c:h val="0.78161963926497302"/>
        </c:manualLayout>
      </c:layout>
      <c:radarChart>
        <c:radarStyle val="filled"/>
        <c:varyColors val="0"/>
        <c:ser>
          <c:idx val="0"/>
          <c:order val="0"/>
          <c:tx>
            <c:strRef>
              <c:f>Sheet1!$B$1</c:f>
              <c:strCache>
                <c:ptCount val="1"/>
                <c:pt idx="0">
                  <c:v>value 01</c:v>
                </c:pt>
              </c:strCache>
            </c:strRef>
          </c:tx>
          <c:spPr>
            <a:solidFill>
              <a:schemeClr val="tx2">
                <a:lumMod val="20000"/>
                <a:lumOff val="80000"/>
              </a:schemeClr>
            </a:solidFill>
          </c:spPr>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F9C-4C03-9461-41822DC35B34}"/>
            </c:ext>
          </c:extLst>
        </c:ser>
        <c:ser>
          <c:idx val="1"/>
          <c:order val="1"/>
          <c:tx>
            <c:strRef>
              <c:f>Sheet1!$C$1</c:f>
              <c:strCache>
                <c:ptCount val="1"/>
                <c:pt idx="0">
                  <c:v>value 02</c:v>
                </c:pt>
              </c:strCache>
            </c:strRef>
          </c:tx>
          <c:spPr>
            <a:gradFill>
              <a:gsLst>
                <a:gs pos="7000">
                  <a:schemeClr val="accent1"/>
                </a:gs>
                <a:gs pos="100000">
                  <a:schemeClr val="accent2"/>
                </a:gs>
              </a:gsLst>
              <a:lin ang="2700000" scaled="0"/>
            </a:gradFill>
          </c:spPr>
          <c:cat>
            <c:strRef>
              <c:f>Sheet1!$A$2:$A$6</c:f>
              <c:strCache>
                <c:ptCount val="5"/>
                <c:pt idx="0">
                  <c:v>A</c:v>
                </c:pt>
                <c:pt idx="1">
                  <c:v>B</c:v>
                </c:pt>
                <c:pt idx="2">
                  <c:v>C</c:v>
                </c:pt>
                <c:pt idx="3">
                  <c:v>D</c:v>
                </c:pt>
                <c:pt idx="4">
                  <c: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F9C-4C03-9461-41822DC35B34}"/>
            </c:ext>
          </c:extLst>
        </c:ser>
        <c:dLbls>
          <c:showLegendKey val="0"/>
          <c:showVal val="0"/>
          <c:showCatName val="0"/>
          <c:showSerName val="0"/>
          <c:showPercent val="0"/>
          <c:showBubbleSize val="0"/>
        </c:dLbls>
        <c:axId val="-964710320"/>
        <c:axId val="-964704336"/>
      </c:radarChart>
      <c:catAx>
        <c:axId val="-964710320"/>
        <c:scaling>
          <c:orientation val="minMax"/>
        </c:scaling>
        <c:delete val="0"/>
        <c:axPos val="b"/>
        <c:majorGridlines/>
        <c:numFmt formatCode="General" sourceLinked="1"/>
        <c:majorTickMark val="out"/>
        <c:minorTickMark val="none"/>
        <c:tickLblPos val="nextTo"/>
        <c:spPr>
          <a:ln w="9525" cap="flat" cmpd="sng" algn="ctr">
            <a:solidFill>
              <a:schemeClr val="tx1">
                <a:lumMod val="85000"/>
                <a:lumOff val="15000"/>
              </a:schemeClr>
            </a:solidFill>
            <a:prstDash val="solid"/>
            <a:round/>
          </a:ln>
        </c:spPr>
        <c:txPr>
          <a:bodyPr rot="-60000000" vert="horz"/>
          <a:lstStyle/>
          <a:p>
            <a:pPr>
              <a:defRPr/>
            </a:pPr>
            <a:endParaRPr lang="zh-CN"/>
          </a:p>
        </c:txPr>
        <c:crossAx val="-964704336"/>
        <c:crosses val="autoZero"/>
        <c:auto val="1"/>
        <c:lblAlgn val="ctr"/>
        <c:lblOffset val="100"/>
        <c:noMultiLvlLbl val="0"/>
      </c:catAx>
      <c:valAx>
        <c:axId val="-964704336"/>
        <c:scaling>
          <c:orientation val="minMax"/>
        </c:scaling>
        <c:delete val="1"/>
        <c:axPos val="l"/>
        <c:majorGridlines>
          <c:spPr>
            <a:ln w="3175" cap="flat" cmpd="sng" algn="ctr">
              <a:solidFill>
                <a:schemeClr val="bg1">
                  <a:lumMod val="75000"/>
                </a:schemeClr>
              </a:solidFill>
              <a:prstDash val="sysDash"/>
              <a:round/>
            </a:ln>
          </c:spPr>
        </c:majorGridlines>
        <c:numFmt formatCode="General" sourceLinked="1"/>
        <c:majorTickMark val="cross"/>
        <c:minorTickMark val="none"/>
        <c:tickLblPos val="nextTo"/>
        <c:crossAx val="-964710320"/>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58号-创中黑" panose="00000500000000000000" charset="-122"/>
              </a:rPr>
              <a:t>2023-04-17</a:t>
            </a:fld>
            <a:endParaRPr lang="zh-CN" altLang="en-US">
              <a:cs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58号-创中黑" panose="00000500000000000000" charset="-122"/>
              </a:rPr>
              <a:t>‹#›</a:t>
            </a:fld>
            <a:endParaRPr lang="zh-CN" altLang="en-US">
              <a:cs typeface="字魂58号-创中黑" panose="00000500000000000000" charset="-122"/>
            </a:endParaRPr>
          </a:p>
        </p:txBody>
      </p:sp>
    </p:spTree>
    <p:extLst>
      <p:ext uri="{BB962C8B-B14F-4D97-AF65-F5344CB8AC3E}">
        <p14:creationId xmlns:p14="http://schemas.microsoft.com/office/powerpoint/2010/main" val="4163273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1527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788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22302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4684819"/>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8554034"/>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61539217"/>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55673554"/>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6013132"/>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6321103"/>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4804" y="6563339"/>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726600478"/>
      </p:ext>
    </p:extLst>
  </p:cSld>
  <p:clrMapOvr>
    <a:masterClrMapping/>
  </p:clrMapOvr>
  <p:transition advTm="2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6357611"/>
      </p:ext>
    </p:extLst>
  </p:cSld>
  <p:clrMapOvr>
    <a:masterClrMapping/>
  </p:clrMapOvr>
  <p:transition advTm="2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176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59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p>
            <a:pPr algn="l">
              <a:spcBef>
                <a:spcPct val="50000"/>
              </a:spcBef>
              <a:buClrTx/>
              <a:buSzTx/>
              <a:buFontTx/>
            </a:pPr>
            <a:r>
              <a:rPr lang="zh-CN" altLang="en-US" sz="3600" dirty="0">
                <a:solidFill>
                  <a:schemeClr val="tx1">
                    <a:lumMod val="85000"/>
                    <a:lumOff val="15000"/>
                  </a:schemeClr>
                </a:solidFill>
                <a:latin typeface="+mj-ea"/>
                <a:ea typeface="+mj-ea"/>
                <a:cs typeface="+mn-ea"/>
                <a:sym typeface="字魂152号-机甲超级黑" panose="00000500000000000000" charset="-122"/>
              </a:rPr>
              <a:t>企业时间管理法</a:t>
            </a:r>
            <a:endParaRPr lang="zh-CN" altLang="en-US" sz="3600" spc="-300" dirty="0">
              <a:solidFill>
                <a:schemeClr val="tx1">
                  <a:lumMod val="85000"/>
                  <a:lumOff val="15000"/>
                </a:schemeClr>
              </a:solidFill>
              <a:effectLst/>
              <a:uFillTx/>
              <a:latin typeface="+mj-ea"/>
              <a:ea typeface="+mj-ea"/>
              <a:cs typeface="+mn-ea"/>
              <a:sym typeface="字魂152号-机甲超级黑" panose="00000500000000000000" charset="-122"/>
            </a:endParaRP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3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掌控时间的消耗</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时间管理的办法</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高效工作的方法</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80835812"/>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23072701"/>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65892948"/>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8358925"/>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6069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1.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97635" y="-1452245"/>
            <a:ext cx="15206345" cy="9332595"/>
            <a:chOff x="-2201" y="-2287"/>
            <a:chExt cx="23947" cy="14697"/>
          </a:xfrm>
        </p:grpSpPr>
        <p:sp>
          <p:nvSpPr>
            <p:cNvPr id="24" name="图形"/>
            <p:cNvSpPr/>
            <p:nvPr/>
          </p:nvSpPr>
          <p:spPr>
            <a:xfrm>
              <a:off x="-982" y="840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图形"/>
            <p:cNvSpPr/>
            <p:nvPr/>
          </p:nvSpPr>
          <p:spPr>
            <a:xfrm>
              <a:off x="14886" y="5550"/>
              <a:ext cx="6860" cy="6860"/>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2201" y="-228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1" name="图形"/>
          <p:cNvSpPr/>
          <p:nvPr/>
        </p:nvSpPr>
        <p:spPr>
          <a:xfrm flipV="1">
            <a:off x="9938385" y="34607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8" name="图形"/>
          <p:cNvSpPr/>
          <p:nvPr/>
        </p:nvSpPr>
        <p:spPr>
          <a:xfrm flipV="1">
            <a:off x="9721850" y="1280795"/>
            <a:ext cx="292735" cy="292735"/>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1282065" y="1134745"/>
            <a:ext cx="854710" cy="307340"/>
            <a:chOff x="2019" y="1787"/>
            <a:chExt cx="1346" cy="484"/>
          </a:xfrm>
        </p:grpSpPr>
        <p:sp>
          <p:nvSpPr>
            <p:cNvPr id="14" name="图形"/>
            <p:cNvSpPr/>
            <p:nvPr/>
          </p:nvSpPr>
          <p:spPr>
            <a:xfrm>
              <a:off x="2019" y="1787"/>
              <a:ext cx="1346" cy="484"/>
            </a:xfrm>
            <a:prstGeom prst="roundRect">
              <a:avLst>
                <a:gd name="adj" fmla="val 50000"/>
              </a:avLst>
            </a:prstGeom>
            <a:gradFill>
              <a:gsLst>
                <a:gs pos="0">
                  <a:srgbClr val="6C61F9"/>
                </a:gs>
                <a:gs pos="100000">
                  <a:srgbClr val="A29AFB"/>
                </a:gs>
              </a:gsLst>
              <a:lin ang="2700000" scaled="0"/>
            </a:gradFill>
            <a:ln w="635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pic>
          <p:nvPicPr>
            <p:cNvPr id="19" name="图形"/>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 y="1872"/>
              <a:ext cx="508" cy="313"/>
            </a:xfrm>
            <a:prstGeom prst="rect">
              <a:avLst/>
            </a:prstGeom>
          </p:spPr>
        </p:pic>
      </p:grpSp>
      <p:sp>
        <p:nvSpPr>
          <p:cNvPr id="25" name="图形"/>
          <p:cNvSpPr txBox="1"/>
          <p:nvPr/>
        </p:nvSpPr>
        <p:spPr>
          <a:xfrm>
            <a:off x="1204595" y="1931670"/>
            <a:ext cx="577088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5400" noProof="0" dirty="0">
                <a:ln>
                  <a:noFill/>
                </a:ln>
                <a:solidFill>
                  <a:schemeClr val="tx2"/>
                </a:solidFill>
                <a:effectLst/>
                <a:uLnTx/>
                <a:uFillTx/>
                <a:cs typeface="+mn-ea"/>
                <a:sym typeface="+mn-lt"/>
              </a:rPr>
              <a:t>企业团队管理培训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6C61F9"/>
                </a:solidFill>
                <a:effectLst/>
                <a:uLnTx/>
                <a:uFillTx/>
                <a:cs typeface="+mn-ea"/>
                <a:sym typeface="+mn-lt"/>
              </a:rPr>
              <a:t>时间管理知识</a:t>
            </a:r>
          </a:p>
        </p:txBody>
      </p:sp>
      <p:sp>
        <p:nvSpPr>
          <p:cNvPr id="29" name="图形"/>
          <p:cNvSpPr txBox="1"/>
          <p:nvPr/>
        </p:nvSpPr>
        <p:spPr>
          <a:xfrm>
            <a:off x="1282065" y="3684905"/>
            <a:ext cx="3435492" cy="52322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2">
                    <a:alpha val="25000"/>
                  </a:schemeClr>
                </a:solidFill>
                <a:effectLst/>
                <a:uLnTx/>
                <a:uFillTx/>
                <a:cs typeface="+mn-ea"/>
                <a:sym typeface="+mn-lt"/>
              </a:rPr>
              <a:t>Online Office Report</a:t>
            </a:r>
          </a:p>
        </p:txBody>
      </p:sp>
      <p:cxnSp>
        <p:nvCxnSpPr>
          <p:cNvPr id="6" name="图形"/>
          <p:cNvCxnSpPr/>
          <p:nvPr/>
        </p:nvCxnSpPr>
        <p:spPr>
          <a:xfrm>
            <a:off x="1408430" y="4387215"/>
            <a:ext cx="180086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图形"/>
          <p:cNvCxnSpPr/>
          <p:nvPr/>
        </p:nvCxnSpPr>
        <p:spPr>
          <a:xfrm>
            <a:off x="1408430" y="4387215"/>
            <a:ext cx="876300" cy="0"/>
          </a:xfrm>
          <a:prstGeom prst="line">
            <a:avLst/>
          </a:prstGeom>
          <a:ln w="34925">
            <a:solidFill>
              <a:srgbClr val="A29AFB"/>
            </a:solidFill>
          </a:ln>
        </p:spPr>
        <p:style>
          <a:lnRef idx="1">
            <a:schemeClr val="accent1"/>
          </a:lnRef>
          <a:fillRef idx="0">
            <a:schemeClr val="accent1"/>
          </a:fillRef>
          <a:effectRef idx="0">
            <a:schemeClr val="accent1"/>
          </a:effectRef>
          <a:fontRef idx="minor">
            <a:schemeClr val="tx1"/>
          </a:fontRef>
        </p:style>
      </p:cxnSp>
      <p:sp>
        <p:nvSpPr>
          <p:cNvPr id="10" name="图形"/>
          <p:cNvSpPr/>
          <p:nvPr/>
        </p:nvSpPr>
        <p:spPr>
          <a:xfrm>
            <a:off x="1351280" y="4745355"/>
            <a:ext cx="2677795" cy="27686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a:cs typeface="+mn-ea"/>
                <a:sym typeface="+mn-lt"/>
              </a:rPr>
              <a:t>智慧引领创新科技发展</a:t>
            </a:r>
          </a:p>
        </p:txBody>
      </p:sp>
      <p:pic>
        <p:nvPicPr>
          <p:cNvPr id="4" name="图片 3" descr="矢量智能gg对象"/>
          <p:cNvPicPr>
            <a:picLocks noChangeAspect="1"/>
          </p:cNvPicPr>
          <p:nvPr/>
        </p:nvPicPr>
        <p:blipFill>
          <a:blip r:embed="rId4"/>
          <a:stretch>
            <a:fillRect/>
          </a:stretch>
        </p:blipFill>
        <p:spPr>
          <a:xfrm flipH="1">
            <a:off x="5838825" y="1387475"/>
            <a:ext cx="5540375" cy="4648835"/>
          </a:xfrm>
          <a:prstGeom prst="rect">
            <a:avLst/>
          </a:prstGeom>
        </p:spPr>
      </p:pic>
      <p:sp>
        <p:nvSpPr>
          <p:cNvPr id="15" name="图形"/>
          <p:cNvSpPr/>
          <p:nvPr/>
        </p:nvSpPr>
        <p:spPr bwMode="auto">
          <a:xfrm flipH="1">
            <a:off x="10925175" y="5582920"/>
            <a:ext cx="454025" cy="454025"/>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left)">
                                      <p:cBhvr>
                                        <p:cTn id="11" dur="500"/>
                                        <p:tgtEl>
                                          <p:spTgt spid="1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left)">
                                      <p:cBhvr>
                                        <p:cTn id="15" dur="500"/>
                                        <p:tgtEl>
                                          <p:spTgt spid="1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P spid="128" grpId="0" animBg="1"/>
      <p:bldP spid="128" grpId="1" animBg="1"/>
      <p:bldP spid="25" grpId="0"/>
      <p:bldP spid="25" grpId="1"/>
      <p:bldP spid="29" grpId="0"/>
      <p:bldP spid="29" grpId="1"/>
      <p:bldP spid="10" grpId="0"/>
      <p:bldP spid="10" grpId="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9605" y="1426845"/>
            <a:ext cx="10579735" cy="4773295"/>
            <a:chOff x="1023" y="2247"/>
            <a:chExt cx="16661" cy="7517"/>
          </a:xfrm>
        </p:grpSpPr>
        <p:graphicFrame>
          <p:nvGraphicFramePr>
            <p:cNvPr id="9" name="图形"/>
            <p:cNvGraphicFramePr/>
            <p:nvPr/>
          </p:nvGraphicFramePr>
          <p:xfrm>
            <a:off x="1023" y="2505"/>
            <a:ext cx="4739" cy="3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形"/>
            <p:cNvGraphicFramePr/>
            <p:nvPr/>
          </p:nvGraphicFramePr>
          <p:xfrm>
            <a:off x="1023" y="6089"/>
            <a:ext cx="4739" cy="3160"/>
          </p:xfrm>
          <a:graphic>
            <a:graphicData uri="http://schemas.openxmlformats.org/drawingml/2006/chart">
              <c:chart xmlns:c="http://schemas.openxmlformats.org/drawingml/2006/chart" xmlns:r="http://schemas.openxmlformats.org/officeDocument/2006/relationships" r:id="rId4"/>
            </a:graphicData>
          </a:graphic>
        </p:graphicFrame>
        <p:sp>
          <p:nvSpPr>
            <p:cNvPr id="115" name="图形"/>
            <p:cNvSpPr txBox="1">
              <a:spLocks noChangeArrowheads="1"/>
            </p:cNvSpPr>
            <p:nvPr/>
          </p:nvSpPr>
          <p:spPr bwMode="auto">
            <a:xfrm>
              <a:off x="5496" y="3204"/>
              <a:ext cx="3874" cy="484"/>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algn="l">
                <a:lnSpc>
                  <a:spcPct val="100000"/>
                </a:lnSpc>
              </a:pPr>
              <a:r>
                <a:rPr lang="zh-CN" altLang="en-US">
                  <a:solidFill>
                    <a:schemeClr val="tx1">
                      <a:lumMod val="85000"/>
                      <a:lumOff val="15000"/>
                    </a:schemeClr>
                  </a:solidFill>
                  <a:latin typeface="+mn-lt"/>
                  <a:ea typeface="+mn-ea"/>
                  <a:cs typeface="+mn-ea"/>
                  <a:sym typeface="+mn-lt"/>
                </a:rPr>
                <a:t>总结你的时间掌控</a:t>
              </a:r>
              <a:endParaRPr lang="zh-CN" altLang="en-US">
                <a:solidFill>
                  <a:schemeClr val="tx1">
                    <a:lumMod val="75000"/>
                    <a:lumOff val="25000"/>
                  </a:schemeClr>
                </a:solidFill>
                <a:latin typeface="+mn-lt"/>
                <a:ea typeface="+mn-ea"/>
                <a:cs typeface="+mn-ea"/>
                <a:sym typeface="+mn-lt"/>
              </a:endParaRPr>
            </a:p>
          </p:txBody>
        </p:sp>
        <p:sp>
          <p:nvSpPr>
            <p:cNvPr id="116" name="图形"/>
            <p:cNvSpPr txBox="1">
              <a:spLocks noChangeArrowheads="1"/>
            </p:cNvSpPr>
            <p:nvPr/>
          </p:nvSpPr>
          <p:spPr bwMode="auto">
            <a:xfrm>
              <a:off x="5496" y="3994"/>
              <a:ext cx="4096" cy="1467"/>
            </a:xfrm>
            <a:prstGeom prst="rect">
              <a:avLst/>
            </a:prstGeom>
          </p:spPr>
          <p:txBody>
            <a:bodyPr wrap="square" lIns="0" tIns="0" rIns="0" bIns="0" anchor="t">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algn="l" fontAlgn="auto">
                <a:lnSpc>
                  <a:spcPct val="150000"/>
                </a:lnSpc>
                <a:spcBef>
                  <a:spcPts val="0"/>
                </a:spcBef>
                <a:buClrTx/>
                <a:buSzTx/>
                <a:buNone/>
              </a:pPr>
              <a:r>
                <a:rPr lang="zh-CN" altLang="en-US" sz="1400">
                  <a:solidFill>
                    <a:schemeClr val="tx1">
                      <a:lumMod val="85000"/>
                      <a:lumOff val="15000"/>
                    </a:schemeClr>
                  </a:solidFill>
                  <a:latin typeface="+mn-lt"/>
                  <a:ea typeface="+mn-ea"/>
                  <a:cs typeface="+mn-ea"/>
                  <a:sym typeface="+mn-lt"/>
                </a:rPr>
                <a:t>你在时间管理上非常需改进,你需要重新审视你的时间行动指南,并且提高时间管理技巧</a:t>
              </a:r>
              <a:endParaRPr kumimoji="1" lang="zh-CN" altLang="en-US" sz="1400" dirty="0">
                <a:solidFill>
                  <a:schemeClr val="tx1">
                    <a:lumMod val="85000"/>
                    <a:lumOff val="15000"/>
                  </a:schemeClr>
                </a:solidFill>
                <a:latin typeface="+mn-lt"/>
                <a:ea typeface="+mn-ea"/>
                <a:cs typeface="+mn-ea"/>
                <a:sym typeface="+mn-lt"/>
              </a:endParaRPr>
            </a:p>
          </p:txBody>
        </p:sp>
        <p:sp>
          <p:nvSpPr>
            <p:cNvPr id="2" name="图形"/>
            <p:cNvSpPr txBox="1">
              <a:spLocks noChangeArrowheads="1"/>
            </p:cNvSpPr>
            <p:nvPr/>
          </p:nvSpPr>
          <p:spPr bwMode="auto">
            <a:xfrm>
              <a:off x="5496" y="6668"/>
              <a:ext cx="3874" cy="484"/>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fontAlgn="auto">
                <a:lnSpc>
                  <a:spcPct val="100000"/>
                </a:lnSpc>
              </a:pPr>
              <a:r>
                <a:rPr lang="zh-CN" altLang="en-US">
                  <a:solidFill>
                    <a:schemeClr val="tx1">
                      <a:lumMod val="85000"/>
                      <a:lumOff val="15000"/>
                    </a:schemeClr>
                  </a:solidFill>
                  <a:latin typeface="+mn-lt"/>
                  <a:ea typeface="+mn-ea"/>
                  <a:cs typeface="+mn-ea"/>
                  <a:sym typeface="+mn-lt"/>
                </a:rPr>
                <a:t>我们每天的工作时间</a:t>
              </a:r>
              <a:endParaRPr lang="en-US" altLang="ko-KR" b="1">
                <a:solidFill>
                  <a:srgbClr val="222D47"/>
                </a:solidFill>
                <a:latin typeface="+mn-lt"/>
                <a:ea typeface="+mn-ea"/>
                <a:cs typeface="+mn-ea"/>
                <a:sym typeface="+mn-lt"/>
              </a:endParaRPr>
            </a:p>
          </p:txBody>
        </p:sp>
        <p:sp>
          <p:nvSpPr>
            <p:cNvPr id="3" name="图形"/>
            <p:cNvSpPr txBox="1">
              <a:spLocks noChangeArrowheads="1"/>
            </p:cNvSpPr>
            <p:nvPr/>
          </p:nvSpPr>
          <p:spPr bwMode="auto">
            <a:xfrm>
              <a:off x="5496" y="7458"/>
              <a:ext cx="4096" cy="1467"/>
            </a:xfrm>
            <a:prstGeom prst="rect">
              <a:avLst/>
            </a:prstGeom>
          </p:spPr>
          <p:txBody>
            <a:bodyPr wrap="square" lIns="0" tIns="0" rIns="0" bIns="0" anchor="t">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algn="l" fontAlgn="auto">
                <a:lnSpc>
                  <a:spcPct val="150000"/>
                </a:lnSpc>
                <a:spcBef>
                  <a:spcPts val="0"/>
                </a:spcBef>
                <a:buClrTx/>
                <a:buSzTx/>
              </a:pPr>
              <a:r>
                <a:rPr lang="zh-CN" altLang="en-US" sz="1400">
                  <a:solidFill>
                    <a:schemeClr val="tx1">
                      <a:lumMod val="85000"/>
                      <a:lumOff val="15000"/>
                    </a:schemeClr>
                  </a:solidFill>
                  <a:latin typeface="+mn-lt"/>
                  <a:ea typeface="+mn-ea"/>
                  <a:cs typeface="+mn-ea"/>
                  <a:sym typeface="+mn-lt"/>
                </a:rPr>
                <a:t>我们日常的工作时间为上午9：00～晚上22：00;中午休息两个小时</a:t>
              </a:r>
              <a:r>
                <a:rPr altLang="zh-CN" sz="1400">
                  <a:solidFill>
                    <a:schemeClr val="tx1">
                      <a:lumMod val="85000"/>
                      <a:lumOff val="15000"/>
                    </a:schemeClr>
                  </a:solidFill>
                  <a:latin typeface="+mn-lt"/>
                  <a:ea typeface="+mn-ea"/>
                  <a:cs typeface="+mn-ea"/>
                  <a:sym typeface="+mn-lt"/>
                </a:rPr>
                <a:t>,</a:t>
              </a:r>
              <a:r>
                <a:rPr lang="zh-CN" altLang="en-US" sz="1400">
                  <a:solidFill>
                    <a:schemeClr val="tx1">
                      <a:lumMod val="85000"/>
                      <a:lumOff val="15000"/>
                    </a:schemeClr>
                  </a:solidFill>
                  <a:latin typeface="+mn-lt"/>
                  <a:ea typeface="+mn-ea"/>
                  <a:cs typeface="+mn-ea"/>
                  <a:sym typeface="+mn-lt"/>
                </a:rPr>
                <a:t>工作时间＝13－2＝11小时</a:t>
              </a:r>
            </a:p>
          </p:txBody>
        </p:sp>
        <p:grpSp>
          <p:nvGrpSpPr>
            <p:cNvPr id="7" name="组合 6"/>
            <p:cNvGrpSpPr/>
            <p:nvPr/>
          </p:nvGrpSpPr>
          <p:grpSpPr>
            <a:xfrm>
              <a:off x="5496" y="3882"/>
              <a:ext cx="4309" cy="5215"/>
              <a:chOff x="5298" y="4036"/>
              <a:chExt cx="6318" cy="5215"/>
            </a:xfrm>
          </p:grpSpPr>
          <p:cxnSp>
            <p:nvCxnSpPr>
              <p:cNvPr id="125" name="图形"/>
              <p:cNvCxnSpPr/>
              <p:nvPr/>
            </p:nvCxnSpPr>
            <p:spPr>
              <a:xfrm>
                <a:off x="5298" y="5787"/>
                <a:ext cx="6319"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6" name="图形"/>
              <p:cNvCxnSpPr/>
              <p:nvPr/>
            </p:nvCxnSpPr>
            <p:spPr>
              <a:xfrm>
                <a:off x="5298" y="4036"/>
                <a:ext cx="6319"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 name="图形"/>
              <p:cNvCxnSpPr/>
              <p:nvPr/>
            </p:nvCxnSpPr>
            <p:spPr>
              <a:xfrm>
                <a:off x="5298" y="9251"/>
                <a:ext cx="6319"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图形"/>
              <p:cNvCxnSpPr/>
              <p:nvPr/>
            </p:nvCxnSpPr>
            <p:spPr>
              <a:xfrm>
                <a:off x="5298" y="7500"/>
                <a:ext cx="6319"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pic>
          <p:nvPicPr>
            <p:cNvPr id="4" name="图片 3" descr="E:\006包图网\素材\014矢量插画\01\5bbcc043dd678.png5bbcc043dd678"/>
            <p:cNvPicPr>
              <a:picLocks noChangeAspect="1"/>
            </p:cNvPicPr>
            <p:nvPr/>
          </p:nvPicPr>
          <p:blipFill>
            <a:blip r:embed="rId5"/>
            <a:srcRect/>
            <a:stretch>
              <a:fillRect/>
            </a:stretch>
          </p:blipFill>
          <p:spPr>
            <a:xfrm>
              <a:off x="10840" y="2247"/>
              <a:ext cx="6844" cy="7517"/>
            </a:xfrm>
            <a:prstGeom prst="rect">
              <a:avLst/>
            </a:prstGeom>
          </p:spPr>
        </p:pic>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11580" y="2072640"/>
            <a:ext cx="9915525" cy="3993515"/>
            <a:chOff x="1908" y="3264"/>
            <a:chExt cx="15615" cy="6289"/>
          </a:xfrm>
        </p:grpSpPr>
        <p:grpSp>
          <p:nvGrpSpPr>
            <p:cNvPr id="8" name="组合 7"/>
            <p:cNvGrpSpPr/>
            <p:nvPr/>
          </p:nvGrpSpPr>
          <p:grpSpPr>
            <a:xfrm>
              <a:off x="6648" y="3264"/>
              <a:ext cx="5932" cy="6289"/>
              <a:chOff x="6512" y="3036"/>
              <a:chExt cx="5932" cy="6289"/>
            </a:xfrm>
          </p:grpSpPr>
          <p:grpSp>
            <p:nvGrpSpPr>
              <p:cNvPr id="4" name="组合 3"/>
              <p:cNvGrpSpPr/>
              <p:nvPr/>
            </p:nvGrpSpPr>
            <p:grpSpPr>
              <a:xfrm>
                <a:off x="9470" y="4661"/>
                <a:ext cx="2964" cy="3062"/>
                <a:chOff x="6091073" y="3285727"/>
                <a:chExt cx="1881927" cy="1944327"/>
              </a:xfrm>
            </p:grpSpPr>
            <p:sp>
              <p:nvSpPr>
                <p:cNvPr id="5" name="图形"/>
                <p:cNvSpPr/>
                <p:nvPr/>
              </p:nvSpPr>
              <p:spPr bwMode="auto">
                <a:xfrm>
                  <a:off x="6091073" y="3285727"/>
                  <a:ext cx="1881927" cy="1944327"/>
                </a:xfrm>
                <a:custGeom>
                  <a:avLst/>
                  <a:gdLst>
                    <a:gd name="T0" fmla="*/ 14 w 304"/>
                    <a:gd name="T1" fmla="*/ 314 h 314"/>
                    <a:gd name="T2" fmla="*/ 264 w 304"/>
                    <a:gd name="T3" fmla="*/ 2 h 314"/>
                    <a:gd name="T4" fmla="*/ 296 w 304"/>
                    <a:gd name="T5" fmla="*/ 31 h 314"/>
                    <a:gd name="T6" fmla="*/ 291 w 304"/>
                    <a:gd name="T7" fmla="*/ 114 h 314"/>
                    <a:gd name="T8" fmla="*/ 220 w 304"/>
                    <a:gd name="T9" fmla="*/ 139 h 314"/>
                    <a:gd name="T10" fmla="*/ 30 w 304"/>
                    <a:gd name="T11" fmla="*/ 287 h 314"/>
                    <a:gd name="T12" fmla="*/ 14 w 30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04" h="314">
                      <a:moveTo>
                        <a:pt x="14" y="314"/>
                      </a:moveTo>
                      <a:cubicBezTo>
                        <a:pt x="0" y="164"/>
                        <a:pt x="123" y="16"/>
                        <a:pt x="264" y="2"/>
                      </a:cubicBezTo>
                      <a:cubicBezTo>
                        <a:pt x="287" y="0"/>
                        <a:pt x="297" y="6"/>
                        <a:pt x="296" y="31"/>
                      </a:cubicBezTo>
                      <a:cubicBezTo>
                        <a:pt x="294" y="59"/>
                        <a:pt x="304" y="93"/>
                        <a:pt x="291" y="114"/>
                      </a:cubicBezTo>
                      <a:cubicBezTo>
                        <a:pt x="281" y="131"/>
                        <a:pt x="244" y="131"/>
                        <a:pt x="220" y="139"/>
                      </a:cubicBezTo>
                      <a:cubicBezTo>
                        <a:pt x="138" y="164"/>
                        <a:pt x="74" y="213"/>
                        <a:pt x="30" y="287"/>
                      </a:cubicBezTo>
                      <a:cubicBezTo>
                        <a:pt x="26" y="294"/>
                        <a:pt x="21" y="301"/>
                        <a:pt x="14" y="314"/>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 name="图形"/>
                <p:cNvSpPr>
                  <a:spLocks noChangeAspect="1" noEditPoints="1"/>
                </p:cNvSpPr>
                <p:nvPr/>
              </p:nvSpPr>
              <p:spPr bwMode="auto">
                <a:xfrm>
                  <a:off x="7519061" y="3571692"/>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6512" y="6232"/>
                <a:ext cx="2829" cy="3015"/>
                <a:chOff x="4212431" y="4283221"/>
                <a:chExt cx="1796535" cy="1914769"/>
              </a:xfrm>
            </p:grpSpPr>
            <p:sp>
              <p:nvSpPr>
                <p:cNvPr id="9" name="图形"/>
                <p:cNvSpPr/>
                <p:nvPr/>
              </p:nvSpPr>
              <p:spPr bwMode="auto">
                <a:xfrm>
                  <a:off x="4212431" y="4283221"/>
                  <a:ext cx="1796535" cy="1914769"/>
                </a:xfrm>
                <a:custGeom>
                  <a:avLst/>
                  <a:gdLst>
                    <a:gd name="T0" fmla="*/ 284 w 290"/>
                    <a:gd name="T1" fmla="*/ 309 h 309"/>
                    <a:gd name="T2" fmla="*/ 93 w 290"/>
                    <a:gd name="T3" fmla="*/ 146 h 309"/>
                    <a:gd name="T4" fmla="*/ 35 w 290"/>
                    <a:gd name="T5" fmla="*/ 132 h 309"/>
                    <a:gd name="T6" fmla="*/ 2 w 290"/>
                    <a:gd name="T7" fmla="*/ 94 h 309"/>
                    <a:gd name="T8" fmla="*/ 2 w 290"/>
                    <a:gd name="T9" fmla="*/ 35 h 309"/>
                    <a:gd name="T10" fmla="*/ 38 w 290"/>
                    <a:gd name="T11" fmla="*/ 5 h 309"/>
                    <a:gd name="T12" fmla="*/ 222 w 290"/>
                    <a:gd name="T13" fmla="*/ 112 h 309"/>
                    <a:gd name="T14" fmla="*/ 284 w 290"/>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09">
                      <a:moveTo>
                        <a:pt x="284" y="309"/>
                      </a:moveTo>
                      <a:cubicBezTo>
                        <a:pt x="239" y="232"/>
                        <a:pt x="178" y="174"/>
                        <a:pt x="93" y="146"/>
                      </a:cubicBezTo>
                      <a:cubicBezTo>
                        <a:pt x="75" y="139"/>
                        <a:pt x="55" y="133"/>
                        <a:pt x="35" y="132"/>
                      </a:cubicBezTo>
                      <a:cubicBezTo>
                        <a:pt x="10" y="130"/>
                        <a:pt x="0" y="120"/>
                        <a:pt x="2" y="94"/>
                      </a:cubicBezTo>
                      <a:cubicBezTo>
                        <a:pt x="4" y="75"/>
                        <a:pt x="4" y="54"/>
                        <a:pt x="2" y="35"/>
                      </a:cubicBezTo>
                      <a:cubicBezTo>
                        <a:pt x="0" y="6"/>
                        <a:pt x="14" y="0"/>
                        <a:pt x="38" y="5"/>
                      </a:cubicBezTo>
                      <a:cubicBezTo>
                        <a:pt x="113" y="18"/>
                        <a:pt x="175" y="53"/>
                        <a:pt x="222" y="112"/>
                      </a:cubicBezTo>
                      <a:cubicBezTo>
                        <a:pt x="267" y="169"/>
                        <a:pt x="290" y="234"/>
                        <a:pt x="284" y="309"/>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图形"/>
                <p:cNvSpPr>
                  <a:spLocks noChangeAspect="1" noEditPoints="1"/>
                </p:cNvSpPr>
                <p:nvPr/>
              </p:nvSpPr>
              <p:spPr bwMode="auto">
                <a:xfrm>
                  <a:off x="4440566" y="4632909"/>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p:cNvGrpSpPr/>
              <p:nvPr/>
            </p:nvGrpSpPr>
            <p:grpSpPr>
              <a:xfrm>
                <a:off x="9548" y="6227"/>
                <a:ext cx="2886" cy="3098"/>
                <a:chOff x="6140339" y="4279939"/>
                <a:chExt cx="1832661" cy="1967318"/>
              </a:xfrm>
            </p:grpSpPr>
            <p:sp>
              <p:nvSpPr>
                <p:cNvPr id="18" name="图形"/>
                <p:cNvSpPr/>
                <p:nvPr/>
              </p:nvSpPr>
              <p:spPr bwMode="auto">
                <a:xfrm>
                  <a:off x="6140339" y="4279939"/>
                  <a:ext cx="1832661" cy="1967318"/>
                </a:xfrm>
                <a:custGeom>
                  <a:avLst/>
                  <a:gdLst>
                    <a:gd name="T0" fmla="*/ 4 w 296"/>
                    <a:gd name="T1" fmla="*/ 318 h 318"/>
                    <a:gd name="T2" fmla="*/ 41 w 296"/>
                    <a:gd name="T3" fmla="*/ 154 h 318"/>
                    <a:gd name="T4" fmla="*/ 251 w 296"/>
                    <a:gd name="T5" fmla="*/ 6 h 318"/>
                    <a:gd name="T6" fmla="*/ 288 w 296"/>
                    <a:gd name="T7" fmla="*/ 38 h 318"/>
                    <a:gd name="T8" fmla="*/ 283 w 296"/>
                    <a:gd name="T9" fmla="*/ 118 h 318"/>
                    <a:gd name="T10" fmla="*/ 210 w 296"/>
                    <a:gd name="T11" fmla="*/ 142 h 318"/>
                    <a:gd name="T12" fmla="*/ 23 w 296"/>
                    <a:gd name="T13" fmla="*/ 288 h 318"/>
                    <a:gd name="T14" fmla="*/ 4 w 296"/>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18">
                      <a:moveTo>
                        <a:pt x="4" y="318"/>
                      </a:moveTo>
                      <a:cubicBezTo>
                        <a:pt x="0" y="253"/>
                        <a:pt x="14" y="202"/>
                        <a:pt x="41" y="154"/>
                      </a:cubicBezTo>
                      <a:cubicBezTo>
                        <a:pt x="88" y="72"/>
                        <a:pt x="159" y="23"/>
                        <a:pt x="251" y="6"/>
                      </a:cubicBezTo>
                      <a:cubicBezTo>
                        <a:pt x="278" y="0"/>
                        <a:pt x="291" y="8"/>
                        <a:pt x="288" y="38"/>
                      </a:cubicBezTo>
                      <a:cubicBezTo>
                        <a:pt x="285" y="65"/>
                        <a:pt x="296" y="99"/>
                        <a:pt x="283" y="118"/>
                      </a:cubicBezTo>
                      <a:cubicBezTo>
                        <a:pt x="271" y="135"/>
                        <a:pt x="235" y="135"/>
                        <a:pt x="210" y="142"/>
                      </a:cubicBezTo>
                      <a:cubicBezTo>
                        <a:pt x="129" y="167"/>
                        <a:pt x="67" y="216"/>
                        <a:pt x="23" y="288"/>
                      </a:cubicBezTo>
                      <a:cubicBezTo>
                        <a:pt x="18" y="296"/>
                        <a:pt x="13" y="303"/>
                        <a:pt x="4" y="318"/>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19" name="组合 18"/>
                <p:cNvGrpSpPr>
                  <a:grpSpLocks noChangeAspect="1"/>
                </p:cNvGrpSpPr>
                <p:nvPr/>
              </p:nvGrpSpPr>
              <p:grpSpPr>
                <a:xfrm>
                  <a:off x="7482903" y="4619881"/>
                  <a:ext cx="312886" cy="311751"/>
                  <a:chOff x="3618897" y="2279040"/>
                  <a:chExt cx="706229" cy="703668"/>
                </a:xfrm>
                <a:solidFill>
                  <a:schemeClr val="bg1"/>
                </a:solidFill>
              </p:grpSpPr>
              <p:sp>
                <p:nvSpPr>
                  <p:cNvPr id="20" name="图形"/>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图形"/>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图形"/>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3" name="组合 22"/>
              <p:cNvGrpSpPr/>
              <p:nvPr/>
            </p:nvGrpSpPr>
            <p:grpSpPr>
              <a:xfrm>
                <a:off x="6522" y="4634"/>
                <a:ext cx="2808" cy="3005"/>
                <a:chOff x="4219000" y="3268364"/>
                <a:chExt cx="1783397" cy="1908200"/>
              </a:xfrm>
            </p:grpSpPr>
            <p:sp>
              <p:nvSpPr>
                <p:cNvPr id="28" name="图形"/>
                <p:cNvSpPr/>
                <p:nvPr/>
              </p:nvSpPr>
              <p:spPr bwMode="auto">
                <a:xfrm>
                  <a:off x="4219000" y="3268364"/>
                  <a:ext cx="1783397" cy="1908200"/>
                </a:xfrm>
                <a:custGeom>
                  <a:avLst/>
                  <a:gdLst>
                    <a:gd name="T0" fmla="*/ 283 w 288"/>
                    <a:gd name="T1" fmla="*/ 308 h 308"/>
                    <a:gd name="T2" fmla="*/ 107 w 288"/>
                    <a:gd name="T3" fmla="*/ 150 h 308"/>
                    <a:gd name="T4" fmla="*/ 24 w 288"/>
                    <a:gd name="T5" fmla="*/ 130 h 308"/>
                    <a:gd name="T6" fmla="*/ 2 w 288"/>
                    <a:gd name="T7" fmla="*/ 103 h 308"/>
                    <a:gd name="T8" fmla="*/ 1 w 288"/>
                    <a:gd name="T9" fmla="*/ 31 h 308"/>
                    <a:gd name="T10" fmla="*/ 34 w 288"/>
                    <a:gd name="T11" fmla="*/ 4 h 308"/>
                    <a:gd name="T12" fmla="*/ 241 w 288"/>
                    <a:gd name="T13" fmla="*/ 140 h 308"/>
                    <a:gd name="T14" fmla="*/ 283 w 288"/>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08">
                      <a:moveTo>
                        <a:pt x="283" y="308"/>
                      </a:moveTo>
                      <a:cubicBezTo>
                        <a:pt x="240" y="236"/>
                        <a:pt x="185" y="180"/>
                        <a:pt x="107" y="150"/>
                      </a:cubicBezTo>
                      <a:cubicBezTo>
                        <a:pt x="80" y="140"/>
                        <a:pt x="52" y="134"/>
                        <a:pt x="24" y="130"/>
                      </a:cubicBezTo>
                      <a:cubicBezTo>
                        <a:pt x="6" y="127"/>
                        <a:pt x="1" y="120"/>
                        <a:pt x="2" y="103"/>
                      </a:cubicBezTo>
                      <a:cubicBezTo>
                        <a:pt x="2" y="79"/>
                        <a:pt x="3" y="55"/>
                        <a:pt x="1" y="31"/>
                      </a:cubicBezTo>
                      <a:cubicBezTo>
                        <a:pt x="0" y="5"/>
                        <a:pt x="13" y="0"/>
                        <a:pt x="34" y="4"/>
                      </a:cubicBezTo>
                      <a:cubicBezTo>
                        <a:pt x="123" y="19"/>
                        <a:pt x="193" y="64"/>
                        <a:pt x="241" y="140"/>
                      </a:cubicBezTo>
                      <a:cubicBezTo>
                        <a:pt x="274" y="191"/>
                        <a:pt x="288" y="247"/>
                        <a:pt x="283" y="308"/>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0" name="组合 29"/>
                <p:cNvGrpSpPr>
                  <a:grpSpLocks noChangeAspect="1"/>
                </p:cNvGrpSpPr>
                <p:nvPr/>
              </p:nvGrpSpPr>
              <p:grpSpPr>
                <a:xfrm>
                  <a:off x="4455659" y="3580467"/>
                  <a:ext cx="240570" cy="324277"/>
                  <a:chOff x="3722033" y="3714538"/>
                  <a:chExt cx="500321" cy="674410"/>
                </a:xfrm>
                <a:solidFill>
                  <a:schemeClr val="bg1"/>
                </a:solidFill>
              </p:grpSpPr>
              <p:sp>
                <p:nvSpPr>
                  <p:cNvPr id="46" name="图形"/>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图形"/>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图形"/>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2" name="组合 31"/>
              <p:cNvGrpSpPr/>
              <p:nvPr/>
            </p:nvGrpSpPr>
            <p:grpSpPr>
              <a:xfrm>
                <a:off x="9439" y="3063"/>
                <a:ext cx="3005" cy="3052"/>
                <a:chOff x="6071367" y="2270867"/>
                <a:chExt cx="1908202" cy="1937758"/>
              </a:xfrm>
            </p:grpSpPr>
            <p:sp>
              <p:nvSpPr>
                <p:cNvPr id="35" name="图形"/>
                <p:cNvSpPr/>
                <p:nvPr/>
              </p:nvSpPr>
              <p:spPr bwMode="auto">
                <a:xfrm>
                  <a:off x="6071367" y="2270867"/>
                  <a:ext cx="1908202" cy="1937758"/>
                </a:xfrm>
                <a:custGeom>
                  <a:avLst/>
                  <a:gdLst>
                    <a:gd name="T0" fmla="*/ 17 w 308"/>
                    <a:gd name="T1" fmla="*/ 313 h 313"/>
                    <a:gd name="T2" fmla="*/ 269 w 308"/>
                    <a:gd name="T3" fmla="*/ 1 h 313"/>
                    <a:gd name="T4" fmla="*/ 299 w 308"/>
                    <a:gd name="T5" fmla="*/ 29 h 313"/>
                    <a:gd name="T6" fmla="*/ 295 w 308"/>
                    <a:gd name="T7" fmla="*/ 112 h 313"/>
                    <a:gd name="T8" fmla="*/ 220 w 308"/>
                    <a:gd name="T9" fmla="*/ 139 h 313"/>
                    <a:gd name="T10" fmla="*/ 17 w 308"/>
                    <a:gd name="T11" fmla="*/ 313 h 313"/>
                  </a:gdLst>
                  <a:ahLst/>
                  <a:cxnLst>
                    <a:cxn ang="0">
                      <a:pos x="T0" y="T1"/>
                    </a:cxn>
                    <a:cxn ang="0">
                      <a:pos x="T2" y="T3"/>
                    </a:cxn>
                    <a:cxn ang="0">
                      <a:pos x="T4" y="T5"/>
                    </a:cxn>
                    <a:cxn ang="0">
                      <a:pos x="T6" y="T7"/>
                    </a:cxn>
                    <a:cxn ang="0">
                      <a:pos x="T8" y="T9"/>
                    </a:cxn>
                    <a:cxn ang="0">
                      <a:pos x="T10" y="T11"/>
                    </a:cxn>
                  </a:cxnLst>
                  <a:rect l="0" t="0" r="r" b="b"/>
                  <a:pathLst>
                    <a:path w="308" h="313">
                      <a:moveTo>
                        <a:pt x="17" y="313"/>
                      </a:moveTo>
                      <a:cubicBezTo>
                        <a:pt x="0" y="166"/>
                        <a:pt x="129" y="11"/>
                        <a:pt x="269" y="1"/>
                      </a:cubicBezTo>
                      <a:cubicBezTo>
                        <a:pt x="291" y="0"/>
                        <a:pt x="300" y="6"/>
                        <a:pt x="299" y="29"/>
                      </a:cubicBezTo>
                      <a:cubicBezTo>
                        <a:pt x="297" y="57"/>
                        <a:pt x="308" y="92"/>
                        <a:pt x="295" y="112"/>
                      </a:cubicBezTo>
                      <a:cubicBezTo>
                        <a:pt x="283" y="130"/>
                        <a:pt x="246" y="131"/>
                        <a:pt x="220" y="139"/>
                      </a:cubicBezTo>
                      <a:cubicBezTo>
                        <a:pt x="130" y="167"/>
                        <a:pt x="65" y="224"/>
                        <a:pt x="17" y="313"/>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49" name="组合 48"/>
                <p:cNvGrpSpPr>
                  <a:grpSpLocks noChangeAspect="1"/>
                </p:cNvGrpSpPr>
                <p:nvPr/>
              </p:nvGrpSpPr>
              <p:grpSpPr>
                <a:xfrm>
                  <a:off x="7482903" y="2532040"/>
                  <a:ext cx="312886" cy="266228"/>
                  <a:chOff x="7909299" y="3772690"/>
                  <a:chExt cx="667095" cy="567616"/>
                </a:xfrm>
                <a:solidFill>
                  <a:schemeClr val="bg1"/>
                </a:solidFill>
              </p:grpSpPr>
              <p:sp>
                <p:nvSpPr>
                  <p:cNvPr id="50" name="图形"/>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图形"/>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7" name="组合 36"/>
              <p:cNvGrpSpPr/>
              <p:nvPr/>
            </p:nvGrpSpPr>
            <p:grpSpPr>
              <a:xfrm>
                <a:off x="6512" y="3036"/>
                <a:ext cx="2871" cy="3015"/>
                <a:chOff x="4212431" y="2253502"/>
                <a:chExt cx="1822809" cy="1914769"/>
              </a:xfrm>
            </p:grpSpPr>
            <p:sp>
              <p:nvSpPr>
                <p:cNvPr id="52" name="图形"/>
                <p:cNvSpPr/>
                <p:nvPr/>
              </p:nvSpPr>
              <p:spPr bwMode="auto">
                <a:xfrm>
                  <a:off x="4212431" y="2253502"/>
                  <a:ext cx="1822809" cy="1914769"/>
                </a:xfrm>
                <a:custGeom>
                  <a:avLst/>
                  <a:gdLst>
                    <a:gd name="T0" fmla="*/ 286 w 294"/>
                    <a:gd name="T1" fmla="*/ 309 h 309"/>
                    <a:gd name="T2" fmla="*/ 219 w 294"/>
                    <a:gd name="T3" fmla="*/ 223 h 309"/>
                    <a:gd name="T4" fmla="*/ 30 w 294"/>
                    <a:gd name="T5" fmla="*/ 130 h 309"/>
                    <a:gd name="T6" fmla="*/ 3 w 294"/>
                    <a:gd name="T7" fmla="*/ 98 h 309"/>
                    <a:gd name="T8" fmla="*/ 2 w 294"/>
                    <a:gd name="T9" fmla="*/ 31 h 309"/>
                    <a:gd name="T10" fmla="*/ 37 w 294"/>
                    <a:gd name="T11" fmla="*/ 3 h 309"/>
                    <a:gd name="T12" fmla="*/ 286 w 294"/>
                    <a:gd name="T13" fmla="*/ 309 h 309"/>
                  </a:gdLst>
                  <a:ahLst/>
                  <a:cxnLst>
                    <a:cxn ang="0">
                      <a:pos x="T0" y="T1"/>
                    </a:cxn>
                    <a:cxn ang="0">
                      <a:pos x="T2" y="T3"/>
                    </a:cxn>
                    <a:cxn ang="0">
                      <a:pos x="T4" y="T5"/>
                    </a:cxn>
                    <a:cxn ang="0">
                      <a:pos x="T6" y="T7"/>
                    </a:cxn>
                    <a:cxn ang="0">
                      <a:pos x="T8" y="T9"/>
                    </a:cxn>
                    <a:cxn ang="0">
                      <a:pos x="T10" y="T11"/>
                    </a:cxn>
                    <a:cxn ang="0">
                      <a:pos x="T12" y="T13"/>
                    </a:cxn>
                  </a:cxnLst>
                  <a:rect l="0" t="0" r="r" b="b"/>
                  <a:pathLst>
                    <a:path w="294" h="309">
                      <a:moveTo>
                        <a:pt x="286" y="309"/>
                      </a:moveTo>
                      <a:cubicBezTo>
                        <a:pt x="262" y="279"/>
                        <a:pt x="243" y="249"/>
                        <a:pt x="219" y="223"/>
                      </a:cubicBezTo>
                      <a:cubicBezTo>
                        <a:pt x="168" y="169"/>
                        <a:pt x="104" y="139"/>
                        <a:pt x="30" y="130"/>
                      </a:cubicBezTo>
                      <a:cubicBezTo>
                        <a:pt x="9" y="127"/>
                        <a:pt x="1" y="119"/>
                        <a:pt x="3" y="98"/>
                      </a:cubicBezTo>
                      <a:cubicBezTo>
                        <a:pt x="4" y="76"/>
                        <a:pt x="4" y="53"/>
                        <a:pt x="2" y="31"/>
                      </a:cubicBezTo>
                      <a:cubicBezTo>
                        <a:pt x="0" y="4"/>
                        <a:pt x="14" y="0"/>
                        <a:pt x="37" y="3"/>
                      </a:cubicBezTo>
                      <a:cubicBezTo>
                        <a:pt x="180" y="22"/>
                        <a:pt x="294" y="160"/>
                        <a:pt x="286" y="309"/>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53" name="组合 52"/>
                <p:cNvGrpSpPr/>
                <p:nvPr/>
              </p:nvGrpSpPr>
              <p:grpSpPr>
                <a:xfrm>
                  <a:off x="4428132" y="2573456"/>
                  <a:ext cx="295624" cy="295912"/>
                  <a:chOff x="5240338" y="2657475"/>
                  <a:chExt cx="1630363" cy="1631951"/>
                </a:xfrm>
                <a:solidFill>
                  <a:schemeClr val="bg1"/>
                </a:solidFill>
              </p:grpSpPr>
              <p:sp>
                <p:nvSpPr>
                  <p:cNvPr id="54" name="图形"/>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图形"/>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图形"/>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图形"/>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sp>
          <p:nvSpPr>
            <p:cNvPr id="58" name="图形"/>
            <p:cNvSpPr/>
            <p:nvPr/>
          </p:nvSpPr>
          <p:spPr>
            <a:xfrm>
              <a:off x="1908" y="5487"/>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a:solidFill>
                    <a:schemeClr val="tx1">
                      <a:lumMod val="75000"/>
                      <a:lumOff val="25000"/>
                    </a:schemeClr>
                  </a:solidFill>
                  <a:cs typeface="+mn-ea"/>
                  <a:sym typeface="+mn-lt"/>
                </a:rPr>
                <a:t>工作繁忙时，不 会 授 权同事</a:t>
              </a:r>
            </a:p>
          </p:txBody>
        </p:sp>
        <p:sp>
          <p:nvSpPr>
            <p:cNvPr id="59" name="图形"/>
            <p:cNvSpPr/>
            <p:nvPr/>
          </p:nvSpPr>
          <p:spPr>
            <a:xfrm>
              <a:off x="1908" y="7307"/>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a:solidFill>
                    <a:schemeClr val="tx1">
                      <a:lumMod val="75000"/>
                      <a:lumOff val="25000"/>
                    </a:schemeClr>
                  </a:solidFill>
                  <a:cs typeface="+mn-ea"/>
                  <a:sym typeface="+mn-lt"/>
                </a:rPr>
                <a:t>面对困难，压力大、心情不好</a:t>
              </a:r>
            </a:p>
          </p:txBody>
        </p:sp>
        <p:sp>
          <p:nvSpPr>
            <p:cNvPr id="60" name="图形"/>
            <p:cNvSpPr/>
            <p:nvPr/>
          </p:nvSpPr>
          <p:spPr>
            <a:xfrm>
              <a:off x="2011" y="3903"/>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dirty="0">
                  <a:solidFill>
                    <a:schemeClr val="tx1">
                      <a:lumMod val="75000"/>
                      <a:lumOff val="25000"/>
                    </a:schemeClr>
                  </a:solidFill>
                  <a:cs typeface="+mn-ea"/>
                  <a:sym typeface="+mn-lt"/>
                </a:rPr>
                <a:t>不会做计划，工作缺少条理性</a:t>
              </a:r>
            </a:p>
            <a:p>
              <a:pPr algn="r"/>
              <a:endParaRPr lang="zh-CN" altLang="en-US" sz="1500" dirty="0">
                <a:solidFill>
                  <a:schemeClr val="tx1">
                    <a:lumMod val="75000"/>
                    <a:lumOff val="25000"/>
                  </a:schemeClr>
                </a:solidFill>
                <a:cs typeface="+mn-ea"/>
                <a:sym typeface="+mn-lt"/>
              </a:endParaRPr>
            </a:p>
          </p:txBody>
        </p:sp>
        <p:sp>
          <p:nvSpPr>
            <p:cNvPr id="61" name="图形"/>
            <p:cNvSpPr/>
            <p:nvPr/>
          </p:nvSpPr>
          <p:spPr>
            <a:xfrm>
              <a:off x="12990" y="3903"/>
              <a:ext cx="4533"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工作不分主次，做事没有先后</a:t>
              </a:r>
            </a:p>
          </p:txBody>
        </p:sp>
        <p:sp>
          <p:nvSpPr>
            <p:cNvPr id="62" name="图形"/>
            <p:cNvSpPr/>
            <p:nvPr/>
          </p:nvSpPr>
          <p:spPr>
            <a:xfrm>
              <a:off x="12990" y="5660"/>
              <a:ext cx="4533"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面对公司制度繁杂，无从下手</a:t>
              </a:r>
            </a:p>
          </p:txBody>
        </p:sp>
        <p:sp>
          <p:nvSpPr>
            <p:cNvPr id="63" name="图形"/>
            <p:cNvSpPr/>
            <p:nvPr/>
          </p:nvSpPr>
          <p:spPr>
            <a:xfrm>
              <a:off x="12990" y="7295"/>
              <a:ext cx="4177"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放弃零碎时间的无意义事件</a:t>
              </a:r>
            </a:p>
          </p:txBody>
        </p:sp>
        <p:sp>
          <p:nvSpPr>
            <p:cNvPr id="64" name="图形"/>
            <p:cNvSpPr txBox="1"/>
            <p:nvPr/>
          </p:nvSpPr>
          <p:spPr>
            <a:xfrm>
              <a:off x="2839" y="3267"/>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0" name="图形"/>
            <p:cNvSpPr txBox="1"/>
            <p:nvPr/>
          </p:nvSpPr>
          <p:spPr>
            <a:xfrm>
              <a:off x="2841" y="4889"/>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1" name="图形"/>
            <p:cNvSpPr txBox="1"/>
            <p:nvPr/>
          </p:nvSpPr>
          <p:spPr>
            <a:xfrm>
              <a:off x="2841" y="6724"/>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2" name="图形"/>
            <p:cNvSpPr txBox="1"/>
            <p:nvPr/>
          </p:nvSpPr>
          <p:spPr>
            <a:xfrm>
              <a:off x="13110" y="3275"/>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sp>
          <p:nvSpPr>
            <p:cNvPr id="73" name="图形"/>
            <p:cNvSpPr txBox="1"/>
            <p:nvPr/>
          </p:nvSpPr>
          <p:spPr>
            <a:xfrm>
              <a:off x="13110" y="4897"/>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sp>
          <p:nvSpPr>
            <p:cNvPr id="74" name="图形"/>
            <p:cNvSpPr txBox="1"/>
            <p:nvPr/>
          </p:nvSpPr>
          <p:spPr>
            <a:xfrm>
              <a:off x="13110" y="6732"/>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16120" y="2251710"/>
            <a:ext cx="3255010" cy="3255010"/>
            <a:chOff x="3933210" y="1684101"/>
            <a:chExt cx="4408480" cy="4408481"/>
          </a:xfrm>
        </p:grpSpPr>
        <p:sp>
          <p:nvSpPr>
            <p:cNvPr id="3" name="图形"/>
            <p:cNvSpPr/>
            <p:nvPr/>
          </p:nvSpPr>
          <p:spPr>
            <a:xfrm>
              <a:off x="3933210" y="1684101"/>
              <a:ext cx="4408480" cy="4408481"/>
            </a:xfrm>
            <a:prstGeom prst="quadArrow">
              <a:avLst>
                <a:gd name="adj1" fmla="val 2000"/>
                <a:gd name="adj2" fmla="val 4000"/>
                <a:gd name="adj3" fmla="val 5000"/>
              </a:avLst>
            </a:prstGeom>
            <a:solidFill>
              <a:schemeClr val="bg2">
                <a:lumMod val="90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zh-CN" altLang="en-US">
                <a:cs typeface="+mn-ea"/>
                <a:sym typeface="+mn-lt"/>
              </a:endParaRPr>
            </a:p>
          </p:txBody>
        </p:sp>
        <p:sp>
          <p:nvSpPr>
            <p:cNvPr id="4" name="图形"/>
            <p:cNvSpPr/>
            <p:nvPr/>
          </p:nvSpPr>
          <p:spPr>
            <a:xfrm>
              <a:off x="4219761" y="1969081"/>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5" name="图形"/>
            <p:cNvSpPr/>
            <p:nvPr/>
          </p:nvSpPr>
          <p:spPr>
            <a:xfrm>
              <a:off x="6291747" y="1969081"/>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6" name="图形"/>
            <p:cNvSpPr/>
            <p:nvPr/>
          </p:nvSpPr>
          <p:spPr>
            <a:xfrm>
              <a:off x="4219761" y="4041067"/>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42" name="图形"/>
            <p:cNvSpPr/>
            <p:nvPr/>
          </p:nvSpPr>
          <p:spPr>
            <a:xfrm>
              <a:off x="6291747" y="4041067"/>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43" name="图形"/>
            <p:cNvSpPr>
              <a:spLocks noChangeArrowheads="1"/>
            </p:cNvSpPr>
            <p:nvPr/>
          </p:nvSpPr>
          <p:spPr bwMode="auto">
            <a:xfrm>
              <a:off x="4764801" y="2384476"/>
              <a:ext cx="717357" cy="83413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4" name="图形"/>
            <p:cNvSpPr>
              <a:spLocks noChangeArrowheads="1"/>
            </p:cNvSpPr>
            <p:nvPr/>
          </p:nvSpPr>
          <p:spPr bwMode="auto">
            <a:xfrm>
              <a:off x="6803300" y="2487547"/>
              <a:ext cx="844977" cy="748223"/>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5" name="图形"/>
            <p:cNvSpPr>
              <a:spLocks noChangeArrowheads="1"/>
            </p:cNvSpPr>
            <p:nvPr/>
          </p:nvSpPr>
          <p:spPr bwMode="auto">
            <a:xfrm>
              <a:off x="4725708" y="4489921"/>
              <a:ext cx="717357" cy="74012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6" name="图形"/>
            <p:cNvSpPr>
              <a:spLocks noChangeArrowheads="1"/>
            </p:cNvSpPr>
            <p:nvPr/>
          </p:nvSpPr>
          <p:spPr bwMode="auto">
            <a:xfrm>
              <a:off x="6642246" y="4489921"/>
              <a:ext cx="1016156" cy="77833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grpSp>
      <p:grpSp>
        <p:nvGrpSpPr>
          <p:cNvPr id="10" name="组合 9"/>
          <p:cNvGrpSpPr/>
          <p:nvPr/>
        </p:nvGrpSpPr>
        <p:grpSpPr>
          <a:xfrm>
            <a:off x="7771130" y="2393315"/>
            <a:ext cx="3355340" cy="2888615"/>
            <a:chOff x="12238" y="3769"/>
            <a:chExt cx="5284" cy="4549"/>
          </a:xfrm>
        </p:grpSpPr>
        <p:sp>
          <p:nvSpPr>
            <p:cNvPr id="47" name="图形"/>
            <p:cNvSpPr txBox="1"/>
            <p:nvPr/>
          </p:nvSpPr>
          <p:spPr>
            <a:xfrm>
              <a:off x="12253" y="4373"/>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defTabSz="608965">
                <a:lnSpc>
                  <a:spcPct val="150000"/>
                </a:lnSpc>
              </a:pPr>
              <a:r>
                <a:rPr lang="zh-CN" altLang="en-US" sz="1600" dirty="0">
                  <a:solidFill>
                    <a:schemeClr val="tx1">
                      <a:lumMod val="85000"/>
                      <a:lumOff val="15000"/>
                    </a:schemeClr>
                  </a:solidFill>
                  <a:cs typeface="+mn-ea"/>
                  <a:sym typeface="+mn-lt"/>
                </a:rPr>
                <a:t>我常常感到没空看书。工作中的任务经常会占用用餐时间工作。</a:t>
              </a:r>
              <a:endParaRPr kumimoji="1" lang="zh-CN" altLang="en-US" sz="1600" spc="150" dirty="0">
                <a:solidFill>
                  <a:schemeClr val="tx1">
                    <a:lumMod val="85000"/>
                    <a:lumOff val="15000"/>
                  </a:schemeClr>
                </a:solidFill>
                <a:uFillTx/>
                <a:cs typeface="+mn-ea"/>
                <a:sym typeface="+mn-lt"/>
              </a:endParaRPr>
            </a:p>
          </p:txBody>
        </p:sp>
        <p:sp>
          <p:nvSpPr>
            <p:cNvPr id="48" name="图形"/>
            <p:cNvSpPr txBox="1"/>
            <p:nvPr/>
          </p:nvSpPr>
          <p:spPr>
            <a:xfrm>
              <a:off x="12238" y="3769"/>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sp>
          <p:nvSpPr>
            <p:cNvPr id="49" name="图形"/>
            <p:cNvSpPr txBox="1"/>
            <p:nvPr/>
          </p:nvSpPr>
          <p:spPr>
            <a:xfrm>
              <a:off x="12268" y="7264"/>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defTabSz="608965">
                <a:lnSpc>
                  <a:spcPct val="150000"/>
                </a:lnSpc>
              </a:pPr>
              <a:r>
                <a:rPr lang="zh-CN" altLang="en-US" sz="1600" dirty="0">
                  <a:solidFill>
                    <a:schemeClr val="tx1">
                      <a:lumMod val="85000"/>
                      <a:lumOff val="15000"/>
                    </a:schemeClr>
                  </a:solidFill>
                  <a:cs typeface="+mn-ea"/>
                  <a:sym typeface="+mn-lt"/>
                </a:rPr>
                <a:t>日常的时间刚好够完成自己的工作，我很难有时间去帮助他人。</a:t>
              </a:r>
              <a:endParaRPr kumimoji="1" lang="zh-CN" altLang="en-US" sz="1600" spc="150" dirty="0">
                <a:solidFill>
                  <a:schemeClr val="tx1">
                    <a:lumMod val="85000"/>
                    <a:lumOff val="15000"/>
                  </a:schemeClr>
                </a:solidFill>
                <a:uFillTx/>
                <a:cs typeface="+mn-ea"/>
                <a:sym typeface="+mn-lt"/>
              </a:endParaRPr>
            </a:p>
          </p:txBody>
        </p:sp>
        <p:sp>
          <p:nvSpPr>
            <p:cNvPr id="50" name="图形"/>
            <p:cNvSpPr txBox="1"/>
            <p:nvPr/>
          </p:nvSpPr>
          <p:spPr>
            <a:xfrm>
              <a:off x="12253" y="6660"/>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grpSp>
      <p:grpSp>
        <p:nvGrpSpPr>
          <p:cNvPr id="9" name="组合 8"/>
          <p:cNvGrpSpPr/>
          <p:nvPr/>
        </p:nvGrpSpPr>
        <p:grpSpPr>
          <a:xfrm>
            <a:off x="906780" y="2393315"/>
            <a:ext cx="3345815" cy="2888615"/>
            <a:chOff x="1428" y="3769"/>
            <a:chExt cx="5269" cy="4549"/>
          </a:xfrm>
        </p:grpSpPr>
        <p:sp>
          <p:nvSpPr>
            <p:cNvPr id="51" name="图形"/>
            <p:cNvSpPr txBox="1"/>
            <p:nvPr/>
          </p:nvSpPr>
          <p:spPr>
            <a:xfrm>
              <a:off x="1428" y="4373"/>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fontAlgn="auto">
                <a:lnSpc>
                  <a:spcPct val="150000"/>
                </a:lnSpc>
              </a:pPr>
              <a:r>
                <a:rPr lang="zh-CN" altLang="en-US" sz="1600" dirty="0">
                  <a:solidFill>
                    <a:schemeClr val="tx1">
                      <a:lumMod val="85000"/>
                      <a:lumOff val="15000"/>
                    </a:schemeClr>
                  </a:solidFill>
                  <a:cs typeface="+mn-ea"/>
                  <a:sym typeface="+mn-lt"/>
                </a:rPr>
                <a:t>我的工作总是处于极度的繁忙状态我总是休息不好，睡不够</a:t>
              </a:r>
              <a:endParaRPr kumimoji="1" lang="zh-CN" altLang="en-US" sz="1600" spc="150" dirty="0">
                <a:solidFill>
                  <a:schemeClr val="tx1">
                    <a:lumMod val="85000"/>
                    <a:lumOff val="15000"/>
                  </a:schemeClr>
                </a:solidFill>
                <a:uFillTx/>
                <a:cs typeface="+mn-ea"/>
                <a:sym typeface="+mn-lt"/>
              </a:endParaRPr>
            </a:p>
          </p:txBody>
        </p:sp>
        <p:sp>
          <p:nvSpPr>
            <p:cNvPr id="52" name="图形"/>
            <p:cNvSpPr txBox="1"/>
            <p:nvPr/>
          </p:nvSpPr>
          <p:spPr>
            <a:xfrm>
              <a:off x="3738" y="3769"/>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sp>
          <p:nvSpPr>
            <p:cNvPr id="53" name="图形"/>
            <p:cNvSpPr txBox="1"/>
            <p:nvPr/>
          </p:nvSpPr>
          <p:spPr>
            <a:xfrm>
              <a:off x="1443" y="7264"/>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fontAlgn="auto">
                <a:lnSpc>
                  <a:spcPct val="150000"/>
                </a:lnSpc>
              </a:pPr>
              <a:r>
                <a:rPr lang="zh-CN" altLang="en-US" sz="1600" dirty="0">
                  <a:solidFill>
                    <a:schemeClr val="tx1">
                      <a:lumMod val="85000"/>
                      <a:lumOff val="15000"/>
                    </a:schemeClr>
                  </a:solidFill>
                  <a:cs typeface="+mn-ea"/>
                  <a:sym typeface="+mn-lt"/>
                </a:rPr>
                <a:t>如果我生病在家休息一周，我负责的工作肯定会变得一团糟</a:t>
              </a:r>
              <a:endParaRPr kumimoji="1" lang="zh-CN" altLang="en-US" sz="1600" spc="150" dirty="0">
                <a:solidFill>
                  <a:schemeClr val="tx1">
                    <a:lumMod val="85000"/>
                    <a:lumOff val="15000"/>
                  </a:schemeClr>
                </a:solidFill>
                <a:uFillTx/>
                <a:cs typeface="+mn-ea"/>
                <a:sym typeface="+mn-lt"/>
              </a:endParaRPr>
            </a:p>
          </p:txBody>
        </p:sp>
        <p:sp>
          <p:nvSpPr>
            <p:cNvPr id="54" name="图形"/>
            <p:cNvSpPr txBox="1"/>
            <p:nvPr/>
          </p:nvSpPr>
          <p:spPr>
            <a:xfrm>
              <a:off x="3753" y="6660"/>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52220" y="1793875"/>
            <a:ext cx="9772015" cy="3907790"/>
            <a:chOff x="1949" y="2962"/>
            <a:chExt cx="15389" cy="6154"/>
          </a:xfrm>
        </p:grpSpPr>
        <p:pic>
          <p:nvPicPr>
            <p:cNvPr id="5" name="图形" descr="E:\006包图网\素材\014矢量插画\5bac5dfa724bcd1.png5bac5dfa724bcd1"/>
            <p:cNvPicPr>
              <a:picLocks noChangeAspect="1"/>
            </p:cNvPicPr>
            <p:nvPr/>
          </p:nvPicPr>
          <p:blipFill>
            <a:blip r:embed="rId3"/>
            <a:srcRect/>
            <a:stretch>
              <a:fillRect/>
            </a:stretch>
          </p:blipFill>
          <p:spPr>
            <a:xfrm>
              <a:off x="10211" y="2962"/>
              <a:ext cx="7127" cy="6154"/>
            </a:xfrm>
            <a:prstGeom prst="rect">
              <a:avLst/>
            </a:prstGeom>
          </p:spPr>
        </p:pic>
        <p:sp>
          <p:nvSpPr>
            <p:cNvPr id="69" name="图形"/>
            <p:cNvSpPr/>
            <p:nvPr/>
          </p:nvSpPr>
          <p:spPr>
            <a:xfrm>
              <a:off x="1949" y="6491"/>
              <a:ext cx="1169" cy="1169"/>
            </a:xfrm>
            <a:prstGeom prst="roundRect">
              <a:avLst>
                <a:gd name="adj" fmla="val 50000"/>
              </a:avLst>
            </a:prstGeom>
            <a:gradFill>
              <a:gsLst>
                <a:gs pos="15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dirty="0">
                <a:solidFill>
                  <a:srgbClr val="2A63F5"/>
                </a:solidFill>
                <a:cs typeface="+mn-ea"/>
                <a:sym typeface="+mn-lt"/>
              </a:endParaRPr>
            </a:p>
          </p:txBody>
        </p:sp>
        <p:sp>
          <p:nvSpPr>
            <p:cNvPr id="70" name="图形"/>
            <p:cNvSpPr/>
            <p:nvPr/>
          </p:nvSpPr>
          <p:spPr>
            <a:xfrm>
              <a:off x="2234" y="6786"/>
              <a:ext cx="587" cy="588"/>
            </a:xfrm>
            <a:custGeom>
              <a:avLst/>
              <a:gdLst/>
              <a:ahLst/>
              <a:cxnLst/>
              <a:rect l="l" t="t" r="r" b="b"/>
              <a:pathLst>
                <a:path w="206643" h="207099">
                  <a:moveTo>
                    <a:pt x="134298" y="36095"/>
                  </a:moveTo>
                  <a:cubicBezTo>
                    <a:pt x="136382" y="35500"/>
                    <a:pt x="137721" y="36244"/>
                    <a:pt x="138317" y="38327"/>
                  </a:cubicBezTo>
                  <a:cubicBezTo>
                    <a:pt x="138912" y="40411"/>
                    <a:pt x="138168" y="41750"/>
                    <a:pt x="136084" y="42346"/>
                  </a:cubicBezTo>
                  <a:lnTo>
                    <a:pt x="83399" y="56633"/>
                  </a:lnTo>
                  <a:lnTo>
                    <a:pt x="82506" y="56633"/>
                  </a:lnTo>
                  <a:cubicBezTo>
                    <a:pt x="80720" y="56633"/>
                    <a:pt x="79827" y="55889"/>
                    <a:pt x="79827" y="54401"/>
                  </a:cubicBezTo>
                  <a:cubicBezTo>
                    <a:pt x="79232" y="52317"/>
                    <a:pt x="79976" y="50978"/>
                    <a:pt x="82059" y="50382"/>
                  </a:cubicBezTo>
                  <a:close/>
                  <a:moveTo>
                    <a:pt x="155729" y="30737"/>
                  </a:moveTo>
                  <a:cubicBezTo>
                    <a:pt x="157515" y="30142"/>
                    <a:pt x="158706" y="30886"/>
                    <a:pt x="159301" y="32970"/>
                  </a:cubicBezTo>
                  <a:cubicBezTo>
                    <a:pt x="159897" y="34756"/>
                    <a:pt x="159152" y="35946"/>
                    <a:pt x="157069" y="36541"/>
                  </a:cubicBezTo>
                  <a:lnTo>
                    <a:pt x="149925" y="38774"/>
                  </a:lnTo>
                  <a:lnTo>
                    <a:pt x="149032" y="38774"/>
                  </a:lnTo>
                  <a:cubicBezTo>
                    <a:pt x="147544" y="38774"/>
                    <a:pt x="146502" y="38030"/>
                    <a:pt x="145907" y="36541"/>
                  </a:cubicBezTo>
                  <a:cubicBezTo>
                    <a:pt x="145311" y="34458"/>
                    <a:pt x="146056" y="33118"/>
                    <a:pt x="148139" y="32523"/>
                  </a:cubicBezTo>
                  <a:close/>
                  <a:moveTo>
                    <a:pt x="179840" y="12878"/>
                  </a:moveTo>
                  <a:cubicBezTo>
                    <a:pt x="178649" y="12878"/>
                    <a:pt x="175970" y="13175"/>
                    <a:pt x="171803" y="13771"/>
                  </a:cubicBezTo>
                  <a:lnTo>
                    <a:pt x="45448" y="47704"/>
                  </a:lnTo>
                  <a:cubicBezTo>
                    <a:pt x="35923" y="50085"/>
                    <a:pt x="30565" y="55443"/>
                    <a:pt x="29374" y="63777"/>
                  </a:cubicBezTo>
                  <a:cubicBezTo>
                    <a:pt x="28779" y="68837"/>
                    <a:pt x="31011" y="72707"/>
                    <a:pt x="36072" y="75386"/>
                  </a:cubicBezTo>
                  <a:lnTo>
                    <a:pt x="36518" y="75386"/>
                  </a:lnTo>
                  <a:lnTo>
                    <a:pt x="70451" y="97263"/>
                  </a:lnTo>
                  <a:cubicBezTo>
                    <a:pt x="71939" y="98454"/>
                    <a:pt x="72981" y="100091"/>
                    <a:pt x="73576" y="102175"/>
                  </a:cubicBezTo>
                  <a:cubicBezTo>
                    <a:pt x="73576" y="104258"/>
                    <a:pt x="72832" y="106044"/>
                    <a:pt x="71344" y="107532"/>
                  </a:cubicBezTo>
                  <a:lnTo>
                    <a:pt x="60182" y="117802"/>
                  </a:lnTo>
                  <a:cubicBezTo>
                    <a:pt x="53038" y="124945"/>
                    <a:pt x="45001" y="132759"/>
                    <a:pt x="36072" y="141242"/>
                  </a:cubicBezTo>
                  <a:cubicBezTo>
                    <a:pt x="27142" y="149725"/>
                    <a:pt x="20445" y="156199"/>
                    <a:pt x="15980" y="160664"/>
                  </a:cubicBezTo>
                  <a:lnTo>
                    <a:pt x="12408" y="164682"/>
                  </a:lnTo>
                  <a:cubicBezTo>
                    <a:pt x="12408" y="165575"/>
                    <a:pt x="13152" y="166617"/>
                    <a:pt x="14640" y="167808"/>
                  </a:cubicBezTo>
                  <a:lnTo>
                    <a:pt x="38750" y="192365"/>
                  </a:lnTo>
                  <a:lnTo>
                    <a:pt x="41876" y="194150"/>
                  </a:lnTo>
                  <a:cubicBezTo>
                    <a:pt x="42769" y="194150"/>
                    <a:pt x="44257" y="192960"/>
                    <a:pt x="46341" y="190579"/>
                  </a:cubicBezTo>
                  <a:cubicBezTo>
                    <a:pt x="76702" y="161111"/>
                    <a:pt x="95752" y="142507"/>
                    <a:pt x="103491" y="134768"/>
                  </a:cubicBezTo>
                  <a:cubicBezTo>
                    <a:pt x="104979" y="133280"/>
                    <a:pt x="106616" y="132684"/>
                    <a:pt x="108402" y="132982"/>
                  </a:cubicBezTo>
                  <a:cubicBezTo>
                    <a:pt x="110486" y="132982"/>
                    <a:pt x="112272" y="134024"/>
                    <a:pt x="113760" y="136107"/>
                  </a:cubicBezTo>
                  <a:lnTo>
                    <a:pt x="131619" y="170487"/>
                  </a:lnTo>
                  <a:lnTo>
                    <a:pt x="131619" y="170933"/>
                  </a:lnTo>
                  <a:cubicBezTo>
                    <a:pt x="132810" y="174207"/>
                    <a:pt x="135786" y="175845"/>
                    <a:pt x="140549" y="175845"/>
                  </a:cubicBezTo>
                  <a:cubicBezTo>
                    <a:pt x="150074" y="175845"/>
                    <a:pt x="156176" y="171082"/>
                    <a:pt x="158855" y="161557"/>
                  </a:cubicBezTo>
                  <a:lnTo>
                    <a:pt x="192788" y="34756"/>
                  </a:lnTo>
                  <a:cubicBezTo>
                    <a:pt x="194574" y="27016"/>
                    <a:pt x="193978" y="21212"/>
                    <a:pt x="191002" y="17343"/>
                  </a:cubicBezTo>
                  <a:cubicBezTo>
                    <a:pt x="188918" y="14366"/>
                    <a:pt x="185197" y="12878"/>
                    <a:pt x="179840" y="12878"/>
                  </a:cubicBezTo>
                  <a:close/>
                  <a:moveTo>
                    <a:pt x="178919" y="41"/>
                  </a:moveTo>
                  <a:cubicBezTo>
                    <a:pt x="188462" y="-405"/>
                    <a:pt x="195913" y="2832"/>
                    <a:pt x="201271" y="9752"/>
                  </a:cubicBezTo>
                  <a:cubicBezTo>
                    <a:pt x="206926" y="17194"/>
                    <a:pt x="208117" y="26719"/>
                    <a:pt x="204843" y="38327"/>
                  </a:cubicBezTo>
                  <a:lnTo>
                    <a:pt x="170910" y="164682"/>
                  </a:lnTo>
                  <a:cubicBezTo>
                    <a:pt x="169124" y="172422"/>
                    <a:pt x="165254" y="178300"/>
                    <a:pt x="159301" y="182319"/>
                  </a:cubicBezTo>
                  <a:cubicBezTo>
                    <a:pt x="153348" y="186337"/>
                    <a:pt x="147097" y="188346"/>
                    <a:pt x="140549" y="188346"/>
                  </a:cubicBezTo>
                  <a:cubicBezTo>
                    <a:pt x="130131" y="188346"/>
                    <a:pt x="123285" y="184328"/>
                    <a:pt x="120011" y="176291"/>
                  </a:cubicBezTo>
                  <a:lnTo>
                    <a:pt x="106170" y="149949"/>
                  </a:lnTo>
                  <a:cubicBezTo>
                    <a:pt x="102300" y="153818"/>
                    <a:pt x="85334" y="170338"/>
                    <a:pt x="55270" y="199508"/>
                  </a:cubicBezTo>
                  <a:cubicBezTo>
                    <a:pt x="50806" y="204568"/>
                    <a:pt x="46341" y="207099"/>
                    <a:pt x="41876" y="207099"/>
                  </a:cubicBezTo>
                  <a:cubicBezTo>
                    <a:pt x="38304" y="207099"/>
                    <a:pt x="34286" y="205164"/>
                    <a:pt x="29821" y="201294"/>
                  </a:cubicBezTo>
                  <a:lnTo>
                    <a:pt x="5711" y="176738"/>
                  </a:lnTo>
                  <a:cubicBezTo>
                    <a:pt x="-2326" y="168701"/>
                    <a:pt x="-1880" y="160218"/>
                    <a:pt x="7050" y="151288"/>
                  </a:cubicBezTo>
                  <a:cubicBezTo>
                    <a:pt x="14789" y="143847"/>
                    <a:pt x="22603" y="136331"/>
                    <a:pt x="30491" y="128740"/>
                  </a:cubicBezTo>
                  <a:cubicBezTo>
                    <a:pt x="38378" y="121150"/>
                    <a:pt x="44257" y="115569"/>
                    <a:pt x="48127" y="111997"/>
                  </a:cubicBezTo>
                  <a:cubicBezTo>
                    <a:pt x="51996" y="108425"/>
                    <a:pt x="54824" y="105598"/>
                    <a:pt x="56610" y="103514"/>
                  </a:cubicBezTo>
                  <a:lnTo>
                    <a:pt x="29821" y="86548"/>
                  </a:lnTo>
                  <a:cubicBezTo>
                    <a:pt x="20296" y="81190"/>
                    <a:pt x="15980" y="73153"/>
                    <a:pt x="16873" y="62438"/>
                  </a:cubicBezTo>
                  <a:cubicBezTo>
                    <a:pt x="17468" y="56187"/>
                    <a:pt x="20073" y="50606"/>
                    <a:pt x="24686" y="45694"/>
                  </a:cubicBezTo>
                  <a:cubicBezTo>
                    <a:pt x="29300" y="40783"/>
                    <a:pt x="35030" y="37434"/>
                    <a:pt x="41876" y="35649"/>
                  </a:cubicBezTo>
                  <a:lnTo>
                    <a:pt x="168677" y="1716"/>
                  </a:lnTo>
                  <a:cubicBezTo>
                    <a:pt x="172324" y="748"/>
                    <a:pt x="175737" y="190"/>
                    <a:pt x="178919" y="41"/>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sp>
          <p:nvSpPr>
            <p:cNvPr id="73" name="图形"/>
            <p:cNvSpPr/>
            <p:nvPr/>
          </p:nvSpPr>
          <p:spPr>
            <a:xfrm>
              <a:off x="1949" y="3605"/>
              <a:ext cx="1169" cy="1169"/>
            </a:xfrm>
            <a:prstGeom prst="roundRect">
              <a:avLst>
                <a:gd name="adj" fmla="val 50000"/>
              </a:avLst>
            </a:prstGeom>
            <a:gradFill>
              <a:gsLst>
                <a:gs pos="15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dirty="0">
                <a:solidFill>
                  <a:srgbClr val="2A63F5"/>
                </a:solidFill>
                <a:cs typeface="+mn-ea"/>
                <a:sym typeface="+mn-lt"/>
              </a:endParaRPr>
            </a:p>
          </p:txBody>
        </p:sp>
        <p:sp>
          <p:nvSpPr>
            <p:cNvPr id="74" name="图形"/>
            <p:cNvSpPr/>
            <p:nvPr/>
          </p:nvSpPr>
          <p:spPr>
            <a:xfrm>
              <a:off x="2230" y="3857"/>
              <a:ext cx="587" cy="618"/>
            </a:xfrm>
            <a:custGeom>
              <a:avLst/>
              <a:gdLst/>
              <a:ahLst/>
              <a:cxnLst/>
              <a:rect l="l" t="t" r="r" b="b"/>
              <a:pathLst>
                <a:path w="204490" h="203597">
                  <a:moveTo>
                    <a:pt x="6251" y="190649"/>
                  </a:moveTo>
                  <a:lnTo>
                    <a:pt x="196900" y="190649"/>
                  </a:lnTo>
                  <a:cubicBezTo>
                    <a:pt x="201067" y="190649"/>
                    <a:pt x="203151" y="192732"/>
                    <a:pt x="203151" y="196899"/>
                  </a:cubicBezTo>
                  <a:cubicBezTo>
                    <a:pt x="203151" y="201364"/>
                    <a:pt x="201067" y="203597"/>
                    <a:pt x="196900" y="203597"/>
                  </a:cubicBezTo>
                  <a:lnTo>
                    <a:pt x="6251" y="203597"/>
                  </a:lnTo>
                  <a:cubicBezTo>
                    <a:pt x="2084" y="203597"/>
                    <a:pt x="0" y="201364"/>
                    <a:pt x="0" y="196899"/>
                  </a:cubicBezTo>
                  <a:cubicBezTo>
                    <a:pt x="0" y="192732"/>
                    <a:pt x="2084" y="190649"/>
                    <a:pt x="6251" y="190649"/>
                  </a:cubicBezTo>
                  <a:close/>
                  <a:moveTo>
                    <a:pt x="23218" y="82599"/>
                  </a:moveTo>
                  <a:cubicBezTo>
                    <a:pt x="20836" y="82599"/>
                    <a:pt x="18678" y="83567"/>
                    <a:pt x="16743" y="85501"/>
                  </a:cubicBezTo>
                  <a:cubicBezTo>
                    <a:pt x="14809" y="87436"/>
                    <a:pt x="13841" y="89594"/>
                    <a:pt x="13841" y="91975"/>
                  </a:cubicBezTo>
                  <a:lnTo>
                    <a:pt x="13841" y="155823"/>
                  </a:lnTo>
                  <a:cubicBezTo>
                    <a:pt x="13841" y="158502"/>
                    <a:pt x="14809" y="160734"/>
                    <a:pt x="16743" y="162520"/>
                  </a:cubicBezTo>
                  <a:cubicBezTo>
                    <a:pt x="18678" y="164306"/>
                    <a:pt x="20836" y="165199"/>
                    <a:pt x="23218" y="165199"/>
                  </a:cubicBezTo>
                  <a:lnTo>
                    <a:pt x="39737" y="165199"/>
                  </a:lnTo>
                  <a:cubicBezTo>
                    <a:pt x="42119" y="165199"/>
                    <a:pt x="44202" y="164306"/>
                    <a:pt x="45988" y="162520"/>
                  </a:cubicBezTo>
                  <a:cubicBezTo>
                    <a:pt x="47774" y="160734"/>
                    <a:pt x="48667" y="158502"/>
                    <a:pt x="48667" y="155823"/>
                  </a:cubicBezTo>
                  <a:lnTo>
                    <a:pt x="48667" y="91975"/>
                  </a:lnTo>
                  <a:cubicBezTo>
                    <a:pt x="48667" y="89594"/>
                    <a:pt x="47774" y="87436"/>
                    <a:pt x="45988" y="85501"/>
                  </a:cubicBezTo>
                  <a:cubicBezTo>
                    <a:pt x="44202" y="83567"/>
                    <a:pt x="42119" y="82599"/>
                    <a:pt x="39737" y="82599"/>
                  </a:cubicBezTo>
                  <a:close/>
                  <a:moveTo>
                    <a:pt x="23218" y="70098"/>
                  </a:moveTo>
                  <a:lnTo>
                    <a:pt x="39737" y="70098"/>
                  </a:lnTo>
                  <a:cubicBezTo>
                    <a:pt x="45691" y="70098"/>
                    <a:pt x="50825" y="72256"/>
                    <a:pt x="55141" y="76572"/>
                  </a:cubicBezTo>
                  <a:cubicBezTo>
                    <a:pt x="59457" y="80888"/>
                    <a:pt x="61615" y="86022"/>
                    <a:pt x="61615" y="91975"/>
                  </a:cubicBezTo>
                  <a:lnTo>
                    <a:pt x="61615" y="155823"/>
                  </a:lnTo>
                  <a:cubicBezTo>
                    <a:pt x="61615" y="162074"/>
                    <a:pt x="59457" y="167357"/>
                    <a:pt x="55141" y="171673"/>
                  </a:cubicBezTo>
                  <a:cubicBezTo>
                    <a:pt x="50825" y="175989"/>
                    <a:pt x="45691" y="178147"/>
                    <a:pt x="39737" y="178147"/>
                  </a:cubicBezTo>
                  <a:lnTo>
                    <a:pt x="23218" y="178147"/>
                  </a:lnTo>
                  <a:cubicBezTo>
                    <a:pt x="17264" y="178147"/>
                    <a:pt x="12130" y="175989"/>
                    <a:pt x="7814" y="171673"/>
                  </a:cubicBezTo>
                  <a:cubicBezTo>
                    <a:pt x="3498" y="167357"/>
                    <a:pt x="1340" y="162074"/>
                    <a:pt x="1340" y="155823"/>
                  </a:cubicBezTo>
                  <a:lnTo>
                    <a:pt x="1340" y="91975"/>
                  </a:lnTo>
                  <a:cubicBezTo>
                    <a:pt x="1340" y="86022"/>
                    <a:pt x="3498" y="80888"/>
                    <a:pt x="7814" y="76572"/>
                  </a:cubicBezTo>
                  <a:cubicBezTo>
                    <a:pt x="12130" y="72256"/>
                    <a:pt x="17264" y="70098"/>
                    <a:pt x="23218" y="70098"/>
                  </a:cubicBezTo>
                  <a:close/>
                  <a:moveTo>
                    <a:pt x="162967" y="49113"/>
                  </a:moveTo>
                  <a:cubicBezTo>
                    <a:pt x="164455" y="48220"/>
                    <a:pt x="165944" y="48220"/>
                    <a:pt x="167432" y="49113"/>
                  </a:cubicBezTo>
                  <a:cubicBezTo>
                    <a:pt x="168027" y="50304"/>
                    <a:pt x="168325" y="51197"/>
                    <a:pt x="168325" y="51792"/>
                  </a:cubicBezTo>
                  <a:cubicBezTo>
                    <a:pt x="168325" y="52090"/>
                    <a:pt x="168027" y="52834"/>
                    <a:pt x="167432" y="54024"/>
                  </a:cubicBezTo>
                  <a:cubicBezTo>
                    <a:pt x="166837" y="54620"/>
                    <a:pt x="166093" y="54917"/>
                    <a:pt x="165200" y="54917"/>
                  </a:cubicBezTo>
                  <a:cubicBezTo>
                    <a:pt x="164307" y="54917"/>
                    <a:pt x="163562" y="54620"/>
                    <a:pt x="162967" y="54024"/>
                  </a:cubicBezTo>
                  <a:cubicBezTo>
                    <a:pt x="162372" y="52834"/>
                    <a:pt x="162074" y="52090"/>
                    <a:pt x="162074" y="51792"/>
                  </a:cubicBezTo>
                  <a:cubicBezTo>
                    <a:pt x="162074" y="51197"/>
                    <a:pt x="162372" y="50304"/>
                    <a:pt x="162967" y="49113"/>
                  </a:cubicBezTo>
                  <a:close/>
                  <a:moveTo>
                    <a:pt x="96441" y="47774"/>
                  </a:moveTo>
                  <a:cubicBezTo>
                    <a:pt x="93762" y="47774"/>
                    <a:pt x="91530" y="48666"/>
                    <a:pt x="89744" y="50452"/>
                  </a:cubicBezTo>
                  <a:cubicBezTo>
                    <a:pt x="87958" y="52238"/>
                    <a:pt x="87065" y="54471"/>
                    <a:pt x="87065" y="57150"/>
                  </a:cubicBezTo>
                  <a:lnTo>
                    <a:pt x="87065" y="155823"/>
                  </a:lnTo>
                  <a:cubicBezTo>
                    <a:pt x="87065" y="158502"/>
                    <a:pt x="87958" y="160734"/>
                    <a:pt x="89744" y="162520"/>
                  </a:cubicBezTo>
                  <a:cubicBezTo>
                    <a:pt x="91530" y="164306"/>
                    <a:pt x="93762" y="165199"/>
                    <a:pt x="96441" y="165199"/>
                  </a:cubicBezTo>
                  <a:lnTo>
                    <a:pt x="112514" y="165199"/>
                  </a:lnTo>
                  <a:cubicBezTo>
                    <a:pt x="115193" y="165199"/>
                    <a:pt x="117426" y="164306"/>
                    <a:pt x="119212" y="162520"/>
                  </a:cubicBezTo>
                  <a:cubicBezTo>
                    <a:pt x="120998" y="160734"/>
                    <a:pt x="121891" y="158502"/>
                    <a:pt x="121891" y="155823"/>
                  </a:cubicBezTo>
                  <a:lnTo>
                    <a:pt x="121891" y="57150"/>
                  </a:lnTo>
                  <a:cubicBezTo>
                    <a:pt x="121891" y="54471"/>
                    <a:pt x="120998" y="52238"/>
                    <a:pt x="119212" y="50452"/>
                  </a:cubicBezTo>
                  <a:cubicBezTo>
                    <a:pt x="117426" y="48666"/>
                    <a:pt x="115193" y="47774"/>
                    <a:pt x="112514" y="47774"/>
                  </a:cubicBezTo>
                  <a:close/>
                  <a:moveTo>
                    <a:pt x="96441" y="35272"/>
                  </a:moveTo>
                  <a:lnTo>
                    <a:pt x="112514" y="35272"/>
                  </a:lnTo>
                  <a:cubicBezTo>
                    <a:pt x="118468" y="35272"/>
                    <a:pt x="123602" y="37430"/>
                    <a:pt x="127918" y="41746"/>
                  </a:cubicBezTo>
                  <a:cubicBezTo>
                    <a:pt x="132234" y="46062"/>
                    <a:pt x="134392" y="51197"/>
                    <a:pt x="134392" y="57150"/>
                  </a:cubicBezTo>
                  <a:lnTo>
                    <a:pt x="134392" y="155823"/>
                  </a:lnTo>
                  <a:cubicBezTo>
                    <a:pt x="134392" y="162074"/>
                    <a:pt x="132234" y="167357"/>
                    <a:pt x="127918" y="171673"/>
                  </a:cubicBezTo>
                  <a:cubicBezTo>
                    <a:pt x="123602" y="175989"/>
                    <a:pt x="118468" y="178147"/>
                    <a:pt x="112514" y="178147"/>
                  </a:cubicBezTo>
                  <a:lnTo>
                    <a:pt x="96441" y="178147"/>
                  </a:lnTo>
                  <a:cubicBezTo>
                    <a:pt x="90190" y="178147"/>
                    <a:pt x="84907" y="175989"/>
                    <a:pt x="80591" y="171673"/>
                  </a:cubicBezTo>
                  <a:cubicBezTo>
                    <a:pt x="76275" y="167357"/>
                    <a:pt x="74117" y="162074"/>
                    <a:pt x="74117" y="155823"/>
                  </a:cubicBezTo>
                  <a:lnTo>
                    <a:pt x="74117" y="57150"/>
                  </a:lnTo>
                  <a:cubicBezTo>
                    <a:pt x="74117" y="51197"/>
                    <a:pt x="76275" y="46062"/>
                    <a:pt x="80591" y="41746"/>
                  </a:cubicBezTo>
                  <a:cubicBezTo>
                    <a:pt x="84907" y="37430"/>
                    <a:pt x="90190" y="35272"/>
                    <a:pt x="96441" y="35272"/>
                  </a:cubicBezTo>
                  <a:close/>
                  <a:moveTo>
                    <a:pt x="170557" y="19199"/>
                  </a:moveTo>
                  <a:lnTo>
                    <a:pt x="177701" y="19199"/>
                  </a:lnTo>
                  <a:cubicBezTo>
                    <a:pt x="179785" y="19199"/>
                    <a:pt x="180826" y="20240"/>
                    <a:pt x="180826" y="22324"/>
                  </a:cubicBezTo>
                  <a:cubicBezTo>
                    <a:pt x="180826" y="24408"/>
                    <a:pt x="179785" y="25449"/>
                    <a:pt x="177701" y="25449"/>
                  </a:cubicBezTo>
                  <a:lnTo>
                    <a:pt x="170557" y="25449"/>
                  </a:lnTo>
                  <a:cubicBezTo>
                    <a:pt x="169367" y="25449"/>
                    <a:pt x="168623" y="25598"/>
                    <a:pt x="168325" y="25896"/>
                  </a:cubicBezTo>
                  <a:lnTo>
                    <a:pt x="168771" y="44648"/>
                  </a:lnTo>
                  <a:cubicBezTo>
                    <a:pt x="168771" y="46732"/>
                    <a:pt x="167730" y="47774"/>
                    <a:pt x="165646" y="47774"/>
                  </a:cubicBezTo>
                  <a:cubicBezTo>
                    <a:pt x="163860" y="47774"/>
                    <a:pt x="162967" y="46732"/>
                    <a:pt x="162967" y="44648"/>
                  </a:cubicBezTo>
                  <a:lnTo>
                    <a:pt x="162967" y="25449"/>
                  </a:lnTo>
                  <a:cubicBezTo>
                    <a:pt x="162967" y="21282"/>
                    <a:pt x="165497" y="19199"/>
                    <a:pt x="170557" y="19199"/>
                  </a:cubicBezTo>
                  <a:close/>
                  <a:moveTo>
                    <a:pt x="166093" y="12948"/>
                  </a:moveTo>
                  <a:cubicBezTo>
                    <a:pt x="163711" y="12948"/>
                    <a:pt x="161553" y="13841"/>
                    <a:pt x="159618" y="15627"/>
                  </a:cubicBezTo>
                  <a:cubicBezTo>
                    <a:pt x="157684" y="17413"/>
                    <a:pt x="156716" y="19645"/>
                    <a:pt x="156716" y="22324"/>
                  </a:cubicBezTo>
                  <a:lnTo>
                    <a:pt x="156716" y="155823"/>
                  </a:lnTo>
                  <a:cubicBezTo>
                    <a:pt x="156716" y="158502"/>
                    <a:pt x="157684" y="160734"/>
                    <a:pt x="159618" y="162520"/>
                  </a:cubicBezTo>
                  <a:cubicBezTo>
                    <a:pt x="161553" y="164306"/>
                    <a:pt x="163711" y="165199"/>
                    <a:pt x="166093" y="165199"/>
                  </a:cubicBezTo>
                  <a:lnTo>
                    <a:pt x="182612" y="165199"/>
                  </a:lnTo>
                  <a:cubicBezTo>
                    <a:pt x="184994" y="165199"/>
                    <a:pt x="187077" y="164306"/>
                    <a:pt x="188863" y="162520"/>
                  </a:cubicBezTo>
                  <a:cubicBezTo>
                    <a:pt x="190649" y="160734"/>
                    <a:pt x="191542" y="158502"/>
                    <a:pt x="191542" y="155823"/>
                  </a:cubicBezTo>
                  <a:lnTo>
                    <a:pt x="191542" y="22324"/>
                  </a:lnTo>
                  <a:cubicBezTo>
                    <a:pt x="191542" y="19645"/>
                    <a:pt x="190649" y="17413"/>
                    <a:pt x="188863" y="15627"/>
                  </a:cubicBezTo>
                  <a:cubicBezTo>
                    <a:pt x="187077" y="13841"/>
                    <a:pt x="184994" y="12948"/>
                    <a:pt x="182612" y="12948"/>
                  </a:cubicBezTo>
                  <a:close/>
                  <a:moveTo>
                    <a:pt x="166093" y="0"/>
                  </a:moveTo>
                  <a:lnTo>
                    <a:pt x="182612" y="0"/>
                  </a:lnTo>
                  <a:cubicBezTo>
                    <a:pt x="188566" y="0"/>
                    <a:pt x="193700" y="2232"/>
                    <a:pt x="198016" y="6697"/>
                  </a:cubicBezTo>
                  <a:cubicBezTo>
                    <a:pt x="202332" y="11162"/>
                    <a:pt x="204490" y="16371"/>
                    <a:pt x="204490" y="22324"/>
                  </a:cubicBezTo>
                  <a:lnTo>
                    <a:pt x="204490" y="155823"/>
                  </a:lnTo>
                  <a:cubicBezTo>
                    <a:pt x="204490" y="162074"/>
                    <a:pt x="202332" y="167357"/>
                    <a:pt x="198016" y="171673"/>
                  </a:cubicBezTo>
                  <a:cubicBezTo>
                    <a:pt x="193700" y="175989"/>
                    <a:pt x="188566" y="178147"/>
                    <a:pt x="182612" y="178147"/>
                  </a:cubicBezTo>
                  <a:lnTo>
                    <a:pt x="166093" y="178147"/>
                  </a:lnTo>
                  <a:cubicBezTo>
                    <a:pt x="160139" y="178147"/>
                    <a:pt x="155005" y="175989"/>
                    <a:pt x="150689" y="171673"/>
                  </a:cubicBezTo>
                  <a:cubicBezTo>
                    <a:pt x="146373" y="167357"/>
                    <a:pt x="144215" y="162074"/>
                    <a:pt x="144215" y="155823"/>
                  </a:cubicBezTo>
                  <a:lnTo>
                    <a:pt x="144215" y="22324"/>
                  </a:lnTo>
                  <a:cubicBezTo>
                    <a:pt x="144215" y="16371"/>
                    <a:pt x="146373" y="11162"/>
                    <a:pt x="150689" y="6697"/>
                  </a:cubicBezTo>
                  <a:cubicBezTo>
                    <a:pt x="155005" y="2232"/>
                    <a:pt x="160139" y="0"/>
                    <a:pt x="166093"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sp>
          <p:nvSpPr>
            <p:cNvPr id="62" name="图形"/>
            <p:cNvSpPr txBox="1"/>
            <p:nvPr/>
          </p:nvSpPr>
          <p:spPr>
            <a:xfrm>
              <a:off x="3346" y="4052"/>
              <a:ext cx="6118" cy="1467"/>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dirty="0">
                  <a:solidFill>
                    <a:schemeClr val="tx1">
                      <a:lumMod val="85000"/>
                      <a:lumOff val="15000"/>
                    </a:schemeClr>
                  </a:solidFill>
                  <a:latin typeface="+mn-lt"/>
                  <a:ea typeface="+mn-ea"/>
                  <a:cs typeface="+mn-ea"/>
                  <a:sym typeface="+mn-lt"/>
                </a:rPr>
                <a:t>不知道</a:t>
              </a:r>
              <a:r>
                <a:rPr lang="en-US" altLang="zh-CN" dirty="0">
                  <a:solidFill>
                    <a:schemeClr val="tx1">
                      <a:lumMod val="85000"/>
                      <a:lumOff val="15000"/>
                    </a:schemeClr>
                  </a:solidFill>
                  <a:latin typeface="+mn-lt"/>
                  <a:ea typeface="+mn-ea"/>
                  <a:cs typeface="+mn-ea"/>
                  <a:sym typeface="+mn-lt"/>
                </a:rPr>
                <a:t>11</a:t>
              </a:r>
              <a:r>
                <a:rPr lang="zh-CN" altLang="en-US" dirty="0">
                  <a:solidFill>
                    <a:schemeClr val="tx1">
                      <a:lumMod val="85000"/>
                      <a:lumOff val="15000"/>
                    </a:schemeClr>
                  </a:solidFill>
                  <a:latin typeface="+mn-lt"/>
                  <a:ea typeface="+mn-ea"/>
                  <a:cs typeface="+mn-ea"/>
                  <a:sym typeface="+mn-lt"/>
                </a:rPr>
                <a:t>小时划分成几个阶段，每个阶段做什么；永远不知道下一小时、下一天要做什么；遇到事情了再做，没有谋划。</a:t>
              </a:r>
            </a:p>
          </p:txBody>
        </p:sp>
        <p:sp>
          <p:nvSpPr>
            <p:cNvPr id="7" name="图形"/>
            <p:cNvSpPr txBox="1"/>
            <p:nvPr/>
          </p:nvSpPr>
          <p:spPr>
            <a:xfrm>
              <a:off x="3346" y="6930"/>
              <a:ext cx="6118" cy="1467"/>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dirty="0">
                  <a:solidFill>
                    <a:schemeClr val="tx1">
                      <a:lumMod val="85000"/>
                      <a:lumOff val="15000"/>
                    </a:schemeClr>
                  </a:solidFill>
                  <a:latin typeface="+mn-lt"/>
                  <a:ea typeface="+mn-ea"/>
                  <a:cs typeface="+mn-ea"/>
                  <a:sym typeface="+mn-lt"/>
                </a:rPr>
                <a:t>日常工作总是忙的没时间;一贯认为不做计划也能获得实效;不了解提前做计划的好处;认为计划赶不上变化;不止如何做计划</a:t>
              </a:r>
            </a:p>
          </p:txBody>
        </p:sp>
        <p:sp>
          <p:nvSpPr>
            <p:cNvPr id="9" name="图形"/>
            <p:cNvSpPr txBox="1"/>
            <p:nvPr/>
          </p:nvSpPr>
          <p:spPr>
            <a:xfrm>
              <a:off x="3166" y="3342"/>
              <a:ext cx="3648" cy="725"/>
            </a:xfrm>
            <a:prstGeom prst="rect">
              <a:avLst/>
            </a:prstGeom>
            <a:noFill/>
          </p:spPr>
          <p:txBody>
            <a:bodyPr wrap="none" rtlCol="0">
              <a:spAutoFit/>
            </a:bodyPr>
            <a:lstStyle/>
            <a:p>
              <a:pPr algn="l"/>
              <a:r>
                <a:rPr lang="zh-CN" altLang="en-US" sz="2400">
                  <a:solidFill>
                    <a:schemeClr val="tx1">
                      <a:lumMod val="85000"/>
                      <a:lumOff val="15000"/>
                    </a:schemeClr>
                  </a:solidFill>
                  <a:cs typeface="+mn-ea"/>
                  <a:sym typeface="+mn-lt"/>
                </a:rPr>
                <a:t>不会做计划分析</a:t>
              </a:r>
            </a:p>
          </p:txBody>
        </p:sp>
        <p:sp>
          <p:nvSpPr>
            <p:cNvPr id="8" name="图形"/>
            <p:cNvSpPr txBox="1"/>
            <p:nvPr/>
          </p:nvSpPr>
          <p:spPr>
            <a:xfrm>
              <a:off x="3166" y="6220"/>
              <a:ext cx="3648" cy="725"/>
            </a:xfrm>
            <a:prstGeom prst="rect">
              <a:avLst/>
            </a:prstGeom>
            <a:noFill/>
          </p:spPr>
          <p:txBody>
            <a:bodyPr wrap="none" rtlCol="0">
              <a:spAutoFit/>
            </a:bodyPr>
            <a:lstStyle/>
            <a:p>
              <a:pPr algn="l"/>
              <a:r>
                <a:rPr lang="zh-CN" altLang="en-US" sz="2400">
                  <a:solidFill>
                    <a:schemeClr val="tx1">
                      <a:lumMod val="85000"/>
                      <a:lumOff val="15000"/>
                    </a:schemeClr>
                  </a:solidFill>
                  <a:cs typeface="+mn-ea"/>
                  <a:sym typeface="+mn-lt"/>
                </a:rPr>
                <a:t>不会做计划分析</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447165" y="1841500"/>
            <a:ext cx="4048760" cy="1733550"/>
            <a:chOff x="1505654" y="1391947"/>
            <a:chExt cx="2671827" cy="1144291"/>
          </a:xfrm>
        </p:grpSpPr>
        <p:sp>
          <p:nvSpPr>
            <p:cNvPr id="4" name="图形"/>
            <p:cNvSpPr/>
            <p:nvPr/>
          </p:nvSpPr>
          <p:spPr>
            <a:xfrm>
              <a:off x="1505654" y="1391947"/>
              <a:ext cx="2666914" cy="534035"/>
            </a:xfrm>
            <a:prstGeom prst="roundRect">
              <a:avLst>
                <a:gd name="adj" fmla="val 4459"/>
              </a:avLst>
            </a:prstGeom>
            <a:gradFill>
              <a:gsLst>
                <a:gs pos="0">
                  <a:schemeClr val="accent1"/>
                </a:gs>
                <a:gs pos="100000">
                  <a:schemeClr val="accent2"/>
                </a:gs>
              </a:gsLst>
              <a:lin ang="13500000" scaled="0"/>
            </a:gradFill>
            <a:ln w="12700" cap="flat">
              <a:noFill/>
              <a:miter lim="400000"/>
            </a:ln>
            <a:effectLst/>
          </p:spPr>
          <p:txBody>
            <a:bodyPr wrap="none" lIns="25400" tIns="25400" rIns="25400" bIns="25400" anchor="ctr">
              <a:normAutofit/>
            </a:bodyPr>
            <a:lstStyle/>
            <a:p>
              <a:pPr algn="ctr"/>
              <a:r>
                <a:rPr lang="zh-CN" altLang="en-US" sz="2800">
                  <a:solidFill>
                    <a:schemeClr val="bg1"/>
                  </a:solidFill>
                  <a:cs typeface="+mn-ea"/>
                  <a:sym typeface="+mn-lt"/>
                </a:rPr>
                <a:t>工作不会授权</a:t>
              </a:r>
            </a:p>
          </p:txBody>
        </p:sp>
        <p:sp>
          <p:nvSpPr>
            <p:cNvPr id="5" name="图形"/>
            <p:cNvSpPr txBox="1"/>
            <p:nvPr/>
          </p:nvSpPr>
          <p:spPr>
            <a:xfrm>
              <a:off x="1511102" y="2039540"/>
              <a:ext cx="2666379" cy="496698"/>
            </a:xfrm>
            <a:prstGeom prst="rect">
              <a:avLst/>
            </a:prstGeom>
            <a:noFill/>
            <a:ln w="12700" cap="flat">
              <a:noFill/>
              <a:miter lim="400000"/>
            </a:ln>
            <a:effectLst/>
          </p:spPr>
          <p:txBody>
            <a:bodyPr wrap="square" lIns="0" tIns="0" rIns="0" bIns="0" anchor="t"/>
            <a:lstStyle/>
            <a:p>
              <a:pPr algn="ctr" fontAlgn="auto">
                <a:lnSpc>
                  <a:spcPct val="150000"/>
                </a:lnSpc>
              </a:pPr>
              <a:r>
                <a:rPr lang="zh-CN" altLang="en-US" sz="1600" dirty="0">
                  <a:solidFill>
                    <a:schemeClr val="tx1">
                      <a:lumMod val="85000"/>
                      <a:lumOff val="15000"/>
                    </a:schemeClr>
                  </a:solidFill>
                  <a:cs typeface="+mn-ea"/>
                  <a:sym typeface="+mn-lt"/>
                </a:rPr>
                <a:t>担心部属做错事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担心部属表现太好</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担心丧失对部属的控制</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不愿意放弃得心应手的工作</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找不到适当的部属授权</a:t>
              </a:r>
            </a:p>
          </p:txBody>
        </p:sp>
      </p:grpSp>
      <p:grpSp>
        <p:nvGrpSpPr>
          <p:cNvPr id="39" name="组合 38"/>
          <p:cNvGrpSpPr/>
          <p:nvPr/>
        </p:nvGrpSpPr>
        <p:grpSpPr>
          <a:xfrm>
            <a:off x="6692265" y="1841500"/>
            <a:ext cx="4050030" cy="1828800"/>
            <a:chOff x="4967468" y="1391947"/>
            <a:chExt cx="2672473" cy="1206909"/>
          </a:xfrm>
        </p:grpSpPr>
        <p:sp>
          <p:nvSpPr>
            <p:cNvPr id="18" name="图形"/>
            <p:cNvSpPr/>
            <p:nvPr/>
          </p:nvSpPr>
          <p:spPr>
            <a:xfrm>
              <a:off x="4972916" y="1976963"/>
              <a:ext cx="2667025" cy="621893"/>
            </a:xfrm>
            <a:prstGeom prst="rect">
              <a:avLst/>
            </a:prstGeom>
            <a:noFill/>
            <a:ln w="12700" cap="flat">
              <a:noFill/>
              <a:miter lim="400000"/>
            </a:ln>
            <a:effectLst/>
          </p:spPr>
          <p:txBody>
            <a:bodyPr wrap="square" lIns="0" tIns="0" rIns="0" bIns="0" anchor="t"/>
            <a:lstStyle/>
            <a:p>
              <a:pPr algn="ctr" fontAlgn="auto">
                <a:lnSpc>
                  <a:spcPct val="150000"/>
                </a:lnSpc>
              </a:pPr>
              <a:r>
                <a:rPr lang="zh-CN" altLang="en-US" sz="1600" dirty="0">
                  <a:solidFill>
                    <a:schemeClr val="tx1">
                      <a:lumMod val="85000"/>
                      <a:lumOff val="15000"/>
                    </a:schemeClr>
                  </a:solidFill>
                  <a:cs typeface="+mn-ea"/>
                  <a:sym typeface="+mn-lt"/>
                </a:rPr>
                <a:t>管理是组织他人将事情办妥</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授权就是将分内的若干工作委托部属履行</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授权不卸责</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授权有助于提高工作效率，帮助下属成长</a:t>
              </a:r>
            </a:p>
          </p:txBody>
        </p:sp>
        <p:sp>
          <p:nvSpPr>
            <p:cNvPr id="19" name="图形"/>
            <p:cNvSpPr/>
            <p:nvPr/>
          </p:nvSpPr>
          <p:spPr>
            <a:xfrm>
              <a:off x="4967468" y="1391947"/>
              <a:ext cx="2666913" cy="534035"/>
            </a:xfrm>
            <a:prstGeom prst="roundRect">
              <a:avLst>
                <a:gd name="adj" fmla="val 4459"/>
              </a:avLst>
            </a:prstGeom>
            <a:gradFill>
              <a:gsLst>
                <a:gs pos="0">
                  <a:schemeClr val="accent1"/>
                </a:gs>
                <a:gs pos="100000">
                  <a:schemeClr val="accent2"/>
                </a:gs>
              </a:gsLst>
              <a:lin ang="13500000" scaled="0"/>
            </a:gradFill>
            <a:ln w="12700" cap="flat">
              <a:noFill/>
              <a:miter lim="400000"/>
            </a:ln>
            <a:effectLst/>
          </p:spPr>
          <p:txBody>
            <a:bodyPr wrap="none" lIns="25400" tIns="25400" rIns="25400" bIns="25400" anchor="ctr">
              <a:normAutofit/>
            </a:bodyPr>
            <a:lstStyle/>
            <a:p>
              <a:pPr algn="ctr"/>
              <a:r>
                <a:rPr lang="zh-CN" altLang="en-US" sz="2800">
                  <a:solidFill>
                    <a:schemeClr val="bg1"/>
                  </a:solidFill>
                  <a:cs typeface="+mn-ea"/>
                  <a:sym typeface="+mn-lt"/>
                </a:rPr>
                <a:t>工作不会授权</a:t>
              </a:r>
            </a:p>
          </p:txBody>
        </p:sp>
      </p:grpSp>
      <p:grpSp>
        <p:nvGrpSpPr>
          <p:cNvPr id="40" name="组合 39"/>
          <p:cNvGrpSpPr/>
          <p:nvPr/>
        </p:nvGrpSpPr>
        <p:grpSpPr>
          <a:xfrm>
            <a:off x="1443355" y="4137660"/>
            <a:ext cx="9300210" cy="1206500"/>
            <a:chOff x="1502901" y="3030802"/>
            <a:chExt cx="6138199" cy="796091"/>
          </a:xfrm>
        </p:grpSpPr>
        <p:grpSp>
          <p:nvGrpSpPr>
            <p:cNvPr id="6" name="Group 3"/>
            <p:cNvGrpSpPr/>
            <p:nvPr/>
          </p:nvGrpSpPr>
          <p:grpSpPr>
            <a:xfrm>
              <a:off x="5943668" y="3030802"/>
              <a:ext cx="407043" cy="407043"/>
              <a:chOff x="7924891" y="4464172"/>
              <a:chExt cx="542724" cy="542724"/>
            </a:xfrm>
          </p:grpSpPr>
          <p:sp>
            <p:nvSpPr>
              <p:cNvPr id="35" name="图形"/>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6" name="图形"/>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miter lim="400000"/>
              </a:ln>
            </p:spPr>
            <p:txBody>
              <a:bodyPr anchor="ctr"/>
              <a:lstStyle/>
              <a:p>
                <a:pPr algn="ctr"/>
                <a:endParaRPr>
                  <a:cs typeface="+mn-ea"/>
                  <a:sym typeface="+mn-lt"/>
                </a:endParaRPr>
              </a:p>
            </p:txBody>
          </p:sp>
        </p:grpSp>
        <p:sp>
          <p:nvSpPr>
            <p:cNvPr id="7" name="图形"/>
            <p:cNvSpPr/>
            <p:nvPr/>
          </p:nvSpPr>
          <p:spPr>
            <a:xfrm>
              <a:off x="1502901" y="3605584"/>
              <a:ext cx="882572"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p>
          </p:txBody>
        </p:sp>
        <p:grpSp>
          <p:nvGrpSpPr>
            <p:cNvPr id="8" name="Group 7"/>
            <p:cNvGrpSpPr/>
            <p:nvPr/>
          </p:nvGrpSpPr>
          <p:grpSpPr>
            <a:xfrm>
              <a:off x="2791400" y="3030802"/>
              <a:ext cx="407043" cy="407043"/>
              <a:chOff x="3721867" y="4464172"/>
              <a:chExt cx="542724" cy="542724"/>
            </a:xfrm>
          </p:grpSpPr>
          <p:sp>
            <p:nvSpPr>
              <p:cNvPr id="33" name="图形"/>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4" name="图形"/>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miter lim="400000"/>
              </a:ln>
            </p:spPr>
            <p:txBody>
              <a:bodyPr anchor="ctr"/>
              <a:lstStyle/>
              <a:p>
                <a:pPr algn="ctr"/>
                <a:endParaRPr>
                  <a:cs typeface="+mn-ea"/>
                  <a:sym typeface="+mn-lt"/>
                </a:endParaRPr>
              </a:p>
            </p:txBody>
          </p:sp>
        </p:grpSp>
        <p:sp>
          <p:nvSpPr>
            <p:cNvPr id="9" name="图形"/>
            <p:cNvSpPr/>
            <p:nvPr/>
          </p:nvSpPr>
          <p:spPr>
            <a:xfrm>
              <a:off x="2553028"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sp>
          <p:nvSpPr>
            <p:cNvPr id="10" name="图形"/>
            <p:cNvSpPr/>
            <p:nvPr/>
          </p:nvSpPr>
          <p:spPr>
            <a:xfrm>
              <a:off x="3604403"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1" name="Group 12"/>
            <p:cNvGrpSpPr/>
            <p:nvPr/>
          </p:nvGrpSpPr>
          <p:grpSpPr>
            <a:xfrm>
              <a:off x="3840918" y="3030802"/>
              <a:ext cx="407043" cy="407043"/>
              <a:chOff x="5121224" y="4464172"/>
              <a:chExt cx="542724" cy="542724"/>
            </a:xfrm>
          </p:grpSpPr>
          <p:sp>
            <p:nvSpPr>
              <p:cNvPr id="31" name="图形"/>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2" name="图形"/>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miter lim="400000"/>
              </a:ln>
            </p:spPr>
            <p:txBody>
              <a:bodyPr anchor="ctr"/>
              <a:lstStyle/>
              <a:p>
                <a:pPr algn="ctr"/>
                <a:endParaRPr>
                  <a:cs typeface="+mn-ea"/>
                  <a:sym typeface="+mn-lt"/>
                </a:endParaRPr>
              </a:p>
            </p:txBody>
          </p:sp>
        </p:grpSp>
        <p:grpSp>
          <p:nvGrpSpPr>
            <p:cNvPr id="12" name="Group 15"/>
            <p:cNvGrpSpPr/>
            <p:nvPr/>
          </p:nvGrpSpPr>
          <p:grpSpPr>
            <a:xfrm>
              <a:off x="4892294" y="3030802"/>
              <a:ext cx="407043" cy="407043"/>
              <a:chOff x="6523058" y="4464172"/>
              <a:chExt cx="542724" cy="542724"/>
            </a:xfrm>
          </p:grpSpPr>
          <p:sp>
            <p:nvSpPr>
              <p:cNvPr id="29" name="图形"/>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0" name="图形"/>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miter lim="400000"/>
              </a:ln>
            </p:spPr>
            <p:txBody>
              <a:bodyPr anchor="ctr"/>
              <a:lstStyle/>
              <a:p>
                <a:pPr algn="ctr"/>
                <a:endParaRPr>
                  <a:cs typeface="+mn-ea"/>
                  <a:sym typeface="+mn-lt"/>
                </a:endParaRPr>
              </a:p>
            </p:txBody>
          </p:sp>
        </p:grpSp>
        <p:sp>
          <p:nvSpPr>
            <p:cNvPr id="13" name="图形"/>
            <p:cNvSpPr/>
            <p:nvPr/>
          </p:nvSpPr>
          <p:spPr>
            <a:xfrm>
              <a:off x="4655778"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4" name="Group 19"/>
            <p:cNvGrpSpPr/>
            <p:nvPr/>
          </p:nvGrpSpPr>
          <p:grpSpPr>
            <a:xfrm>
              <a:off x="1740665" y="3030802"/>
              <a:ext cx="407043" cy="407043"/>
              <a:chOff x="2320887" y="4464172"/>
              <a:chExt cx="542724" cy="542724"/>
            </a:xfrm>
          </p:grpSpPr>
          <p:sp>
            <p:nvSpPr>
              <p:cNvPr id="27" name="图形"/>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28" name="图形"/>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miter lim="400000"/>
              </a:ln>
            </p:spPr>
            <p:txBody>
              <a:bodyPr anchor="ctr"/>
              <a:lstStyle/>
              <a:p>
                <a:pPr algn="ctr"/>
                <a:endParaRPr>
                  <a:cs typeface="+mn-ea"/>
                  <a:sym typeface="+mn-lt"/>
                </a:endParaRPr>
              </a:p>
            </p:txBody>
          </p:sp>
        </p:grpSp>
        <p:sp>
          <p:nvSpPr>
            <p:cNvPr id="15" name="图形"/>
            <p:cNvSpPr/>
            <p:nvPr/>
          </p:nvSpPr>
          <p:spPr>
            <a:xfrm>
              <a:off x="5707154"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6" name="Group 23"/>
            <p:cNvGrpSpPr/>
            <p:nvPr/>
          </p:nvGrpSpPr>
          <p:grpSpPr>
            <a:xfrm>
              <a:off x="6991751" y="3030802"/>
              <a:ext cx="407043" cy="407043"/>
              <a:chOff x="9322335" y="4464172"/>
              <a:chExt cx="542724" cy="542724"/>
            </a:xfrm>
          </p:grpSpPr>
          <p:sp>
            <p:nvSpPr>
              <p:cNvPr id="25" name="图形"/>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26" name="图形"/>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miter lim="400000"/>
              </a:ln>
            </p:spPr>
            <p:txBody>
              <a:bodyPr anchor="ctr"/>
              <a:lstStyle/>
              <a:p>
                <a:pPr algn="ctr"/>
                <a:endParaRPr>
                  <a:cs typeface="+mn-ea"/>
                  <a:sym typeface="+mn-lt"/>
                </a:endParaRPr>
              </a:p>
            </p:txBody>
          </p:sp>
        </p:grpSp>
        <p:sp>
          <p:nvSpPr>
            <p:cNvPr id="17" name="图形"/>
            <p:cNvSpPr/>
            <p:nvPr/>
          </p:nvSpPr>
          <p:spPr>
            <a:xfrm>
              <a:off x="6758528" y="3605584"/>
              <a:ext cx="882572"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sp>
          <p:nvSpPr>
            <p:cNvPr id="20" name="图形"/>
            <p:cNvSpPr/>
            <p:nvPr/>
          </p:nvSpPr>
          <p:spPr>
            <a:xfrm>
              <a:off x="2266353"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1" name="图形"/>
            <p:cNvSpPr/>
            <p:nvPr/>
          </p:nvSpPr>
          <p:spPr>
            <a:xfrm>
              <a:off x="3322305"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2" name="图形"/>
            <p:cNvSpPr/>
            <p:nvPr/>
          </p:nvSpPr>
          <p:spPr>
            <a:xfrm>
              <a:off x="436815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3" name="图形"/>
            <p:cNvSpPr/>
            <p:nvPr/>
          </p:nvSpPr>
          <p:spPr>
            <a:xfrm>
              <a:off x="5417901"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4" name="图形"/>
            <p:cNvSpPr/>
            <p:nvPr/>
          </p:nvSpPr>
          <p:spPr>
            <a:xfrm>
              <a:off x="645561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linds(horizontal)">
                                      <p:cBhvr>
                                        <p:cTn id="11" dur="500"/>
                                        <p:tgtEl>
                                          <p:spTgt spid="3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86605" y="-1814195"/>
            <a:ext cx="18674080" cy="10379710"/>
            <a:chOff x="-7223" y="-2857"/>
            <a:chExt cx="29408" cy="16346"/>
          </a:xfrm>
        </p:grpSpPr>
        <p:sp>
          <p:nvSpPr>
            <p:cNvPr id="89"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42" name="图形"/>
          <p:cNvSpPr txBox="1"/>
          <p:nvPr/>
        </p:nvSpPr>
        <p:spPr>
          <a:xfrm>
            <a:off x="5859145" y="2865120"/>
            <a:ext cx="5389880" cy="1014730"/>
          </a:xfrm>
          <a:prstGeom prst="rect">
            <a:avLst/>
          </a:prstGeom>
          <a:noFill/>
        </p:spPr>
        <p:txBody>
          <a:bodyPr wrap="square" rtlCol="0">
            <a:spAutoFit/>
          </a:bodyPr>
          <a:lstStyle/>
          <a:p>
            <a:pPr algn="l">
              <a:spcBef>
                <a:spcPct val="50000"/>
              </a:spcBef>
              <a:buClrTx/>
              <a:buSzTx/>
              <a:buFontTx/>
            </a:pPr>
            <a:r>
              <a:rPr lang="zh-CN" altLang="en-US" sz="6000" spc="-300" dirty="0">
                <a:solidFill>
                  <a:schemeClr val="tx1">
                    <a:lumMod val="85000"/>
                    <a:lumOff val="15000"/>
                  </a:schemeClr>
                </a:solidFill>
                <a:uFillTx/>
                <a:cs typeface="+mn-ea"/>
                <a:sym typeface="+mn-lt"/>
              </a:rPr>
              <a:t>时间管理的办法</a:t>
            </a:r>
          </a:p>
        </p:txBody>
      </p:sp>
      <p:sp>
        <p:nvSpPr>
          <p:cNvPr id="25"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p:cNvGrpSpPr/>
          <p:nvPr/>
        </p:nvGrpSpPr>
        <p:grpSpPr>
          <a:xfrm>
            <a:off x="5915025" y="1852295"/>
            <a:ext cx="4685665" cy="1001395"/>
            <a:chOff x="9315" y="2917"/>
            <a:chExt cx="7379" cy="1577"/>
          </a:xfrm>
        </p:grpSpPr>
        <p:sp>
          <p:nvSpPr>
            <p:cNvPr id="18"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0"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txBox="1"/>
            <p:nvPr/>
          </p:nvSpPr>
          <p:spPr>
            <a:xfrm>
              <a:off x="9315" y="3062"/>
              <a:ext cx="1493" cy="1210"/>
            </a:xfrm>
            <a:prstGeom prst="rect">
              <a:avLst/>
            </a:prstGeom>
            <a:noFill/>
          </p:spPr>
          <p:txBody>
            <a:bodyPr wrap="square" rtlCol="0">
              <a:spAutoFit/>
            </a:bodyPr>
            <a:lstStyle/>
            <a:p>
              <a:pPr algn="ctr"/>
              <a:r>
                <a:rPr lang="en-US" altLang="zh-CN" sz="4400">
                  <a:solidFill>
                    <a:schemeClr val="bg1"/>
                  </a:solidFill>
                  <a:cs typeface="+mn-ea"/>
                  <a:sym typeface="+mn-lt"/>
                </a:rPr>
                <a:t>03</a:t>
              </a:r>
            </a:p>
          </p:txBody>
        </p:sp>
        <p:sp>
          <p:nvSpPr>
            <p:cNvPr id="7" name="图形"/>
            <p:cNvSpPr txBox="1"/>
            <p:nvPr/>
          </p:nvSpPr>
          <p:spPr>
            <a:xfrm>
              <a:off x="10864" y="3065"/>
              <a:ext cx="4287" cy="1115"/>
            </a:xfrm>
            <a:prstGeom prst="rect">
              <a:avLst/>
            </a:prstGeom>
            <a:noFill/>
          </p:spPr>
          <p:txBody>
            <a:bodyPr wrap="none" rtlCol="0">
              <a:spAutoFit/>
            </a:bodyPr>
            <a:lstStyle/>
            <a:p>
              <a:r>
                <a:rPr lang="en-US" altLang="zh-CN" sz="4000" spc="-500">
                  <a:solidFill>
                    <a:srgbClr val="6C61F9"/>
                  </a:solidFill>
                  <a:cs typeface="+mn-ea"/>
                  <a:sym typeface="+mn-lt"/>
                </a:rPr>
                <a:t>PART THREE</a:t>
              </a:r>
            </a:p>
          </p:txBody>
        </p:sp>
        <p:sp>
          <p:nvSpPr>
            <p:cNvPr id="128"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25" grpId="0"/>
      <p:bldP spid="25" grpId="1"/>
      <p:bldP spid="121" grpId="0" bldLvl="0" animBg="1"/>
      <p:bldP spid="1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1193165" y="2319020"/>
            <a:ext cx="10124440" cy="3660140"/>
            <a:chOff x="1879" y="3652"/>
            <a:chExt cx="15944" cy="5764"/>
          </a:xfrm>
        </p:grpSpPr>
        <p:sp>
          <p:nvSpPr>
            <p:cNvPr id="7" name="图形"/>
            <p:cNvSpPr>
              <a:spLocks noEditPoints="1"/>
            </p:cNvSpPr>
            <p:nvPr/>
          </p:nvSpPr>
          <p:spPr bwMode="auto">
            <a:xfrm>
              <a:off x="8638" y="7121"/>
              <a:ext cx="2198" cy="225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6148" name="图形"/>
            <p:cNvSpPr>
              <a:spLocks noChangeAspect="1"/>
            </p:cNvSpPr>
            <p:nvPr/>
          </p:nvSpPr>
          <p:spPr>
            <a:xfrm>
              <a:off x="5623" y="6235"/>
              <a:ext cx="1967" cy="3143"/>
            </a:xfrm>
            <a:custGeom>
              <a:avLst/>
              <a:gdLst/>
              <a:ahLst/>
              <a:cxnLst>
                <a:cxn ang="0">
                  <a:pos x="311665" y="0"/>
                </a:cxn>
                <a:cxn ang="0">
                  <a:pos x="747411" y="345036"/>
                </a:cxn>
                <a:cxn ang="0">
                  <a:pos x="700003" y="413840"/>
                </a:cxn>
                <a:cxn ang="0">
                  <a:pos x="556512" y="915816"/>
                </a:cxn>
                <a:cxn ang="0">
                  <a:pos x="575806" y="1107127"/>
                </a:cxn>
                <a:cxn ang="0">
                  <a:pos x="597998" y="1193396"/>
                </a:cxn>
                <a:cxn ang="0">
                  <a:pos x="26655" y="1193396"/>
                </a:cxn>
                <a:cxn ang="0">
                  <a:pos x="7776" y="1069750"/>
                </a:cxn>
                <a:cxn ang="0">
                  <a:pos x="0" y="915816"/>
                </a:cxn>
                <a:cxn ang="0">
                  <a:pos x="242205" y="96721"/>
                </a:cxn>
                <a:cxn ang="0">
                  <a:pos x="311665" y="0"/>
                </a:cxn>
              </a:cxnLst>
              <a:rect l="0" t="0" r="0" b="0"/>
              <a:pathLst>
                <a:path w="1482739" h="2368485">
                  <a:moveTo>
                    <a:pt x="618292" y="0"/>
                  </a:moveTo>
                  <a:lnTo>
                    <a:pt x="1482739" y="684778"/>
                  </a:lnTo>
                  <a:lnTo>
                    <a:pt x="1388693" y="821331"/>
                  </a:lnTo>
                  <a:cubicBezTo>
                    <a:pt x="1208281" y="1110339"/>
                    <a:pt x="1104029" y="1451787"/>
                    <a:pt x="1104029" y="1817583"/>
                  </a:cubicBezTo>
                  <a:cubicBezTo>
                    <a:pt x="1104029" y="1947644"/>
                    <a:pt x="1117209" y="2074627"/>
                    <a:pt x="1142305" y="2197269"/>
                  </a:cubicBezTo>
                  <a:lnTo>
                    <a:pt x="1186329" y="2368485"/>
                  </a:lnTo>
                  <a:lnTo>
                    <a:pt x="52879" y="2368485"/>
                  </a:lnTo>
                  <a:lnTo>
                    <a:pt x="15427" y="2123089"/>
                  </a:lnTo>
                  <a:cubicBezTo>
                    <a:pt x="5226" y="2022641"/>
                    <a:pt x="0" y="1920723"/>
                    <a:pt x="0" y="1817583"/>
                  </a:cubicBezTo>
                  <a:cubicBezTo>
                    <a:pt x="0" y="1218087"/>
                    <a:pt x="176550" y="659826"/>
                    <a:pt x="480494" y="191958"/>
                  </a:cubicBezTo>
                  <a:lnTo>
                    <a:pt x="618292"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49" name="图形"/>
            <p:cNvSpPr>
              <a:spLocks noChangeAspect="1"/>
            </p:cNvSpPr>
            <p:nvPr/>
          </p:nvSpPr>
          <p:spPr>
            <a:xfrm>
              <a:off x="6545" y="4685"/>
              <a:ext cx="2960" cy="2333"/>
            </a:xfrm>
            <a:custGeom>
              <a:avLst/>
              <a:gdLst/>
              <a:ahLst/>
              <a:cxnLst>
                <a:cxn ang="0">
                  <a:pos x="1125883" y="0"/>
                </a:cxn>
                <a:cxn ang="0">
                  <a:pos x="1125883" y="555748"/>
                </a:cxn>
                <a:cxn ang="0">
                  <a:pos x="1060196" y="559049"/>
                </a:cxn>
                <a:cxn ang="0">
                  <a:pos x="453301" y="864420"/>
                </a:cxn>
                <a:cxn ang="0">
                  <a:pos x="436800" y="884206"/>
                </a:cxn>
                <a:cxn ang="0">
                  <a:pos x="0" y="539750"/>
                </a:cxn>
                <a:cxn ang="0">
                  <a:pos x="65323" y="464901"/>
                </a:cxn>
                <a:cxn ang="0">
                  <a:pos x="1079821" y="1160"/>
                </a:cxn>
                <a:cxn ang="0">
                  <a:pos x="1125883" y="0"/>
                </a:cxn>
              </a:cxnLst>
              <a:rect l="0" t="0" r="0" b="0"/>
              <a:pathLst>
                <a:path w="2229750" h="1759042">
                  <a:moveTo>
                    <a:pt x="2229750" y="0"/>
                  </a:moveTo>
                  <a:lnTo>
                    <a:pt x="2229750" y="1105606"/>
                  </a:lnTo>
                  <a:lnTo>
                    <a:pt x="2099663" y="1112175"/>
                  </a:lnTo>
                  <a:cubicBezTo>
                    <a:pt x="1624662" y="1160414"/>
                    <a:pt x="1201825" y="1385111"/>
                    <a:pt x="897739" y="1719680"/>
                  </a:cubicBezTo>
                  <a:lnTo>
                    <a:pt x="865058" y="1759042"/>
                  </a:lnTo>
                  <a:lnTo>
                    <a:pt x="0" y="1073780"/>
                  </a:lnTo>
                  <a:lnTo>
                    <a:pt x="129369" y="924877"/>
                  </a:lnTo>
                  <a:cubicBezTo>
                    <a:pt x="640582" y="388685"/>
                    <a:pt x="1349142" y="42321"/>
                    <a:pt x="2138526" y="2307"/>
                  </a:cubicBezTo>
                  <a:lnTo>
                    <a:pt x="2229750"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0" name="图形"/>
            <p:cNvSpPr>
              <a:spLocks noChangeAspect="1"/>
            </p:cNvSpPr>
            <p:nvPr/>
          </p:nvSpPr>
          <p:spPr>
            <a:xfrm>
              <a:off x="11585" y="6233"/>
              <a:ext cx="1968" cy="3145"/>
            </a:xfrm>
            <a:custGeom>
              <a:avLst/>
              <a:gdLst/>
              <a:ahLst/>
              <a:cxnLst>
                <a:cxn ang="0">
                  <a:pos x="434703" y="0"/>
                </a:cxn>
                <a:cxn ang="0">
                  <a:pos x="504452" y="97458"/>
                </a:cxn>
                <a:cxn ang="0">
                  <a:pos x="746083" y="917417"/>
                </a:cxn>
                <a:cxn ang="0">
                  <a:pos x="738326" y="1071513"/>
                </a:cxn>
                <a:cxn ang="0">
                  <a:pos x="719491" y="1195289"/>
                </a:cxn>
                <a:cxn ang="0">
                  <a:pos x="149501" y="1195289"/>
                </a:cxn>
                <a:cxn ang="0">
                  <a:pos x="171640" y="1108930"/>
                </a:cxn>
                <a:cxn ang="0">
                  <a:pos x="190888" y="917417"/>
                </a:cxn>
                <a:cxn ang="0">
                  <a:pos x="47737" y="414911"/>
                </a:cxn>
                <a:cxn ang="0">
                  <a:pos x="0" y="345390"/>
                </a:cxn>
                <a:cxn ang="0">
                  <a:pos x="434703" y="0"/>
                </a:cxn>
              </a:cxnLst>
              <a:rect l="0" t="0" r="0" b="0"/>
              <a:pathLst>
                <a:path w="1483619" h="2369744">
                  <a:moveTo>
                    <a:pt x="864424" y="0"/>
                  </a:moveTo>
                  <a:lnTo>
                    <a:pt x="1003126" y="193217"/>
                  </a:lnTo>
                  <a:cubicBezTo>
                    <a:pt x="1307069" y="661085"/>
                    <a:pt x="1483619" y="1219346"/>
                    <a:pt x="1483619" y="1818842"/>
                  </a:cubicBezTo>
                  <a:cubicBezTo>
                    <a:pt x="1483619" y="1921982"/>
                    <a:pt x="1478393" y="2023900"/>
                    <a:pt x="1468192" y="2124348"/>
                  </a:cubicBezTo>
                  <a:lnTo>
                    <a:pt x="1430740" y="2369744"/>
                  </a:lnTo>
                  <a:lnTo>
                    <a:pt x="297290" y="2369744"/>
                  </a:lnTo>
                  <a:lnTo>
                    <a:pt x="341315" y="2198528"/>
                  </a:lnTo>
                  <a:cubicBezTo>
                    <a:pt x="366411" y="2075886"/>
                    <a:pt x="379590" y="1948903"/>
                    <a:pt x="379590" y="1818842"/>
                  </a:cubicBezTo>
                  <a:cubicBezTo>
                    <a:pt x="379590" y="1453046"/>
                    <a:pt x="275339" y="1111598"/>
                    <a:pt x="94927" y="822590"/>
                  </a:cubicBezTo>
                  <a:lnTo>
                    <a:pt x="0" y="684759"/>
                  </a:lnTo>
                  <a:lnTo>
                    <a:pt x="864424"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1" name="图形"/>
            <p:cNvSpPr>
              <a:spLocks noChangeAspect="1"/>
            </p:cNvSpPr>
            <p:nvPr/>
          </p:nvSpPr>
          <p:spPr>
            <a:xfrm>
              <a:off x="9668" y="4685"/>
              <a:ext cx="2960" cy="2333"/>
            </a:xfrm>
            <a:custGeom>
              <a:avLst/>
              <a:gdLst/>
              <a:ahLst/>
              <a:cxnLst>
                <a:cxn ang="0">
                  <a:pos x="0" y="0"/>
                </a:cxn>
                <a:cxn ang="0">
                  <a:pos x="47195" y="1195"/>
                </a:cxn>
                <a:cxn ang="0">
                  <a:pos x="1059012" y="466129"/>
                </a:cxn>
                <a:cxn ang="0">
                  <a:pos x="1123650" y="540580"/>
                </a:cxn>
                <a:cxn ang="0">
                  <a:pos x="688018" y="885911"/>
                </a:cxn>
                <a:cxn ang="0">
                  <a:pos x="672060" y="866675"/>
                </a:cxn>
                <a:cxn ang="0">
                  <a:pos x="66767" y="560519"/>
                </a:cxn>
                <a:cxn ang="0">
                  <a:pos x="0" y="557145"/>
                </a:cxn>
                <a:cxn ang="0">
                  <a:pos x="0" y="0"/>
                </a:cxn>
              </a:cxnLst>
              <a:rect l="0" t="0" r="0" b="0"/>
              <a:pathLst>
                <a:path w="2231226" h="1757913">
                  <a:moveTo>
                    <a:pt x="0" y="0"/>
                  </a:moveTo>
                  <a:lnTo>
                    <a:pt x="93716" y="2370"/>
                  </a:lnTo>
                  <a:cubicBezTo>
                    <a:pt x="883101" y="42384"/>
                    <a:pt x="1591661" y="388748"/>
                    <a:pt x="2102874" y="924940"/>
                  </a:cubicBezTo>
                  <a:lnTo>
                    <a:pt x="2231226" y="1072673"/>
                  </a:lnTo>
                  <a:lnTo>
                    <a:pt x="1366195" y="1757913"/>
                  </a:lnTo>
                  <a:lnTo>
                    <a:pt x="1334504" y="1719743"/>
                  </a:lnTo>
                  <a:cubicBezTo>
                    <a:pt x="1030417" y="1385174"/>
                    <a:pt x="607581" y="1160477"/>
                    <a:pt x="132579" y="1112238"/>
                  </a:cubicBezTo>
                  <a:lnTo>
                    <a:pt x="0" y="1105543"/>
                  </a:lnTo>
                  <a:lnTo>
                    <a:pt x="0"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2" name="图形"/>
            <p:cNvSpPr>
              <a:spLocks noChangeAspect="1"/>
            </p:cNvSpPr>
            <p:nvPr/>
          </p:nvSpPr>
          <p:spPr>
            <a:xfrm>
              <a:off x="6871" y="5938"/>
              <a:ext cx="5457" cy="3478"/>
            </a:xfrm>
            <a:custGeom>
              <a:avLst/>
              <a:gdLst/>
              <a:ahLst/>
              <a:cxnLst>
                <a:cxn ang="0">
                  <a:pos x="1036432" y="0"/>
                </a:cxn>
                <a:cxn ang="0">
                  <a:pos x="2072867" y="1037090"/>
                </a:cxn>
                <a:cxn ang="0">
                  <a:pos x="2051810" y="1246100"/>
                </a:cxn>
                <a:cxn ang="0">
                  <a:pos x="2032448" y="1321452"/>
                </a:cxn>
                <a:cxn ang="0">
                  <a:pos x="40419" y="1321452"/>
                </a:cxn>
                <a:cxn ang="0">
                  <a:pos x="21057" y="1246100"/>
                </a:cxn>
                <a:cxn ang="0">
                  <a:pos x="0" y="1037090"/>
                </a:cxn>
                <a:cxn ang="0">
                  <a:pos x="1036432" y="0"/>
                </a:cxn>
              </a:cxnLst>
              <a:rect l="0" t="0" r="0" b="0"/>
              <a:pathLst>
                <a:path w="4113070" h="2620420">
                  <a:moveTo>
                    <a:pt x="2056535" y="0"/>
                  </a:moveTo>
                  <a:cubicBezTo>
                    <a:pt x="3192328" y="0"/>
                    <a:pt x="4113070" y="920742"/>
                    <a:pt x="4113070" y="2056535"/>
                  </a:cubicBezTo>
                  <a:cubicBezTo>
                    <a:pt x="4113070" y="2198509"/>
                    <a:pt x="4098684" y="2337123"/>
                    <a:pt x="4071289" y="2470999"/>
                  </a:cubicBezTo>
                  <a:lnTo>
                    <a:pt x="4032869" y="2620420"/>
                  </a:lnTo>
                  <a:lnTo>
                    <a:pt x="80202" y="2620420"/>
                  </a:lnTo>
                  <a:lnTo>
                    <a:pt x="41782" y="2470999"/>
                  </a:lnTo>
                  <a:cubicBezTo>
                    <a:pt x="14387" y="2337123"/>
                    <a:pt x="0" y="2198509"/>
                    <a:pt x="0" y="2056535"/>
                  </a:cubicBezTo>
                  <a:cubicBezTo>
                    <a:pt x="0" y="920742"/>
                    <a:pt x="920742" y="0"/>
                    <a:pt x="2056535" y="0"/>
                  </a:cubicBezTo>
                  <a:close/>
                </a:path>
              </a:pathLst>
            </a:custGeom>
            <a:solidFill>
              <a:srgbClr val="FFFFFF">
                <a:alpha val="59999"/>
              </a:srgbClr>
            </a:solidFill>
            <a:ln w="12700">
              <a:noFill/>
            </a:ln>
          </p:spPr>
          <p:txBody>
            <a:bodyPr/>
            <a:lstStyle/>
            <a:p>
              <a:endParaRPr lang="zh-CN" altLang="en-US">
                <a:cs typeface="+mn-ea"/>
                <a:sym typeface="+mn-lt"/>
              </a:endParaRPr>
            </a:p>
          </p:txBody>
        </p:sp>
        <p:sp>
          <p:nvSpPr>
            <p:cNvPr id="6153" name="图形"/>
            <p:cNvSpPr>
              <a:spLocks noChangeAspect="1"/>
            </p:cNvSpPr>
            <p:nvPr/>
          </p:nvSpPr>
          <p:spPr>
            <a:xfrm rot="1320000">
              <a:off x="10035" y="5610"/>
              <a:ext cx="395" cy="3390"/>
            </a:xfrm>
            <a:custGeom>
              <a:avLst/>
              <a:gdLst/>
              <a:ahLst/>
              <a:cxnLst>
                <a:cxn ang="0">
                  <a:pos x="58187" y="0"/>
                </a:cxn>
                <a:cxn ang="0">
                  <a:pos x="116372" y="944350"/>
                </a:cxn>
                <a:cxn ang="0">
                  <a:pos x="116250" y="944350"/>
                </a:cxn>
                <a:cxn ang="0">
                  <a:pos x="116372" y="944954"/>
                </a:cxn>
                <a:cxn ang="0">
                  <a:pos x="58187" y="1003511"/>
                </a:cxn>
                <a:cxn ang="0">
                  <a:pos x="0" y="944954"/>
                </a:cxn>
                <a:cxn ang="0">
                  <a:pos x="122" y="944350"/>
                </a:cxn>
                <a:cxn ang="0">
                  <a:pos x="0" y="944350"/>
                </a:cxn>
                <a:cxn ang="0">
                  <a:pos x="58187" y="0"/>
                </a:cxn>
              </a:cxnLst>
              <a:rect l="0" t="0" r="0" b="0"/>
              <a:pathLst>
                <a:path w="324000" h="2776241">
                  <a:moveTo>
                    <a:pt x="162000" y="0"/>
                  </a:moveTo>
                  <a:lnTo>
                    <a:pt x="324000" y="2612570"/>
                  </a:lnTo>
                  <a:lnTo>
                    <a:pt x="323663" y="2612570"/>
                  </a:lnTo>
                  <a:lnTo>
                    <a:pt x="324000" y="2614241"/>
                  </a:lnTo>
                  <a:cubicBezTo>
                    <a:pt x="324000" y="2703711"/>
                    <a:pt x="251470" y="2776241"/>
                    <a:pt x="162000" y="2776241"/>
                  </a:cubicBezTo>
                  <a:cubicBezTo>
                    <a:pt x="72530" y="2776241"/>
                    <a:pt x="0" y="2703711"/>
                    <a:pt x="0" y="2614241"/>
                  </a:cubicBezTo>
                  <a:lnTo>
                    <a:pt x="338" y="2612570"/>
                  </a:lnTo>
                  <a:lnTo>
                    <a:pt x="0" y="2612570"/>
                  </a:lnTo>
                  <a:lnTo>
                    <a:pt x="162000" y="0"/>
                  </a:lnTo>
                  <a:close/>
                </a:path>
              </a:pathLst>
            </a:custGeom>
            <a:solidFill>
              <a:srgbClr val="595959">
                <a:alpha val="100000"/>
              </a:srgbClr>
            </a:solidFill>
            <a:ln w="12700">
              <a:noFill/>
            </a:ln>
          </p:spPr>
          <p:txBody>
            <a:bodyPr/>
            <a:lstStyle/>
            <a:p>
              <a:endParaRPr lang="zh-CN" altLang="en-US">
                <a:cs typeface="+mn-ea"/>
                <a:sym typeface="+mn-lt"/>
              </a:endParaRPr>
            </a:p>
          </p:txBody>
        </p:sp>
        <p:grpSp>
          <p:nvGrpSpPr>
            <p:cNvPr id="6158" name="组合 17"/>
            <p:cNvGrpSpPr/>
            <p:nvPr/>
          </p:nvGrpSpPr>
          <p:grpSpPr>
            <a:xfrm>
              <a:off x="1879" y="3652"/>
              <a:ext cx="900" cy="945"/>
              <a:chOff x="0" y="0"/>
              <a:chExt cx="444697" cy="466185"/>
            </a:xfrm>
            <a:solidFill>
              <a:schemeClr val="accent1"/>
            </a:solidFill>
          </p:grpSpPr>
          <p:sp>
            <p:nvSpPr>
              <p:cNvPr id="6178" name="图形"/>
              <p:cNvSpPr/>
              <p:nvPr/>
            </p:nvSpPr>
            <p:spPr>
              <a:xfrm>
                <a:off x="130793" y="245705"/>
                <a:ext cx="88753" cy="87818"/>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ln>
            </p:spPr>
            <p:txBody>
              <a:bodyPr/>
              <a:lstStyle/>
              <a:p>
                <a:endParaRPr lang="zh-CN" altLang="en-US">
                  <a:cs typeface="+mn-ea"/>
                  <a:sym typeface="+mn-lt"/>
                </a:endParaRPr>
              </a:p>
            </p:txBody>
          </p:sp>
          <p:sp>
            <p:nvSpPr>
              <p:cNvPr id="6179" name="图形"/>
              <p:cNvSpPr/>
              <p:nvPr/>
            </p:nvSpPr>
            <p:spPr>
              <a:xfrm>
                <a:off x="0" y="114912"/>
                <a:ext cx="351273" cy="35127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Lst>
                <a:rect l="0" t="0" r="0" b="0"/>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ln>
            </p:spPr>
            <p:txBody>
              <a:bodyPr/>
              <a:lstStyle/>
              <a:p>
                <a:endParaRPr lang="zh-CN" altLang="en-US">
                  <a:cs typeface="+mn-ea"/>
                  <a:sym typeface="+mn-lt"/>
                </a:endParaRPr>
              </a:p>
            </p:txBody>
          </p:sp>
          <p:sp>
            <p:nvSpPr>
              <p:cNvPr id="6180" name="图形"/>
              <p:cNvSpPr/>
              <p:nvPr/>
            </p:nvSpPr>
            <p:spPr>
              <a:xfrm>
                <a:off x="174702" y="221415"/>
                <a:ext cx="66331" cy="68199"/>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Lst>
                <a:rect l="0" t="0" r="0" b="0"/>
                <a:pathLst>
                  <a:path w="71" h="73">
                    <a:moveTo>
                      <a:pt x="71" y="30"/>
                    </a:moveTo>
                    <a:lnTo>
                      <a:pt x="38" y="0"/>
                    </a:lnTo>
                    <a:lnTo>
                      <a:pt x="19" y="19"/>
                    </a:lnTo>
                    <a:lnTo>
                      <a:pt x="0" y="73"/>
                    </a:lnTo>
                    <a:lnTo>
                      <a:pt x="55" y="49"/>
                    </a:lnTo>
                    <a:lnTo>
                      <a:pt x="71" y="30"/>
                    </a:lnTo>
                    <a:close/>
                  </a:path>
                </a:pathLst>
              </a:custGeom>
              <a:grpFill/>
              <a:ln w="9525">
                <a:noFill/>
              </a:ln>
            </p:spPr>
            <p:txBody>
              <a:bodyPr/>
              <a:lstStyle/>
              <a:p>
                <a:endParaRPr lang="zh-CN" altLang="en-US">
                  <a:cs typeface="+mn-ea"/>
                  <a:sym typeface="+mn-lt"/>
                </a:endParaRPr>
              </a:p>
            </p:txBody>
          </p:sp>
          <p:sp>
            <p:nvSpPr>
              <p:cNvPr id="6181" name="图形"/>
              <p:cNvSpPr/>
              <p:nvPr/>
            </p:nvSpPr>
            <p:spPr>
              <a:xfrm>
                <a:off x="216743" y="88753"/>
                <a:ext cx="143873" cy="152281"/>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rect l="0" t="0" r="0" b="0"/>
                <a:pathLst>
                  <a:path w="154" h="163">
                    <a:moveTo>
                      <a:pt x="121" y="0"/>
                    </a:moveTo>
                    <a:lnTo>
                      <a:pt x="0" y="132"/>
                    </a:lnTo>
                    <a:lnTo>
                      <a:pt x="33" y="163"/>
                    </a:lnTo>
                    <a:lnTo>
                      <a:pt x="154" y="31"/>
                    </a:lnTo>
                    <a:lnTo>
                      <a:pt x="121" y="35"/>
                    </a:lnTo>
                    <a:lnTo>
                      <a:pt x="121" y="0"/>
                    </a:lnTo>
                    <a:close/>
                  </a:path>
                </a:pathLst>
              </a:custGeom>
              <a:grpFill/>
              <a:ln w="9525">
                <a:noFill/>
              </a:ln>
            </p:spPr>
            <p:txBody>
              <a:bodyPr/>
              <a:lstStyle/>
              <a:p>
                <a:endParaRPr lang="zh-CN" altLang="en-US">
                  <a:cs typeface="+mn-ea"/>
                  <a:sym typeface="+mn-lt"/>
                </a:endParaRPr>
              </a:p>
            </p:txBody>
          </p:sp>
          <p:sp>
            <p:nvSpPr>
              <p:cNvPr id="6182" name="图形"/>
              <p:cNvSpPr/>
              <p:nvPr/>
            </p:nvSpPr>
            <p:spPr>
              <a:xfrm>
                <a:off x="336325" y="55120"/>
                <a:ext cx="56988" cy="59791"/>
              </a:xfrm>
              <a:custGeom>
                <a:avLst/>
                <a:gdLst/>
                <a:ahLst/>
                <a:cxnLst>
                  <a:cxn ang="0">
                    <a:pos x="2147483646" y="2147483646"/>
                  </a:cxn>
                  <a:cxn ang="0">
                    <a:pos x="2147483646" y="2147483646"/>
                  </a:cxn>
                  <a:cxn ang="0">
                    <a:pos x="0" y="0"/>
                  </a:cxn>
                  <a:cxn ang="0">
                    <a:pos x="0" y="2147483646"/>
                  </a:cxn>
                  <a:cxn ang="0">
                    <a:pos x="2147483646" y="2147483646"/>
                  </a:cxn>
                  <a:cxn ang="0">
                    <a:pos x="2147483646" y="2147483646"/>
                  </a:cxn>
                  <a:cxn ang="0">
                    <a:pos x="2147483646" y="2147483646"/>
                  </a:cxn>
                </a:cxnLst>
                <a:rect l="0" t="0" r="0" b="0"/>
                <a:pathLst>
                  <a:path w="61" h="64">
                    <a:moveTo>
                      <a:pt x="14" y="48"/>
                    </a:moveTo>
                    <a:lnTo>
                      <a:pt x="14" y="12"/>
                    </a:lnTo>
                    <a:lnTo>
                      <a:pt x="0" y="0"/>
                    </a:lnTo>
                    <a:lnTo>
                      <a:pt x="0" y="64"/>
                    </a:lnTo>
                    <a:lnTo>
                      <a:pt x="61" y="55"/>
                    </a:lnTo>
                    <a:lnTo>
                      <a:pt x="50" y="43"/>
                    </a:lnTo>
                    <a:lnTo>
                      <a:pt x="14" y="48"/>
                    </a:lnTo>
                    <a:close/>
                  </a:path>
                </a:pathLst>
              </a:custGeom>
              <a:grpFill/>
              <a:ln w="9525">
                <a:noFill/>
              </a:ln>
            </p:spPr>
            <p:txBody>
              <a:bodyPr/>
              <a:lstStyle/>
              <a:p>
                <a:endParaRPr lang="zh-CN" altLang="en-US">
                  <a:cs typeface="+mn-ea"/>
                  <a:sym typeface="+mn-lt"/>
                </a:endParaRPr>
              </a:p>
            </p:txBody>
          </p:sp>
          <p:sp>
            <p:nvSpPr>
              <p:cNvPr id="6183" name="图形"/>
              <p:cNvSpPr/>
              <p:nvPr/>
            </p:nvSpPr>
            <p:spPr>
              <a:xfrm>
                <a:off x="360615" y="27093"/>
                <a:ext cx="59791" cy="61660"/>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Lst>
                <a:rect l="0" t="0" r="0" b="0"/>
                <a:pathLst>
                  <a:path w="64" h="66">
                    <a:moveTo>
                      <a:pt x="14" y="49"/>
                    </a:moveTo>
                    <a:lnTo>
                      <a:pt x="14" y="11"/>
                    </a:lnTo>
                    <a:lnTo>
                      <a:pt x="2" y="0"/>
                    </a:lnTo>
                    <a:lnTo>
                      <a:pt x="0" y="66"/>
                    </a:lnTo>
                    <a:lnTo>
                      <a:pt x="64" y="56"/>
                    </a:lnTo>
                    <a:lnTo>
                      <a:pt x="50" y="44"/>
                    </a:lnTo>
                    <a:lnTo>
                      <a:pt x="14" y="49"/>
                    </a:lnTo>
                    <a:close/>
                  </a:path>
                </a:pathLst>
              </a:custGeom>
              <a:grpFill/>
              <a:ln w="9525">
                <a:noFill/>
              </a:ln>
            </p:spPr>
            <p:txBody>
              <a:bodyPr/>
              <a:lstStyle/>
              <a:p>
                <a:endParaRPr lang="zh-CN" altLang="en-US">
                  <a:cs typeface="+mn-ea"/>
                  <a:sym typeface="+mn-lt"/>
                </a:endParaRPr>
              </a:p>
            </p:txBody>
          </p:sp>
          <p:sp>
            <p:nvSpPr>
              <p:cNvPr id="6184" name="图形"/>
              <p:cNvSpPr/>
              <p:nvPr/>
            </p:nvSpPr>
            <p:spPr>
              <a:xfrm>
                <a:off x="64462" y="181242"/>
                <a:ext cx="220480" cy="218612"/>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ln>
            </p:spPr>
            <p:txBody>
              <a:bodyPr/>
              <a:lstStyle/>
              <a:p>
                <a:endParaRPr lang="zh-CN" altLang="en-US">
                  <a:cs typeface="+mn-ea"/>
                  <a:sym typeface="+mn-lt"/>
                </a:endParaRPr>
              </a:p>
            </p:txBody>
          </p:sp>
          <p:sp>
            <p:nvSpPr>
              <p:cNvPr id="6185" name="图形"/>
              <p:cNvSpPr/>
              <p:nvPr/>
            </p:nvSpPr>
            <p:spPr>
              <a:xfrm>
                <a:off x="386774" y="0"/>
                <a:ext cx="57923" cy="59791"/>
              </a:xfrm>
              <a:custGeom>
                <a:avLst/>
                <a:gdLst/>
                <a:ahLst/>
                <a:cxnLst>
                  <a:cxn ang="0">
                    <a:pos x="2147483646" y="2147483646"/>
                  </a:cxn>
                  <a:cxn ang="0">
                    <a:pos x="2147483646" y="2147483646"/>
                  </a:cxn>
                  <a:cxn ang="0">
                    <a:pos x="2147483646" y="2147483646"/>
                  </a:cxn>
                  <a:cxn ang="0">
                    <a:pos x="0" y="0"/>
                  </a:cxn>
                  <a:cxn ang="0">
                    <a:pos x="0" y="2147483646"/>
                  </a:cxn>
                  <a:cxn ang="0">
                    <a:pos x="2147483646" y="2147483646"/>
                  </a:cxn>
                  <a:cxn ang="0">
                    <a:pos x="2147483646" y="2147483646"/>
                  </a:cxn>
                </a:cxnLst>
                <a:rect l="0" t="0" r="0" b="0"/>
                <a:pathLst>
                  <a:path w="62" h="64">
                    <a:moveTo>
                      <a:pt x="50" y="43"/>
                    </a:moveTo>
                    <a:lnTo>
                      <a:pt x="15" y="47"/>
                    </a:lnTo>
                    <a:lnTo>
                      <a:pt x="15" y="12"/>
                    </a:lnTo>
                    <a:lnTo>
                      <a:pt x="0" y="0"/>
                    </a:lnTo>
                    <a:lnTo>
                      <a:pt x="0" y="64"/>
                    </a:lnTo>
                    <a:lnTo>
                      <a:pt x="62" y="55"/>
                    </a:lnTo>
                    <a:lnTo>
                      <a:pt x="50" y="43"/>
                    </a:lnTo>
                    <a:close/>
                  </a:path>
                </a:pathLst>
              </a:custGeom>
              <a:grpFill/>
              <a:ln w="9525">
                <a:noFill/>
              </a:ln>
            </p:spPr>
            <p:txBody>
              <a:bodyPr/>
              <a:lstStyle/>
              <a:p>
                <a:endParaRPr lang="zh-CN" altLang="en-US">
                  <a:cs typeface="+mn-ea"/>
                  <a:sym typeface="+mn-lt"/>
                </a:endParaRPr>
              </a:p>
            </p:txBody>
          </p:sp>
        </p:grpSp>
        <p:grpSp>
          <p:nvGrpSpPr>
            <p:cNvPr id="6159" name="组合 26"/>
            <p:cNvGrpSpPr/>
            <p:nvPr/>
          </p:nvGrpSpPr>
          <p:grpSpPr>
            <a:xfrm flipH="1">
              <a:off x="17110" y="3885"/>
              <a:ext cx="713" cy="800"/>
              <a:chOff x="0" y="0"/>
              <a:chExt cx="402656" cy="450303"/>
            </a:xfrm>
            <a:solidFill>
              <a:schemeClr val="accent1"/>
            </a:solidFill>
          </p:grpSpPr>
          <p:sp>
            <p:nvSpPr>
              <p:cNvPr id="6173" name="图形"/>
              <p:cNvSpPr>
                <a:spLocks noEditPoints="1"/>
              </p:cNvSpPr>
              <p:nvPr/>
            </p:nvSpPr>
            <p:spPr>
              <a:xfrm>
                <a:off x="69134" y="167228"/>
                <a:ext cx="56988" cy="57923"/>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ln>
            </p:spPr>
            <p:txBody>
              <a:bodyPr/>
              <a:lstStyle/>
              <a:p>
                <a:endParaRPr lang="zh-CN" altLang="en-US">
                  <a:cs typeface="+mn-ea"/>
                  <a:sym typeface="+mn-lt"/>
                </a:endParaRPr>
              </a:p>
            </p:txBody>
          </p:sp>
          <p:sp>
            <p:nvSpPr>
              <p:cNvPr id="6174" name="图形"/>
              <p:cNvSpPr>
                <a:spLocks noEditPoints="1"/>
              </p:cNvSpPr>
              <p:nvPr/>
            </p:nvSpPr>
            <p:spPr>
              <a:xfrm>
                <a:off x="197125" y="129859"/>
                <a:ext cx="48580" cy="48580"/>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ln>
            </p:spPr>
            <p:txBody>
              <a:bodyPr/>
              <a:lstStyle/>
              <a:p>
                <a:endParaRPr lang="zh-CN" altLang="en-US">
                  <a:cs typeface="+mn-ea"/>
                  <a:sym typeface="+mn-lt"/>
                </a:endParaRPr>
              </a:p>
            </p:txBody>
          </p:sp>
          <p:sp>
            <p:nvSpPr>
              <p:cNvPr id="6175" name="图形"/>
              <p:cNvSpPr>
                <a:spLocks noEditPoints="1"/>
              </p:cNvSpPr>
              <p:nvPr/>
            </p:nvSpPr>
            <p:spPr>
              <a:xfrm>
                <a:off x="82213" y="181242"/>
                <a:ext cx="30830" cy="30830"/>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ln>
            </p:spPr>
            <p:txBody>
              <a:bodyPr/>
              <a:lstStyle/>
              <a:p>
                <a:endParaRPr lang="zh-CN" altLang="en-US">
                  <a:cs typeface="+mn-ea"/>
                  <a:sym typeface="+mn-lt"/>
                </a:endParaRPr>
              </a:p>
            </p:txBody>
          </p:sp>
          <p:sp>
            <p:nvSpPr>
              <p:cNvPr id="6176" name="图形"/>
              <p:cNvSpPr>
                <a:spLocks noEditPoints="1"/>
              </p:cNvSpPr>
              <p:nvPr/>
            </p:nvSpPr>
            <p:spPr>
              <a:xfrm>
                <a:off x="172834" y="105568"/>
                <a:ext cx="97161" cy="97161"/>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ln>
            </p:spPr>
            <p:txBody>
              <a:bodyPr/>
              <a:lstStyle/>
              <a:p>
                <a:endParaRPr lang="zh-CN" altLang="en-US">
                  <a:cs typeface="+mn-ea"/>
                  <a:sym typeface="+mn-lt"/>
                </a:endParaRPr>
              </a:p>
            </p:txBody>
          </p:sp>
          <p:sp>
            <p:nvSpPr>
              <p:cNvPr id="6177" name="图形"/>
              <p:cNvSpPr>
                <a:spLocks noEditPoints="1"/>
              </p:cNvSpPr>
              <p:nvPr/>
            </p:nvSpPr>
            <p:spPr>
              <a:xfrm>
                <a:off x="0" y="0"/>
                <a:ext cx="402656" cy="450303"/>
              </a:xfrm>
              <a:custGeom>
                <a:avLst/>
                <a:gdLst/>
                <a:ahLst/>
                <a:cxnLst>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noFill/>
              </a:ln>
            </p:spPr>
            <p:txBody>
              <a:bodyPr/>
              <a:lstStyle/>
              <a:p>
                <a:endParaRPr lang="zh-CN" altLang="en-US">
                  <a:cs typeface="+mn-ea"/>
                  <a:sym typeface="+mn-lt"/>
                </a:endParaRPr>
              </a:p>
            </p:txBody>
          </p:sp>
        </p:grpSp>
        <p:sp>
          <p:nvSpPr>
            <p:cNvPr id="8" name="图形"/>
            <p:cNvSpPr txBox="1"/>
            <p:nvPr/>
          </p:nvSpPr>
          <p:spPr>
            <a:xfrm>
              <a:off x="2779" y="3872"/>
              <a:ext cx="3168" cy="725"/>
            </a:xfrm>
            <a:prstGeom prst="rect">
              <a:avLst/>
            </a:prstGeom>
            <a:noFill/>
          </p:spPr>
          <p:txBody>
            <a:bodyPr wrap="none" rtlCol="0" anchor="t">
              <a:spAutoFit/>
            </a:bodyPr>
            <a:lstStyle/>
            <a:p>
              <a:pPr algn="ctr"/>
              <a:r>
                <a:rPr lang="zh-CN" altLang="en-US" sz="2400" dirty="0">
                  <a:solidFill>
                    <a:schemeClr val="tx1">
                      <a:lumMod val="85000"/>
                      <a:lumOff val="15000"/>
                    </a:schemeClr>
                  </a:solidFill>
                  <a:cs typeface="+mn-ea"/>
                  <a:sym typeface="+mn-lt"/>
                </a:rPr>
                <a:t>时间管理方式</a:t>
              </a:r>
            </a:p>
          </p:txBody>
        </p:sp>
        <p:sp>
          <p:nvSpPr>
            <p:cNvPr id="9" name="图形"/>
            <p:cNvSpPr txBox="1"/>
            <p:nvPr/>
          </p:nvSpPr>
          <p:spPr>
            <a:xfrm>
              <a:off x="2710" y="4616"/>
              <a:ext cx="3672" cy="2470"/>
            </a:xfrm>
            <a:prstGeom prst="rect">
              <a:avLst/>
            </a:prstGeom>
            <a:noFill/>
          </p:spPr>
          <p:txBody>
            <a:bodyPr wrap="square" rtlCol="0" anchor="t">
              <a:spAutoFit/>
            </a:bodyPr>
            <a:lstStyle/>
            <a:p>
              <a:pPr fontAlgn="auto">
                <a:lnSpc>
                  <a:spcPct val="150000"/>
                </a:lnSpc>
              </a:pPr>
              <a:r>
                <a:rPr lang="zh-CN" altLang="en-US" sz="1600" dirty="0">
                  <a:solidFill>
                    <a:schemeClr val="tx1">
                      <a:lumMod val="85000"/>
                      <a:lumOff val="15000"/>
                    </a:schemeClr>
                  </a:solidFill>
                  <a:cs typeface="+mn-ea"/>
                  <a:sym typeface="+mn-lt"/>
                </a:rPr>
                <a:t>区分事件的重要性和紧迫性对我们个人的工作和生活都会产生特别重大影响的事情。</a:t>
              </a:r>
            </a:p>
          </p:txBody>
        </p:sp>
        <p:sp>
          <p:nvSpPr>
            <p:cNvPr id="10" name="图形"/>
            <p:cNvSpPr txBox="1"/>
            <p:nvPr/>
          </p:nvSpPr>
          <p:spPr>
            <a:xfrm>
              <a:off x="13992" y="3884"/>
              <a:ext cx="3168" cy="725"/>
            </a:xfrm>
            <a:prstGeom prst="rect">
              <a:avLst/>
            </a:prstGeom>
            <a:noFill/>
          </p:spPr>
          <p:txBody>
            <a:bodyPr wrap="none" rtlCol="0" anchor="t">
              <a:spAutoFit/>
            </a:bodyPr>
            <a:lstStyle/>
            <a:p>
              <a:pPr algn="r"/>
              <a:r>
                <a:rPr lang="zh-CN" altLang="en-US" sz="2400" dirty="0">
                  <a:solidFill>
                    <a:schemeClr val="tx1">
                      <a:lumMod val="85000"/>
                      <a:lumOff val="15000"/>
                    </a:schemeClr>
                  </a:solidFill>
                  <a:cs typeface="+mn-ea"/>
                  <a:sym typeface="+mn-lt"/>
                </a:rPr>
                <a:t>时间管理方式</a:t>
              </a:r>
            </a:p>
          </p:txBody>
        </p:sp>
        <p:sp>
          <p:nvSpPr>
            <p:cNvPr id="11" name="图形"/>
            <p:cNvSpPr txBox="1"/>
            <p:nvPr/>
          </p:nvSpPr>
          <p:spPr>
            <a:xfrm>
              <a:off x="13488" y="4628"/>
              <a:ext cx="3672" cy="2470"/>
            </a:xfrm>
            <a:prstGeom prst="rect">
              <a:avLst/>
            </a:prstGeom>
            <a:noFill/>
          </p:spPr>
          <p:txBody>
            <a:bodyPr wrap="square" rtlCol="0" anchor="t">
              <a:spAutoFit/>
            </a:bodyPr>
            <a:lstStyle/>
            <a:p>
              <a:pPr algn="r" fontAlgn="auto">
                <a:lnSpc>
                  <a:spcPct val="150000"/>
                </a:lnSpc>
              </a:pPr>
              <a:r>
                <a:rPr lang="zh-CN" altLang="en-US" sz="1600" dirty="0">
                  <a:solidFill>
                    <a:schemeClr val="tx1">
                      <a:lumMod val="85000"/>
                      <a:lumOff val="15000"/>
                    </a:schemeClr>
                  </a:solidFill>
                  <a:cs typeface="+mn-ea"/>
                  <a:sym typeface="+mn-lt"/>
                </a:rPr>
                <a:t>所谓紧迫的事是指此刻不做就会给我们带麻烦的事情，紧迫的事情不一定是重要的事情</a:t>
              </a: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79500" y="1715770"/>
            <a:ext cx="10103485" cy="4671695"/>
            <a:chOff x="1700" y="2702"/>
            <a:chExt cx="15911" cy="7357"/>
          </a:xfrm>
        </p:grpSpPr>
        <p:pic>
          <p:nvPicPr>
            <p:cNvPr id="4" name="图形" descr="E:\006包图网\素材\014矢量插画\5f68dese55f226.png5f68dese55f226"/>
            <p:cNvPicPr>
              <a:picLocks noChangeAspect="1"/>
            </p:cNvPicPr>
            <p:nvPr/>
          </p:nvPicPr>
          <p:blipFill>
            <a:blip r:embed="rId3"/>
            <a:srcRect l="30126"/>
            <a:stretch>
              <a:fillRect/>
            </a:stretch>
          </p:blipFill>
          <p:spPr>
            <a:xfrm>
              <a:off x="5383" y="2702"/>
              <a:ext cx="9139" cy="7357"/>
            </a:xfrm>
            <a:prstGeom prst="rect">
              <a:avLst/>
            </a:prstGeom>
          </p:spPr>
        </p:pic>
        <p:grpSp>
          <p:nvGrpSpPr>
            <p:cNvPr id="17412" name="组合 4"/>
            <p:cNvGrpSpPr/>
            <p:nvPr/>
          </p:nvGrpSpPr>
          <p:grpSpPr>
            <a:xfrm>
              <a:off x="1700" y="3830"/>
              <a:ext cx="5668" cy="4033"/>
              <a:chOff x="0" y="0"/>
              <a:chExt cx="3597749" cy="2559998"/>
            </a:xfrm>
            <a:solidFill>
              <a:schemeClr val="accent1"/>
            </a:solidFill>
          </p:grpSpPr>
          <p:sp>
            <p:nvSpPr>
              <p:cNvPr id="17422" name="图形"/>
              <p:cNvSpPr/>
              <p:nvPr/>
            </p:nvSpPr>
            <p:spPr>
              <a:xfrm>
                <a:off x="0" y="0"/>
                <a:ext cx="2559998" cy="2559998"/>
              </a:xfrm>
              <a:prstGeom prst="ellipse">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cs typeface="+mn-ea"/>
                  <a:sym typeface="+mn-lt"/>
                </a:endParaRPr>
              </a:p>
            </p:txBody>
          </p:sp>
          <p:sp>
            <p:nvSpPr>
              <p:cNvPr id="17423" name="图形"/>
              <p:cNvSpPr/>
              <p:nvPr/>
            </p:nvSpPr>
            <p:spPr>
              <a:xfrm rot="5400000" flipH="1">
                <a:off x="2816699" y="736600"/>
                <a:ext cx="393700" cy="1168400"/>
              </a:xfrm>
              <a:prstGeom prst="triangle">
                <a:avLst>
                  <a:gd name="adj" fmla="val 50000"/>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cs typeface="+mn-ea"/>
                  <a:sym typeface="+mn-lt"/>
                </a:endParaRPr>
              </a:p>
            </p:txBody>
          </p:sp>
        </p:grpSp>
        <p:grpSp>
          <p:nvGrpSpPr>
            <p:cNvPr id="17414" name="组合 10"/>
            <p:cNvGrpSpPr/>
            <p:nvPr/>
          </p:nvGrpSpPr>
          <p:grpSpPr>
            <a:xfrm flipH="1">
              <a:off x="11943" y="3830"/>
              <a:ext cx="5668" cy="4033"/>
              <a:chOff x="0" y="0"/>
              <a:chExt cx="3597749" cy="2559998"/>
            </a:xfrm>
            <a:solidFill>
              <a:schemeClr val="accent2"/>
            </a:solidFill>
          </p:grpSpPr>
          <p:sp>
            <p:nvSpPr>
              <p:cNvPr id="17418" name="图形"/>
              <p:cNvSpPr/>
              <p:nvPr/>
            </p:nvSpPr>
            <p:spPr>
              <a:xfrm>
                <a:off x="0" y="0"/>
                <a:ext cx="2559998" cy="2559998"/>
              </a:xfrm>
              <a:prstGeom prst="ellipse">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b="1" dirty="0">
                  <a:solidFill>
                    <a:srgbClr val="FFFFFF"/>
                  </a:solidFill>
                  <a:cs typeface="+mn-ea"/>
                  <a:sym typeface="+mn-lt"/>
                </a:endParaRPr>
              </a:p>
            </p:txBody>
          </p:sp>
          <p:sp>
            <p:nvSpPr>
              <p:cNvPr id="17419" name="图形"/>
              <p:cNvSpPr/>
              <p:nvPr/>
            </p:nvSpPr>
            <p:spPr>
              <a:xfrm rot="5400000" flipH="1">
                <a:off x="2816699" y="736600"/>
                <a:ext cx="393700" cy="1168400"/>
              </a:xfrm>
              <a:prstGeom prst="triangle">
                <a:avLst>
                  <a:gd name="adj" fmla="val 50000"/>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b="1" dirty="0">
                  <a:solidFill>
                    <a:srgbClr val="FFFFFF"/>
                  </a:solidFill>
                  <a:cs typeface="+mn-ea"/>
                  <a:sym typeface="+mn-lt"/>
                </a:endParaRPr>
              </a:p>
            </p:txBody>
          </p:sp>
        </p:grpSp>
        <p:sp>
          <p:nvSpPr>
            <p:cNvPr id="17415" name="图形"/>
            <p:cNvSpPr/>
            <p:nvPr/>
          </p:nvSpPr>
          <p:spPr>
            <a:xfrm>
              <a:off x="2338" y="4757"/>
              <a:ext cx="2757" cy="2179"/>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indent="0" algn="ctr" fontAlgn="auto">
                <a:lnSpc>
                  <a:spcPct val="150000"/>
                </a:lnSpc>
                <a:buNone/>
              </a:pPr>
              <a:r>
                <a:rPr lang="zh-CN" altLang="en-US" sz="1400" dirty="0">
                  <a:solidFill>
                    <a:schemeClr val="bg1"/>
                  </a:solidFill>
                  <a:cs typeface="+mn-ea"/>
                  <a:sym typeface="+mn-lt"/>
                </a:rPr>
                <a:t>专心在少数能影响结果的事务上，将有助于在短时间内达到要的成果。</a:t>
              </a:r>
            </a:p>
          </p:txBody>
        </p:sp>
        <p:sp>
          <p:nvSpPr>
            <p:cNvPr id="17416" name="图形"/>
            <p:cNvSpPr/>
            <p:nvPr/>
          </p:nvSpPr>
          <p:spPr>
            <a:xfrm>
              <a:off x="14260" y="4739"/>
              <a:ext cx="2670" cy="289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indent="0" algn="ctr" fontAlgn="auto">
                <a:lnSpc>
                  <a:spcPct val="150000"/>
                </a:lnSpc>
                <a:buNone/>
              </a:pPr>
              <a:r>
                <a:rPr lang="en-US" altLang="zh-CN" sz="1400" dirty="0">
                  <a:solidFill>
                    <a:schemeClr val="bg1"/>
                  </a:solidFill>
                  <a:cs typeface="+mn-ea"/>
                  <a:sym typeface="+mn-lt"/>
                </a:rPr>
                <a:t>What I am here for ?</a:t>
              </a:r>
            </a:p>
            <a:p>
              <a:pPr marL="0" indent="0" algn="ctr" fontAlgn="auto">
                <a:lnSpc>
                  <a:spcPct val="150000"/>
                </a:lnSpc>
                <a:buNone/>
              </a:pPr>
              <a:r>
                <a:rPr lang="zh-CN" altLang="en-US" sz="1400" dirty="0">
                  <a:solidFill>
                    <a:schemeClr val="bg1"/>
                  </a:solidFill>
                  <a:cs typeface="+mn-ea"/>
                  <a:sym typeface="+mn-lt"/>
                </a:rPr>
                <a:t>对我的岗位来说，最重要的职责是什么？</a:t>
              </a: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图形"/>
          <p:cNvGrpSpPr/>
          <p:nvPr/>
        </p:nvGrpSpPr>
        <p:grpSpPr>
          <a:xfrm>
            <a:off x="1473200" y="2230120"/>
            <a:ext cx="9331325" cy="2804160"/>
            <a:chOff x="2320" y="3512"/>
            <a:chExt cx="14695" cy="4416"/>
          </a:xfrm>
        </p:grpSpPr>
        <p:sp>
          <p:nvSpPr>
            <p:cNvPr id="25" name="图形"/>
            <p:cNvSpPr/>
            <p:nvPr/>
          </p:nvSpPr>
          <p:spPr>
            <a:xfrm>
              <a:off x="2320" y="408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图形"/>
            <p:cNvSpPr/>
            <p:nvPr/>
          </p:nvSpPr>
          <p:spPr>
            <a:xfrm>
              <a:off x="13297" y="409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p:nvPr/>
          </p:nvSpPr>
          <p:spPr>
            <a:xfrm>
              <a:off x="6033" y="408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8" name="图形"/>
            <p:cNvSpPr/>
            <p:nvPr/>
          </p:nvSpPr>
          <p:spPr>
            <a:xfrm>
              <a:off x="9726" y="409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图形"/>
            <p:cNvSpPr/>
            <p:nvPr/>
          </p:nvSpPr>
          <p:spPr>
            <a:xfrm>
              <a:off x="3381" y="3518"/>
              <a:ext cx="1791" cy="1850"/>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3630" y="4079"/>
              <a:ext cx="1188" cy="846"/>
              <a:chOff x="1756121" y="1038676"/>
              <a:chExt cx="1253352" cy="862898"/>
            </a:xfrm>
            <a:solidFill>
              <a:schemeClr val="accent2"/>
            </a:solidFill>
          </p:grpSpPr>
          <p:sp>
            <p:nvSpPr>
              <p:cNvPr id="19" name="图形"/>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756121" y="1759797"/>
                <a:ext cx="1253352" cy="141777"/>
                <a:chOff x="1756121" y="1759797"/>
                <a:chExt cx="1253352" cy="141777"/>
              </a:xfrm>
              <a:grpFill/>
            </p:grpSpPr>
            <p:sp>
              <p:nvSpPr>
                <p:cNvPr id="21" name="图形"/>
                <p:cNvSpPr/>
                <p:nvPr/>
              </p:nvSpPr>
              <p:spPr>
                <a:xfrm rot="10800000">
                  <a:off x="1756121" y="1759797"/>
                  <a:ext cx="1253352" cy="141777"/>
                </a:xfrm>
                <a:prstGeom prst="round2SameRect">
                  <a:avLst>
                    <a:gd name="adj1" fmla="val 50000"/>
                    <a:gd name="adj2" fmla="val 0"/>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图形"/>
                <p:cNvCxnSpPr/>
                <p:nvPr/>
              </p:nvCxnSpPr>
              <p:spPr>
                <a:xfrm flipV="1">
                  <a:off x="2259424" y="1823520"/>
                  <a:ext cx="246743" cy="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0" name="图形"/>
            <p:cNvSpPr/>
            <p:nvPr/>
          </p:nvSpPr>
          <p:spPr>
            <a:xfrm>
              <a:off x="10745" y="3588"/>
              <a:ext cx="1791" cy="1850"/>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图形"/>
            <p:cNvSpPr/>
            <p:nvPr/>
          </p:nvSpPr>
          <p:spPr>
            <a:xfrm>
              <a:off x="7053" y="3512"/>
              <a:ext cx="1791" cy="1850"/>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图形"/>
            <p:cNvSpPr/>
            <p:nvPr/>
          </p:nvSpPr>
          <p:spPr>
            <a:xfrm>
              <a:off x="14417" y="3615"/>
              <a:ext cx="1791" cy="1850"/>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rot="19104625">
              <a:off x="11032" y="4444"/>
              <a:ext cx="1160" cy="282"/>
              <a:chOff x="6409173" y="2921545"/>
              <a:chExt cx="1907514" cy="541005"/>
            </a:xfrm>
            <a:solidFill>
              <a:schemeClr val="accent2"/>
            </a:solidFill>
          </p:grpSpPr>
          <p:sp>
            <p:nvSpPr>
              <p:cNvPr id="33" name="图形"/>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图形"/>
              <p:cNvCxnSpPr/>
              <p:nvPr/>
            </p:nvCxnSpPr>
            <p:spPr>
              <a:xfrm>
                <a:off x="7073457" y="3037659"/>
                <a:ext cx="691558" cy="0"/>
              </a:xfrm>
              <a:prstGeom prst="line">
                <a:avLst/>
              </a:prstGeom>
              <a:gradFill>
                <a:gsLst>
                  <a:gs pos="15000">
                    <a:schemeClr val="accent1"/>
                  </a:gs>
                  <a:gs pos="100000">
                    <a:schemeClr val="accent2"/>
                  </a:gs>
                </a:gsLst>
                <a:lin ang="2700000" scaled="0"/>
              </a:gradFill>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363" y="4089"/>
              <a:ext cx="1158" cy="847"/>
              <a:chOff x="3932077" y="2411350"/>
              <a:chExt cx="814094" cy="594960"/>
            </a:xfrm>
            <a:solidFill>
              <a:schemeClr val="accent1"/>
            </a:solidFill>
          </p:grpSpPr>
          <p:sp>
            <p:nvSpPr>
              <p:cNvPr id="36" name="图形"/>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adFill>
                <a:gsLst>
                  <a:gs pos="15000">
                    <a:schemeClr val="accent1"/>
                  </a:gs>
                  <a:gs pos="100000">
                    <a:schemeClr val="accent2"/>
                  </a:gs>
                </a:gsLst>
                <a:lin ang="27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图形"/>
              <p:cNvSpPr/>
              <p:nvPr/>
            </p:nvSpPr>
            <p:spPr>
              <a:xfrm>
                <a:off x="4482734" y="2796340"/>
                <a:ext cx="60800" cy="101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图形"/>
              <p:cNvSpPr/>
              <p:nvPr/>
            </p:nvSpPr>
            <p:spPr>
              <a:xfrm flipH="1">
                <a:off x="4621993" y="2796340"/>
                <a:ext cx="45719" cy="101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14729" y="3864"/>
              <a:ext cx="1192" cy="1146"/>
              <a:chOff x="3324090" y="2932500"/>
              <a:chExt cx="837850" cy="805775"/>
            </a:xfrm>
            <a:solidFill>
              <a:schemeClr val="accent1"/>
            </a:solidFill>
          </p:grpSpPr>
          <p:cxnSp>
            <p:nvCxnSpPr>
              <p:cNvPr id="40" name="图形"/>
              <p:cNvCxnSpPr/>
              <p:nvPr/>
            </p:nvCxnSpPr>
            <p:spPr>
              <a:xfrm flipV="1">
                <a:off x="3574518" y="2932500"/>
                <a:ext cx="336995" cy="7360"/>
              </a:xfrm>
              <a:prstGeom prst="line">
                <a:avLst/>
              </a:prstGeom>
              <a:grpFill/>
              <a:ln w="603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324090" y="2936180"/>
                <a:ext cx="837850" cy="802095"/>
                <a:chOff x="3324091" y="2911861"/>
                <a:chExt cx="837850" cy="802095"/>
              </a:xfrm>
              <a:grpFill/>
            </p:grpSpPr>
            <p:sp>
              <p:nvSpPr>
                <p:cNvPr id="42" name="图形"/>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图形"/>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4" name="图形"/>
            <p:cNvSpPr>
              <a:spLocks noChangeArrowheads="1"/>
            </p:cNvSpPr>
            <p:nvPr/>
          </p:nvSpPr>
          <p:spPr bwMode="auto">
            <a:xfrm>
              <a:off x="2519" y="6228"/>
              <a:ext cx="3170" cy="1700"/>
            </a:xfrm>
            <a:prstGeom prst="rect">
              <a:avLst/>
            </a:prstGeom>
            <a:noFill/>
            <a:ln w="12700">
              <a:noFill/>
              <a:bevel/>
            </a:ln>
            <a:extLst>
              <a:ext uri="{909E8E84-426E-40DD-AFC4-6F175D3DCCD1}">
                <a14:hiddenFill xmlns:a14="http://schemas.microsoft.com/office/drawing/2010/main">
                  <a:solidFill>
                    <a:schemeClr val="accent3"/>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效果与利益，是最终追求的结果</a:t>
              </a:r>
            </a:p>
          </p:txBody>
        </p:sp>
        <p:sp>
          <p:nvSpPr>
            <p:cNvPr id="45" name="图形"/>
            <p:cNvSpPr>
              <a:spLocks noChangeArrowheads="1"/>
            </p:cNvSpPr>
            <p:nvPr/>
          </p:nvSpPr>
          <p:spPr bwMode="auto">
            <a:xfrm>
              <a:off x="6236" y="6228"/>
              <a:ext cx="3170" cy="1700"/>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主要强调目的正确、效果有利</a:t>
              </a:r>
            </a:p>
          </p:txBody>
        </p:sp>
        <p:sp>
          <p:nvSpPr>
            <p:cNvPr id="46" name="图形"/>
            <p:cNvSpPr>
              <a:spLocks noChangeArrowheads="1"/>
            </p:cNvSpPr>
            <p:nvPr/>
          </p:nvSpPr>
          <p:spPr bwMode="auto">
            <a:xfrm>
              <a:off x="9953" y="6227"/>
              <a:ext cx="3170" cy="1701"/>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是指在单位时间里完成的工作量</a:t>
              </a:r>
            </a:p>
          </p:txBody>
        </p:sp>
        <p:sp>
          <p:nvSpPr>
            <p:cNvPr id="47" name="图形"/>
            <p:cNvSpPr>
              <a:spLocks noChangeArrowheads="1"/>
            </p:cNvSpPr>
            <p:nvPr/>
          </p:nvSpPr>
          <p:spPr bwMode="auto">
            <a:xfrm>
              <a:off x="13670" y="6227"/>
              <a:ext cx="3170" cy="1701"/>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学会充分利用有限时间，不浪费</a:t>
              </a:r>
            </a:p>
          </p:txBody>
        </p:sp>
        <p:sp>
          <p:nvSpPr>
            <p:cNvPr id="10260" name="图形"/>
            <p:cNvSpPr/>
            <p:nvPr/>
          </p:nvSpPr>
          <p:spPr>
            <a:xfrm>
              <a:off x="3186" y="567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效益</a:t>
              </a:r>
            </a:p>
          </p:txBody>
        </p:sp>
        <p:sp>
          <p:nvSpPr>
            <p:cNvPr id="10261" name="图形"/>
            <p:cNvSpPr/>
            <p:nvPr/>
          </p:nvSpPr>
          <p:spPr>
            <a:xfrm>
              <a:off x="6865" y="567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效能</a:t>
              </a:r>
            </a:p>
          </p:txBody>
        </p:sp>
        <p:sp>
          <p:nvSpPr>
            <p:cNvPr id="10262" name="图形"/>
            <p:cNvSpPr/>
            <p:nvPr/>
          </p:nvSpPr>
          <p:spPr>
            <a:xfrm>
              <a:off x="10544" y="568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效率</a:t>
              </a:r>
            </a:p>
          </p:txBody>
        </p:sp>
        <p:sp>
          <p:nvSpPr>
            <p:cNvPr id="10263" name="图形"/>
            <p:cNvSpPr/>
            <p:nvPr/>
          </p:nvSpPr>
          <p:spPr>
            <a:xfrm>
              <a:off x="14223" y="568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勤恳</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图形"/>
          <p:cNvGrpSpPr/>
          <p:nvPr/>
        </p:nvGrpSpPr>
        <p:grpSpPr>
          <a:xfrm>
            <a:off x="1417320" y="2174240"/>
            <a:ext cx="9581515" cy="3262630"/>
            <a:chOff x="2232" y="3424"/>
            <a:chExt cx="15089" cy="5138"/>
          </a:xfrm>
        </p:grpSpPr>
        <p:grpSp>
          <p:nvGrpSpPr>
            <p:cNvPr id="10" name="组合 9"/>
            <p:cNvGrpSpPr/>
            <p:nvPr/>
          </p:nvGrpSpPr>
          <p:grpSpPr>
            <a:xfrm>
              <a:off x="2232" y="3424"/>
              <a:ext cx="15089" cy="3417"/>
              <a:chOff x="712" y="2685"/>
              <a:chExt cx="12696" cy="2875"/>
            </a:xfrm>
          </p:grpSpPr>
          <p:sp>
            <p:nvSpPr>
              <p:cNvPr id="13" name="图形"/>
              <p:cNvSpPr>
                <a:spLocks noChangeArrowheads="1"/>
              </p:cNvSpPr>
              <p:nvPr/>
            </p:nvSpPr>
            <p:spPr bwMode="auto">
              <a:xfrm>
                <a:off x="5508" y="2685"/>
                <a:ext cx="2940" cy="615"/>
              </a:xfrm>
              <a:prstGeom prst="rect">
                <a:avLst/>
              </a:prstGeom>
              <a:gradFill>
                <a:gsLst>
                  <a:gs pos="15000">
                    <a:schemeClr val="accent1"/>
                  </a:gs>
                  <a:gs pos="100000">
                    <a:schemeClr val="accent2"/>
                  </a:gs>
                </a:gsLst>
                <a:lin ang="2700000" scaled="0"/>
              </a:gradFill>
              <a:ln>
                <a:noFill/>
              </a:ln>
            </p:spPr>
            <p:txBody>
              <a:bodyPr wrap="none" anchor="ctr"/>
              <a:lstStyle/>
              <a:p>
                <a:pPr algn="ctr" fontAlgn="auto">
                  <a:lnSpc>
                    <a:spcPct val="100000"/>
                  </a:lnSpc>
                </a:pPr>
                <a:r>
                  <a:rPr lang="zh-CN" altLang="en-US" dirty="0">
                    <a:solidFill>
                      <a:schemeClr val="bg1"/>
                    </a:solidFill>
                    <a:cs typeface="+mn-ea"/>
                    <a:sym typeface="+mn-lt"/>
                  </a:rPr>
                  <a:t>凡事都有空隙</a:t>
                </a:r>
                <a:endParaRPr kumimoji="1" lang="zh-CN" altLang="en-US" dirty="0">
                  <a:solidFill>
                    <a:schemeClr val="bg1"/>
                  </a:solidFill>
                  <a:cs typeface="+mn-ea"/>
                  <a:sym typeface="+mn-lt"/>
                </a:endParaRPr>
              </a:p>
            </p:txBody>
          </p:sp>
          <p:sp>
            <p:nvSpPr>
              <p:cNvPr id="14" name="图形"/>
              <p:cNvSpPr/>
              <p:nvPr/>
            </p:nvSpPr>
            <p:spPr bwMode="auto">
              <a:xfrm>
                <a:off x="755" y="2765"/>
                <a:ext cx="4479" cy="925"/>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accent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975" dirty="0">
                  <a:cs typeface="+mn-ea"/>
                  <a:sym typeface="+mn-lt"/>
                </a:endParaRPr>
              </a:p>
            </p:txBody>
          </p:sp>
          <p:sp>
            <p:nvSpPr>
              <p:cNvPr id="11" name="图形"/>
              <p:cNvSpPr/>
              <p:nvPr/>
            </p:nvSpPr>
            <p:spPr bwMode="auto">
              <a:xfrm flipH="1">
                <a:off x="8760" y="2765"/>
                <a:ext cx="4606" cy="925"/>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accent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975" dirty="0">
                  <a:cs typeface="+mn-ea"/>
                  <a:sym typeface="+mn-lt"/>
                </a:endParaRPr>
              </a:p>
            </p:txBody>
          </p:sp>
          <p:sp>
            <p:nvSpPr>
              <p:cNvPr id="12" name="图形"/>
              <p:cNvSpPr>
                <a:spLocks noChangeShapeType="1"/>
              </p:cNvSpPr>
              <p:nvPr/>
            </p:nvSpPr>
            <p:spPr bwMode="auto">
              <a:xfrm>
                <a:off x="8093" y="4690"/>
                <a:ext cx="1334" cy="0"/>
              </a:xfrm>
              <a:prstGeom prst="line">
                <a:avLst/>
              </a:prstGeom>
              <a:noFill/>
              <a:ln w="9525">
                <a:solidFill>
                  <a:schemeClr val="accent2"/>
                </a:solidFill>
                <a:round/>
                <a:headEnd type="triangle" w="lg" len="lg"/>
                <a:tailEnd type="none" w="sm" len="sm"/>
              </a:ln>
              <a:extLst>
                <a:ext uri="{909E8E84-426E-40DD-AFC4-6F175D3DCCD1}">
                  <a14:hiddenFill xmlns:a14="http://schemas.microsoft.com/office/drawing/2010/main">
                    <a:noFill/>
                  </a14:hiddenFill>
                </a:ext>
              </a:extLst>
            </p:spPr>
            <p:txBody>
              <a:bodyPr/>
              <a:lstStyle/>
              <a:p>
                <a:endParaRPr lang="zh-CN" altLang="en-US" sz="975" dirty="0">
                  <a:cs typeface="+mn-ea"/>
                  <a:sym typeface="+mn-lt"/>
                </a:endParaRPr>
              </a:p>
            </p:txBody>
          </p:sp>
          <p:sp>
            <p:nvSpPr>
              <p:cNvPr id="19" name="图形"/>
              <p:cNvSpPr>
                <a:spLocks noChangeArrowheads="1"/>
              </p:cNvSpPr>
              <p:nvPr/>
            </p:nvSpPr>
            <p:spPr bwMode="auto">
              <a:xfrm>
                <a:off x="712" y="3809"/>
                <a:ext cx="3569" cy="1740"/>
              </a:xfrm>
              <a:prstGeom prst="rect">
                <a:avLst/>
              </a:prstGeom>
              <a:gradFill>
                <a:gsLst>
                  <a:gs pos="15000">
                    <a:schemeClr val="accent1"/>
                  </a:gs>
                  <a:gs pos="100000">
                    <a:schemeClr val="accent2"/>
                  </a:gs>
                </a:gsLst>
                <a:lin ang="2700000" scaled="0"/>
              </a:gradFill>
              <a:ln w="15875" algn="ctr">
                <a:noFill/>
                <a:round/>
              </a:ln>
            </p:spPr>
            <p:txBody>
              <a:bodyPr wrap="square" anchor="ctr"/>
              <a:lstStyle/>
              <a:p>
                <a:pPr algn="ctr" fontAlgn="auto">
                  <a:lnSpc>
                    <a:spcPct val="100000"/>
                  </a:lnSpc>
                </a:pPr>
                <a:r>
                  <a:rPr lang="zh-CN" altLang="en-US" sz="2400" dirty="0">
                    <a:solidFill>
                      <a:schemeClr val="bg1"/>
                    </a:solidFill>
                    <a:cs typeface="+mn-ea"/>
                    <a:sym typeface="+mn-lt"/>
                  </a:rPr>
                  <a:t>凡事有轻重缓急</a:t>
                </a:r>
              </a:p>
            </p:txBody>
          </p:sp>
          <p:sp>
            <p:nvSpPr>
              <p:cNvPr id="20" name="图形"/>
              <p:cNvSpPr>
                <a:spLocks noChangeArrowheads="1"/>
              </p:cNvSpPr>
              <p:nvPr/>
            </p:nvSpPr>
            <p:spPr bwMode="auto">
              <a:xfrm>
                <a:off x="9675" y="3809"/>
                <a:ext cx="3733" cy="1740"/>
              </a:xfrm>
              <a:prstGeom prst="rect">
                <a:avLst/>
              </a:prstGeom>
              <a:gradFill>
                <a:gsLst>
                  <a:gs pos="15000">
                    <a:schemeClr val="accent1"/>
                  </a:gs>
                  <a:gs pos="100000">
                    <a:schemeClr val="accent2"/>
                  </a:gs>
                </a:gsLst>
                <a:lin ang="2700000" scaled="0"/>
              </a:gradFill>
              <a:ln w="15875" algn="ctr">
                <a:noFill/>
                <a:round/>
              </a:ln>
            </p:spPr>
            <p:txBody>
              <a:bodyPr wrap="square" anchor="ctr"/>
              <a:lstStyle/>
              <a:p>
                <a:pPr algn="ctr" fontAlgn="auto">
                  <a:lnSpc>
                    <a:spcPct val="100000"/>
                  </a:lnSpc>
                </a:pPr>
                <a:r>
                  <a:rPr lang="zh-CN" altLang="en-US" sz="2000" dirty="0">
                    <a:solidFill>
                      <a:schemeClr val="bg1"/>
                    </a:solidFill>
                    <a:cs typeface="+mn-ea"/>
                    <a:sym typeface="+mn-lt"/>
                  </a:rPr>
                  <a:t>凡事都有先后次序</a:t>
                </a:r>
              </a:p>
            </p:txBody>
          </p:sp>
          <p:sp>
            <p:nvSpPr>
              <p:cNvPr id="21" name="图形"/>
              <p:cNvSpPr>
                <a:spLocks noChangeArrowheads="1"/>
              </p:cNvSpPr>
              <p:nvPr/>
            </p:nvSpPr>
            <p:spPr bwMode="auto">
              <a:xfrm>
                <a:off x="6112" y="3820"/>
                <a:ext cx="1732" cy="1740"/>
              </a:xfrm>
              <a:prstGeom prst="ellipse">
                <a:avLst/>
              </a:prstGeom>
              <a:gradFill>
                <a:gsLst>
                  <a:gs pos="15000">
                    <a:schemeClr val="accent1"/>
                  </a:gs>
                  <a:gs pos="100000">
                    <a:schemeClr val="accent2"/>
                  </a:gs>
                </a:gsLst>
                <a:lin ang="2700000" scaled="0"/>
              </a:gradFill>
              <a:ln w="28575">
                <a:solidFill>
                  <a:schemeClr val="bg1">
                    <a:lumMod val="95000"/>
                  </a:schemeClr>
                </a:solidFill>
              </a:ln>
            </p:spPr>
            <p:txBody>
              <a:bodyPr wrap="square" anchor="ctr"/>
              <a:lstStyle/>
              <a:p>
                <a:pPr algn="ctr">
                  <a:lnSpc>
                    <a:spcPct val="150000"/>
                  </a:lnSpc>
                </a:pPr>
                <a:r>
                  <a:rPr lang="zh-CN" altLang="en-US" sz="1200" dirty="0">
                    <a:solidFill>
                      <a:schemeClr val="bg1"/>
                    </a:solidFill>
                    <a:cs typeface="+mn-ea"/>
                    <a:sym typeface="+mn-lt"/>
                  </a:rPr>
                  <a:t>利用时间空隙</a:t>
                </a:r>
                <a:r>
                  <a:rPr lang="en-US" altLang="zh-CN" sz="1200" dirty="0">
                    <a:solidFill>
                      <a:schemeClr val="bg1"/>
                    </a:solidFill>
                    <a:cs typeface="+mn-ea"/>
                    <a:sym typeface="+mn-lt"/>
                  </a:rPr>
                  <a:t>/</a:t>
                </a:r>
                <a:r>
                  <a:rPr lang="zh-CN" altLang="en-US" sz="1200" dirty="0">
                    <a:solidFill>
                      <a:schemeClr val="bg1"/>
                    </a:solidFill>
                    <a:cs typeface="+mn-ea"/>
                    <a:sym typeface="+mn-lt"/>
                  </a:rPr>
                  <a:t>时间碎片</a:t>
                </a:r>
                <a:endParaRPr kumimoji="1" lang="zh-CN" altLang="en-US" sz="1200" dirty="0">
                  <a:solidFill>
                    <a:schemeClr val="bg1"/>
                  </a:solidFill>
                  <a:cs typeface="+mn-ea"/>
                  <a:sym typeface="+mn-lt"/>
                </a:endParaRPr>
              </a:p>
            </p:txBody>
          </p:sp>
          <p:sp>
            <p:nvSpPr>
              <p:cNvPr id="27" name="图形"/>
              <p:cNvSpPr>
                <a:spLocks noChangeShapeType="1"/>
              </p:cNvSpPr>
              <p:nvPr/>
            </p:nvSpPr>
            <p:spPr bwMode="auto">
              <a:xfrm>
                <a:off x="4592" y="4617"/>
                <a:ext cx="1374" cy="0"/>
              </a:xfrm>
              <a:prstGeom prst="line">
                <a:avLst/>
              </a:prstGeom>
              <a:noFill/>
              <a:ln w="9525">
                <a:solidFill>
                  <a:schemeClr val="accent2"/>
                </a:solidFill>
                <a:round/>
                <a:tailEnd type="triangle" w="lg" len="lg"/>
              </a:ln>
              <a:extLst>
                <a:ext uri="{909E8E84-426E-40DD-AFC4-6F175D3DCCD1}">
                  <a14:hiddenFill xmlns:a14="http://schemas.microsoft.com/office/drawing/2010/main">
                    <a:noFill/>
                  </a14:hiddenFill>
                </a:ext>
              </a:extLst>
            </p:spPr>
            <p:txBody>
              <a:bodyPr/>
              <a:lstStyle/>
              <a:p>
                <a:endParaRPr lang="zh-CN" altLang="en-US" sz="975" dirty="0">
                  <a:cs typeface="+mn-ea"/>
                  <a:sym typeface="+mn-lt"/>
                </a:endParaRPr>
              </a:p>
            </p:txBody>
          </p:sp>
        </p:grpSp>
        <p:sp>
          <p:nvSpPr>
            <p:cNvPr id="22" name="图形"/>
            <p:cNvSpPr txBox="1"/>
            <p:nvPr/>
          </p:nvSpPr>
          <p:spPr>
            <a:xfrm>
              <a:off x="2283" y="7459"/>
              <a:ext cx="15038" cy="1103"/>
            </a:xfrm>
            <a:prstGeom prst="rect">
              <a:avLst/>
            </a:prstGeom>
            <a:noFill/>
          </p:spPr>
          <p:txBody>
            <a:bodyPr wrap="square" rtlCol="0">
              <a:spAutoFit/>
            </a:bodyPr>
            <a:lstStyle/>
            <a:p>
              <a:pPr algn="ctr" eaLnBrk="1" hangingPunct="1">
                <a:lnSpc>
                  <a:spcPct val="150000"/>
                </a:lnSpc>
                <a:spcBef>
                  <a:spcPts val="200"/>
                </a:spcBef>
                <a:spcAft>
                  <a:spcPts val="65"/>
                </a:spcAft>
                <a:buFont typeface="字魂58号-创中黑" panose="00000500000000000000" charset="-122"/>
                <a:buNone/>
              </a:pPr>
              <a:r>
                <a:rPr lang="zh-CN" altLang="en-US" sz="1400" dirty="0">
                  <a:solidFill>
                    <a:schemeClr val="tx1">
                      <a:lumMod val="85000"/>
                      <a:lumOff val="15000"/>
                    </a:schemeClr>
                  </a:solidFill>
                  <a:cs typeface="+mn-ea"/>
                  <a:sym typeface="+mn-lt"/>
                </a:rPr>
                <a:t>每个人都有自己的梦想，或者都有自己理想中的生活目标。用专业一点的话说，就是有自己的人生规划。所谓人生规划，无外乎就是你希望能够做自己想做的事情，成为自己想成为的人，达到自己预设的目标。</a:t>
              </a:r>
            </a:p>
          </p:txBody>
        </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10"/>
            <a:ext cx="13246735" cy="7947660"/>
            <a:chOff x="0" y="-6"/>
            <a:chExt cx="20861" cy="12516"/>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mn-lt"/>
                <a:ea typeface="+mn-ea"/>
                <a:cs typeface="+mn-ea"/>
                <a:sym typeface="+mn-lt"/>
              </a:endParaRPr>
            </a:p>
          </p:txBody>
        </p:sp>
        <p:sp>
          <p:nvSpPr>
            <p:cNvPr id="10" name="图形"/>
            <p:cNvSpPr/>
            <p:nvPr/>
          </p:nvSpPr>
          <p:spPr bwMode="auto">
            <a:xfrm rot="5400000" flipH="1">
              <a:off x="16853" y="8502"/>
              <a:ext cx="4008" cy="4008"/>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mn-lt"/>
                <a:ea typeface="+mn-ea"/>
                <a:cs typeface="+mn-ea"/>
                <a:sym typeface="+mn-lt"/>
              </a:endParaRPr>
            </a:p>
          </p:txBody>
        </p:sp>
      </p:grpSp>
      <p:sp>
        <p:nvSpPr>
          <p:cNvPr id="117" name="图形"/>
          <p:cNvSpPr txBox="1"/>
          <p:nvPr/>
        </p:nvSpPr>
        <p:spPr>
          <a:xfrm>
            <a:off x="1211580" y="628015"/>
            <a:ext cx="1774845" cy="923330"/>
          </a:xfrm>
          <a:prstGeom prst="rect">
            <a:avLst/>
          </a:prstGeom>
          <a:noFill/>
        </p:spPr>
        <p:txBody>
          <a:bodyPr wrap="none" rtlCol="0">
            <a:spAutoFit/>
          </a:bodyPr>
          <a:lstStyle/>
          <a:p>
            <a:pPr algn="l"/>
            <a:r>
              <a:rPr lang="zh-CN" altLang="en-US" sz="5400">
                <a:solidFill>
                  <a:srgbClr val="6C61F9"/>
                </a:solidFill>
                <a:effectLst/>
                <a:cs typeface="+mn-ea"/>
                <a:sym typeface="+mn-lt"/>
              </a:rPr>
              <a:t>目</a:t>
            </a:r>
            <a:r>
              <a:rPr lang="en-US" altLang="zh-CN" sz="5400">
                <a:solidFill>
                  <a:srgbClr val="6C61F9"/>
                </a:solidFill>
                <a:effectLst/>
                <a:cs typeface="+mn-ea"/>
                <a:sym typeface="+mn-lt"/>
              </a:rPr>
              <a:t> </a:t>
            </a:r>
            <a:r>
              <a:rPr lang="zh-CN" altLang="en-US" sz="5400">
                <a:solidFill>
                  <a:srgbClr val="6C61F9"/>
                </a:solidFill>
                <a:effectLst/>
                <a:cs typeface="+mn-ea"/>
                <a:sym typeface="+mn-lt"/>
              </a:rPr>
              <a:t>录</a:t>
            </a:r>
          </a:p>
        </p:txBody>
      </p:sp>
      <p:sp>
        <p:nvSpPr>
          <p:cNvPr id="118" name="图形"/>
          <p:cNvSpPr txBox="1"/>
          <p:nvPr/>
        </p:nvSpPr>
        <p:spPr>
          <a:xfrm>
            <a:off x="2894965" y="1038860"/>
            <a:ext cx="245237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dirty="0">
                <a:solidFill>
                  <a:schemeClr val="tx1">
                    <a:lumMod val="85000"/>
                    <a:lumOff val="15000"/>
                  </a:schemeClr>
                </a:solidFill>
                <a:cs typeface="+mn-ea"/>
                <a:sym typeface="+mn-lt"/>
              </a:rPr>
              <a:t>CONTENTS</a:t>
            </a:r>
          </a:p>
        </p:txBody>
      </p:sp>
      <p:grpSp>
        <p:nvGrpSpPr>
          <p:cNvPr id="8" name="组合 7"/>
          <p:cNvGrpSpPr/>
          <p:nvPr/>
        </p:nvGrpSpPr>
        <p:grpSpPr>
          <a:xfrm>
            <a:off x="1605915" y="1897380"/>
            <a:ext cx="1232535" cy="3623945"/>
            <a:chOff x="2529" y="2988"/>
            <a:chExt cx="1941" cy="5707"/>
          </a:xfrm>
        </p:grpSpPr>
        <p:sp>
          <p:nvSpPr>
            <p:cNvPr id="50" name="图形"/>
            <p:cNvSpPr txBox="1"/>
            <p:nvPr/>
          </p:nvSpPr>
          <p:spPr>
            <a:xfrm>
              <a:off x="2954" y="5179"/>
              <a:ext cx="872" cy="3516"/>
            </a:xfrm>
            <a:prstGeom prst="rect">
              <a:avLst/>
            </a:prstGeom>
            <a:noFill/>
          </p:spPr>
          <p:txBody>
            <a:bodyPr vert="eaVert" wrap="square" rtlCol="0">
              <a:spAutoFit/>
            </a:bodyPr>
            <a:lstStyle/>
            <a:p>
              <a:pPr algn="ctr" eaLnBrk="1" hangingPunct="1">
                <a:lnSpc>
                  <a:spcPct val="100000"/>
                </a:lnSpc>
                <a:spcBef>
                  <a:spcPct val="0"/>
                </a:spcBef>
              </a:pPr>
              <a:r>
                <a:rPr lang="zh-CN" altLang="en-US" sz="2400" dirty="0">
                  <a:cs typeface="+mn-ea"/>
                  <a:sym typeface="+mn-lt"/>
                </a:rPr>
                <a:t>企业时间管理法</a:t>
              </a:r>
              <a:endParaRPr lang="zh-CN" altLang="en-US" sz="2400" dirty="0">
                <a:solidFill>
                  <a:schemeClr val="tx1">
                    <a:lumMod val="85000"/>
                    <a:lumOff val="15000"/>
                  </a:schemeClr>
                </a:solidFill>
                <a:cs typeface="+mn-ea"/>
                <a:sym typeface="+mn-lt"/>
              </a:endParaRPr>
            </a:p>
          </p:txBody>
        </p:sp>
        <p:sp>
          <p:nvSpPr>
            <p:cNvPr id="55" name="图形"/>
            <p:cNvSpPr txBox="1"/>
            <p:nvPr/>
          </p:nvSpPr>
          <p:spPr>
            <a:xfrm>
              <a:off x="3584"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6" name="组合 25"/>
            <p:cNvGrpSpPr/>
            <p:nvPr/>
          </p:nvGrpSpPr>
          <p:grpSpPr>
            <a:xfrm>
              <a:off x="2529" y="2988"/>
              <a:ext cx="1941" cy="1941"/>
              <a:chOff x="2291" y="3015"/>
              <a:chExt cx="1282" cy="1282"/>
            </a:xfrm>
          </p:grpSpPr>
          <p:sp>
            <p:nvSpPr>
              <p:cNvPr id="7" name="图形"/>
              <p:cNvSpPr/>
              <p:nvPr/>
            </p:nvSpPr>
            <p:spPr>
              <a:xfrm>
                <a:off x="2291" y="3015"/>
                <a:ext cx="1282" cy="128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9" name="图形"/>
              <p:cNvSpPr/>
              <p:nvPr/>
            </p:nvSpPr>
            <p:spPr>
              <a:xfrm>
                <a:off x="2406" y="3136"/>
                <a:ext cx="1041" cy="1043"/>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pic>
            <p:nvPicPr>
              <p:cNvPr id="9" name="图形" descr="343435383036313b343532343035303bb2fac6b7bcdcb9b9"/>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648" y="3380"/>
                <a:ext cx="537" cy="537"/>
              </a:xfrm>
              <a:prstGeom prst="rect">
                <a:avLst/>
              </a:prstGeom>
            </p:spPr>
          </p:pic>
        </p:grpSp>
      </p:grpSp>
      <p:grpSp>
        <p:nvGrpSpPr>
          <p:cNvPr id="11" name="组合 10"/>
          <p:cNvGrpSpPr/>
          <p:nvPr/>
        </p:nvGrpSpPr>
        <p:grpSpPr>
          <a:xfrm>
            <a:off x="4114800" y="1903095"/>
            <a:ext cx="1232535" cy="3618230"/>
            <a:chOff x="6480" y="2997"/>
            <a:chExt cx="1941" cy="5698"/>
          </a:xfrm>
        </p:grpSpPr>
        <p:sp>
          <p:nvSpPr>
            <p:cNvPr id="51" name="图形"/>
            <p:cNvSpPr txBox="1"/>
            <p:nvPr/>
          </p:nvSpPr>
          <p:spPr>
            <a:xfrm>
              <a:off x="6890" y="5179"/>
              <a:ext cx="872" cy="3516"/>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掌控时间的消耗</a:t>
              </a:r>
            </a:p>
          </p:txBody>
        </p:sp>
        <p:sp>
          <p:nvSpPr>
            <p:cNvPr id="56" name="图形"/>
            <p:cNvSpPr txBox="1"/>
            <p:nvPr/>
          </p:nvSpPr>
          <p:spPr>
            <a:xfrm>
              <a:off x="7491"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4" name="组合 23"/>
            <p:cNvGrpSpPr/>
            <p:nvPr/>
          </p:nvGrpSpPr>
          <p:grpSpPr>
            <a:xfrm>
              <a:off x="6480" y="2997"/>
              <a:ext cx="1941" cy="1941"/>
              <a:chOff x="6242" y="3024"/>
              <a:chExt cx="1282" cy="1282"/>
            </a:xfrm>
          </p:grpSpPr>
          <p:grpSp>
            <p:nvGrpSpPr>
              <p:cNvPr id="12" name="组合 11"/>
              <p:cNvGrpSpPr/>
              <p:nvPr/>
            </p:nvGrpSpPr>
            <p:grpSpPr>
              <a:xfrm>
                <a:off x="6242" y="3024"/>
                <a:ext cx="1282" cy="1282"/>
                <a:chOff x="7122" y="4676"/>
                <a:chExt cx="1542" cy="1542"/>
              </a:xfrm>
            </p:grpSpPr>
            <p:sp>
              <p:nvSpPr>
                <p:cNvPr id="13"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pic>
            <p:nvPicPr>
              <p:cNvPr id="66" name="图形" descr="343435333332363b333638303433323bcab1bce4"/>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06" y="3279"/>
                <a:ext cx="754" cy="754"/>
              </a:xfrm>
              <a:prstGeom prst="rect">
                <a:avLst/>
              </a:prstGeom>
            </p:spPr>
          </p:pic>
        </p:grpSp>
      </p:grpSp>
      <p:grpSp>
        <p:nvGrpSpPr>
          <p:cNvPr id="14" name="组合 13"/>
          <p:cNvGrpSpPr/>
          <p:nvPr/>
        </p:nvGrpSpPr>
        <p:grpSpPr>
          <a:xfrm>
            <a:off x="6623685" y="1908810"/>
            <a:ext cx="1232535" cy="3606800"/>
            <a:chOff x="10431" y="3006"/>
            <a:chExt cx="1941" cy="5680"/>
          </a:xfrm>
        </p:grpSpPr>
        <p:sp>
          <p:nvSpPr>
            <p:cNvPr id="52" name="图形"/>
            <p:cNvSpPr txBox="1"/>
            <p:nvPr/>
          </p:nvSpPr>
          <p:spPr>
            <a:xfrm>
              <a:off x="10826" y="5179"/>
              <a:ext cx="872" cy="3507"/>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时间管理的办法</a:t>
              </a:r>
            </a:p>
          </p:txBody>
        </p:sp>
        <p:sp>
          <p:nvSpPr>
            <p:cNvPr id="57" name="图形"/>
            <p:cNvSpPr txBox="1"/>
            <p:nvPr/>
          </p:nvSpPr>
          <p:spPr>
            <a:xfrm>
              <a:off x="11498"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5" name="组合 24"/>
            <p:cNvGrpSpPr/>
            <p:nvPr/>
          </p:nvGrpSpPr>
          <p:grpSpPr>
            <a:xfrm>
              <a:off x="10431" y="3006"/>
              <a:ext cx="1941" cy="1941"/>
              <a:chOff x="10193" y="3033"/>
              <a:chExt cx="1282" cy="1282"/>
            </a:xfrm>
          </p:grpSpPr>
          <p:grpSp>
            <p:nvGrpSpPr>
              <p:cNvPr id="38" name="组合 37"/>
              <p:cNvGrpSpPr/>
              <p:nvPr/>
            </p:nvGrpSpPr>
            <p:grpSpPr>
              <a:xfrm>
                <a:off x="10193" y="3033"/>
                <a:ext cx="1282" cy="1282"/>
                <a:chOff x="7122" y="4676"/>
                <a:chExt cx="1542" cy="1542"/>
              </a:xfrm>
            </p:grpSpPr>
            <p:sp>
              <p:nvSpPr>
                <p:cNvPr id="15"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1"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pic>
            <p:nvPicPr>
              <p:cNvPr id="67" name="图形" descr="343435383036313b343532343036373bc9e7bbe1c6c0bcdb"/>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511" y="3387"/>
                <a:ext cx="646" cy="646"/>
              </a:xfrm>
              <a:prstGeom prst="rect">
                <a:avLst/>
              </a:prstGeom>
            </p:spPr>
          </p:pic>
        </p:grpSp>
      </p:grpSp>
      <p:grpSp>
        <p:nvGrpSpPr>
          <p:cNvPr id="16" name="组合 15"/>
          <p:cNvGrpSpPr/>
          <p:nvPr/>
        </p:nvGrpSpPr>
        <p:grpSpPr>
          <a:xfrm>
            <a:off x="9135745" y="1908810"/>
            <a:ext cx="1232535" cy="3611880"/>
            <a:chOff x="14387" y="3006"/>
            <a:chExt cx="1941" cy="5688"/>
          </a:xfrm>
        </p:grpSpPr>
        <p:sp>
          <p:nvSpPr>
            <p:cNvPr id="53" name="图形"/>
            <p:cNvSpPr txBox="1"/>
            <p:nvPr/>
          </p:nvSpPr>
          <p:spPr>
            <a:xfrm>
              <a:off x="14767" y="5170"/>
              <a:ext cx="872" cy="3524"/>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高效的工作方法</a:t>
              </a:r>
            </a:p>
          </p:txBody>
        </p:sp>
        <p:sp>
          <p:nvSpPr>
            <p:cNvPr id="58" name="图形"/>
            <p:cNvSpPr txBox="1"/>
            <p:nvPr/>
          </p:nvSpPr>
          <p:spPr>
            <a:xfrm>
              <a:off x="15410" y="5210"/>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2" name="组合 21"/>
            <p:cNvGrpSpPr/>
            <p:nvPr/>
          </p:nvGrpSpPr>
          <p:grpSpPr>
            <a:xfrm>
              <a:off x="14387" y="3006"/>
              <a:ext cx="1941" cy="1941"/>
              <a:chOff x="14149" y="3033"/>
              <a:chExt cx="1282" cy="1282"/>
            </a:xfrm>
          </p:grpSpPr>
          <p:grpSp>
            <p:nvGrpSpPr>
              <p:cNvPr id="44" name="组合 43"/>
              <p:cNvGrpSpPr/>
              <p:nvPr/>
            </p:nvGrpSpPr>
            <p:grpSpPr>
              <a:xfrm>
                <a:off x="14149" y="3033"/>
                <a:ext cx="1282" cy="1282"/>
                <a:chOff x="7122" y="4676"/>
                <a:chExt cx="1542" cy="1542"/>
              </a:xfrm>
            </p:grpSpPr>
            <p:sp>
              <p:nvSpPr>
                <p:cNvPr id="46"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9"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sp>
            <p:nvSpPr>
              <p:cNvPr id="18" name="图形"/>
              <p:cNvSpPr>
                <a:spLocks noEditPoints="1"/>
              </p:cNvSpPr>
              <p:nvPr/>
            </p:nvSpPr>
            <p:spPr bwMode="auto">
              <a:xfrm>
                <a:off x="14466" y="3376"/>
                <a:ext cx="648" cy="648"/>
              </a:xfrm>
              <a:custGeom>
                <a:avLst/>
                <a:gdLst>
                  <a:gd name="T0" fmla="*/ 10 w 160"/>
                  <a:gd name="T1" fmla="*/ 77 h 160"/>
                  <a:gd name="T2" fmla="*/ 13 w 160"/>
                  <a:gd name="T3" fmla="*/ 79 h 160"/>
                  <a:gd name="T4" fmla="*/ 24 w 160"/>
                  <a:gd name="T5" fmla="*/ 81 h 160"/>
                  <a:gd name="T6" fmla="*/ 22 w 160"/>
                  <a:gd name="T7" fmla="*/ 75 h 160"/>
                  <a:gd name="T8" fmla="*/ 15 w 160"/>
                  <a:gd name="T9" fmla="*/ 68 h 160"/>
                  <a:gd name="T10" fmla="*/ 10 w 160"/>
                  <a:gd name="T11" fmla="*/ 77 h 160"/>
                  <a:gd name="T12" fmla="*/ 80 w 160"/>
                  <a:gd name="T13" fmla="*/ 0 h 160"/>
                  <a:gd name="T14" fmla="*/ 77 w 160"/>
                  <a:gd name="T15" fmla="*/ 0 h 160"/>
                  <a:gd name="T16" fmla="*/ 81 w 160"/>
                  <a:gd name="T17" fmla="*/ 18 h 160"/>
                  <a:gd name="T18" fmla="*/ 63 w 160"/>
                  <a:gd name="T19" fmla="*/ 53 h 160"/>
                  <a:gd name="T20" fmla="*/ 49 w 160"/>
                  <a:gd name="T21" fmla="*/ 93 h 160"/>
                  <a:gd name="T22" fmla="*/ 58 w 160"/>
                  <a:gd name="T23" fmla="*/ 96 h 160"/>
                  <a:gd name="T24" fmla="*/ 73 w 160"/>
                  <a:gd name="T25" fmla="*/ 103 h 160"/>
                  <a:gd name="T26" fmla="*/ 62 w 160"/>
                  <a:gd name="T27" fmla="*/ 120 h 160"/>
                  <a:gd name="T28" fmla="*/ 58 w 160"/>
                  <a:gd name="T29" fmla="*/ 128 h 160"/>
                  <a:gd name="T30" fmla="*/ 54 w 160"/>
                  <a:gd name="T31" fmla="*/ 129 h 160"/>
                  <a:gd name="T32" fmla="*/ 55 w 160"/>
                  <a:gd name="T33" fmla="*/ 132 h 160"/>
                  <a:gd name="T34" fmla="*/ 48 w 160"/>
                  <a:gd name="T35" fmla="*/ 136 h 160"/>
                  <a:gd name="T36" fmla="*/ 46 w 160"/>
                  <a:gd name="T37" fmla="*/ 140 h 160"/>
                  <a:gd name="T38" fmla="*/ 46 w 160"/>
                  <a:gd name="T39" fmla="*/ 146 h 160"/>
                  <a:gd name="T40" fmla="*/ 40 w 160"/>
                  <a:gd name="T41" fmla="*/ 143 h 160"/>
                  <a:gd name="T42" fmla="*/ 29 w 160"/>
                  <a:gd name="T43" fmla="*/ 107 h 160"/>
                  <a:gd name="T44" fmla="*/ 31 w 160"/>
                  <a:gd name="T45" fmla="*/ 99 h 160"/>
                  <a:gd name="T46" fmla="*/ 29 w 160"/>
                  <a:gd name="T47" fmla="*/ 95 h 160"/>
                  <a:gd name="T48" fmla="*/ 28 w 160"/>
                  <a:gd name="T49" fmla="*/ 90 h 160"/>
                  <a:gd name="T50" fmla="*/ 5 w 160"/>
                  <a:gd name="T51" fmla="*/ 79 h 160"/>
                  <a:gd name="T52" fmla="*/ 12 w 160"/>
                  <a:gd name="T53" fmla="*/ 51 h 160"/>
                  <a:gd name="T54" fmla="*/ 7 w 160"/>
                  <a:gd name="T55" fmla="*/ 47 h 160"/>
                  <a:gd name="T56" fmla="*/ 0 w 160"/>
                  <a:gd name="T57" fmla="*/ 80 h 160"/>
                  <a:gd name="T58" fmla="*/ 80 w 160"/>
                  <a:gd name="T59" fmla="*/ 160 h 160"/>
                  <a:gd name="T60" fmla="*/ 160 w 160"/>
                  <a:gd name="T61" fmla="*/ 80 h 160"/>
                  <a:gd name="T62" fmla="*/ 80 w 160"/>
                  <a:gd name="T63" fmla="*/ 0 h 160"/>
                  <a:gd name="T64" fmla="*/ 154 w 160"/>
                  <a:gd name="T65" fmla="*/ 79 h 160"/>
                  <a:gd name="T66" fmla="*/ 144 w 160"/>
                  <a:gd name="T67" fmla="*/ 91 h 160"/>
                  <a:gd name="T68" fmla="*/ 139 w 160"/>
                  <a:gd name="T69" fmla="*/ 80 h 160"/>
                  <a:gd name="T70" fmla="*/ 125 w 160"/>
                  <a:gd name="T71" fmla="*/ 70 h 160"/>
                  <a:gd name="T72" fmla="*/ 132 w 160"/>
                  <a:gd name="T73" fmla="*/ 78 h 160"/>
                  <a:gd name="T74" fmla="*/ 120 w 160"/>
                  <a:gd name="T75" fmla="*/ 88 h 160"/>
                  <a:gd name="T76" fmla="*/ 126 w 160"/>
                  <a:gd name="T77" fmla="*/ 88 h 160"/>
                  <a:gd name="T78" fmla="*/ 111 w 160"/>
                  <a:gd name="T79" fmla="*/ 125 h 160"/>
                  <a:gd name="T80" fmla="*/ 97 w 160"/>
                  <a:gd name="T81" fmla="*/ 94 h 160"/>
                  <a:gd name="T82" fmla="*/ 80 w 160"/>
                  <a:gd name="T83" fmla="*/ 78 h 160"/>
                  <a:gd name="T84" fmla="*/ 100 w 160"/>
                  <a:gd name="T85" fmla="*/ 62 h 160"/>
                  <a:gd name="T86" fmla="*/ 117 w 160"/>
                  <a:gd name="T87" fmla="*/ 63 h 160"/>
                  <a:gd name="T88" fmla="*/ 108 w 160"/>
                  <a:gd name="T89" fmla="*/ 61 h 160"/>
                  <a:gd name="T90" fmla="*/ 102 w 160"/>
                  <a:gd name="T91" fmla="*/ 52 h 160"/>
                  <a:gd name="T92" fmla="*/ 103 w 160"/>
                  <a:gd name="T93" fmla="*/ 59 h 160"/>
                  <a:gd name="T94" fmla="*/ 86 w 160"/>
                  <a:gd name="T95" fmla="*/ 60 h 160"/>
                  <a:gd name="T96" fmla="*/ 90 w 160"/>
                  <a:gd name="T97" fmla="*/ 48 h 160"/>
                  <a:gd name="T98" fmla="*/ 102 w 160"/>
                  <a:gd name="T99" fmla="*/ 42 h 160"/>
                  <a:gd name="T100" fmla="*/ 111 w 160"/>
                  <a:gd name="T101" fmla="*/ 26 h 160"/>
                  <a:gd name="T102" fmla="*/ 102 w 160"/>
                  <a:gd name="T103" fmla="*/ 39 h 160"/>
                  <a:gd name="T104" fmla="*/ 98 w 160"/>
                  <a:gd name="T105" fmla="*/ 36 h 160"/>
                  <a:gd name="T106" fmla="*/ 122 w 160"/>
                  <a:gd name="T107" fmla="*/ 26 h 160"/>
                  <a:gd name="T108" fmla="*/ 125 w 160"/>
                  <a:gd name="T109" fmla="*/ 22 h 160"/>
                  <a:gd name="T110" fmla="*/ 126 w 160"/>
                  <a:gd name="T111" fmla="*/ 22 h 160"/>
                  <a:gd name="T112" fmla="*/ 155 w 160"/>
                  <a:gd name="T113" fmla="*/ 80 h 160"/>
                  <a:gd name="T114" fmla="*/ 155 w 160"/>
                  <a:gd name="T115" fmla="*/ 80 h 160"/>
                  <a:gd name="T116" fmla="*/ 154 w 160"/>
                  <a:gd name="T117" fmla="*/ 7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60">
                    <a:moveTo>
                      <a:pt x="10" y="77"/>
                    </a:moveTo>
                    <a:cubicBezTo>
                      <a:pt x="11" y="80"/>
                      <a:pt x="19" y="68"/>
                      <a:pt x="13" y="79"/>
                    </a:cubicBezTo>
                    <a:cubicBezTo>
                      <a:pt x="16" y="79"/>
                      <a:pt x="20" y="80"/>
                      <a:pt x="24" y="81"/>
                    </a:cubicBezTo>
                    <a:cubicBezTo>
                      <a:pt x="22" y="75"/>
                      <a:pt x="22" y="75"/>
                      <a:pt x="22" y="75"/>
                    </a:cubicBezTo>
                    <a:cubicBezTo>
                      <a:pt x="20" y="74"/>
                      <a:pt x="17" y="68"/>
                      <a:pt x="15" y="68"/>
                    </a:cubicBezTo>
                    <a:cubicBezTo>
                      <a:pt x="11" y="68"/>
                      <a:pt x="9" y="74"/>
                      <a:pt x="10" y="77"/>
                    </a:cubicBezTo>
                    <a:close/>
                    <a:moveTo>
                      <a:pt x="80" y="0"/>
                    </a:moveTo>
                    <a:cubicBezTo>
                      <a:pt x="79" y="0"/>
                      <a:pt x="78" y="0"/>
                      <a:pt x="77" y="0"/>
                    </a:cubicBezTo>
                    <a:cubicBezTo>
                      <a:pt x="80" y="5"/>
                      <a:pt x="81" y="12"/>
                      <a:pt x="81" y="18"/>
                    </a:cubicBezTo>
                    <a:cubicBezTo>
                      <a:pt x="81" y="32"/>
                      <a:pt x="74" y="45"/>
                      <a:pt x="63" y="53"/>
                    </a:cubicBezTo>
                    <a:cubicBezTo>
                      <a:pt x="49" y="93"/>
                      <a:pt x="49" y="93"/>
                      <a:pt x="49" y="93"/>
                    </a:cubicBezTo>
                    <a:cubicBezTo>
                      <a:pt x="52" y="94"/>
                      <a:pt x="55" y="96"/>
                      <a:pt x="58" y="96"/>
                    </a:cubicBezTo>
                    <a:cubicBezTo>
                      <a:pt x="58" y="103"/>
                      <a:pt x="70" y="99"/>
                      <a:pt x="73" y="103"/>
                    </a:cubicBezTo>
                    <a:cubicBezTo>
                      <a:pt x="70" y="109"/>
                      <a:pt x="71" y="117"/>
                      <a:pt x="62" y="120"/>
                    </a:cubicBezTo>
                    <a:cubicBezTo>
                      <a:pt x="62" y="123"/>
                      <a:pt x="60" y="125"/>
                      <a:pt x="58" y="128"/>
                    </a:cubicBezTo>
                    <a:cubicBezTo>
                      <a:pt x="57" y="129"/>
                      <a:pt x="55" y="129"/>
                      <a:pt x="54" y="129"/>
                    </a:cubicBezTo>
                    <a:cubicBezTo>
                      <a:pt x="54" y="131"/>
                      <a:pt x="55" y="131"/>
                      <a:pt x="55" y="132"/>
                    </a:cubicBezTo>
                    <a:cubicBezTo>
                      <a:pt x="52" y="133"/>
                      <a:pt x="49" y="134"/>
                      <a:pt x="48" y="136"/>
                    </a:cubicBezTo>
                    <a:cubicBezTo>
                      <a:pt x="49" y="137"/>
                      <a:pt x="47" y="139"/>
                      <a:pt x="46" y="140"/>
                    </a:cubicBezTo>
                    <a:cubicBezTo>
                      <a:pt x="47" y="142"/>
                      <a:pt x="46" y="144"/>
                      <a:pt x="46" y="146"/>
                    </a:cubicBezTo>
                    <a:cubicBezTo>
                      <a:pt x="44" y="145"/>
                      <a:pt x="42" y="144"/>
                      <a:pt x="40" y="143"/>
                    </a:cubicBezTo>
                    <a:cubicBezTo>
                      <a:pt x="39" y="130"/>
                      <a:pt x="44" y="114"/>
                      <a:pt x="29" y="107"/>
                    </a:cubicBezTo>
                    <a:cubicBezTo>
                      <a:pt x="30" y="104"/>
                      <a:pt x="30" y="101"/>
                      <a:pt x="31" y="99"/>
                    </a:cubicBezTo>
                    <a:cubicBezTo>
                      <a:pt x="30" y="98"/>
                      <a:pt x="30" y="97"/>
                      <a:pt x="29" y="95"/>
                    </a:cubicBezTo>
                    <a:cubicBezTo>
                      <a:pt x="28" y="90"/>
                      <a:pt x="28" y="90"/>
                      <a:pt x="28" y="90"/>
                    </a:cubicBezTo>
                    <a:cubicBezTo>
                      <a:pt x="21" y="88"/>
                      <a:pt x="11" y="83"/>
                      <a:pt x="5" y="79"/>
                    </a:cubicBezTo>
                    <a:cubicBezTo>
                      <a:pt x="6" y="69"/>
                      <a:pt x="8" y="59"/>
                      <a:pt x="12" y="51"/>
                    </a:cubicBezTo>
                    <a:cubicBezTo>
                      <a:pt x="10" y="49"/>
                      <a:pt x="9" y="48"/>
                      <a:pt x="7" y="47"/>
                    </a:cubicBezTo>
                    <a:cubicBezTo>
                      <a:pt x="2" y="57"/>
                      <a:pt x="0" y="68"/>
                      <a:pt x="0" y="80"/>
                    </a:cubicBezTo>
                    <a:cubicBezTo>
                      <a:pt x="0" y="124"/>
                      <a:pt x="36" y="160"/>
                      <a:pt x="80" y="160"/>
                    </a:cubicBezTo>
                    <a:cubicBezTo>
                      <a:pt x="124" y="160"/>
                      <a:pt x="160" y="124"/>
                      <a:pt x="160" y="80"/>
                    </a:cubicBezTo>
                    <a:cubicBezTo>
                      <a:pt x="160" y="36"/>
                      <a:pt x="124" y="0"/>
                      <a:pt x="80" y="0"/>
                    </a:cubicBezTo>
                    <a:close/>
                    <a:moveTo>
                      <a:pt x="154" y="79"/>
                    </a:moveTo>
                    <a:cubicBezTo>
                      <a:pt x="149" y="81"/>
                      <a:pt x="146" y="85"/>
                      <a:pt x="144" y="91"/>
                    </a:cubicBezTo>
                    <a:cubicBezTo>
                      <a:pt x="139" y="89"/>
                      <a:pt x="144" y="81"/>
                      <a:pt x="139" y="80"/>
                    </a:cubicBezTo>
                    <a:cubicBezTo>
                      <a:pt x="137" y="72"/>
                      <a:pt x="128" y="77"/>
                      <a:pt x="125" y="70"/>
                    </a:cubicBezTo>
                    <a:cubicBezTo>
                      <a:pt x="124" y="79"/>
                      <a:pt x="132" y="72"/>
                      <a:pt x="132" y="78"/>
                    </a:cubicBezTo>
                    <a:cubicBezTo>
                      <a:pt x="130" y="84"/>
                      <a:pt x="121" y="84"/>
                      <a:pt x="120" y="88"/>
                    </a:cubicBezTo>
                    <a:cubicBezTo>
                      <a:pt x="122" y="88"/>
                      <a:pt x="124" y="88"/>
                      <a:pt x="126" y="88"/>
                    </a:cubicBezTo>
                    <a:cubicBezTo>
                      <a:pt x="125" y="97"/>
                      <a:pt x="115" y="116"/>
                      <a:pt x="111" y="125"/>
                    </a:cubicBezTo>
                    <a:cubicBezTo>
                      <a:pt x="100" y="152"/>
                      <a:pt x="98" y="99"/>
                      <a:pt x="97" y="94"/>
                    </a:cubicBezTo>
                    <a:cubicBezTo>
                      <a:pt x="89" y="90"/>
                      <a:pt x="78" y="94"/>
                      <a:pt x="80" y="78"/>
                    </a:cubicBezTo>
                    <a:cubicBezTo>
                      <a:pt x="81" y="67"/>
                      <a:pt x="90" y="57"/>
                      <a:pt x="100" y="62"/>
                    </a:cubicBezTo>
                    <a:cubicBezTo>
                      <a:pt x="99" y="70"/>
                      <a:pt x="118" y="71"/>
                      <a:pt x="117" y="63"/>
                    </a:cubicBezTo>
                    <a:cubicBezTo>
                      <a:pt x="115" y="58"/>
                      <a:pt x="109" y="60"/>
                      <a:pt x="108" y="61"/>
                    </a:cubicBezTo>
                    <a:cubicBezTo>
                      <a:pt x="107" y="58"/>
                      <a:pt x="104" y="54"/>
                      <a:pt x="102" y="52"/>
                    </a:cubicBezTo>
                    <a:cubicBezTo>
                      <a:pt x="101" y="55"/>
                      <a:pt x="106" y="57"/>
                      <a:pt x="103" y="59"/>
                    </a:cubicBezTo>
                    <a:cubicBezTo>
                      <a:pt x="94" y="43"/>
                      <a:pt x="95" y="67"/>
                      <a:pt x="86" y="60"/>
                    </a:cubicBezTo>
                    <a:cubicBezTo>
                      <a:pt x="84" y="53"/>
                      <a:pt x="90" y="54"/>
                      <a:pt x="90" y="48"/>
                    </a:cubicBezTo>
                    <a:cubicBezTo>
                      <a:pt x="99" y="45"/>
                      <a:pt x="97" y="41"/>
                      <a:pt x="102" y="42"/>
                    </a:cubicBezTo>
                    <a:cubicBezTo>
                      <a:pt x="111" y="43"/>
                      <a:pt x="109" y="31"/>
                      <a:pt x="111" y="26"/>
                    </a:cubicBezTo>
                    <a:cubicBezTo>
                      <a:pt x="111" y="23"/>
                      <a:pt x="103" y="40"/>
                      <a:pt x="102" y="39"/>
                    </a:cubicBezTo>
                    <a:cubicBezTo>
                      <a:pt x="97" y="31"/>
                      <a:pt x="102" y="39"/>
                      <a:pt x="98" y="36"/>
                    </a:cubicBezTo>
                    <a:cubicBezTo>
                      <a:pt x="97" y="16"/>
                      <a:pt x="125" y="15"/>
                      <a:pt x="122" y="26"/>
                    </a:cubicBezTo>
                    <a:cubicBezTo>
                      <a:pt x="124" y="26"/>
                      <a:pt x="125" y="25"/>
                      <a:pt x="125" y="22"/>
                    </a:cubicBezTo>
                    <a:cubicBezTo>
                      <a:pt x="125" y="22"/>
                      <a:pt x="126" y="22"/>
                      <a:pt x="126" y="22"/>
                    </a:cubicBezTo>
                    <a:cubicBezTo>
                      <a:pt x="144" y="35"/>
                      <a:pt x="155" y="56"/>
                      <a:pt x="155" y="80"/>
                    </a:cubicBezTo>
                    <a:cubicBezTo>
                      <a:pt x="155" y="80"/>
                      <a:pt x="155" y="80"/>
                      <a:pt x="155" y="80"/>
                    </a:cubicBezTo>
                    <a:cubicBezTo>
                      <a:pt x="154" y="80"/>
                      <a:pt x="154" y="80"/>
                      <a:pt x="154"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cs typeface="+mn-ea"/>
                  <a:sym typeface="+mn-lt"/>
                </a:endParaRPr>
              </a:p>
            </p:txBody>
          </p:sp>
          <p:sp>
            <p:nvSpPr>
              <p:cNvPr id="73" name="图形"/>
              <p:cNvSpPr>
                <a:spLocks noEditPoints="1"/>
              </p:cNvSpPr>
              <p:nvPr/>
            </p:nvSpPr>
            <p:spPr bwMode="auto">
              <a:xfrm>
                <a:off x="14478" y="3304"/>
                <a:ext cx="291" cy="470"/>
              </a:xfrm>
              <a:custGeom>
                <a:avLst/>
                <a:gdLst>
                  <a:gd name="T0" fmla="*/ 36 w 72"/>
                  <a:gd name="T1" fmla="*/ 0 h 116"/>
                  <a:gd name="T2" fmla="*/ 0 w 72"/>
                  <a:gd name="T3" fmla="*/ 36 h 116"/>
                  <a:gd name="T4" fmla="*/ 17 w 72"/>
                  <a:gd name="T5" fmla="*/ 67 h 116"/>
                  <a:gd name="T6" fmla="*/ 32 w 72"/>
                  <a:gd name="T7" fmla="*/ 111 h 116"/>
                  <a:gd name="T8" fmla="*/ 39 w 72"/>
                  <a:gd name="T9" fmla="*/ 111 h 116"/>
                  <a:gd name="T10" fmla="*/ 54 w 72"/>
                  <a:gd name="T11" fmla="*/ 67 h 116"/>
                  <a:gd name="T12" fmla="*/ 72 w 72"/>
                  <a:gd name="T13" fmla="*/ 36 h 116"/>
                  <a:gd name="T14" fmla="*/ 36 w 72"/>
                  <a:gd name="T15" fmla="*/ 0 h 116"/>
                  <a:gd name="T16" fmla="*/ 35 w 72"/>
                  <a:gd name="T17" fmla="*/ 13 h 116"/>
                  <a:gd name="T18" fmla="*/ 42 w 72"/>
                  <a:gd name="T19" fmla="*/ 21 h 116"/>
                  <a:gd name="T20" fmla="*/ 39 w 72"/>
                  <a:gd name="T21" fmla="*/ 41 h 116"/>
                  <a:gd name="T22" fmla="*/ 35 w 72"/>
                  <a:gd name="T23" fmla="*/ 44 h 116"/>
                  <a:gd name="T24" fmla="*/ 31 w 72"/>
                  <a:gd name="T25" fmla="*/ 41 h 116"/>
                  <a:gd name="T26" fmla="*/ 28 w 72"/>
                  <a:gd name="T27" fmla="*/ 21 h 116"/>
                  <a:gd name="T28" fmla="*/ 35 w 72"/>
                  <a:gd name="T29" fmla="*/ 13 h 116"/>
                  <a:gd name="T30" fmla="*/ 35 w 72"/>
                  <a:gd name="T31" fmla="*/ 63 h 116"/>
                  <a:gd name="T32" fmla="*/ 28 w 72"/>
                  <a:gd name="T33" fmla="*/ 56 h 116"/>
                  <a:gd name="T34" fmla="*/ 35 w 72"/>
                  <a:gd name="T35" fmla="*/ 49 h 116"/>
                  <a:gd name="T36" fmla="*/ 43 w 72"/>
                  <a:gd name="T37" fmla="*/ 56 h 116"/>
                  <a:gd name="T38" fmla="*/ 35 w 72"/>
                  <a:gd name="T39" fmla="*/ 6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16">
                    <a:moveTo>
                      <a:pt x="36" y="0"/>
                    </a:moveTo>
                    <a:cubicBezTo>
                      <a:pt x="16" y="0"/>
                      <a:pt x="0" y="16"/>
                      <a:pt x="0" y="36"/>
                    </a:cubicBezTo>
                    <a:cubicBezTo>
                      <a:pt x="0" y="49"/>
                      <a:pt x="7" y="60"/>
                      <a:pt x="17" y="67"/>
                    </a:cubicBezTo>
                    <a:cubicBezTo>
                      <a:pt x="32" y="111"/>
                      <a:pt x="32" y="111"/>
                      <a:pt x="32" y="111"/>
                    </a:cubicBezTo>
                    <a:cubicBezTo>
                      <a:pt x="34" y="116"/>
                      <a:pt x="37" y="116"/>
                      <a:pt x="39" y="111"/>
                    </a:cubicBezTo>
                    <a:cubicBezTo>
                      <a:pt x="54" y="67"/>
                      <a:pt x="54" y="67"/>
                      <a:pt x="54" y="67"/>
                    </a:cubicBezTo>
                    <a:cubicBezTo>
                      <a:pt x="65" y="60"/>
                      <a:pt x="72" y="49"/>
                      <a:pt x="72" y="36"/>
                    </a:cubicBezTo>
                    <a:cubicBezTo>
                      <a:pt x="72" y="16"/>
                      <a:pt x="55" y="0"/>
                      <a:pt x="36" y="0"/>
                    </a:cubicBezTo>
                    <a:close/>
                    <a:moveTo>
                      <a:pt x="35" y="13"/>
                    </a:moveTo>
                    <a:cubicBezTo>
                      <a:pt x="40" y="13"/>
                      <a:pt x="42" y="16"/>
                      <a:pt x="42" y="21"/>
                    </a:cubicBezTo>
                    <a:cubicBezTo>
                      <a:pt x="42" y="25"/>
                      <a:pt x="41" y="33"/>
                      <a:pt x="39" y="41"/>
                    </a:cubicBezTo>
                    <a:cubicBezTo>
                      <a:pt x="39" y="43"/>
                      <a:pt x="38" y="44"/>
                      <a:pt x="35" y="44"/>
                    </a:cubicBezTo>
                    <a:cubicBezTo>
                      <a:pt x="32" y="44"/>
                      <a:pt x="31" y="43"/>
                      <a:pt x="31" y="41"/>
                    </a:cubicBezTo>
                    <a:cubicBezTo>
                      <a:pt x="29" y="33"/>
                      <a:pt x="28" y="25"/>
                      <a:pt x="28" y="21"/>
                    </a:cubicBezTo>
                    <a:cubicBezTo>
                      <a:pt x="28" y="16"/>
                      <a:pt x="30" y="13"/>
                      <a:pt x="35" y="13"/>
                    </a:cubicBezTo>
                    <a:close/>
                    <a:moveTo>
                      <a:pt x="35" y="63"/>
                    </a:moveTo>
                    <a:cubicBezTo>
                      <a:pt x="31" y="63"/>
                      <a:pt x="28" y="60"/>
                      <a:pt x="28" y="56"/>
                    </a:cubicBezTo>
                    <a:cubicBezTo>
                      <a:pt x="28" y="52"/>
                      <a:pt x="31" y="49"/>
                      <a:pt x="35" y="49"/>
                    </a:cubicBezTo>
                    <a:cubicBezTo>
                      <a:pt x="39" y="49"/>
                      <a:pt x="43" y="52"/>
                      <a:pt x="43" y="56"/>
                    </a:cubicBezTo>
                    <a:cubicBezTo>
                      <a:pt x="43" y="60"/>
                      <a:pt x="39" y="63"/>
                      <a:pt x="35"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cs typeface="+mn-ea"/>
                  <a:sym typeface="+mn-lt"/>
                </a:endParaRPr>
              </a:p>
            </p:txBody>
          </p:sp>
        </p:grpSp>
      </p:grpSp>
      <p:sp>
        <p:nvSpPr>
          <p:cNvPr id="2" name="文本框 1"/>
          <p:cNvSpPr txBox="1"/>
          <p:nvPr/>
        </p:nvSpPr>
        <p:spPr>
          <a:xfrm>
            <a:off x="3204839" y="628015"/>
            <a:ext cx="1551946" cy="400110"/>
          </a:xfrm>
          <a:prstGeom prst="rect">
            <a:avLst/>
          </a:prstGeom>
          <a:noFill/>
        </p:spPr>
        <p:txBody>
          <a:bodyPr wrap="square" rtlCol="0">
            <a:spAutoFit/>
          </a:bodyPr>
          <a:lstStyle/>
          <a:p>
            <a:r>
              <a:rPr lang="en-US" altLang="zh-CN" sz="1000" smtClean="0">
                <a:solidFill>
                  <a:srgbClr val="FCFCFF"/>
                </a:solidFill>
              </a:rPr>
              <a:t>https://www.PPT818.com/</a:t>
            </a:r>
            <a:endParaRPr lang="zh-CN" altLang="en-US" sz="1000" dirty="0">
              <a:solidFill>
                <a:srgbClr val="FCFCFF"/>
              </a:solidFill>
            </a:endParaRP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left)">
                                      <p:cBhvr>
                                        <p:cTn id="15" dur="500"/>
                                        <p:tgtEl>
                                          <p:spTgt spid="1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118" grpId="0"/>
      <p:bldP spid="1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586605" y="-1814195"/>
            <a:ext cx="18674080" cy="10379710"/>
            <a:chOff x="-7223" y="-2857"/>
            <a:chExt cx="29408" cy="16346"/>
          </a:xfrm>
        </p:grpSpPr>
        <p:sp>
          <p:nvSpPr>
            <p:cNvPr id="13"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 name="图片 16"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19" name="图形"/>
          <p:cNvSpPr txBox="1"/>
          <p:nvPr/>
        </p:nvSpPr>
        <p:spPr>
          <a:xfrm>
            <a:off x="5859145" y="2865120"/>
            <a:ext cx="5389880" cy="1014730"/>
          </a:xfrm>
          <a:prstGeom prst="rect">
            <a:avLst/>
          </a:prstGeom>
          <a:noFill/>
        </p:spPr>
        <p:txBody>
          <a:bodyPr wrap="square" rtlCol="0">
            <a:spAutoFit/>
          </a:bodyPr>
          <a:lstStyle/>
          <a:p>
            <a:pPr algn="l">
              <a:spcBef>
                <a:spcPct val="50000"/>
              </a:spcBef>
              <a:buClrTx/>
              <a:buSzTx/>
              <a:buFontTx/>
            </a:pPr>
            <a:r>
              <a:rPr lang="zh-CN" altLang="en-US" sz="6000" spc="-300" dirty="0">
                <a:solidFill>
                  <a:schemeClr val="tx1">
                    <a:lumMod val="85000"/>
                    <a:lumOff val="15000"/>
                  </a:schemeClr>
                </a:solidFill>
                <a:uFillTx/>
                <a:cs typeface="+mn-ea"/>
                <a:sym typeface="+mn-lt"/>
              </a:rPr>
              <a:t>高效工作的方法</a:t>
            </a:r>
          </a:p>
        </p:txBody>
      </p:sp>
      <p:sp>
        <p:nvSpPr>
          <p:cNvPr id="20"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p:cNvGrpSpPr/>
          <p:nvPr/>
        </p:nvGrpSpPr>
        <p:grpSpPr>
          <a:xfrm>
            <a:off x="5915025" y="1852295"/>
            <a:ext cx="4685665" cy="1001395"/>
            <a:chOff x="9315" y="2917"/>
            <a:chExt cx="7379" cy="1577"/>
          </a:xfrm>
        </p:grpSpPr>
        <p:sp>
          <p:nvSpPr>
            <p:cNvPr id="23"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26"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txBox="1"/>
            <p:nvPr/>
          </p:nvSpPr>
          <p:spPr>
            <a:xfrm>
              <a:off x="9315" y="3062"/>
              <a:ext cx="1493" cy="1210"/>
            </a:xfrm>
            <a:prstGeom prst="rect">
              <a:avLst/>
            </a:prstGeom>
            <a:noFill/>
          </p:spPr>
          <p:txBody>
            <a:bodyPr wrap="square" rtlCol="0">
              <a:spAutoFit/>
            </a:bodyPr>
            <a:lstStyle/>
            <a:p>
              <a:pPr algn="ctr"/>
              <a:r>
                <a:rPr lang="en-US" altLang="zh-CN" sz="4400">
                  <a:solidFill>
                    <a:schemeClr val="bg1"/>
                  </a:solidFill>
                  <a:cs typeface="+mn-ea"/>
                  <a:sym typeface="+mn-lt"/>
                </a:rPr>
                <a:t>04</a:t>
              </a:r>
            </a:p>
          </p:txBody>
        </p:sp>
        <p:sp>
          <p:nvSpPr>
            <p:cNvPr id="29" name="图形"/>
            <p:cNvSpPr txBox="1"/>
            <p:nvPr/>
          </p:nvSpPr>
          <p:spPr>
            <a:xfrm>
              <a:off x="10964" y="3065"/>
              <a:ext cx="3955" cy="1115"/>
            </a:xfrm>
            <a:prstGeom prst="rect">
              <a:avLst/>
            </a:prstGeom>
            <a:noFill/>
          </p:spPr>
          <p:txBody>
            <a:bodyPr wrap="none" rtlCol="0">
              <a:spAutoFit/>
            </a:bodyPr>
            <a:lstStyle/>
            <a:p>
              <a:r>
                <a:rPr lang="en-US" altLang="zh-CN" sz="4000" spc="-500">
                  <a:solidFill>
                    <a:srgbClr val="6C61F9"/>
                  </a:solidFill>
                  <a:cs typeface="+mn-ea"/>
                  <a:sym typeface="+mn-lt"/>
                </a:rPr>
                <a:t>PART FOUR</a:t>
              </a:r>
            </a:p>
          </p:txBody>
        </p:sp>
        <p:sp>
          <p:nvSpPr>
            <p:cNvPr id="30"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bldLvl="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006包图网\素材\014矢量插画\矢量智能gg对象.png矢量智能gg对象"/>
          <p:cNvPicPr>
            <a:picLocks noChangeAspect="1"/>
          </p:cNvPicPr>
          <p:nvPr/>
        </p:nvPicPr>
        <p:blipFill>
          <a:blip r:embed="rId3"/>
          <a:srcRect/>
          <a:stretch>
            <a:fillRect/>
          </a:stretch>
        </p:blipFill>
        <p:spPr>
          <a:xfrm>
            <a:off x="803910" y="1583690"/>
            <a:ext cx="4835525" cy="4058285"/>
          </a:xfrm>
          <a:prstGeom prst="rect">
            <a:avLst/>
          </a:prstGeom>
        </p:spPr>
      </p:pic>
      <p:grpSp>
        <p:nvGrpSpPr>
          <p:cNvPr id="50" name="组合 49"/>
          <p:cNvGrpSpPr/>
          <p:nvPr/>
        </p:nvGrpSpPr>
        <p:grpSpPr>
          <a:xfrm>
            <a:off x="6074410" y="1847215"/>
            <a:ext cx="4964430" cy="3794125"/>
            <a:chOff x="9566" y="2909"/>
            <a:chExt cx="6539" cy="4997"/>
          </a:xfrm>
        </p:grpSpPr>
        <p:grpSp>
          <p:nvGrpSpPr>
            <p:cNvPr id="19" name="组合 18"/>
            <p:cNvGrpSpPr/>
            <p:nvPr/>
          </p:nvGrpSpPr>
          <p:grpSpPr>
            <a:xfrm>
              <a:off x="9566" y="3006"/>
              <a:ext cx="603" cy="607"/>
              <a:chOff x="2321" y="3855"/>
              <a:chExt cx="954" cy="960"/>
            </a:xfrm>
          </p:grpSpPr>
          <p:sp>
            <p:nvSpPr>
              <p:cNvPr id="20" name="图形"/>
              <p:cNvSpPr>
                <a:spLocks noChangeArrowheads="1"/>
              </p:cNvSpPr>
              <p:nvPr/>
            </p:nvSpPr>
            <p:spPr bwMode="auto">
              <a:xfrm>
                <a:off x="2321" y="3855"/>
                <a:ext cx="954" cy="96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nvGrpSpPr>
              <p:cNvPr id="21" name="Group 12"/>
              <p:cNvGrpSpPr/>
              <p:nvPr/>
            </p:nvGrpSpPr>
            <p:grpSpPr bwMode="auto">
              <a:xfrm>
                <a:off x="2611" y="4085"/>
                <a:ext cx="390" cy="497"/>
                <a:chOff x="0" y="0"/>
                <a:chExt cx="120" cy="153"/>
              </a:xfrm>
            </p:grpSpPr>
            <p:sp>
              <p:nvSpPr>
                <p:cNvPr id="22" name="图形"/>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3" name="图形"/>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grpSp>
          <p:nvGrpSpPr>
            <p:cNvPr id="24" name="组合 23"/>
            <p:cNvGrpSpPr/>
            <p:nvPr/>
          </p:nvGrpSpPr>
          <p:grpSpPr>
            <a:xfrm>
              <a:off x="9566" y="6444"/>
              <a:ext cx="603" cy="604"/>
              <a:chOff x="10274" y="5583"/>
              <a:chExt cx="954" cy="956"/>
            </a:xfrm>
          </p:grpSpPr>
          <p:sp>
            <p:nvSpPr>
              <p:cNvPr id="25" name="图形"/>
              <p:cNvSpPr>
                <a:spLocks noChangeArrowheads="1"/>
              </p:cNvSpPr>
              <p:nvPr/>
            </p:nvSpPr>
            <p:spPr bwMode="auto">
              <a:xfrm>
                <a:off x="10274" y="5583"/>
                <a:ext cx="954" cy="9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nvGrpSpPr>
              <p:cNvPr id="26" name="Group 15"/>
              <p:cNvGrpSpPr/>
              <p:nvPr/>
            </p:nvGrpSpPr>
            <p:grpSpPr bwMode="auto">
              <a:xfrm>
                <a:off x="10505" y="5836"/>
                <a:ext cx="487" cy="474"/>
                <a:chOff x="0" y="0"/>
                <a:chExt cx="150" cy="146"/>
              </a:xfrm>
            </p:grpSpPr>
            <p:sp>
              <p:nvSpPr>
                <p:cNvPr id="27" name="图形"/>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8" name="图形"/>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grpSp>
          <p:nvGrpSpPr>
            <p:cNvPr id="29" name="组合 28"/>
            <p:cNvGrpSpPr/>
            <p:nvPr/>
          </p:nvGrpSpPr>
          <p:grpSpPr>
            <a:xfrm>
              <a:off x="9566" y="5583"/>
              <a:ext cx="603" cy="607"/>
              <a:chOff x="10274" y="3855"/>
              <a:chExt cx="954" cy="960"/>
            </a:xfrm>
          </p:grpSpPr>
          <p:sp>
            <p:nvSpPr>
              <p:cNvPr id="30" name="图形"/>
              <p:cNvSpPr>
                <a:spLocks noChangeArrowheads="1"/>
              </p:cNvSpPr>
              <p:nvPr/>
            </p:nvSpPr>
            <p:spPr bwMode="auto">
              <a:xfrm>
                <a:off x="10274" y="3855"/>
                <a:ext cx="954" cy="96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1" name="图形"/>
              <p:cNvSpPr/>
              <p:nvPr/>
            </p:nvSpPr>
            <p:spPr bwMode="auto">
              <a:xfrm>
                <a:off x="10592" y="4141"/>
                <a:ext cx="318" cy="386"/>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32" name="组合 31"/>
            <p:cNvGrpSpPr/>
            <p:nvPr/>
          </p:nvGrpSpPr>
          <p:grpSpPr>
            <a:xfrm>
              <a:off x="9566" y="3867"/>
              <a:ext cx="603" cy="604"/>
              <a:chOff x="2321" y="5583"/>
              <a:chExt cx="954" cy="956"/>
            </a:xfrm>
          </p:grpSpPr>
          <p:sp>
            <p:nvSpPr>
              <p:cNvPr id="33" name="图形"/>
              <p:cNvSpPr>
                <a:spLocks noChangeArrowheads="1"/>
              </p:cNvSpPr>
              <p:nvPr/>
            </p:nvSpPr>
            <p:spPr bwMode="auto">
              <a:xfrm>
                <a:off x="2321" y="5583"/>
                <a:ext cx="954"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7" name="图形"/>
              <p:cNvSpPr>
                <a:spLocks noEditPoints="1"/>
              </p:cNvSpPr>
              <p:nvPr/>
            </p:nvSpPr>
            <p:spPr bwMode="auto">
              <a:xfrm>
                <a:off x="2565" y="5816"/>
                <a:ext cx="409" cy="481"/>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38" name="组合 37"/>
            <p:cNvGrpSpPr/>
            <p:nvPr/>
          </p:nvGrpSpPr>
          <p:grpSpPr>
            <a:xfrm>
              <a:off x="9566" y="4725"/>
              <a:ext cx="603" cy="604"/>
              <a:chOff x="2321" y="7303"/>
              <a:chExt cx="954" cy="956"/>
            </a:xfrm>
          </p:grpSpPr>
          <p:sp>
            <p:nvSpPr>
              <p:cNvPr id="39" name="图形"/>
              <p:cNvSpPr>
                <a:spLocks noChangeArrowheads="1"/>
              </p:cNvSpPr>
              <p:nvPr/>
            </p:nvSpPr>
            <p:spPr bwMode="auto">
              <a:xfrm>
                <a:off x="2321" y="7303"/>
                <a:ext cx="954" cy="9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40" name="图形"/>
              <p:cNvSpPr>
                <a:spLocks noEditPoints="1"/>
              </p:cNvSpPr>
              <p:nvPr/>
            </p:nvSpPr>
            <p:spPr bwMode="auto">
              <a:xfrm>
                <a:off x="2656" y="7622"/>
                <a:ext cx="344" cy="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41" name="组合 40"/>
            <p:cNvGrpSpPr/>
            <p:nvPr/>
          </p:nvGrpSpPr>
          <p:grpSpPr>
            <a:xfrm>
              <a:off x="9566" y="7302"/>
              <a:ext cx="603" cy="604"/>
              <a:chOff x="10274" y="7303"/>
              <a:chExt cx="954" cy="956"/>
            </a:xfrm>
          </p:grpSpPr>
          <p:sp>
            <p:nvSpPr>
              <p:cNvPr id="42" name="图形"/>
              <p:cNvSpPr>
                <a:spLocks noChangeArrowheads="1"/>
              </p:cNvSpPr>
              <p:nvPr/>
            </p:nvSpPr>
            <p:spPr bwMode="auto">
              <a:xfrm>
                <a:off x="10274" y="7303"/>
                <a:ext cx="954"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43" name="图形"/>
              <p:cNvSpPr>
                <a:spLocks noEditPoints="1"/>
              </p:cNvSpPr>
              <p:nvPr/>
            </p:nvSpPr>
            <p:spPr bwMode="auto">
              <a:xfrm>
                <a:off x="10514" y="7576"/>
                <a:ext cx="471" cy="483"/>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44" name="图形"/>
            <p:cNvSpPr>
              <a:spLocks noChangeArrowheads="1"/>
            </p:cNvSpPr>
            <p:nvPr/>
          </p:nvSpPr>
          <p:spPr bwMode="auto">
            <a:xfrm>
              <a:off x="10362" y="2909"/>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当面临工作低峰期我们做什么？</a:t>
              </a:r>
            </a:p>
          </p:txBody>
        </p:sp>
        <p:sp>
          <p:nvSpPr>
            <p:cNvPr id="45" name="图形"/>
            <p:cNvSpPr>
              <a:spLocks noChangeArrowheads="1"/>
            </p:cNvSpPr>
            <p:nvPr/>
          </p:nvSpPr>
          <p:spPr bwMode="auto">
            <a:xfrm>
              <a:off x="10362" y="3774"/>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业务熟练了＝可利用的时间更多了</a:t>
              </a:r>
            </a:p>
          </p:txBody>
        </p:sp>
        <p:sp>
          <p:nvSpPr>
            <p:cNvPr id="46" name="图形"/>
            <p:cNvSpPr>
              <a:spLocks noChangeArrowheads="1"/>
            </p:cNvSpPr>
            <p:nvPr/>
          </p:nvSpPr>
          <p:spPr bwMode="auto">
            <a:xfrm>
              <a:off x="10362" y="4624"/>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在预备休假时，怎样更好地休假？</a:t>
              </a:r>
            </a:p>
          </p:txBody>
        </p:sp>
        <p:sp>
          <p:nvSpPr>
            <p:cNvPr id="47" name="图形"/>
            <p:cNvSpPr>
              <a:spLocks noChangeArrowheads="1"/>
            </p:cNvSpPr>
            <p:nvPr/>
          </p:nvSpPr>
          <p:spPr bwMode="auto">
            <a:xfrm>
              <a:off x="10362" y="5474"/>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日常空出的零散时间我们做什么？</a:t>
              </a:r>
            </a:p>
          </p:txBody>
        </p:sp>
        <p:sp>
          <p:nvSpPr>
            <p:cNvPr id="48" name="图形"/>
            <p:cNvSpPr>
              <a:spLocks noChangeArrowheads="1"/>
            </p:cNvSpPr>
            <p:nvPr/>
          </p:nvSpPr>
          <p:spPr bwMode="auto">
            <a:xfrm>
              <a:off x="10362" y="6352"/>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想一想，我们学习的时间哪里来？</a:t>
              </a:r>
            </a:p>
          </p:txBody>
        </p:sp>
        <p:sp>
          <p:nvSpPr>
            <p:cNvPr id="49" name="图形"/>
            <p:cNvSpPr>
              <a:spLocks noChangeArrowheads="1"/>
            </p:cNvSpPr>
            <p:nvPr/>
          </p:nvSpPr>
          <p:spPr bwMode="auto">
            <a:xfrm>
              <a:off x="10362" y="7196"/>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是否预判了怎样减少突发事件？</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图形"/>
          <p:cNvGrpSpPr/>
          <p:nvPr/>
        </p:nvGrpSpPr>
        <p:grpSpPr>
          <a:xfrm>
            <a:off x="1181100" y="2079625"/>
            <a:ext cx="9663430" cy="3429000"/>
            <a:chOff x="1860" y="3275"/>
            <a:chExt cx="15218" cy="5400"/>
          </a:xfrm>
        </p:grpSpPr>
        <p:grpSp>
          <p:nvGrpSpPr>
            <p:cNvPr id="6" name="组合 5"/>
            <p:cNvGrpSpPr/>
            <p:nvPr/>
          </p:nvGrpSpPr>
          <p:grpSpPr>
            <a:xfrm>
              <a:off x="6982" y="3275"/>
              <a:ext cx="5400" cy="5400"/>
              <a:chOff x="6520" y="3275"/>
              <a:chExt cx="5400" cy="5400"/>
            </a:xfrm>
          </p:grpSpPr>
          <p:grpSp>
            <p:nvGrpSpPr>
              <p:cNvPr id="2" name="组合 1"/>
              <p:cNvGrpSpPr/>
              <p:nvPr/>
            </p:nvGrpSpPr>
            <p:grpSpPr>
              <a:xfrm>
                <a:off x="6520" y="4854"/>
                <a:ext cx="2012" cy="2254"/>
                <a:chOff x="4381501" y="3222147"/>
                <a:chExt cx="1277787" cy="1431447"/>
              </a:xfrm>
            </p:grpSpPr>
            <p:sp>
              <p:nvSpPr>
                <p:cNvPr id="3" name="图形"/>
                <p:cNvSpPr/>
                <p:nvPr/>
              </p:nvSpPr>
              <p:spPr bwMode="auto">
                <a:xfrm>
                  <a:off x="4381501" y="3222147"/>
                  <a:ext cx="1277787" cy="1431447"/>
                </a:xfrm>
                <a:custGeom>
                  <a:avLst/>
                  <a:gdLst>
                    <a:gd name="T0" fmla="*/ 83 w 83"/>
                    <a:gd name="T1" fmla="*/ 32 h 93"/>
                    <a:gd name="T2" fmla="*/ 35 w 83"/>
                    <a:gd name="T3" fmla="*/ 0 h 93"/>
                    <a:gd name="T4" fmla="*/ 35 w 83"/>
                    <a:gd name="T5" fmla="*/ 93 h 93"/>
                    <a:gd name="T6" fmla="*/ 83 w 83"/>
                    <a:gd name="T7" fmla="*/ 62 h 93"/>
                    <a:gd name="T8" fmla="*/ 80 w 83"/>
                    <a:gd name="T9" fmla="*/ 47 h 93"/>
                    <a:gd name="T10" fmla="*/ 83 w 83"/>
                    <a:gd name="T11" fmla="*/ 32 h 93"/>
                  </a:gdLst>
                  <a:ahLst/>
                  <a:cxnLst>
                    <a:cxn ang="0">
                      <a:pos x="T0" y="T1"/>
                    </a:cxn>
                    <a:cxn ang="0">
                      <a:pos x="T2" y="T3"/>
                    </a:cxn>
                    <a:cxn ang="0">
                      <a:pos x="T4" y="T5"/>
                    </a:cxn>
                    <a:cxn ang="0">
                      <a:pos x="T6" y="T7"/>
                    </a:cxn>
                    <a:cxn ang="0">
                      <a:pos x="T8" y="T9"/>
                    </a:cxn>
                    <a:cxn ang="0">
                      <a:pos x="T10" y="T11"/>
                    </a:cxn>
                  </a:cxnLst>
                  <a:rect l="0" t="0" r="r" b="b"/>
                  <a:pathLst>
                    <a:path w="83" h="93">
                      <a:moveTo>
                        <a:pt x="83" y="32"/>
                      </a:moveTo>
                      <a:cubicBezTo>
                        <a:pt x="65" y="25"/>
                        <a:pt x="43" y="23"/>
                        <a:pt x="35" y="0"/>
                      </a:cubicBezTo>
                      <a:cubicBezTo>
                        <a:pt x="0" y="42"/>
                        <a:pt x="0" y="59"/>
                        <a:pt x="35" y="93"/>
                      </a:cubicBezTo>
                      <a:cubicBezTo>
                        <a:pt x="44" y="70"/>
                        <a:pt x="65" y="69"/>
                        <a:pt x="83" y="62"/>
                      </a:cubicBezTo>
                      <a:cubicBezTo>
                        <a:pt x="81" y="58"/>
                        <a:pt x="80" y="52"/>
                        <a:pt x="80" y="47"/>
                      </a:cubicBezTo>
                      <a:cubicBezTo>
                        <a:pt x="80" y="41"/>
                        <a:pt x="81" y="36"/>
                        <a:pt x="83" y="32"/>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图形"/>
                <p:cNvSpPr>
                  <a:spLocks noChangeAspect="1" noEditPoints="1"/>
                </p:cNvSpPr>
                <p:nvPr/>
              </p:nvSpPr>
              <p:spPr bwMode="auto">
                <a:xfrm>
                  <a:off x="4885015" y="3781094"/>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 name="组合 4"/>
              <p:cNvGrpSpPr/>
              <p:nvPr/>
            </p:nvGrpSpPr>
            <p:grpSpPr>
              <a:xfrm>
                <a:off x="8137" y="6663"/>
                <a:ext cx="2140" cy="2012"/>
                <a:chOff x="5408580" y="4370538"/>
                <a:chExt cx="1358660" cy="1277787"/>
              </a:xfrm>
            </p:grpSpPr>
            <p:sp>
              <p:nvSpPr>
                <p:cNvPr id="7" name="图形"/>
                <p:cNvSpPr/>
                <p:nvPr/>
              </p:nvSpPr>
              <p:spPr bwMode="auto">
                <a:xfrm>
                  <a:off x="5408580" y="4370538"/>
                  <a:ext cx="1358660" cy="1277787"/>
                </a:xfrm>
                <a:custGeom>
                  <a:avLst/>
                  <a:gdLst>
                    <a:gd name="T0" fmla="*/ 31 w 88"/>
                    <a:gd name="T1" fmla="*/ 1 h 83"/>
                    <a:gd name="T2" fmla="*/ 0 w 88"/>
                    <a:gd name="T3" fmla="*/ 50 h 83"/>
                    <a:gd name="T4" fmla="*/ 88 w 88"/>
                    <a:gd name="T5" fmla="*/ 51 h 83"/>
                    <a:gd name="T6" fmla="*/ 59 w 88"/>
                    <a:gd name="T7" fmla="*/ 0 h 83"/>
                    <a:gd name="T8" fmla="*/ 45 w 88"/>
                    <a:gd name="T9" fmla="*/ 4 h 83"/>
                    <a:gd name="T10" fmla="*/ 31 w 88"/>
                    <a:gd name="T11" fmla="*/ 1 h 83"/>
                  </a:gdLst>
                  <a:ahLst/>
                  <a:cxnLst>
                    <a:cxn ang="0">
                      <a:pos x="T0" y="T1"/>
                    </a:cxn>
                    <a:cxn ang="0">
                      <a:pos x="T2" y="T3"/>
                    </a:cxn>
                    <a:cxn ang="0">
                      <a:pos x="T4" y="T5"/>
                    </a:cxn>
                    <a:cxn ang="0">
                      <a:pos x="T6" y="T7"/>
                    </a:cxn>
                    <a:cxn ang="0">
                      <a:pos x="T8" y="T9"/>
                    </a:cxn>
                    <a:cxn ang="0">
                      <a:pos x="T10" y="T11"/>
                    </a:cxn>
                  </a:cxnLst>
                  <a:rect l="0" t="0" r="r" b="b"/>
                  <a:pathLst>
                    <a:path w="88" h="83">
                      <a:moveTo>
                        <a:pt x="31" y="1"/>
                      </a:moveTo>
                      <a:cubicBezTo>
                        <a:pt x="24" y="19"/>
                        <a:pt x="22" y="40"/>
                        <a:pt x="0" y="50"/>
                      </a:cubicBezTo>
                      <a:cubicBezTo>
                        <a:pt x="42" y="83"/>
                        <a:pt x="51" y="83"/>
                        <a:pt x="88" y="51"/>
                      </a:cubicBezTo>
                      <a:cubicBezTo>
                        <a:pt x="69" y="40"/>
                        <a:pt x="66" y="19"/>
                        <a:pt x="59" y="0"/>
                      </a:cubicBezTo>
                      <a:cubicBezTo>
                        <a:pt x="55" y="3"/>
                        <a:pt x="50" y="4"/>
                        <a:pt x="45" y="4"/>
                      </a:cubicBezTo>
                      <a:cubicBezTo>
                        <a:pt x="40" y="4"/>
                        <a:pt x="35" y="3"/>
                        <a:pt x="31" y="1"/>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11" name="组合 10"/>
                <p:cNvGrpSpPr>
                  <a:grpSpLocks noChangeAspect="1"/>
                </p:cNvGrpSpPr>
                <p:nvPr/>
              </p:nvGrpSpPr>
              <p:grpSpPr>
                <a:xfrm>
                  <a:off x="5980391" y="4847292"/>
                  <a:ext cx="240570" cy="324277"/>
                  <a:chOff x="3722033" y="3714538"/>
                  <a:chExt cx="500321" cy="674410"/>
                </a:xfrm>
                <a:solidFill>
                  <a:schemeClr val="bg1"/>
                </a:solidFill>
              </p:grpSpPr>
              <p:sp>
                <p:nvSpPr>
                  <p:cNvPr id="13" name="图形"/>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图形"/>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图形"/>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7" name="组合 16"/>
              <p:cNvGrpSpPr/>
              <p:nvPr/>
            </p:nvGrpSpPr>
            <p:grpSpPr>
              <a:xfrm>
                <a:off x="9908" y="4892"/>
                <a:ext cx="2012" cy="2191"/>
                <a:chOff x="6532712" y="3246406"/>
                <a:chExt cx="1277787" cy="1391009"/>
              </a:xfrm>
            </p:grpSpPr>
            <p:sp>
              <p:nvSpPr>
                <p:cNvPr id="18" name="图形"/>
                <p:cNvSpPr/>
                <p:nvPr/>
              </p:nvSpPr>
              <p:spPr bwMode="auto">
                <a:xfrm>
                  <a:off x="6532712" y="3246406"/>
                  <a:ext cx="1277787" cy="1391009"/>
                </a:xfrm>
                <a:custGeom>
                  <a:avLst/>
                  <a:gdLst>
                    <a:gd name="T0" fmla="*/ 49 w 83"/>
                    <a:gd name="T1" fmla="*/ 0 h 90"/>
                    <a:gd name="T2" fmla="*/ 1 w 83"/>
                    <a:gd name="T3" fmla="*/ 31 h 90"/>
                    <a:gd name="T4" fmla="*/ 4 w 83"/>
                    <a:gd name="T5" fmla="*/ 45 h 90"/>
                    <a:gd name="T6" fmla="*/ 0 w 83"/>
                    <a:gd name="T7" fmla="*/ 60 h 90"/>
                    <a:gd name="T8" fmla="*/ 50 w 83"/>
                    <a:gd name="T9" fmla="*/ 90 h 90"/>
                    <a:gd name="T10" fmla="*/ 49 w 83"/>
                    <a:gd name="T11" fmla="*/ 0 h 90"/>
                  </a:gdLst>
                  <a:ahLst/>
                  <a:cxnLst>
                    <a:cxn ang="0">
                      <a:pos x="T0" y="T1"/>
                    </a:cxn>
                    <a:cxn ang="0">
                      <a:pos x="T2" y="T3"/>
                    </a:cxn>
                    <a:cxn ang="0">
                      <a:pos x="T4" y="T5"/>
                    </a:cxn>
                    <a:cxn ang="0">
                      <a:pos x="T6" y="T7"/>
                    </a:cxn>
                    <a:cxn ang="0">
                      <a:pos x="T8" y="T9"/>
                    </a:cxn>
                    <a:cxn ang="0">
                      <a:pos x="T10" y="T11"/>
                    </a:cxn>
                  </a:cxnLst>
                  <a:rect l="0" t="0" r="r" b="b"/>
                  <a:pathLst>
                    <a:path w="83" h="90">
                      <a:moveTo>
                        <a:pt x="49" y="0"/>
                      </a:moveTo>
                      <a:cubicBezTo>
                        <a:pt x="44" y="9"/>
                        <a:pt x="17" y="27"/>
                        <a:pt x="1" y="31"/>
                      </a:cubicBezTo>
                      <a:cubicBezTo>
                        <a:pt x="3" y="36"/>
                        <a:pt x="4" y="40"/>
                        <a:pt x="4" y="45"/>
                      </a:cubicBezTo>
                      <a:cubicBezTo>
                        <a:pt x="4" y="50"/>
                        <a:pt x="3" y="56"/>
                        <a:pt x="0" y="60"/>
                      </a:cubicBezTo>
                      <a:cubicBezTo>
                        <a:pt x="19" y="66"/>
                        <a:pt x="40" y="68"/>
                        <a:pt x="50" y="90"/>
                      </a:cubicBezTo>
                      <a:cubicBezTo>
                        <a:pt x="83" y="55"/>
                        <a:pt x="83" y="29"/>
                        <a:pt x="49" y="0"/>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5" name="组合 34"/>
                <p:cNvGrpSpPr>
                  <a:grpSpLocks noChangeAspect="1"/>
                </p:cNvGrpSpPr>
                <p:nvPr/>
              </p:nvGrpSpPr>
              <p:grpSpPr>
                <a:xfrm>
                  <a:off x="7015162" y="3804756"/>
                  <a:ext cx="312886" cy="266228"/>
                  <a:chOff x="7909299" y="3772690"/>
                  <a:chExt cx="667095" cy="567616"/>
                </a:xfrm>
                <a:solidFill>
                  <a:schemeClr val="bg1"/>
                </a:solidFill>
              </p:grpSpPr>
              <p:sp>
                <p:nvSpPr>
                  <p:cNvPr id="36" name="图形"/>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图形"/>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8" name="组合 37"/>
              <p:cNvGrpSpPr/>
              <p:nvPr/>
            </p:nvGrpSpPr>
            <p:grpSpPr>
              <a:xfrm>
                <a:off x="8074" y="3275"/>
                <a:ext cx="2292" cy="2038"/>
                <a:chOff x="5368147" y="2219327"/>
                <a:chExt cx="1455707" cy="1293962"/>
              </a:xfrm>
            </p:grpSpPr>
            <p:sp>
              <p:nvSpPr>
                <p:cNvPr id="39" name="图形"/>
                <p:cNvSpPr/>
                <p:nvPr/>
              </p:nvSpPr>
              <p:spPr bwMode="auto">
                <a:xfrm>
                  <a:off x="5368147" y="2219327"/>
                  <a:ext cx="1455707" cy="1293962"/>
                </a:xfrm>
                <a:custGeom>
                  <a:avLst/>
                  <a:gdLst>
                    <a:gd name="T0" fmla="*/ 62 w 95"/>
                    <a:gd name="T1" fmla="*/ 83 h 84"/>
                    <a:gd name="T2" fmla="*/ 95 w 95"/>
                    <a:gd name="T3" fmla="*/ 35 h 84"/>
                    <a:gd name="T4" fmla="*/ 0 w 95"/>
                    <a:gd name="T5" fmla="*/ 35 h 84"/>
                    <a:gd name="T6" fmla="*/ 32 w 95"/>
                    <a:gd name="T7" fmla="*/ 84 h 84"/>
                    <a:gd name="T8" fmla="*/ 48 w 95"/>
                    <a:gd name="T9" fmla="*/ 80 h 84"/>
                    <a:gd name="T10" fmla="*/ 62 w 95"/>
                    <a:gd name="T11" fmla="*/ 83 h 84"/>
                  </a:gdLst>
                  <a:ahLst/>
                  <a:cxnLst>
                    <a:cxn ang="0">
                      <a:pos x="T0" y="T1"/>
                    </a:cxn>
                    <a:cxn ang="0">
                      <a:pos x="T2" y="T3"/>
                    </a:cxn>
                    <a:cxn ang="0">
                      <a:pos x="T4" y="T5"/>
                    </a:cxn>
                    <a:cxn ang="0">
                      <a:pos x="T6" y="T7"/>
                    </a:cxn>
                    <a:cxn ang="0">
                      <a:pos x="T8" y="T9"/>
                    </a:cxn>
                    <a:cxn ang="0">
                      <a:pos x="T10" y="T11"/>
                    </a:cxn>
                  </a:cxnLst>
                  <a:rect l="0" t="0" r="r" b="b"/>
                  <a:pathLst>
                    <a:path w="95" h="84">
                      <a:moveTo>
                        <a:pt x="62" y="83"/>
                      </a:moveTo>
                      <a:cubicBezTo>
                        <a:pt x="67" y="67"/>
                        <a:pt x="85" y="39"/>
                        <a:pt x="95" y="35"/>
                      </a:cubicBezTo>
                      <a:cubicBezTo>
                        <a:pt x="62" y="0"/>
                        <a:pt x="37" y="0"/>
                        <a:pt x="0" y="35"/>
                      </a:cubicBezTo>
                      <a:cubicBezTo>
                        <a:pt x="24" y="43"/>
                        <a:pt x="26" y="65"/>
                        <a:pt x="32" y="84"/>
                      </a:cubicBezTo>
                      <a:cubicBezTo>
                        <a:pt x="37" y="81"/>
                        <a:pt x="42" y="80"/>
                        <a:pt x="48" y="80"/>
                      </a:cubicBezTo>
                      <a:cubicBezTo>
                        <a:pt x="53" y="80"/>
                        <a:pt x="58" y="81"/>
                        <a:pt x="62" y="83"/>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40" name="组合 39"/>
                <p:cNvGrpSpPr/>
                <p:nvPr/>
              </p:nvGrpSpPr>
              <p:grpSpPr>
                <a:xfrm>
                  <a:off x="5948188" y="2725537"/>
                  <a:ext cx="295624" cy="295912"/>
                  <a:chOff x="5240338" y="2657475"/>
                  <a:chExt cx="1630363" cy="1631951"/>
                </a:xfrm>
                <a:solidFill>
                  <a:schemeClr val="bg1"/>
                </a:solidFill>
              </p:grpSpPr>
              <p:sp>
                <p:nvSpPr>
                  <p:cNvPr id="41" name="图形"/>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图形"/>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图形"/>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图形"/>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sp>
          <p:nvSpPr>
            <p:cNvPr id="45" name="图形"/>
            <p:cNvSpPr txBox="1"/>
            <p:nvPr/>
          </p:nvSpPr>
          <p:spPr>
            <a:xfrm>
              <a:off x="1916" y="3492"/>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6" name="图形"/>
            <p:cNvSpPr txBox="1"/>
            <p:nvPr/>
          </p:nvSpPr>
          <p:spPr>
            <a:xfrm>
              <a:off x="1916" y="6114"/>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7" name="图形"/>
            <p:cNvSpPr txBox="1"/>
            <p:nvPr/>
          </p:nvSpPr>
          <p:spPr>
            <a:xfrm>
              <a:off x="14380" y="3492"/>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8" name="图形"/>
            <p:cNvSpPr txBox="1"/>
            <p:nvPr/>
          </p:nvSpPr>
          <p:spPr>
            <a:xfrm>
              <a:off x="14376" y="6114"/>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9" name="图形"/>
            <p:cNvSpPr txBox="1"/>
            <p:nvPr/>
          </p:nvSpPr>
          <p:spPr>
            <a:xfrm>
              <a:off x="1860" y="3941"/>
              <a:ext cx="4177" cy="1240"/>
            </a:xfrm>
            <a:prstGeom prst="rect">
              <a:avLst/>
            </a:prstGeom>
            <a:noFill/>
          </p:spPr>
          <p:txBody>
            <a:bodyPr wrap="square" rtlCol="0">
              <a:spAutoFit/>
            </a:bodyPr>
            <a:lstStyle/>
            <a:p>
              <a:pPr algn="l">
                <a:lnSpc>
                  <a:spcPct val="150000"/>
                </a:lnSpc>
              </a:pPr>
              <a:r>
                <a:rPr lang="zh-CN" altLang="en-US" sz="1600" dirty="0">
                  <a:solidFill>
                    <a:schemeClr val="tx1">
                      <a:lumMod val="85000"/>
                      <a:lumOff val="15000"/>
                    </a:schemeClr>
                  </a:solidFill>
                  <a:cs typeface="+mn-ea"/>
                  <a:sym typeface="+mn-lt"/>
                </a:rPr>
                <a:t>保持最佳状态，全心专注</a:t>
              </a:r>
            </a:p>
            <a:p>
              <a:pPr algn="l">
                <a:lnSpc>
                  <a:spcPct val="150000"/>
                </a:lnSpc>
              </a:pPr>
              <a:r>
                <a:rPr lang="zh-CN" altLang="en-US" sz="1600" dirty="0">
                  <a:solidFill>
                    <a:schemeClr val="tx1">
                      <a:lumMod val="85000"/>
                      <a:lumOff val="15000"/>
                    </a:schemeClr>
                  </a:solidFill>
                  <a:cs typeface="+mn-ea"/>
                  <a:sym typeface="+mn-lt"/>
                </a:rPr>
                <a:t>事不宜迟，借助速度制胜</a:t>
              </a:r>
            </a:p>
          </p:txBody>
        </p:sp>
        <p:sp>
          <p:nvSpPr>
            <p:cNvPr id="50" name="图形"/>
            <p:cNvSpPr txBox="1"/>
            <p:nvPr/>
          </p:nvSpPr>
          <p:spPr>
            <a:xfrm>
              <a:off x="1874" y="6588"/>
              <a:ext cx="4177" cy="1240"/>
            </a:xfrm>
            <a:prstGeom prst="rect">
              <a:avLst/>
            </a:prstGeom>
            <a:noFill/>
          </p:spPr>
          <p:txBody>
            <a:bodyPr wrap="square" rtlCol="0">
              <a:spAutoFit/>
            </a:bodyPr>
            <a:lstStyle/>
            <a:p>
              <a:pPr algn="l">
                <a:lnSpc>
                  <a:spcPct val="150000"/>
                </a:lnSpc>
              </a:pPr>
              <a:r>
                <a:rPr lang="zh-CN" altLang="en-US" sz="1600" dirty="0">
                  <a:cs typeface="+mn-ea"/>
                  <a:sym typeface="+mn-lt"/>
                </a:rPr>
                <a:t>有事立即去做，一次成功</a:t>
              </a:r>
            </a:p>
            <a:p>
              <a:pPr algn="l">
                <a:lnSpc>
                  <a:spcPct val="150000"/>
                </a:lnSpc>
              </a:pPr>
              <a:r>
                <a:rPr lang="zh-CN" altLang="en-US" sz="1600" dirty="0">
                  <a:cs typeface="+mn-ea"/>
                  <a:sym typeface="+mn-lt"/>
                </a:rPr>
                <a:t>工作统筹安排，平行作业</a:t>
              </a:r>
              <a:endParaRPr lang="zh-CN" altLang="en-US" sz="1600" dirty="0">
                <a:solidFill>
                  <a:schemeClr val="tx1">
                    <a:lumMod val="85000"/>
                    <a:lumOff val="15000"/>
                  </a:schemeClr>
                </a:solidFill>
                <a:cs typeface="+mn-ea"/>
                <a:sym typeface="+mn-lt"/>
              </a:endParaRPr>
            </a:p>
          </p:txBody>
        </p:sp>
        <p:sp>
          <p:nvSpPr>
            <p:cNvPr id="51" name="图形"/>
            <p:cNvSpPr txBox="1"/>
            <p:nvPr/>
          </p:nvSpPr>
          <p:spPr>
            <a:xfrm>
              <a:off x="12901" y="3941"/>
              <a:ext cx="4177" cy="1240"/>
            </a:xfrm>
            <a:prstGeom prst="rect">
              <a:avLst/>
            </a:prstGeom>
            <a:noFill/>
          </p:spPr>
          <p:txBody>
            <a:bodyPr wrap="square" rtlCol="0">
              <a:spAutoFit/>
            </a:bodyPr>
            <a:lstStyle/>
            <a:p>
              <a:pPr algn="r">
                <a:lnSpc>
                  <a:spcPct val="150000"/>
                </a:lnSpc>
              </a:pPr>
              <a:r>
                <a:rPr lang="zh-CN" altLang="en-US" sz="1600" dirty="0">
                  <a:cs typeface="+mn-ea"/>
                  <a:sym typeface="+mn-lt"/>
                </a:rPr>
                <a:t>充分利用日常碎块时间</a:t>
              </a:r>
            </a:p>
            <a:p>
              <a:pPr algn="r">
                <a:lnSpc>
                  <a:spcPct val="150000"/>
                </a:lnSpc>
              </a:pPr>
              <a:r>
                <a:rPr lang="zh-CN" altLang="en-US" sz="1600" dirty="0">
                  <a:cs typeface="+mn-ea"/>
                  <a:sym typeface="+mn-lt"/>
                </a:rPr>
                <a:t>优化工作流程简化操作</a:t>
              </a:r>
              <a:endParaRPr lang="zh-CN" altLang="en-US" sz="1600" dirty="0">
                <a:solidFill>
                  <a:schemeClr val="tx1">
                    <a:lumMod val="85000"/>
                    <a:lumOff val="15000"/>
                  </a:schemeClr>
                </a:solidFill>
                <a:cs typeface="+mn-ea"/>
                <a:sym typeface="+mn-lt"/>
              </a:endParaRPr>
            </a:p>
          </p:txBody>
        </p:sp>
        <p:sp>
          <p:nvSpPr>
            <p:cNvPr id="52" name="图形"/>
            <p:cNvSpPr txBox="1"/>
            <p:nvPr/>
          </p:nvSpPr>
          <p:spPr>
            <a:xfrm>
              <a:off x="12897" y="6588"/>
              <a:ext cx="4177" cy="1240"/>
            </a:xfrm>
            <a:prstGeom prst="rect">
              <a:avLst/>
            </a:prstGeom>
            <a:noFill/>
          </p:spPr>
          <p:txBody>
            <a:bodyPr wrap="square" rtlCol="0">
              <a:spAutoFit/>
            </a:bodyPr>
            <a:lstStyle/>
            <a:p>
              <a:pPr algn="r">
                <a:lnSpc>
                  <a:spcPct val="150000"/>
                </a:lnSpc>
              </a:pPr>
              <a:r>
                <a:rPr lang="zh-CN" altLang="en-US" sz="1600" dirty="0">
                  <a:cs typeface="+mn-ea"/>
                  <a:sym typeface="+mn-lt"/>
                </a:rPr>
                <a:t>整理整顿，快速定位目标</a:t>
              </a:r>
            </a:p>
            <a:p>
              <a:pPr algn="r">
                <a:lnSpc>
                  <a:spcPct val="150000"/>
                </a:lnSpc>
              </a:pPr>
              <a:r>
                <a:rPr lang="zh-CN" altLang="en-US" sz="1600" dirty="0">
                  <a:cs typeface="+mn-ea"/>
                  <a:sym typeface="+mn-lt"/>
                </a:rPr>
                <a:t>选择效率更高更快的工具</a:t>
              </a:r>
              <a:endParaRPr lang="zh-CN" altLang="en-US" sz="1600" dirty="0">
                <a:solidFill>
                  <a:schemeClr val="tx1">
                    <a:lumMod val="85000"/>
                    <a:lumOff val="15000"/>
                  </a:schemeClr>
                </a:solidFill>
                <a:cs typeface="+mn-ea"/>
                <a:sym typeface="+mn-lt"/>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plus(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图形"/>
          <p:cNvGrpSpPr/>
          <p:nvPr/>
        </p:nvGrpSpPr>
        <p:grpSpPr>
          <a:xfrm>
            <a:off x="1273175" y="2338070"/>
            <a:ext cx="9438005" cy="2828925"/>
            <a:chOff x="2005" y="3682"/>
            <a:chExt cx="14863" cy="4455"/>
          </a:xfrm>
        </p:grpSpPr>
        <p:grpSp>
          <p:nvGrpSpPr>
            <p:cNvPr id="2" name="组合 1"/>
            <p:cNvGrpSpPr/>
            <p:nvPr/>
          </p:nvGrpSpPr>
          <p:grpSpPr>
            <a:xfrm>
              <a:off x="2005" y="3780"/>
              <a:ext cx="6564" cy="4357"/>
              <a:chOff x="7290" y="2695"/>
              <a:chExt cx="4330" cy="2874"/>
            </a:xfrm>
          </p:grpSpPr>
          <p:sp>
            <p:nvSpPr>
              <p:cNvPr id="34" name="图形"/>
              <p:cNvSpPr>
                <a:spLocks noEditPoints="1"/>
              </p:cNvSpPr>
              <p:nvPr/>
            </p:nvSpPr>
            <p:spPr bwMode="auto">
              <a:xfrm>
                <a:off x="7290" y="3840"/>
                <a:ext cx="2390" cy="59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5" name="图形"/>
              <p:cNvSpPr/>
              <p:nvPr/>
            </p:nvSpPr>
            <p:spPr bwMode="auto">
              <a:xfrm>
                <a:off x="10920" y="3860"/>
                <a:ext cx="700" cy="54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6" name="图形"/>
              <p:cNvSpPr/>
              <p:nvPr/>
            </p:nvSpPr>
            <p:spPr bwMode="auto">
              <a:xfrm>
                <a:off x="9325" y="3800"/>
                <a:ext cx="620" cy="67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7" name="图形"/>
              <p:cNvSpPr/>
              <p:nvPr/>
            </p:nvSpPr>
            <p:spPr bwMode="auto">
              <a:xfrm>
                <a:off x="8965" y="3470"/>
                <a:ext cx="1310" cy="132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gradFill>
                <a:gsLst>
                  <a:gs pos="15000">
                    <a:schemeClr val="accent1"/>
                  </a:gs>
                  <a:gs pos="100000">
                    <a:schemeClr val="accent2"/>
                  </a:gs>
                </a:gsLst>
                <a:lin ang="27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8" name="图形"/>
              <p:cNvSpPr/>
              <p:nvPr/>
            </p:nvSpPr>
            <p:spPr bwMode="auto">
              <a:xfrm>
                <a:off x="8555" y="3070"/>
                <a:ext cx="2120" cy="212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9" name="图形"/>
              <p:cNvSpPr/>
              <p:nvPr/>
            </p:nvSpPr>
            <p:spPr bwMode="auto">
              <a:xfrm>
                <a:off x="8180" y="2695"/>
                <a:ext cx="2870" cy="287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gradFill>
                <a:gsLst>
                  <a:gs pos="15000">
                    <a:schemeClr val="accent1"/>
                  </a:gs>
                  <a:gs pos="100000">
                    <a:schemeClr val="accent2"/>
                  </a:gs>
                </a:gsLst>
                <a:lin ang="27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sp>
          <p:nvSpPr>
            <p:cNvPr id="6" name="图形"/>
            <p:cNvSpPr txBox="1"/>
            <p:nvPr/>
          </p:nvSpPr>
          <p:spPr>
            <a:xfrm>
              <a:off x="11070" y="3682"/>
              <a:ext cx="4065" cy="678"/>
            </a:xfrm>
            <a:prstGeom prst="rect">
              <a:avLst/>
            </a:prstGeom>
            <a:noFill/>
          </p:spPr>
          <p:txBody>
            <a:bodyPr wrap="square" rtlCol="0">
              <a:spAutoFit/>
            </a:bodyPr>
            <a:lstStyle/>
            <a:p>
              <a:pPr algn="l" fontAlgn="auto">
                <a:lnSpc>
                  <a:spcPct val="120000"/>
                </a:lnSpc>
                <a:spcBef>
                  <a:spcPts val="0"/>
                </a:spcBef>
                <a:spcAft>
                  <a:spcPts val="0"/>
                </a:spcAft>
              </a:pPr>
              <a:r>
                <a:rPr lang="zh-CN" altLang="en-US" sz="2000">
                  <a:solidFill>
                    <a:schemeClr val="tx1">
                      <a:lumMod val="75000"/>
                      <a:lumOff val="25000"/>
                    </a:schemeClr>
                  </a:solidFill>
                  <a:cs typeface="+mn-ea"/>
                  <a:sym typeface="+mn-lt"/>
                </a:rPr>
                <a:t>珍惜时间，与君共勉</a:t>
              </a:r>
            </a:p>
          </p:txBody>
        </p:sp>
        <p:sp>
          <p:nvSpPr>
            <p:cNvPr id="7" name="图形"/>
            <p:cNvSpPr txBox="1"/>
            <p:nvPr/>
          </p:nvSpPr>
          <p:spPr>
            <a:xfrm>
              <a:off x="11096" y="4158"/>
              <a:ext cx="5772" cy="1103"/>
            </a:xfrm>
            <a:prstGeom prst="rect">
              <a:avLst/>
            </a:prstGeom>
            <a:noFill/>
          </p:spPr>
          <p:txBody>
            <a:bodyPr wrap="square" rtlCol="0">
              <a:spAutoFit/>
            </a:bodyPr>
            <a:lstStyle/>
            <a:p>
              <a:pPr fontAlgn="auto">
                <a:lnSpc>
                  <a:spcPct val="150000"/>
                </a:lnSpc>
              </a:pPr>
              <a:r>
                <a:rPr lang="zh-CN" altLang="en-US" sz="1400" dirty="0">
                  <a:solidFill>
                    <a:schemeClr val="tx1">
                      <a:lumMod val="85000"/>
                      <a:lumOff val="15000"/>
                    </a:schemeClr>
                  </a:solidFill>
                  <a:cs typeface="+mn-ea"/>
                  <a:sym typeface="+mn-lt"/>
                </a:rPr>
                <a:t>我们不能选择自己生命的长度，但是我们可以通过自己的改变选择生命的深度和广度；</a:t>
              </a:r>
            </a:p>
          </p:txBody>
        </p:sp>
        <p:sp>
          <p:nvSpPr>
            <p:cNvPr id="9" name="图形"/>
            <p:cNvSpPr txBox="1"/>
            <p:nvPr/>
          </p:nvSpPr>
          <p:spPr>
            <a:xfrm>
              <a:off x="11070" y="6462"/>
              <a:ext cx="4065" cy="678"/>
            </a:xfrm>
            <a:prstGeom prst="rect">
              <a:avLst/>
            </a:prstGeom>
            <a:noFill/>
          </p:spPr>
          <p:txBody>
            <a:bodyPr wrap="square" rtlCol="0">
              <a:spAutoFit/>
            </a:bodyPr>
            <a:lstStyle/>
            <a:p>
              <a:pPr algn="l" fontAlgn="auto">
                <a:lnSpc>
                  <a:spcPct val="120000"/>
                </a:lnSpc>
                <a:spcBef>
                  <a:spcPts val="0"/>
                </a:spcBef>
                <a:spcAft>
                  <a:spcPts val="0"/>
                </a:spcAft>
              </a:pPr>
              <a:r>
                <a:rPr lang="zh-CN" altLang="en-US" sz="2000">
                  <a:solidFill>
                    <a:schemeClr val="tx1">
                      <a:lumMod val="75000"/>
                      <a:lumOff val="25000"/>
                    </a:schemeClr>
                  </a:solidFill>
                  <a:cs typeface="+mn-ea"/>
                  <a:sym typeface="+mn-lt"/>
                </a:rPr>
                <a:t>珍惜时间，与君共勉</a:t>
              </a:r>
              <a:endParaRPr lang="zh-CN" altLang="en-US" sz="2000" b="1" dirty="0">
                <a:solidFill>
                  <a:schemeClr val="tx1">
                    <a:lumMod val="75000"/>
                    <a:lumOff val="25000"/>
                  </a:schemeClr>
                </a:solidFill>
                <a:cs typeface="+mn-ea"/>
                <a:sym typeface="+mn-lt"/>
              </a:endParaRPr>
            </a:p>
          </p:txBody>
        </p:sp>
        <p:sp>
          <p:nvSpPr>
            <p:cNvPr id="10" name="图形"/>
            <p:cNvSpPr txBox="1"/>
            <p:nvPr/>
          </p:nvSpPr>
          <p:spPr>
            <a:xfrm>
              <a:off x="11096" y="6977"/>
              <a:ext cx="5772" cy="1103"/>
            </a:xfrm>
            <a:prstGeom prst="rect">
              <a:avLst/>
            </a:prstGeom>
            <a:noFill/>
          </p:spPr>
          <p:txBody>
            <a:bodyPr wrap="square" rtlCol="0">
              <a:spAutoFit/>
            </a:bodyPr>
            <a:lstStyle/>
            <a:p>
              <a:pPr fontAlgn="auto">
                <a:lnSpc>
                  <a:spcPct val="150000"/>
                </a:lnSpc>
              </a:pPr>
              <a:r>
                <a:rPr lang="zh-CN" altLang="en-US" sz="1400" dirty="0">
                  <a:solidFill>
                    <a:schemeClr val="tx1">
                      <a:lumMod val="85000"/>
                      <a:lumOff val="15000"/>
                    </a:schemeClr>
                  </a:solidFill>
                  <a:cs typeface="+mn-ea"/>
                  <a:sym typeface="+mn-lt"/>
                </a:rPr>
                <a:t>“赚取”时间最好的办法不是少做事，而是在同样的时间里做对事、多做事、巧做事。</a:t>
              </a:r>
            </a:p>
          </p:txBody>
        </p:sp>
        <p:grpSp>
          <p:nvGrpSpPr>
            <p:cNvPr id="11" name="组合 10"/>
            <p:cNvGrpSpPr/>
            <p:nvPr/>
          </p:nvGrpSpPr>
          <p:grpSpPr>
            <a:xfrm>
              <a:off x="9375" y="6451"/>
              <a:ext cx="1571" cy="1575"/>
              <a:chOff x="9687" y="3780"/>
              <a:chExt cx="954" cy="956"/>
            </a:xfrm>
          </p:grpSpPr>
          <p:sp>
            <p:nvSpPr>
              <p:cNvPr id="13318" name="图形"/>
              <p:cNvSpPr>
                <a:spLocks noChangeArrowheads="1"/>
              </p:cNvSpPr>
              <p:nvPr/>
            </p:nvSpPr>
            <p:spPr bwMode="auto">
              <a:xfrm>
                <a:off x="9687" y="3780"/>
                <a:ext cx="954" cy="957"/>
              </a:xfrm>
              <a:prstGeom prst="ellipse">
                <a:avLst/>
              </a:prstGeom>
              <a:gradFill>
                <a:gsLst>
                  <a:gs pos="1500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13332" name="图形"/>
              <p:cNvSpPr>
                <a:spLocks noEditPoints="1"/>
              </p:cNvSpPr>
              <p:nvPr/>
            </p:nvSpPr>
            <p:spPr bwMode="auto">
              <a:xfrm>
                <a:off x="10022" y="4099"/>
                <a:ext cx="344" cy="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grpSp>
        <p:grpSp>
          <p:nvGrpSpPr>
            <p:cNvPr id="13" name="组合 12"/>
            <p:cNvGrpSpPr/>
            <p:nvPr/>
          </p:nvGrpSpPr>
          <p:grpSpPr>
            <a:xfrm>
              <a:off x="9425" y="3878"/>
              <a:ext cx="1571" cy="1575"/>
              <a:chOff x="9687" y="5501"/>
              <a:chExt cx="954" cy="956"/>
            </a:xfrm>
          </p:grpSpPr>
          <p:sp>
            <p:nvSpPr>
              <p:cNvPr id="13319" name="图形"/>
              <p:cNvSpPr>
                <a:spLocks noChangeArrowheads="1"/>
              </p:cNvSpPr>
              <p:nvPr/>
            </p:nvSpPr>
            <p:spPr bwMode="auto">
              <a:xfrm>
                <a:off x="9687" y="5501"/>
                <a:ext cx="954" cy="957"/>
              </a:xfrm>
              <a:prstGeom prst="ellipse">
                <a:avLst/>
              </a:prstGeom>
              <a:gradFill>
                <a:gsLst>
                  <a:gs pos="1500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13335" name="图形"/>
              <p:cNvSpPr>
                <a:spLocks noEditPoints="1"/>
              </p:cNvSpPr>
              <p:nvPr/>
            </p:nvSpPr>
            <p:spPr bwMode="auto">
              <a:xfrm>
                <a:off x="9931" y="5748"/>
                <a:ext cx="467" cy="468"/>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97635" y="-1452245"/>
            <a:ext cx="15206345" cy="9332595"/>
            <a:chOff x="-2201" y="-2287"/>
            <a:chExt cx="23947" cy="14697"/>
          </a:xfrm>
        </p:grpSpPr>
        <p:sp>
          <p:nvSpPr>
            <p:cNvPr id="24" name="图形"/>
            <p:cNvSpPr/>
            <p:nvPr/>
          </p:nvSpPr>
          <p:spPr>
            <a:xfrm>
              <a:off x="-982" y="840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图形"/>
            <p:cNvSpPr/>
            <p:nvPr/>
          </p:nvSpPr>
          <p:spPr>
            <a:xfrm>
              <a:off x="14886" y="5550"/>
              <a:ext cx="6860" cy="6860"/>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2201" y="-228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1" name="图形"/>
          <p:cNvSpPr/>
          <p:nvPr/>
        </p:nvSpPr>
        <p:spPr>
          <a:xfrm flipV="1">
            <a:off x="9938385" y="34607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8" name="图形"/>
          <p:cNvSpPr/>
          <p:nvPr/>
        </p:nvSpPr>
        <p:spPr>
          <a:xfrm flipV="1">
            <a:off x="9721850" y="1280795"/>
            <a:ext cx="292735" cy="292735"/>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1282065" y="1134745"/>
            <a:ext cx="854710" cy="307340"/>
            <a:chOff x="2019" y="1787"/>
            <a:chExt cx="1346" cy="484"/>
          </a:xfrm>
        </p:grpSpPr>
        <p:sp>
          <p:nvSpPr>
            <p:cNvPr id="14" name="图形"/>
            <p:cNvSpPr/>
            <p:nvPr/>
          </p:nvSpPr>
          <p:spPr>
            <a:xfrm>
              <a:off x="2019" y="1787"/>
              <a:ext cx="1346" cy="484"/>
            </a:xfrm>
            <a:prstGeom prst="roundRect">
              <a:avLst>
                <a:gd name="adj" fmla="val 50000"/>
              </a:avLst>
            </a:prstGeom>
            <a:gradFill>
              <a:gsLst>
                <a:gs pos="0">
                  <a:srgbClr val="6C61F9"/>
                </a:gs>
                <a:gs pos="100000">
                  <a:srgbClr val="A29AFB"/>
                </a:gs>
              </a:gsLst>
              <a:lin ang="2700000" scaled="0"/>
            </a:gradFill>
            <a:ln w="635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pic>
          <p:nvPicPr>
            <p:cNvPr id="19" name="图形"/>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 y="1872"/>
              <a:ext cx="508" cy="313"/>
            </a:xfrm>
            <a:prstGeom prst="rect">
              <a:avLst/>
            </a:prstGeom>
          </p:spPr>
        </p:pic>
      </p:grpSp>
      <p:sp>
        <p:nvSpPr>
          <p:cNvPr id="25" name="图形"/>
          <p:cNvSpPr txBox="1"/>
          <p:nvPr/>
        </p:nvSpPr>
        <p:spPr>
          <a:xfrm>
            <a:off x="1204595" y="1931670"/>
            <a:ext cx="577088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5400" noProof="0" dirty="0">
                <a:ln>
                  <a:noFill/>
                </a:ln>
                <a:solidFill>
                  <a:schemeClr val="tx2"/>
                </a:solidFill>
                <a:effectLst/>
                <a:uLnTx/>
                <a:uFillTx/>
                <a:cs typeface="+mn-ea"/>
                <a:sym typeface="+mn-lt"/>
              </a:rPr>
              <a:t>企业团队管理培训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6C61F9"/>
                </a:solidFill>
                <a:effectLst/>
                <a:uLnTx/>
                <a:uFillTx/>
                <a:cs typeface="+mn-ea"/>
                <a:sym typeface="+mn-lt"/>
              </a:rPr>
              <a:t>谢谢您的观赏</a:t>
            </a:r>
          </a:p>
        </p:txBody>
      </p:sp>
      <p:sp>
        <p:nvSpPr>
          <p:cNvPr id="29" name="图形"/>
          <p:cNvSpPr txBox="1"/>
          <p:nvPr/>
        </p:nvSpPr>
        <p:spPr>
          <a:xfrm>
            <a:off x="1282065" y="3684905"/>
            <a:ext cx="3435492" cy="52322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2">
                    <a:alpha val="25000"/>
                  </a:schemeClr>
                </a:solidFill>
                <a:effectLst/>
                <a:uLnTx/>
                <a:uFillTx/>
                <a:cs typeface="+mn-ea"/>
                <a:sym typeface="+mn-lt"/>
              </a:rPr>
              <a:t>Online Office Report</a:t>
            </a:r>
          </a:p>
        </p:txBody>
      </p:sp>
      <p:cxnSp>
        <p:nvCxnSpPr>
          <p:cNvPr id="6" name="图形"/>
          <p:cNvCxnSpPr/>
          <p:nvPr/>
        </p:nvCxnSpPr>
        <p:spPr>
          <a:xfrm>
            <a:off x="1408430" y="4387215"/>
            <a:ext cx="180086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图形"/>
          <p:cNvCxnSpPr/>
          <p:nvPr/>
        </p:nvCxnSpPr>
        <p:spPr>
          <a:xfrm>
            <a:off x="1408430" y="4387215"/>
            <a:ext cx="876300" cy="0"/>
          </a:xfrm>
          <a:prstGeom prst="line">
            <a:avLst/>
          </a:prstGeom>
          <a:ln w="34925">
            <a:solidFill>
              <a:srgbClr val="A29AFB"/>
            </a:solidFill>
          </a:ln>
        </p:spPr>
        <p:style>
          <a:lnRef idx="1">
            <a:schemeClr val="accent1"/>
          </a:lnRef>
          <a:fillRef idx="0">
            <a:schemeClr val="accent1"/>
          </a:fillRef>
          <a:effectRef idx="0">
            <a:schemeClr val="accent1"/>
          </a:effectRef>
          <a:fontRef idx="minor">
            <a:schemeClr val="tx1"/>
          </a:fontRef>
        </p:style>
      </p:cxnSp>
      <p:sp>
        <p:nvSpPr>
          <p:cNvPr id="10" name="图形"/>
          <p:cNvSpPr/>
          <p:nvPr/>
        </p:nvSpPr>
        <p:spPr>
          <a:xfrm>
            <a:off x="1351280" y="4745355"/>
            <a:ext cx="2677795" cy="27686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a:cs typeface="+mn-ea"/>
                <a:sym typeface="+mn-lt"/>
              </a:rPr>
              <a:t>智慧引领创新科技发展</a:t>
            </a:r>
          </a:p>
        </p:txBody>
      </p:sp>
      <p:pic>
        <p:nvPicPr>
          <p:cNvPr id="4" name="图片 3" descr="矢量智能gg对象"/>
          <p:cNvPicPr>
            <a:picLocks noChangeAspect="1"/>
          </p:cNvPicPr>
          <p:nvPr/>
        </p:nvPicPr>
        <p:blipFill>
          <a:blip r:embed="rId4"/>
          <a:stretch>
            <a:fillRect/>
          </a:stretch>
        </p:blipFill>
        <p:spPr>
          <a:xfrm flipH="1">
            <a:off x="5838825" y="1387475"/>
            <a:ext cx="5540375" cy="4648835"/>
          </a:xfrm>
          <a:prstGeom prst="rect">
            <a:avLst/>
          </a:prstGeom>
        </p:spPr>
      </p:pic>
      <p:sp>
        <p:nvSpPr>
          <p:cNvPr id="15" name="图形"/>
          <p:cNvSpPr/>
          <p:nvPr/>
        </p:nvSpPr>
        <p:spPr bwMode="auto">
          <a:xfrm flipH="1">
            <a:off x="10925175" y="5582920"/>
            <a:ext cx="454025" cy="454025"/>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left)">
                                      <p:cBhvr>
                                        <p:cTn id="11" dur="500"/>
                                        <p:tgtEl>
                                          <p:spTgt spid="1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left)">
                                      <p:cBhvr>
                                        <p:cTn id="15" dur="500"/>
                                        <p:tgtEl>
                                          <p:spTgt spid="1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P spid="121" grpId="1" animBg="1"/>
      <p:bldP spid="128" grpId="0" bldLvl="0" animBg="1"/>
      <p:bldP spid="128" grpId="1" animBg="1"/>
      <p:bldP spid="25" grpId="0"/>
      <p:bldP spid="25" grpId="1"/>
      <p:bldP spid="29" grpId="0"/>
      <p:bldP spid="29" grpId="1"/>
      <p:bldP spid="10" grpId="0"/>
      <p:bldP spid="10" grpId="1"/>
      <p:bldP spid="15" grpId="0" bldLvl="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86605" y="-1814195"/>
            <a:ext cx="18674080" cy="10379710"/>
            <a:chOff x="-7223" y="-2857"/>
            <a:chExt cx="29408" cy="16346"/>
          </a:xfrm>
        </p:grpSpPr>
        <p:sp>
          <p:nvSpPr>
            <p:cNvPr id="89"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42" name="图形"/>
          <p:cNvSpPr txBox="1"/>
          <p:nvPr/>
        </p:nvSpPr>
        <p:spPr>
          <a:xfrm>
            <a:off x="5859145" y="2865120"/>
            <a:ext cx="5529580" cy="1014730"/>
          </a:xfrm>
          <a:prstGeom prst="rect">
            <a:avLst/>
          </a:prstGeom>
          <a:noFill/>
        </p:spPr>
        <p:txBody>
          <a:bodyPr wrap="square" rtlCol="0">
            <a:spAutoFit/>
          </a:bodyPr>
          <a:lstStyle/>
          <a:p>
            <a:pPr algn="ctr" eaLnBrk="1" hangingPunct="1">
              <a:lnSpc>
                <a:spcPct val="100000"/>
              </a:lnSpc>
              <a:spcBef>
                <a:spcPct val="0"/>
              </a:spcBef>
            </a:pPr>
            <a:r>
              <a:rPr lang="zh-CN" altLang="en-US" sz="6000" dirty="0">
                <a:cs typeface="+mn-ea"/>
                <a:sym typeface="+mn-lt"/>
              </a:rPr>
              <a:t>企业时间管理法</a:t>
            </a:r>
            <a:endParaRPr lang="zh-CN" altLang="en-US" sz="6000" spc="-300" noProof="0" dirty="0">
              <a:ln>
                <a:noFill/>
              </a:ln>
              <a:solidFill>
                <a:schemeClr val="tx1">
                  <a:lumMod val="85000"/>
                  <a:lumOff val="15000"/>
                </a:schemeClr>
              </a:solidFill>
              <a:effectLst/>
              <a:uLnTx/>
              <a:uFillTx/>
              <a:cs typeface="+mn-ea"/>
              <a:sym typeface="+mn-lt"/>
            </a:endParaRPr>
          </a:p>
        </p:txBody>
      </p:sp>
      <p:sp>
        <p:nvSpPr>
          <p:cNvPr id="25"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p:cNvGrpSpPr/>
          <p:nvPr/>
        </p:nvGrpSpPr>
        <p:grpSpPr>
          <a:xfrm>
            <a:off x="5915025" y="1852295"/>
            <a:ext cx="4685665" cy="1001395"/>
            <a:chOff x="9315" y="2917"/>
            <a:chExt cx="7379" cy="1577"/>
          </a:xfrm>
        </p:grpSpPr>
        <p:sp>
          <p:nvSpPr>
            <p:cNvPr id="18"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0"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txBox="1"/>
            <p:nvPr/>
          </p:nvSpPr>
          <p:spPr>
            <a:xfrm>
              <a:off x="9406" y="3062"/>
              <a:ext cx="1402" cy="1210"/>
            </a:xfrm>
            <a:prstGeom prst="rect">
              <a:avLst/>
            </a:prstGeom>
            <a:noFill/>
          </p:spPr>
          <p:txBody>
            <a:bodyPr wrap="square" rtlCol="0">
              <a:spAutoFit/>
            </a:bodyPr>
            <a:lstStyle/>
            <a:p>
              <a:pPr algn="ctr"/>
              <a:r>
                <a:rPr lang="en-US" altLang="zh-CN" sz="4400">
                  <a:solidFill>
                    <a:schemeClr val="bg1"/>
                  </a:solidFill>
                  <a:cs typeface="+mn-ea"/>
                  <a:sym typeface="+mn-lt"/>
                </a:rPr>
                <a:t>01</a:t>
              </a:r>
            </a:p>
          </p:txBody>
        </p:sp>
        <p:sp>
          <p:nvSpPr>
            <p:cNvPr id="7" name="图形"/>
            <p:cNvSpPr txBox="1"/>
            <p:nvPr/>
          </p:nvSpPr>
          <p:spPr>
            <a:xfrm>
              <a:off x="11150" y="3021"/>
              <a:ext cx="3929" cy="1212"/>
            </a:xfrm>
            <a:prstGeom prst="rect">
              <a:avLst/>
            </a:prstGeom>
            <a:noFill/>
          </p:spPr>
          <p:txBody>
            <a:bodyPr wrap="none" rtlCol="0">
              <a:spAutoFit/>
            </a:bodyPr>
            <a:lstStyle/>
            <a:p>
              <a:r>
                <a:rPr lang="en-US" altLang="zh-CN" sz="4400" spc="-500">
                  <a:solidFill>
                    <a:srgbClr val="6C61F9"/>
                  </a:solidFill>
                  <a:cs typeface="+mn-ea"/>
                  <a:sym typeface="+mn-lt"/>
                </a:rPr>
                <a:t>PART ONE</a:t>
              </a:r>
            </a:p>
          </p:txBody>
        </p:sp>
        <p:sp>
          <p:nvSpPr>
            <p:cNvPr id="128"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25" grpId="0"/>
      <p:bldP spid="25" grpId="1"/>
      <p:bldP spid="121" grpId="0" animBg="1"/>
      <p:bldP spid="1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11250" y="1336675"/>
            <a:ext cx="10431145" cy="4686300"/>
            <a:chOff x="1750" y="2105"/>
            <a:chExt cx="16427" cy="7380"/>
          </a:xfrm>
        </p:grpSpPr>
        <p:pic>
          <p:nvPicPr>
            <p:cNvPr id="2" name="图形" descr="E:\006包图网\素材\014矢量插画\5f68dese55f226.png5f68dese55f226"/>
            <p:cNvPicPr>
              <a:picLocks noChangeAspect="1"/>
            </p:cNvPicPr>
            <p:nvPr/>
          </p:nvPicPr>
          <p:blipFill>
            <a:blip r:embed="rId3"/>
            <a:srcRect l="32127"/>
            <a:stretch>
              <a:fillRect/>
            </a:stretch>
          </p:blipFill>
          <p:spPr>
            <a:xfrm>
              <a:off x="9273" y="2105"/>
              <a:ext cx="8905" cy="7380"/>
            </a:xfrm>
            <a:prstGeom prst="rect">
              <a:avLst/>
            </a:prstGeom>
          </p:spPr>
        </p:pic>
        <p:sp>
          <p:nvSpPr>
            <p:cNvPr id="6" name="图形"/>
            <p:cNvSpPr/>
            <p:nvPr/>
          </p:nvSpPr>
          <p:spPr>
            <a:xfrm>
              <a:off x="1750" y="3390"/>
              <a:ext cx="6690" cy="852"/>
            </a:xfrm>
            <a:prstGeom prst="roundRect">
              <a:avLst/>
            </a:prstGeom>
            <a:gradFill>
              <a:gsLst>
                <a:gs pos="12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图形"/>
            <p:cNvSpPr txBox="1"/>
            <p:nvPr/>
          </p:nvSpPr>
          <p:spPr>
            <a:xfrm>
              <a:off x="1926" y="3551"/>
              <a:ext cx="6514" cy="581"/>
            </a:xfrm>
            <a:prstGeom prst="rect">
              <a:avLst/>
            </a:prstGeom>
            <a:noFill/>
          </p:spPr>
          <p:txBody>
            <a:bodyPr wrap="square" lIns="0" tIns="0" rIns="0" bIns="0" rtlCol="0">
              <a:spAutoFit/>
            </a:bodyPr>
            <a:lstStyle/>
            <a:p>
              <a:pPr algn="l"/>
              <a:r>
                <a:rPr lang="zh-CN" altLang="en-US" sz="2400" dirty="0">
                  <a:solidFill>
                    <a:schemeClr val="bg1"/>
                  </a:solidFill>
                  <a:cs typeface="+mn-ea"/>
                  <a:sym typeface="+mn-lt"/>
                </a:rPr>
                <a:t>培训之前，先回答几个问题！</a:t>
              </a:r>
            </a:p>
          </p:txBody>
        </p:sp>
        <p:sp>
          <p:nvSpPr>
            <p:cNvPr id="81" name="图形"/>
            <p:cNvSpPr txBox="1"/>
            <p:nvPr/>
          </p:nvSpPr>
          <p:spPr>
            <a:xfrm>
              <a:off x="1926" y="4448"/>
              <a:ext cx="6811" cy="4071"/>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sz="1600" dirty="0">
                  <a:solidFill>
                    <a:schemeClr val="tx1">
                      <a:lumMod val="85000"/>
                      <a:lumOff val="15000"/>
                    </a:schemeClr>
                  </a:solidFill>
                  <a:latin typeface="+mn-lt"/>
                  <a:ea typeface="+mn-ea"/>
                  <a:cs typeface="+mn-ea"/>
                  <a:sym typeface="+mn-lt"/>
                </a:rPr>
                <a:t>你了解的大堂/后堂经理的工作累吗？</a:t>
              </a:r>
            </a:p>
            <a:p>
              <a:pPr fontAlgn="auto"/>
              <a:r>
                <a:rPr lang="zh-CN" altLang="en-US" sz="1600" dirty="0">
                  <a:solidFill>
                    <a:schemeClr val="tx1">
                      <a:lumMod val="85000"/>
                      <a:lumOff val="15000"/>
                    </a:schemeClr>
                  </a:solidFill>
                  <a:latin typeface="+mn-lt"/>
                  <a:ea typeface="+mn-ea"/>
                  <a:cs typeface="+mn-ea"/>
                  <a:sym typeface="+mn-lt"/>
                </a:rPr>
                <a:t>当前，公司是否会对于大幅减少大堂/后堂经理工作时间的吗？如果不会，想一想为什么？</a:t>
              </a:r>
            </a:p>
            <a:p>
              <a:pPr fontAlgn="auto"/>
              <a:r>
                <a:rPr lang="zh-CN" altLang="en-US" sz="1600" dirty="0">
                  <a:solidFill>
                    <a:schemeClr val="tx1">
                      <a:lumMod val="85000"/>
                      <a:lumOff val="15000"/>
                    </a:schemeClr>
                  </a:solidFill>
                  <a:latin typeface="+mn-lt"/>
                  <a:ea typeface="+mn-ea"/>
                  <a:cs typeface="+mn-ea"/>
                  <a:sym typeface="+mn-lt"/>
                </a:rPr>
                <a:t>反思一下，当你付出了很多的时间和精力之后，你的工作业绩一定提升了吗？</a:t>
              </a:r>
            </a:p>
            <a:p>
              <a:pPr fontAlgn="auto"/>
              <a:r>
                <a:rPr lang="zh-CN" altLang="en-US" sz="1600" dirty="0">
                  <a:solidFill>
                    <a:schemeClr val="tx1">
                      <a:lumMod val="85000"/>
                      <a:lumOff val="15000"/>
                    </a:schemeClr>
                  </a:solidFill>
                  <a:latin typeface="+mn-lt"/>
                  <a:ea typeface="+mn-ea"/>
                  <a:cs typeface="+mn-ea"/>
                  <a:sym typeface="+mn-lt"/>
                </a:rPr>
                <a:t>看一下我们身边的人，是否每天工作时间越长/越辛苦的人，成长得越快，是吗？</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64920" y="1802765"/>
            <a:ext cx="9322435" cy="3844290"/>
            <a:chOff x="1992" y="2839"/>
            <a:chExt cx="14681" cy="6054"/>
          </a:xfrm>
        </p:grpSpPr>
        <p:grpSp>
          <p:nvGrpSpPr>
            <p:cNvPr id="3" name="Group 5"/>
            <p:cNvGrpSpPr/>
            <p:nvPr/>
          </p:nvGrpSpPr>
          <p:grpSpPr>
            <a:xfrm>
              <a:off x="3693" y="3283"/>
              <a:ext cx="2135" cy="2751"/>
              <a:chOff x="2134203" y="2815828"/>
              <a:chExt cx="1355653" cy="1747091"/>
            </a:xfrm>
            <a:solidFill>
              <a:schemeClr val="accent1"/>
            </a:solidFill>
          </p:grpSpPr>
          <p:sp>
            <p:nvSpPr>
              <p:cNvPr id="4" name="图形"/>
              <p:cNvSpPr/>
              <p:nvPr/>
            </p:nvSpPr>
            <p:spPr>
              <a:xfrm rot="5400000" flipH="1">
                <a:off x="2229291" y="3350432"/>
                <a:ext cx="648492" cy="649358"/>
              </a:xfrm>
              <a:prstGeom prst="ellipse">
                <a:avLst/>
              </a:prstGeom>
              <a:solidFill>
                <a:schemeClr val="accent1">
                  <a:alpha val="79000"/>
                </a:schemeClr>
              </a:solidFill>
              <a:ln w="12700">
                <a:miter lim="400000"/>
              </a:ln>
            </p:spPr>
            <p:txBody>
              <a:bodyPr lIns="50793" tIns="50793" rIns="50793" bIns="50793" anchor="ctr"/>
              <a:lstStyle/>
              <a:p>
                <a:pPr lvl="0"/>
                <a:endParaRPr>
                  <a:cs typeface="+mn-ea"/>
                  <a:sym typeface="+mn-lt"/>
                </a:endParaRPr>
              </a:p>
            </p:txBody>
          </p:sp>
          <p:sp>
            <p:nvSpPr>
              <p:cNvPr id="64" name="图形"/>
              <p:cNvSpPr/>
              <p:nvPr/>
            </p:nvSpPr>
            <p:spPr>
              <a:xfrm rot="5400000">
                <a:off x="1938484"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65" name="图形"/>
            <p:cNvSpPr/>
            <p:nvPr/>
          </p:nvSpPr>
          <p:spPr>
            <a:xfrm rot="5400000">
              <a:off x="4242" y="4086"/>
              <a:ext cx="695" cy="697"/>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chemeClr val="accent1">
                <a:alpha val="75000"/>
              </a:schemeClr>
            </a:solidFill>
            <a:ln w="12700">
              <a:miter lim="400000"/>
            </a:ln>
          </p:spPr>
          <p:txBody>
            <a:bodyPr lIns="38095" tIns="38095" rIns="38095" bIns="38095" anchor="ctr"/>
            <a:lstStyle/>
            <a:p>
              <a:pPr lvl="0"/>
              <a:endParaRPr>
                <a:cs typeface="+mn-ea"/>
                <a:sym typeface="+mn-lt"/>
              </a:endParaRPr>
            </a:p>
          </p:txBody>
        </p:sp>
        <p:sp>
          <p:nvSpPr>
            <p:cNvPr id="66" name="图形"/>
            <p:cNvSpPr/>
            <p:nvPr/>
          </p:nvSpPr>
          <p:spPr>
            <a:xfrm rot="5400000" flipH="1">
              <a:off x="2756"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67" name="图形"/>
            <p:cNvSpPr txBox="1"/>
            <p:nvPr/>
          </p:nvSpPr>
          <p:spPr>
            <a:xfrm>
              <a:off x="2755" y="4339"/>
              <a:ext cx="876" cy="642"/>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cs typeface="+mn-ea"/>
                  <a:sym typeface="+mn-lt"/>
                </a:rPr>
                <a:t>30</a:t>
              </a:r>
              <a:r>
                <a:rPr lang="en-US" altLang="zh-CN" sz="1400" dirty="0">
                  <a:solidFill>
                    <a:schemeClr val="bg1"/>
                  </a:solidFill>
                  <a:cs typeface="+mn-ea"/>
                  <a:sym typeface="+mn-lt"/>
                </a:rPr>
                <a:t>%</a:t>
              </a:r>
              <a:endParaRPr lang="en-GB" sz="1400" dirty="0">
                <a:solidFill>
                  <a:schemeClr val="bg1"/>
                </a:solidFill>
                <a:cs typeface="+mn-ea"/>
                <a:sym typeface="+mn-lt"/>
              </a:endParaRPr>
            </a:p>
          </p:txBody>
        </p:sp>
        <p:sp>
          <p:nvSpPr>
            <p:cNvPr id="68" name="图形"/>
            <p:cNvSpPr txBox="1"/>
            <p:nvPr/>
          </p:nvSpPr>
          <p:spPr>
            <a:xfrm>
              <a:off x="2649"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effectLst/>
                  <a:cs typeface="+mn-ea"/>
                  <a:sym typeface="+mn-lt"/>
                </a:rPr>
                <a:t>大堂经理</a:t>
              </a:r>
              <a:r>
                <a:rPr lang="en-US" altLang="zh-CN" sz="2000" dirty="0">
                  <a:solidFill>
                    <a:schemeClr val="tx1">
                      <a:lumMod val="75000"/>
                      <a:lumOff val="25000"/>
                    </a:schemeClr>
                  </a:solidFill>
                  <a:effectLst/>
                  <a:cs typeface="+mn-ea"/>
                  <a:sym typeface="+mn-lt"/>
                </a:rPr>
                <a:t>A</a:t>
              </a:r>
              <a:endParaRPr lang="en-US" altLang="zh-CN" sz="2000" b="1" dirty="0">
                <a:solidFill>
                  <a:schemeClr val="tx1">
                    <a:lumMod val="75000"/>
                    <a:lumOff val="25000"/>
                  </a:schemeClr>
                </a:solidFill>
                <a:effectLst/>
                <a:cs typeface="+mn-ea"/>
                <a:sym typeface="+mn-lt"/>
              </a:endParaRPr>
            </a:p>
          </p:txBody>
        </p:sp>
        <p:sp>
          <p:nvSpPr>
            <p:cNvPr id="69" name="图形"/>
            <p:cNvSpPr txBox="1"/>
            <p:nvPr/>
          </p:nvSpPr>
          <p:spPr>
            <a:xfrm>
              <a:off x="1992"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大堂经理小</a:t>
              </a:r>
              <a:r>
                <a:rPr lang="en-US" altLang="zh-CN" sz="1400" dirty="0">
                  <a:solidFill>
                    <a:schemeClr val="tx1">
                      <a:lumMod val="75000"/>
                      <a:lumOff val="25000"/>
                    </a:schemeClr>
                  </a:solidFill>
                  <a:cs typeface="+mn-ea"/>
                  <a:sym typeface="+mn-lt"/>
                </a:rPr>
                <a:t>A</a:t>
              </a:r>
              <a:r>
                <a:rPr lang="zh-CN" altLang="en-US" sz="1400" dirty="0">
                  <a:solidFill>
                    <a:schemeClr val="tx1">
                      <a:lumMod val="75000"/>
                      <a:lumOff val="25000"/>
                    </a:schemeClr>
                  </a:solidFill>
                  <a:cs typeface="+mn-ea"/>
                  <a:sym typeface="+mn-lt"/>
                </a:rPr>
                <a:t>上班的每一分钟都在忙，他的时间利用率真高</a:t>
              </a:r>
            </a:p>
          </p:txBody>
        </p:sp>
        <p:grpSp>
          <p:nvGrpSpPr>
            <p:cNvPr id="70" name="Group 1"/>
            <p:cNvGrpSpPr/>
            <p:nvPr/>
          </p:nvGrpSpPr>
          <p:grpSpPr>
            <a:xfrm>
              <a:off x="8500" y="2839"/>
              <a:ext cx="2907" cy="3746"/>
              <a:chOff x="5187510" y="2533492"/>
              <a:chExt cx="1846008" cy="2379014"/>
            </a:xfrm>
            <a:solidFill>
              <a:schemeClr val="accent2"/>
            </a:solidFill>
          </p:grpSpPr>
          <p:sp>
            <p:nvSpPr>
              <p:cNvPr id="71" name="图形"/>
              <p:cNvSpPr/>
              <p:nvPr/>
            </p:nvSpPr>
            <p:spPr>
              <a:xfrm rot="5400000" flipH="1">
                <a:off x="5296005" y="3188290"/>
                <a:ext cx="1011194" cy="1009816"/>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72" name="图形"/>
              <p:cNvSpPr/>
              <p:nvPr/>
            </p:nvSpPr>
            <p:spPr>
              <a:xfrm rot="5400000">
                <a:off x="4921007" y="2799995"/>
                <a:ext cx="2379014" cy="184600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3" y="16138"/>
                      <a:pt x="1003" y="13917"/>
                    </a:cubicBezTo>
                    <a:cubicBezTo>
                      <a:pt x="1003" y="13853"/>
                      <a:pt x="1005" y="13790"/>
                      <a:pt x="1011" y="13710"/>
                    </a:cubicBezTo>
                    <a:lnTo>
                      <a:pt x="1018" y="13477"/>
                    </a:lnTo>
                    <a:lnTo>
                      <a:pt x="3181" y="13475"/>
                    </a:lnTo>
                    <a:lnTo>
                      <a:pt x="3181" y="11932"/>
                    </a:lnTo>
                    <a:lnTo>
                      <a:pt x="1134"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0" y="4558"/>
                    </a:lnTo>
                    <a:lnTo>
                      <a:pt x="11160" y="1314"/>
                    </a:lnTo>
                    <a:lnTo>
                      <a:pt x="11257" y="1321"/>
                    </a:lnTo>
                    <a:cubicBezTo>
                      <a:pt x="13615" y="1462"/>
                      <a:pt x="15852" y="2693"/>
                      <a:pt x="17557" y="4787"/>
                    </a:cubicBezTo>
                    <a:lnTo>
                      <a:pt x="17625" y="4872"/>
                    </a:lnTo>
                    <a:lnTo>
                      <a:pt x="16047" y="6910"/>
                    </a:lnTo>
                    <a:lnTo>
                      <a:pt x="16895" y="8001"/>
                    </a:lnTo>
                    <a:lnTo>
                      <a:pt x="18432" y="6015"/>
                    </a:lnTo>
                    <a:lnTo>
                      <a:pt x="18498" y="6124"/>
                    </a:lnTo>
                    <a:cubicBezTo>
                      <a:pt x="19502" y="7766"/>
                      <a:pt x="20176" y="9725"/>
                      <a:pt x="20448" y="11789"/>
                    </a:cubicBezTo>
                    <a:lnTo>
                      <a:pt x="20466" y="11932"/>
                    </a:lnTo>
                    <a:lnTo>
                      <a:pt x="18340" y="11934"/>
                    </a:lnTo>
                    <a:lnTo>
                      <a:pt x="18340" y="13477"/>
                    </a:lnTo>
                    <a:lnTo>
                      <a:pt x="20582" y="13477"/>
                    </a:lnTo>
                    <a:lnTo>
                      <a:pt x="20591" y="13726"/>
                    </a:lnTo>
                    <a:cubicBezTo>
                      <a:pt x="20595"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73" name="图形"/>
            <p:cNvSpPr/>
            <p:nvPr/>
          </p:nvSpPr>
          <p:spPr>
            <a:xfrm rot="5400000">
              <a:off x="9715" y="4047"/>
              <a:ext cx="309" cy="1230"/>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2"/>
            </a:solidFill>
            <a:ln w="12700">
              <a:miter lim="400000"/>
            </a:ln>
          </p:spPr>
          <p:txBody>
            <a:bodyPr lIns="38095" tIns="38095" rIns="38095" bIns="38095" anchor="ctr"/>
            <a:lstStyle/>
            <a:p>
              <a:pPr lvl="0"/>
              <a:endParaRPr>
                <a:cs typeface="+mn-ea"/>
                <a:sym typeface="+mn-lt"/>
              </a:endParaRPr>
            </a:p>
          </p:txBody>
        </p:sp>
        <p:sp>
          <p:nvSpPr>
            <p:cNvPr id="74" name="图形"/>
            <p:cNvSpPr txBox="1"/>
            <p:nvPr/>
          </p:nvSpPr>
          <p:spPr>
            <a:xfrm>
              <a:off x="7321" y="4502"/>
              <a:ext cx="1323" cy="48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chemeClr val="bg1"/>
                  </a:solidFill>
                  <a:cs typeface="+mn-ea"/>
                  <a:sym typeface="+mn-lt"/>
                </a:rPr>
                <a:t>60%</a:t>
              </a:r>
              <a:endParaRPr lang="en-GB" sz="1600" dirty="0">
                <a:solidFill>
                  <a:schemeClr val="bg1"/>
                </a:solidFill>
                <a:cs typeface="+mn-ea"/>
                <a:sym typeface="+mn-lt"/>
              </a:endParaRPr>
            </a:p>
          </p:txBody>
        </p:sp>
        <p:sp>
          <p:nvSpPr>
            <p:cNvPr id="75" name="图形"/>
            <p:cNvSpPr/>
            <p:nvPr/>
          </p:nvSpPr>
          <p:spPr>
            <a:xfrm rot="5400000" flipH="1">
              <a:off x="7445"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76" name="图形"/>
            <p:cNvSpPr txBox="1"/>
            <p:nvPr/>
          </p:nvSpPr>
          <p:spPr>
            <a:xfrm>
              <a:off x="7339" y="4468"/>
              <a:ext cx="1030" cy="454"/>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dirty="0">
                  <a:solidFill>
                    <a:prstClr val="white"/>
                  </a:solidFill>
                  <a:cs typeface="+mn-ea"/>
                  <a:sym typeface="+mn-lt"/>
                </a:rPr>
                <a:t>50%</a:t>
              </a:r>
              <a:endParaRPr lang="en-GB" altLang="zh-CN" sz="1400" dirty="0">
                <a:solidFill>
                  <a:prstClr val="white"/>
                </a:solidFill>
                <a:cs typeface="+mn-ea"/>
                <a:sym typeface="+mn-lt"/>
              </a:endParaRPr>
            </a:p>
          </p:txBody>
        </p:sp>
        <p:sp>
          <p:nvSpPr>
            <p:cNvPr id="77" name="图形"/>
            <p:cNvSpPr txBox="1"/>
            <p:nvPr/>
          </p:nvSpPr>
          <p:spPr>
            <a:xfrm>
              <a:off x="8174"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后勤经理</a:t>
              </a:r>
              <a:r>
                <a:rPr lang="en-US" altLang="zh-CN" sz="2000" dirty="0">
                  <a:solidFill>
                    <a:schemeClr val="tx1">
                      <a:lumMod val="75000"/>
                      <a:lumOff val="25000"/>
                    </a:schemeClr>
                  </a:solidFill>
                  <a:cs typeface="+mn-ea"/>
                  <a:sym typeface="+mn-lt"/>
                </a:rPr>
                <a:t>B</a:t>
              </a:r>
              <a:endParaRPr lang="en-US" altLang="zh-CN" sz="2000" b="1" dirty="0">
                <a:solidFill>
                  <a:schemeClr val="tx1">
                    <a:lumMod val="75000"/>
                    <a:lumOff val="25000"/>
                  </a:schemeClr>
                </a:solidFill>
                <a:cs typeface="+mn-ea"/>
                <a:sym typeface="+mn-lt"/>
              </a:endParaRPr>
            </a:p>
          </p:txBody>
        </p:sp>
        <p:sp>
          <p:nvSpPr>
            <p:cNvPr id="78" name="图形"/>
            <p:cNvSpPr txBox="1"/>
            <p:nvPr/>
          </p:nvSpPr>
          <p:spPr>
            <a:xfrm>
              <a:off x="7517"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后堂经理小</a:t>
              </a:r>
              <a:r>
                <a:rPr lang="en-US" altLang="zh-CN" sz="1400" dirty="0">
                  <a:solidFill>
                    <a:schemeClr val="tx1">
                      <a:lumMod val="75000"/>
                      <a:lumOff val="25000"/>
                    </a:schemeClr>
                  </a:solidFill>
                  <a:cs typeface="+mn-ea"/>
                  <a:sym typeface="+mn-lt"/>
                </a:rPr>
                <a:t>B</a:t>
              </a:r>
              <a:r>
                <a:rPr lang="zh-CN" altLang="en-US" sz="1400" dirty="0">
                  <a:solidFill>
                    <a:schemeClr val="tx1">
                      <a:lumMod val="75000"/>
                      <a:lumOff val="25000"/>
                    </a:schemeClr>
                  </a:solidFill>
                  <a:cs typeface="+mn-ea"/>
                  <a:sym typeface="+mn-lt"/>
                </a:rPr>
                <a:t>忙得连休假的时间都没有，他是一名优秀员工</a:t>
              </a:r>
            </a:p>
          </p:txBody>
        </p:sp>
        <p:grpSp>
          <p:nvGrpSpPr>
            <p:cNvPr id="79" name="Group 4"/>
            <p:cNvGrpSpPr/>
            <p:nvPr/>
          </p:nvGrpSpPr>
          <p:grpSpPr>
            <a:xfrm>
              <a:off x="13882" y="3283"/>
              <a:ext cx="2135" cy="2751"/>
              <a:chOff x="8605307" y="2815828"/>
              <a:chExt cx="1355653" cy="1747091"/>
            </a:xfrm>
            <a:solidFill>
              <a:schemeClr val="accent3"/>
            </a:solidFill>
          </p:grpSpPr>
          <p:sp>
            <p:nvSpPr>
              <p:cNvPr id="80" name="图形"/>
              <p:cNvSpPr/>
              <p:nvPr/>
            </p:nvSpPr>
            <p:spPr>
              <a:xfrm rot="5400000" flipH="1">
                <a:off x="8700395" y="3350432"/>
                <a:ext cx="648492" cy="64935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81" name="图形"/>
              <p:cNvSpPr/>
              <p:nvPr/>
            </p:nvSpPr>
            <p:spPr>
              <a:xfrm rot="5400000">
                <a:off x="8409588"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82" name="图形"/>
            <p:cNvSpPr txBox="1"/>
            <p:nvPr/>
          </p:nvSpPr>
          <p:spPr>
            <a:xfrm>
              <a:off x="12737" y="4472"/>
              <a:ext cx="1323" cy="48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chemeClr val="bg1"/>
                  </a:solidFill>
                  <a:cs typeface="+mn-ea"/>
                  <a:sym typeface="+mn-lt"/>
                </a:rPr>
                <a:t>80%</a:t>
              </a:r>
              <a:endParaRPr lang="en-GB" sz="1600" dirty="0">
                <a:solidFill>
                  <a:schemeClr val="bg1"/>
                </a:solidFill>
                <a:cs typeface="+mn-ea"/>
                <a:sym typeface="+mn-lt"/>
              </a:endParaRPr>
            </a:p>
          </p:txBody>
        </p:sp>
        <p:sp>
          <p:nvSpPr>
            <p:cNvPr id="83" name="图形"/>
            <p:cNvSpPr/>
            <p:nvPr/>
          </p:nvSpPr>
          <p:spPr>
            <a:xfrm rot="11857196">
              <a:off x="14357" y="4585"/>
              <a:ext cx="695" cy="697"/>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chemeClr val="accent3">
                <a:alpha val="75000"/>
              </a:schemeClr>
            </a:solidFill>
            <a:ln w="12700">
              <a:miter lim="400000"/>
            </a:ln>
          </p:spPr>
          <p:txBody>
            <a:bodyPr lIns="38095" tIns="38095" rIns="38095" bIns="38095" anchor="ctr"/>
            <a:lstStyle/>
            <a:p>
              <a:pPr lvl="0"/>
              <a:endParaRPr>
                <a:cs typeface="+mn-ea"/>
                <a:sym typeface="+mn-lt"/>
              </a:endParaRPr>
            </a:p>
          </p:txBody>
        </p:sp>
        <p:sp>
          <p:nvSpPr>
            <p:cNvPr id="84" name="图形"/>
            <p:cNvSpPr/>
            <p:nvPr/>
          </p:nvSpPr>
          <p:spPr>
            <a:xfrm rot="5400000" flipH="1">
              <a:off x="12876"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85" name="图形"/>
            <p:cNvSpPr txBox="1"/>
            <p:nvPr/>
          </p:nvSpPr>
          <p:spPr>
            <a:xfrm>
              <a:off x="12828" y="4497"/>
              <a:ext cx="1009" cy="465"/>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dirty="0">
                  <a:solidFill>
                    <a:prstClr val="white"/>
                  </a:solidFill>
                  <a:cs typeface="+mn-ea"/>
                  <a:sym typeface="+mn-lt"/>
                </a:rPr>
                <a:t>70%</a:t>
              </a:r>
              <a:endParaRPr lang="en-GB" altLang="zh-CN" sz="1400" dirty="0">
                <a:solidFill>
                  <a:prstClr val="white"/>
                </a:solidFill>
                <a:cs typeface="+mn-ea"/>
                <a:sym typeface="+mn-lt"/>
              </a:endParaRPr>
            </a:p>
          </p:txBody>
        </p:sp>
        <p:sp>
          <p:nvSpPr>
            <p:cNvPr id="86" name="图形"/>
            <p:cNvSpPr txBox="1"/>
            <p:nvPr/>
          </p:nvSpPr>
          <p:spPr>
            <a:xfrm>
              <a:off x="13251"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大堂经理</a:t>
              </a:r>
              <a:r>
                <a:rPr lang="en-US" altLang="zh-CN" sz="2000" dirty="0">
                  <a:solidFill>
                    <a:schemeClr val="tx1">
                      <a:lumMod val="75000"/>
                      <a:lumOff val="25000"/>
                    </a:schemeClr>
                  </a:solidFill>
                  <a:cs typeface="+mn-ea"/>
                  <a:sym typeface="+mn-lt"/>
                </a:rPr>
                <a:t>C</a:t>
              </a:r>
              <a:endParaRPr lang="en-US" altLang="zh-CN" sz="2000" b="1" dirty="0">
                <a:solidFill>
                  <a:schemeClr val="tx1">
                    <a:lumMod val="75000"/>
                    <a:lumOff val="25000"/>
                  </a:schemeClr>
                </a:solidFill>
                <a:cs typeface="+mn-ea"/>
                <a:sym typeface="+mn-lt"/>
              </a:endParaRPr>
            </a:p>
          </p:txBody>
        </p:sp>
        <p:sp>
          <p:nvSpPr>
            <p:cNvPr id="87" name="图形"/>
            <p:cNvSpPr txBox="1"/>
            <p:nvPr/>
          </p:nvSpPr>
          <p:spPr>
            <a:xfrm>
              <a:off x="12594"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大堂经理小</a:t>
              </a:r>
              <a:r>
                <a:rPr lang="en-US" altLang="zh-CN" sz="1400" dirty="0">
                  <a:solidFill>
                    <a:schemeClr val="tx1">
                      <a:lumMod val="75000"/>
                      <a:lumOff val="25000"/>
                    </a:schemeClr>
                  </a:solidFill>
                  <a:cs typeface="+mn-ea"/>
                  <a:sym typeface="+mn-lt"/>
                </a:rPr>
                <a:t>C</a:t>
              </a:r>
              <a:r>
                <a:rPr lang="zh-CN" altLang="en-US" sz="1400" dirty="0">
                  <a:solidFill>
                    <a:schemeClr val="tx1">
                      <a:lumMod val="75000"/>
                      <a:lumOff val="25000"/>
                    </a:schemeClr>
                  </a:solidFill>
                  <a:cs typeface="+mn-ea"/>
                  <a:sym typeface="+mn-lt"/>
                </a:rPr>
                <a:t>总是利用自己和大家休息的时间开展业务培训</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761365" y="1929130"/>
            <a:ext cx="6549390" cy="3666490"/>
            <a:chOff x="1199" y="3038"/>
            <a:chExt cx="10314" cy="5774"/>
          </a:xfrm>
        </p:grpSpPr>
        <p:sp>
          <p:nvSpPr>
            <p:cNvPr id="26" name="图形"/>
            <p:cNvSpPr/>
            <p:nvPr/>
          </p:nvSpPr>
          <p:spPr>
            <a:xfrm>
              <a:off x="1514" y="3868"/>
              <a:ext cx="4455" cy="4340"/>
            </a:xfrm>
            <a:prstGeom prst="ellipse">
              <a:avLst/>
            </a:prstGeom>
            <a:noFill/>
            <a:ln w="76200" cap="flat" cmpd="sng">
              <a:solidFill>
                <a:schemeClr val="accent1">
                  <a:lumMod val="20000"/>
                  <a:lumOff val="80000"/>
                  <a:alpha val="39999"/>
                </a:schemeClr>
              </a:solidFill>
              <a:prstDash val="solid"/>
              <a:headEnd type="none" w="med" len="med"/>
              <a:tailEnd type="none" w="med" len="med"/>
            </a:ln>
          </p:spPr>
          <p:txBody>
            <a:bodyPr wrap="none" anchor="ctr" anchorCtr="0"/>
            <a:lstStyle/>
            <a:p>
              <a:pPr eaLnBrk="1" hangingPunct="1"/>
              <a:endParaRPr lang="zh-CN" altLang="en-US" dirty="0">
                <a:cs typeface="+mn-ea"/>
                <a:sym typeface="+mn-lt"/>
              </a:endParaRPr>
            </a:p>
          </p:txBody>
        </p:sp>
        <p:sp>
          <p:nvSpPr>
            <p:cNvPr id="28" name="图形"/>
            <p:cNvSpPr/>
            <p:nvPr/>
          </p:nvSpPr>
          <p:spPr>
            <a:xfrm>
              <a:off x="1199" y="3580"/>
              <a:ext cx="5058" cy="4930"/>
            </a:xfrm>
            <a:prstGeom prst="ellipse">
              <a:avLst/>
            </a:prstGeom>
            <a:noFill/>
            <a:ln w="76200" cap="flat" cmpd="sng">
              <a:solidFill>
                <a:schemeClr val="accent2">
                  <a:lumMod val="20000"/>
                  <a:lumOff val="80000"/>
                  <a:alpha val="39999"/>
                </a:schemeClr>
              </a:solidFill>
              <a:prstDash val="solid"/>
              <a:headEnd type="none" w="med" len="med"/>
              <a:tailEnd type="none" w="med" len="med"/>
            </a:ln>
          </p:spPr>
          <p:txBody>
            <a:bodyPr wrap="none" anchor="ctr" anchorCtr="0"/>
            <a:lstStyle/>
            <a:p>
              <a:pPr eaLnBrk="1" hangingPunct="1"/>
              <a:endParaRPr lang="zh-CN" altLang="en-US" dirty="0">
                <a:cs typeface="+mn-ea"/>
                <a:sym typeface="+mn-lt"/>
              </a:endParaRPr>
            </a:p>
          </p:txBody>
        </p:sp>
        <p:grpSp>
          <p:nvGrpSpPr>
            <p:cNvPr id="29" name="Group 41"/>
            <p:cNvGrpSpPr/>
            <p:nvPr/>
          </p:nvGrpSpPr>
          <p:grpSpPr>
            <a:xfrm>
              <a:off x="6259" y="3379"/>
              <a:ext cx="1915" cy="5433"/>
              <a:chOff x="2202" y="1299"/>
              <a:chExt cx="766" cy="2305"/>
            </a:xfrm>
            <a:gradFill>
              <a:gsLst>
                <a:gs pos="0">
                  <a:schemeClr val="accent1"/>
                </a:gs>
                <a:gs pos="100000">
                  <a:schemeClr val="accent2"/>
                </a:gs>
              </a:gsLst>
              <a:lin ang="0" scaled="0"/>
            </a:gradFill>
          </p:grpSpPr>
          <p:sp>
            <p:nvSpPr>
              <p:cNvPr id="33" name="图形"/>
              <p:cNvSpPr/>
              <p:nvPr/>
            </p:nvSpPr>
            <p:spPr>
              <a:xfrm rot="-5400000">
                <a:off x="2033" y="2688"/>
                <a:ext cx="1085" cy="747"/>
              </a:xfrm>
              <a:custGeom>
                <a:avLst/>
                <a:gdLst>
                  <a:gd name="txL" fmla="*/ 0 w 735"/>
                  <a:gd name="txT" fmla="*/ 0 h 532"/>
                  <a:gd name="txR" fmla="*/ 735 w 735"/>
                  <a:gd name="txB" fmla="*/ 532 h 532"/>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a:noFill/>
              </a:ln>
            </p:spPr>
            <p:txBody>
              <a:bodyPr/>
              <a:lstStyle/>
              <a:p>
                <a:endParaRPr lang="zh-CN" altLang="en-US">
                  <a:cs typeface="+mn-ea"/>
                  <a:sym typeface="+mn-lt"/>
                </a:endParaRPr>
              </a:p>
            </p:txBody>
          </p:sp>
          <p:sp>
            <p:nvSpPr>
              <p:cNvPr id="37" name="图形"/>
              <p:cNvSpPr/>
              <p:nvPr/>
            </p:nvSpPr>
            <p:spPr>
              <a:xfrm rot="-5400000" flipH="1">
                <a:off x="2052" y="1468"/>
                <a:ext cx="1085" cy="747"/>
              </a:xfrm>
              <a:custGeom>
                <a:avLst/>
                <a:gdLst>
                  <a:gd name="txL" fmla="*/ 0 w 735"/>
                  <a:gd name="txT" fmla="*/ 0 h 532"/>
                  <a:gd name="txR" fmla="*/ 735 w 735"/>
                  <a:gd name="txB" fmla="*/ 532 h 532"/>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a:noFill/>
              </a:ln>
            </p:spPr>
            <p:txBody>
              <a:bodyPr/>
              <a:lstStyle/>
              <a:p>
                <a:endParaRPr lang="zh-CN" altLang="en-US">
                  <a:cs typeface="+mn-ea"/>
                  <a:sym typeface="+mn-lt"/>
                </a:endParaRPr>
              </a:p>
            </p:txBody>
          </p:sp>
        </p:grpSp>
        <p:sp>
          <p:nvSpPr>
            <p:cNvPr id="43" name="图形"/>
            <p:cNvSpPr txBox="1"/>
            <p:nvPr/>
          </p:nvSpPr>
          <p:spPr>
            <a:xfrm>
              <a:off x="7686" y="3498"/>
              <a:ext cx="3362" cy="1539"/>
            </a:xfrm>
            <a:prstGeom prst="rect">
              <a:avLst/>
            </a:prstGeom>
            <a:noFill/>
          </p:spPr>
          <p:txBody>
            <a:bodyPr wrap="square" rtlCol="0" anchor="t">
              <a:spAutoFit/>
            </a:bodyPr>
            <a:lstStyle/>
            <a:p>
              <a:pPr fontAlgn="auto"/>
              <a:r>
                <a:rPr lang="zh-CN" altLang="en-US" dirty="0">
                  <a:solidFill>
                    <a:schemeClr val="tx1">
                      <a:lumMod val="75000"/>
                      <a:lumOff val="25000"/>
                    </a:schemeClr>
                  </a:solidFill>
                  <a:cs typeface="+mn-ea"/>
                  <a:sym typeface="+mn-lt"/>
                </a:rPr>
                <a:t>平均</a:t>
              </a:r>
              <a:r>
                <a:rPr lang="en-US" altLang="zh-CN" dirty="0">
                  <a:solidFill>
                    <a:schemeClr val="tx1">
                      <a:lumMod val="75000"/>
                      <a:lumOff val="25000"/>
                    </a:schemeClr>
                  </a:solidFill>
                  <a:cs typeface="+mn-ea"/>
                  <a:sym typeface="+mn-lt"/>
                </a:rPr>
                <a:t>80</a:t>
              </a:r>
              <a:r>
                <a:rPr lang="zh-CN" altLang="en-US" dirty="0">
                  <a:solidFill>
                    <a:schemeClr val="tx1">
                      <a:lumMod val="75000"/>
                      <a:lumOff val="25000"/>
                    </a:schemeClr>
                  </a:solidFill>
                  <a:cs typeface="+mn-ea"/>
                  <a:sym typeface="+mn-lt"/>
                </a:rPr>
                <a:t>岁寿命</a:t>
              </a:r>
            </a:p>
            <a:p>
              <a:pPr fontAlgn="auto">
                <a:lnSpc>
                  <a:spcPct val="150000"/>
                </a:lnSpc>
              </a:pPr>
              <a:r>
                <a:rPr lang="en-US" altLang="zh-CN" sz="1400" dirty="0">
                  <a:solidFill>
                    <a:schemeClr val="tx1">
                      <a:lumMod val="75000"/>
                      <a:lumOff val="25000"/>
                    </a:schemeClr>
                  </a:solidFill>
                  <a:cs typeface="+mn-ea"/>
                  <a:sym typeface="+mn-lt"/>
                </a:rPr>
                <a:t>1-20</a:t>
              </a:r>
              <a:r>
                <a:rPr lang="zh-CN" altLang="en-US" sz="1400" dirty="0">
                  <a:solidFill>
                    <a:schemeClr val="tx1">
                      <a:lumMod val="75000"/>
                      <a:lumOff val="25000"/>
                    </a:schemeClr>
                  </a:solidFill>
                  <a:cs typeface="+mn-ea"/>
                  <a:sym typeface="+mn-lt"/>
                </a:rPr>
                <a:t>、</a:t>
              </a:r>
              <a:r>
                <a:rPr lang="en-US" altLang="zh-CN" sz="1400" dirty="0">
                  <a:solidFill>
                    <a:schemeClr val="tx1">
                      <a:lumMod val="75000"/>
                      <a:lumOff val="25000"/>
                    </a:schemeClr>
                  </a:solidFill>
                  <a:cs typeface="+mn-ea"/>
                  <a:sym typeface="+mn-lt"/>
                </a:rPr>
                <a:t>60-80——</a:t>
              </a:r>
              <a:r>
                <a:rPr lang="zh-CN" altLang="en-US" sz="1400" dirty="0">
                  <a:solidFill>
                    <a:schemeClr val="tx1">
                      <a:lumMod val="75000"/>
                      <a:lumOff val="25000"/>
                    </a:schemeClr>
                  </a:solidFill>
                  <a:cs typeface="+mn-ea"/>
                  <a:sym typeface="+mn-lt"/>
                </a:rPr>
                <a:t>忽略不计，余</a:t>
              </a:r>
              <a:r>
                <a:rPr lang="en-US" altLang="zh-CN" sz="1400" dirty="0">
                  <a:solidFill>
                    <a:schemeClr val="tx1">
                      <a:lumMod val="75000"/>
                      <a:lumOff val="25000"/>
                    </a:schemeClr>
                  </a:solidFill>
                  <a:cs typeface="+mn-ea"/>
                  <a:sym typeface="+mn-lt"/>
                </a:rPr>
                <a:t>40</a:t>
              </a:r>
              <a:r>
                <a:rPr lang="zh-CN" altLang="en-US" sz="1400" dirty="0">
                  <a:solidFill>
                    <a:schemeClr val="tx1">
                      <a:lumMod val="75000"/>
                      <a:lumOff val="25000"/>
                    </a:schemeClr>
                  </a:solidFill>
                  <a:cs typeface="+mn-ea"/>
                  <a:sym typeface="+mn-lt"/>
                </a:rPr>
                <a:t>年，结余</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年！</a:t>
              </a:r>
            </a:p>
          </p:txBody>
        </p:sp>
        <p:sp>
          <p:nvSpPr>
            <p:cNvPr id="45" name="图形"/>
            <p:cNvSpPr txBox="1"/>
            <p:nvPr/>
          </p:nvSpPr>
          <p:spPr>
            <a:xfrm>
              <a:off x="7686" y="7013"/>
              <a:ext cx="3827" cy="1394"/>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algn="l" fontAlgn="auto">
                <a:lnSpc>
                  <a:spcPct val="100000"/>
                </a:lnSpc>
                <a:buClrTx/>
                <a:buSzTx/>
                <a:buFontTx/>
              </a:pPr>
              <a:r>
                <a:rPr lang="zh-CN" altLang="en-US" sz="1800" dirty="0">
                  <a:solidFill>
                    <a:schemeClr val="tx1">
                      <a:lumMod val="75000"/>
                      <a:lumOff val="25000"/>
                    </a:schemeClr>
                  </a:solidFill>
                  <a:latin typeface="+mn-lt"/>
                  <a:ea typeface="+mn-ea"/>
                  <a:cs typeface="+mn-ea"/>
                  <a:sym typeface="+mn-lt"/>
                </a:rPr>
                <a:t>一寸光阴一寸金</a:t>
              </a:r>
            </a:p>
            <a:p>
              <a:pPr algn="l" fontAlgn="auto">
                <a:buClrTx/>
                <a:buSzTx/>
                <a:buFontTx/>
              </a:pPr>
              <a:r>
                <a:rPr lang="en-US" altLang="zh-CN" sz="1400" dirty="0">
                  <a:solidFill>
                    <a:schemeClr val="tx1">
                      <a:lumMod val="75000"/>
                      <a:lumOff val="25000"/>
                    </a:schemeClr>
                  </a:solidFill>
                  <a:latin typeface="+mn-lt"/>
                  <a:ea typeface="+mn-ea"/>
                  <a:cs typeface="+mn-ea"/>
                  <a:sym typeface="+mn-lt"/>
                </a:rPr>
                <a:t>我们只有20年的时间去创造价值、享受生活，如何管理它？</a:t>
              </a:r>
            </a:p>
          </p:txBody>
        </p:sp>
        <p:grpSp>
          <p:nvGrpSpPr>
            <p:cNvPr id="46" name="组合 45"/>
            <p:cNvGrpSpPr/>
            <p:nvPr/>
          </p:nvGrpSpPr>
          <p:grpSpPr>
            <a:xfrm>
              <a:off x="2682" y="3038"/>
              <a:ext cx="2118" cy="2057"/>
              <a:chOff x="2895" y="2808"/>
              <a:chExt cx="2960" cy="2874"/>
            </a:xfrm>
          </p:grpSpPr>
          <p:grpSp>
            <p:nvGrpSpPr>
              <p:cNvPr id="47" name="Group 11"/>
              <p:cNvGrpSpPr/>
              <p:nvPr/>
            </p:nvGrpSpPr>
            <p:grpSpPr>
              <a:xfrm>
                <a:off x="2895" y="2808"/>
                <a:ext cx="2960" cy="2875"/>
                <a:chOff x="2457" y="2000"/>
                <a:chExt cx="901" cy="888"/>
              </a:xfrm>
            </p:grpSpPr>
            <p:pic>
              <p:nvPicPr>
                <p:cNvPr id="48" name="图形" descr="circuler_1"/>
                <p:cNvPicPr>
                  <a:picLocks noChangeAspect="1"/>
                </p:cNvPicPr>
                <p:nvPr/>
              </p:nvPicPr>
              <p:blipFill>
                <a:blip r:embed="rId3"/>
                <a:stretch>
                  <a:fillRect/>
                </a:stretch>
              </p:blipFill>
              <p:spPr>
                <a:xfrm>
                  <a:off x="2457" y="2000"/>
                  <a:ext cx="901" cy="886"/>
                </a:xfrm>
                <a:prstGeom prst="rect">
                  <a:avLst/>
                </a:prstGeom>
                <a:noFill/>
                <a:ln w="9525">
                  <a:noFill/>
                </a:ln>
              </p:spPr>
            </p:pic>
            <p:sp>
              <p:nvSpPr>
                <p:cNvPr id="49" name="图形"/>
                <p:cNvSpPr>
                  <a:spLocks noChangeArrowheads="1"/>
                </p:cNvSpPr>
                <p:nvPr/>
              </p:nvSpPr>
              <p:spPr bwMode="ltGray">
                <a:xfrm>
                  <a:off x="2457" y="2000"/>
                  <a:ext cx="895" cy="888"/>
                </a:xfrm>
                <a:prstGeom prst="ellipse">
                  <a:avLst/>
                </a:prstGeom>
                <a:gradFill>
                  <a:gsLst>
                    <a:gs pos="15000">
                      <a:schemeClr val="accent1"/>
                    </a:gs>
                    <a:gs pos="100000">
                      <a:schemeClr val="accent2"/>
                    </a:gs>
                  </a:gsLst>
                  <a:lin ang="27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sp>
            <p:nvSpPr>
              <p:cNvPr id="50" name="图形"/>
              <p:cNvSpPr/>
              <p:nvPr/>
            </p:nvSpPr>
            <p:spPr>
              <a:xfrm>
                <a:off x="3757" y="3565"/>
                <a:ext cx="1237" cy="1303"/>
              </a:xfrm>
              <a:custGeom>
                <a:avLst/>
                <a:gdLst/>
                <a:ahLst/>
                <a:cxnLst/>
                <a:rect l="l" t="t" r="r" b="b"/>
                <a:pathLst>
                  <a:path w="204490" h="203597">
                    <a:moveTo>
                      <a:pt x="6251" y="190649"/>
                    </a:moveTo>
                    <a:lnTo>
                      <a:pt x="196900" y="190649"/>
                    </a:lnTo>
                    <a:cubicBezTo>
                      <a:pt x="201067" y="190649"/>
                      <a:pt x="203151" y="192732"/>
                      <a:pt x="203151" y="196899"/>
                    </a:cubicBezTo>
                    <a:cubicBezTo>
                      <a:pt x="203151" y="201364"/>
                      <a:pt x="201067" y="203597"/>
                      <a:pt x="196900" y="203597"/>
                    </a:cubicBezTo>
                    <a:lnTo>
                      <a:pt x="6251" y="203597"/>
                    </a:lnTo>
                    <a:cubicBezTo>
                      <a:pt x="2084" y="203597"/>
                      <a:pt x="0" y="201364"/>
                      <a:pt x="0" y="196899"/>
                    </a:cubicBezTo>
                    <a:cubicBezTo>
                      <a:pt x="0" y="192732"/>
                      <a:pt x="2084" y="190649"/>
                      <a:pt x="6251" y="190649"/>
                    </a:cubicBezTo>
                    <a:close/>
                    <a:moveTo>
                      <a:pt x="23218" y="82599"/>
                    </a:moveTo>
                    <a:cubicBezTo>
                      <a:pt x="20836" y="82599"/>
                      <a:pt x="18678" y="83567"/>
                      <a:pt x="16743" y="85501"/>
                    </a:cubicBezTo>
                    <a:cubicBezTo>
                      <a:pt x="14809" y="87436"/>
                      <a:pt x="13841" y="89594"/>
                      <a:pt x="13841" y="91975"/>
                    </a:cubicBezTo>
                    <a:lnTo>
                      <a:pt x="13841" y="155823"/>
                    </a:lnTo>
                    <a:cubicBezTo>
                      <a:pt x="13841" y="158502"/>
                      <a:pt x="14809" y="160734"/>
                      <a:pt x="16743" y="162520"/>
                    </a:cubicBezTo>
                    <a:cubicBezTo>
                      <a:pt x="18678" y="164306"/>
                      <a:pt x="20836" y="165199"/>
                      <a:pt x="23218" y="165199"/>
                    </a:cubicBezTo>
                    <a:lnTo>
                      <a:pt x="39737" y="165199"/>
                    </a:lnTo>
                    <a:cubicBezTo>
                      <a:pt x="42119" y="165199"/>
                      <a:pt x="44202" y="164306"/>
                      <a:pt x="45988" y="162520"/>
                    </a:cubicBezTo>
                    <a:cubicBezTo>
                      <a:pt x="47774" y="160734"/>
                      <a:pt x="48667" y="158502"/>
                      <a:pt x="48667" y="155823"/>
                    </a:cubicBezTo>
                    <a:lnTo>
                      <a:pt x="48667" y="91975"/>
                    </a:lnTo>
                    <a:cubicBezTo>
                      <a:pt x="48667" y="89594"/>
                      <a:pt x="47774" y="87436"/>
                      <a:pt x="45988" y="85501"/>
                    </a:cubicBezTo>
                    <a:cubicBezTo>
                      <a:pt x="44202" y="83567"/>
                      <a:pt x="42119" y="82599"/>
                      <a:pt x="39737" y="82599"/>
                    </a:cubicBezTo>
                    <a:close/>
                    <a:moveTo>
                      <a:pt x="23218" y="70098"/>
                    </a:moveTo>
                    <a:lnTo>
                      <a:pt x="39737" y="70098"/>
                    </a:lnTo>
                    <a:cubicBezTo>
                      <a:pt x="45691" y="70098"/>
                      <a:pt x="50825" y="72256"/>
                      <a:pt x="55141" y="76572"/>
                    </a:cubicBezTo>
                    <a:cubicBezTo>
                      <a:pt x="59457" y="80888"/>
                      <a:pt x="61615" y="86022"/>
                      <a:pt x="61615" y="91975"/>
                    </a:cubicBezTo>
                    <a:lnTo>
                      <a:pt x="61615" y="155823"/>
                    </a:lnTo>
                    <a:cubicBezTo>
                      <a:pt x="61615" y="162074"/>
                      <a:pt x="59457" y="167357"/>
                      <a:pt x="55141" y="171673"/>
                    </a:cubicBezTo>
                    <a:cubicBezTo>
                      <a:pt x="50825" y="175989"/>
                      <a:pt x="45691" y="178147"/>
                      <a:pt x="39737" y="178147"/>
                    </a:cubicBezTo>
                    <a:lnTo>
                      <a:pt x="23218" y="178147"/>
                    </a:lnTo>
                    <a:cubicBezTo>
                      <a:pt x="17264" y="178147"/>
                      <a:pt x="12130" y="175989"/>
                      <a:pt x="7814" y="171673"/>
                    </a:cubicBezTo>
                    <a:cubicBezTo>
                      <a:pt x="3498" y="167357"/>
                      <a:pt x="1340" y="162074"/>
                      <a:pt x="1340" y="155823"/>
                    </a:cubicBezTo>
                    <a:lnTo>
                      <a:pt x="1340" y="91975"/>
                    </a:lnTo>
                    <a:cubicBezTo>
                      <a:pt x="1340" y="86022"/>
                      <a:pt x="3498" y="80888"/>
                      <a:pt x="7814" y="76572"/>
                    </a:cubicBezTo>
                    <a:cubicBezTo>
                      <a:pt x="12130" y="72256"/>
                      <a:pt x="17264" y="70098"/>
                      <a:pt x="23218" y="70098"/>
                    </a:cubicBezTo>
                    <a:close/>
                    <a:moveTo>
                      <a:pt x="162967" y="49113"/>
                    </a:moveTo>
                    <a:cubicBezTo>
                      <a:pt x="164455" y="48220"/>
                      <a:pt x="165944" y="48220"/>
                      <a:pt x="167432" y="49113"/>
                    </a:cubicBezTo>
                    <a:cubicBezTo>
                      <a:pt x="168027" y="50304"/>
                      <a:pt x="168325" y="51197"/>
                      <a:pt x="168325" y="51792"/>
                    </a:cubicBezTo>
                    <a:cubicBezTo>
                      <a:pt x="168325" y="52090"/>
                      <a:pt x="168027" y="52834"/>
                      <a:pt x="167432" y="54024"/>
                    </a:cubicBezTo>
                    <a:cubicBezTo>
                      <a:pt x="166837" y="54620"/>
                      <a:pt x="166093" y="54917"/>
                      <a:pt x="165200" y="54917"/>
                    </a:cubicBezTo>
                    <a:cubicBezTo>
                      <a:pt x="164307" y="54917"/>
                      <a:pt x="163562" y="54620"/>
                      <a:pt x="162967" y="54024"/>
                    </a:cubicBezTo>
                    <a:cubicBezTo>
                      <a:pt x="162372" y="52834"/>
                      <a:pt x="162074" y="52090"/>
                      <a:pt x="162074" y="51792"/>
                    </a:cubicBezTo>
                    <a:cubicBezTo>
                      <a:pt x="162074" y="51197"/>
                      <a:pt x="162372" y="50304"/>
                      <a:pt x="162967" y="49113"/>
                    </a:cubicBezTo>
                    <a:close/>
                    <a:moveTo>
                      <a:pt x="96441" y="47774"/>
                    </a:moveTo>
                    <a:cubicBezTo>
                      <a:pt x="93762" y="47774"/>
                      <a:pt x="91530" y="48666"/>
                      <a:pt x="89744" y="50452"/>
                    </a:cubicBezTo>
                    <a:cubicBezTo>
                      <a:pt x="87958" y="52238"/>
                      <a:pt x="87065" y="54471"/>
                      <a:pt x="87065" y="57150"/>
                    </a:cubicBezTo>
                    <a:lnTo>
                      <a:pt x="87065" y="155823"/>
                    </a:lnTo>
                    <a:cubicBezTo>
                      <a:pt x="87065" y="158502"/>
                      <a:pt x="87958" y="160734"/>
                      <a:pt x="89744" y="162520"/>
                    </a:cubicBezTo>
                    <a:cubicBezTo>
                      <a:pt x="91530" y="164306"/>
                      <a:pt x="93762" y="165199"/>
                      <a:pt x="96441" y="165199"/>
                    </a:cubicBezTo>
                    <a:lnTo>
                      <a:pt x="112514" y="165199"/>
                    </a:lnTo>
                    <a:cubicBezTo>
                      <a:pt x="115193" y="165199"/>
                      <a:pt x="117426" y="164306"/>
                      <a:pt x="119212" y="162520"/>
                    </a:cubicBezTo>
                    <a:cubicBezTo>
                      <a:pt x="120998" y="160734"/>
                      <a:pt x="121891" y="158502"/>
                      <a:pt x="121891" y="155823"/>
                    </a:cubicBezTo>
                    <a:lnTo>
                      <a:pt x="121891" y="57150"/>
                    </a:lnTo>
                    <a:cubicBezTo>
                      <a:pt x="121891" y="54471"/>
                      <a:pt x="120998" y="52238"/>
                      <a:pt x="119212" y="50452"/>
                    </a:cubicBezTo>
                    <a:cubicBezTo>
                      <a:pt x="117426" y="48666"/>
                      <a:pt x="115193" y="47774"/>
                      <a:pt x="112514" y="47774"/>
                    </a:cubicBezTo>
                    <a:close/>
                    <a:moveTo>
                      <a:pt x="96441" y="35272"/>
                    </a:moveTo>
                    <a:lnTo>
                      <a:pt x="112514" y="35272"/>
                    </a:lnTo>
                    <a:cubicBezTo>
                      <a:pt x="118468" y="35272"/>
                      <a:pt x="123602" y="37430"/>
                      <a:pt x="127918" y="41746"/>
                    </a:cubicBezTo>
                    <a:cubicBezTo>
                      <a:pt x="132234" y="46062"/>
                      <a:pt x="134392" y="51197"/>
                      <a:pt x="134392" y="57150"/>
                    </a:cubicBezTo>
                    <a:lnTo>
                      <a:pt x="134392" y="155823"/>
                    </a:lnTo>
                    <a:cubicBezTo>
                      <a:pt x="134392" y="162074"/>
                      <a:pt x="132234" y="167357"/>
                      <a:pt x="127918" y="171673"/>
                    </a:cubicBezTo>
                    <a:cubicBezTo>
                      <a:pt x="123602" y="175989"/>
                      <a:pt x="118468" y="178147"/>
                      <a:pt x="112514" y="178147"/>
                    </a:cubicBezTo>
                    <a:lnTo>
                      <a:pt x="96441" y="178147"/>
                    </a:lnTo>
                    <a:cubicBezTo>
                      <a:pt x="90190" y="178147"/>
                      <a:pt x="84907" y="175989"/>
                      <a:pt x="80591" y="171673"/>
                    </a:cubicBezTo>
                    <a:cubicBezTo>
                      <a:pt x="76275" y="167357"/>
                      <a:pt x="74117" y="162074"/>
                      <a:pt x="74117" y="155823"/>
                    </a:cubicBezTo>
                    <a:lnTo>
                      <a:pt x="74117" y="57150"/>
                    </a:lnTo>
                    <a:cubicBezTo>
                      <a:pt x="74117" y="51197"/>
                      <a:pt x="76275" y="46062"/>
                      <a:pt x="80591" y="41746"/>
                    </a:cubicBezTo>
                    <a:cubicBezTo>
                      <a:pt x="84907" y="37430"/>
                      <a:pt x="90190" y="35272"/>
                      <a:pt x="96441" y="35272"/>
                    </a:cubicBezTo>
                    <a:close/>
                    <a:moveTo>
                      <a:pt x="170557" y="19199"/>
                    </a:moveTo>
                    <a:lnTo>
                      <a:pt x="177701" y="19199"/>
                    </a:lnTo>
                    <a:cubicBezTo>
                      <a:pt x="179785" y="19199"/>
                      <a:pt x="180826" y="20240"/>
                      <a:pt x="180826" y="22324"/>
                    </a:cubicBezTo>
                    <a:cubicBezTo>
                      <a:pt x="180826" y="24408"/>
                      <a:pt x="179785" y="25449"/>
                      <a:pt x="177701" y="25449"/>
                    </a:cubicBezTo>
                    <a:lnTo>
                      <a:pt x="170557" y="25449"/>
                    </a:lnTo>
                    <a:cubicBezTo>
                      <a:pt x="169367" y="25449"/>
                      <a:pt x="168623" y="25598"/>
                      <a:pt x="168325" y="25896"/>
                    </a:cubicBezTo>
                    <a:lnTo>
                      <a:pt x="168771" y="44648"/>
                    </a:lnTo>
                    <a:cubicBezTo>
                      <a:pt x="168771" y="46732"/>
                      <a:pt x="167730" y="47774"/>
                      <a:pt x="165646" y="47774"/>
                    </a:cubicBezTo>
                    <a:cubicBezTo>
                      <a:pt x="163860" y="47774"/>
                      <a:pt x="162967" y="46732"/>
                      <a:pt x="162967" y="44648"/>
                    </a:cubicBezTo>
                    <a:lnTo>
                      <a:pt x="162967" y="25449"/>
                    </a:lnTo>
                    <a:cubicBezTo>
                      <a:pt x="162967" y="21282"/>
                      <a:pt x="165497" y="19199"/>
                      <a:pt x="170557" y="19199"/>
                    </a:cubicBezTo>
                    <a:close/>
                    <a:moveTo>
                      <a:pt x="166093" y="12948"/>
                    </a:moveTo>
                    <a:cubicBezTo>
                      <a:pt x="163711" y="12948"/>
                      <a:pt x="161553" y="13841"/>
                      <a:pt x="159618" y="15627"/>
                    </a:cubicBezTo>
                    <a:cubicBezTo>
                      <a:pt x="157684" y="17413"/>
                      <a:pt x="156716" y="19645"/>
                      <a:pt x="156716" y="22324"/>
                    </a:cubicBezTo>
                    <a:lnTo>
                      <a:pt x="156716" y="155823"/>
                    </a:lnTo>
                    <a:cubicBezTo>
                      <a:pt x="156716" y="158502"/>
                      <a:pt x="157684" y="160734"/>
                      <a:pt x="159618" y="162520"/>
                    </a:cubicBezTo>
                    <a:cubicBezTo>
                      <a:pt x="161553" y="164306"/>
                      <a:pt x="163711" y="165199"/>
                      <a:pt x="166093" y="165199"/>
                    </a:cubicBezTo>
                    <a:lnTo>
                      <a:pt x="182612" y="165199"/>
                    </a:lnTo>
                    <a:cubicBezTo>
                      <a:pt x="184994" y="165199"/>
                      <a:pt x="187077" y="164306"/>
                      <a:pt x="188863" y="162520"/>
                    </a:cubicBezTo>
                    <a:cubicBezTo>
                      <a:pt x="190649" y="160734"/>
                      <a:pt x="191542" y="158502"/>
                      <a:pt x="191542" y="155823"/>
                    </a:cubicBezTo>
                    <a:lnTo>
                      <a:pt x="191542" y="22324"/>
                    </a:lnTo>
                    <a:cubicBezTo>
                      <a:pt x="191542" y="19645"/>
                      <a:pt x="190649" y="17413"/>
                      <a:pt x="188863" y="15627"/>
                    </a:cubicBezTo>
                    <a:cubicBezTo>
                      <a:pt x="187077" y="13841"/>
                      <a:pt x="184994" y="12948"/>
                      <a:pt x="182612" y="12948"/>
                    </a:cubicBezTo>
                    <a:close/>
                    <a:moveTo>
                      <a:pt x="166093" y="0"/>
                    </a:moveTo>
                    <a:lnTo>
                      <a:pt x="182612" y="0"/>
                    </a:lnTo>
                    <a:cubicBezTo>
                      <a:pt x="188566" y="0"/>
                      <a:pt x="193700" y="2232"/>
                      <a:pt x="198016" y="6697"/>
                    </a:cubicBezTo>
                    <a:cubicBezTo>
                      <a:pt x="202332" y="11162"/>
                      <a:pt x="204490" y="16371"/>
                      <a:pt x="204490" y="22324"/>
                    </a:cubicBezTo>
                    <a:lnTo>
                      <a:pt x="204490" y="155823"/>
                    </a:lnTo>
                    <a:cubicBezTo>
                      <a:pt x="204490" y="162074"/>
                      <a:pt x="202332" y="167357"/>
                      <a:pt x="198016" y="171673"/>
                    </a:cubicBezTo>
                    <a:cubicBezTo>
                      <a:pt x="193700" y="175989"/>
                      <a:pt x="188566" y="178147"/>
                      <a:pt x="182612" y="178147"/>
                    </a:cubicBezTo>
                    <a:lnTo>
                      <a:pt x="166093" y="178147"/>
                    </a:lnTo>
                    <a:cubicBezTo>
                      <a:pt x="160139" y="178147"/>
                      <a:pt x="155005" y="175989"/>
                      <a:pt x="150689" y="171673"/>
                    </a:cubicBezTo>
                    <a:cubicBezTo>
                      <a:pt x="146373" y="167357"/>
                      <a:pt x="144215" y="162074"/>
                      <a:pt x="144215" y="155823"/>
                    </a:cubicBezTo>
                    <a:lnTo>
                      <a:pt x="144215" y="22324"/>
                    </a:lnTo>
                    <a:cubicBezTo>
                      <a:pt x="144215" y="16371"/>
                      <a:pt x="146373" y="11162"/>
                      <a:pt x="150689" y="6697"/>
                    </a:cubicBezTo>
                    <a:cubicBezTo>
                      <a:pt x="155005" y="2232"/>
                      <a:pt x="160139" y="0"/>
                      <a:pt x="166093"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grpSp>
        <p:grpSp>
          <p:nvGrpSpPr>
            <p:cNvPr id="51" name="组合 50"/>
            <p:cNvGrpSpPr/>
            <p:nvPr/>
          </p:nvGrpSpPr>
          <p:grpSpPr>
            <a:xfrm>
              <a:off x="2796" y="6714"/>
              <a:ext cx="2118" cy="2057"/>
              <a:chOff x="3009" y="6484"/>
              <a:chExt cx="2960" cy="2874"/>
            </a:xfrm>
          </p:grpSpPr>
          <p:grpSp>
            <p:nvGrpSpPr>
              <p:cNvPr id="52" name="Group 26"/>
              <p:cNvGrpSpPr/>
              <p:nvPr/>
            </p:nvGrpSpPr>
            <p:grpSpPr>
              <a:xfrm>
                <a:off x="3009" y="6484"/>
                <a:ext cx="2960" cy="2875"/>
                <a:chOff x="2457" y="2000"/>
                <a:chExt cx="901" cy="888"/>
              </a:xfrm>
            </p:grpSpPr>
            <p:pic>
              <p:nvPicPr>
                <p:cNvPr id="53" name="图形" descr="circuler_1"/>
                <p:cNvPicPr>
                  <a:picLocks noChangeAspect="1"/>
                </p:cNvPicPr>
                <p:nvPr/>
              </p:nvPicPr>
              <p:blipFill>
                <a:blip r:embed="rId3"/>
                <a:stretch>
                  <a:fillRect/>
                </a:stretch>
              </p:blipFill>
              <p:spPr>
                <a:xfrm>
                  <a:off x="2457" y="2000"/>
                  <a:ext cx="901" cy="886"/>
                </a:xfrm>
                <a:prstGeom prst="rect">
                  <a:avLst/>
                </a:prstGeom>
                <a:noFill/>
                <a:ln w="9525">
                  <a:noFill/>
                </a:ln>
              </p:spPr>
            </p:pic>
            <p:sp>
              <p:nvSpPr>
                <p:cNvPr id="54" name="图形"/>
                <p:cNvSpPr>
                  <a:spLocks noChangeArrowheads="1"/>
                </p:cNvSpPr>
                <p:nvPr/>
              </p:nvSpPr>
              <p:spPr bwMode="ltGray">
                <a:xfrm>
                  <a:off x="2457" y="2000"/>
                  <a:ext cx="895" cy="888"/>
                </a:xfrm>
                <a:prstGeom prst="ellipse">
                  <a:avLst/>
                </a:prstGeom>
                <a:gradFill>
                  <a:gsLst>
                    <a:gs pos="15000">
                      <a:schemeClr val="accent1"/>
                    </a:gs>
                    <a:gs pos="100000">
                      <a:schemeClr val="accent2"/>
                    </a:gs>
                  </a:gsLst>
                  <a:lin ang="27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55" name="图形"/>
                <p:cNvSpPr/>
                <p:nvPr/>
              </p:nvSpPr>
              <p:spPr>
                <a:xfrm rot="3965705" flipH="1" flipV="1">
                  <a:off x="3013" y="2510"/>
                  <a:ext cx="115" cy="481"/>
                </a:xfrm>
                <a:prstGeom prst="moon">
                  <a:avLst>
                    <a:gd name="adj" fmla="val 49773"/>
                  </a:avLst>
                </a:prstGeom>
                <a:solidFill>
                  <a:srgbClr val="F8F8F8">
                    <a:alpha val="3922"/>
                  </a:srgbClr>
                </a:solidFill>
                <a:ln w="9525">
                  <a:noFill/>
                </a:ln>
              </p:spPr>
              <p:txBody>
                <a:bodyPr wrap="none" anchor="ctr" anchorCtr="0"/>
                <a:lstStyle/>
                <a:p>
                  <a:pPr eaLnBrk="1" hangingPunct="1"/>
                  <a:endParaRPr lang="zh-CN" altLang="en-US" dirty="0">
                    <a:cs typeface="+mn-ea"/>
                    <a:sym typeface="+mn-lt"/>
                  </a:endParaRPr>
                </a:p>
              </p:txBody>
            </p:sp>
          </p:grpSp>
          <p:sp>
            <p:nvSpPr>
              <p:cNvPr id="56" name="图形"/>
              <p:cNvSpPr>
                <a:spLocks noChangeAspect="1" noEditPoints="1"/>
              </p:cNvSpPr>
              <p:nvPr/>
            </p:nvSpPr>
            <p:spPr bwMode="auto">
              <a:xfrm>
                <a:off x="3706" y="7041"/>
                <a:ext cx="1590" cy="1754"/>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58" name="组合 57"/>
          <p:cNvGrpSpPr/>
          <p:nvPr/>
        </p:nvGrpSpPr>
        <p:grpSpPr>
          <a:xfrm>
            <a:off x="7626985" y="2142490"/>
            <a:ext cx="3392805" cy="3192780"/>
            <a:chOff x="2411" y="3205"/>
            <a:chExt cx="5343" cy="5028"/>
          </a:xfrm>
        </p:grpSpPr>
        <p:grpSp>
          <p:nvGrpSpPr>
            <p:cNvPr id="59" name="Group 45"/>
            <p:cNvGrpSpPr/>
            <p:nvPr/>
          </p:nvGrpSpPr>
          <p:grpSpPr>
            <a:xfrm>
              <a:off x="2411" y="5154"/>
              <a:ext cx="479" cy="1251"/>
              <a:chOff x="1006475" y="1212850"/>
              <a:chExt cx="585788" cy="1530350"/>
            </a:xfrm>
            <a:solidFill>
              <a:schemeClr val="accent5"/>
            </a:solidFill>
          </p:grpSpPr>
          <p:sp>
            <p:nvSpPr>
              <p:cNvPr id="60"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1"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2" name="Group 46"/>
            <p:cNvGrpSpPr/>
            <p:nvPr/>
          </p:nvGrpSpPr>
          <p:grpSpPr>
            <a:xfrm>
              <a:off x="2939" y="5154"/>
              <a:ext cx="479" cy="1251"/>
              <a:chOff x="1006475" y="1212850"/>
              <a:chExt cx="585788" cy="1530350"/>
            </a:xfrm>
            <a:solidFill>
              <a:schemeClr val="accent5"/>
            </a:solidFill>
          </p:grpSpPr>
          <p:sp>
            <p:nvSpPr>
              <p:cNvPr id="6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5" name="Group 47"/>
            <p:cNvGrpSpPr/>
            <p:nvPr/>
          </p:nvGrpSpPr>
          <p:grpSpPr>
            <a:xfrm>
              <a:off x="3489" y="5154"/>
              <a:ext cx="479" cy="1251"/>
              <a:chOff x="1006475" y="1212850"/>
              <a:chExt cx="585788" cy="1530350"/>
            </a:xfrm>
            <a:solidFill>
              <a:schemeClr val="accent5"/>
            </a:solidFill>
          </p:grpSpPr>
          <p:sp>
            <p:nvSpPr>
              <p:cNvPr id="6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8" name="Group 48"/>
            <p:cNvGrpSpPr/>
            <p:nvPr/>
          </p:nvGrpSpPr>
          <p:grpSpPr>
            <a:xfrm>
              <a:off x="4034" y="5154"/>
              <a:ext cx="479" cy="1251"/>
              <a:chOff x="1006475" y="1212850"/>
              <a:chExt cx="585788" cy="1530350"/>
            </a:xfrm>
            <a:solidFill>
              <a:schemeClr val="accent5"/>
            </a:solidFill>
          </p:grpSpPr>
          <p:sp>
            <p:nvSpPr>
              <p:cNvPr id="6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1" name="Group 49"/>
            <p:cNvGrpSpPr/>
            <p:nvPr/>
          </p:nvGrpSpPr>
          <p:grpSpPr>
            <a:xfrm>
              <a:off x="4577" y="5127"/>
              <a:ext cx="479" cy="1251"/>
              <a:chOff x="1006475" y="1212850"/>
              <a:chExt cx="585788" cy="1530350"/>
            </a:xfrm>
            <a:solidFill>
              <a:schemeClr val="accent5"/>
            </a:solidFill>
          </p:grpSpPr>
          <p:sp>
            <p:nvSpPr>
              <p:cNvPr id="7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5" name="Group 29"/>
            <p:cNvGrpSpPr/>
            <p:nvPr/>
          </p:nvGrpSpPr>
          <p:grpSpPr>
            <a:xfrm>
              <a:off x="5110" y="5127"/>
              <a:ext cx="479" cy="1251"/>
              <a:chOff x="1006475" y="1212850"/>
              <a:chExt cx="585788" cy="1530350"/>
            </a:xfrm>
            <a:solidFill>
              <a:schemeClr val="accent5"/>
            </a:solidFill>
          </p:grpSpPr>
          <p:sp>
            <p:nvSpPr>
              <p:cNvPr id="7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8" name="Group 30"/>
            <p:cNvGrpSpPr/>
            <p:nvPr/>
          </p:nvGrpSpPr>
          <p:grpSpPr>
            <a:xfrm>
              <a:off x="5638" y="5127"/>
              <a:ext cx="479" cy="1251"/>
              <a:chOff x="1006475" y="1212850"/>
              <a:chExt cx="585788" cy="1530350"/>
            </a:xfrm>
            <a:solidFill>
              <a:schemeClr val="accent5"/>
            </a:solidFill>
          </p:grpSpPr>
          <p:sp>
            <p:nvSpPr>
              <p:cNvPr id="7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1" name="Group 31"/>
            <p:cNvGrpSpPr/>
            <p:nvPr/>
          </p:nvGrpSpPr>
          <p:grpSpPr>
            <a:xfrm>
              <a:off x="6188" y="5127"/>
              <a:ext cx="479" cy="1251"/>
              <a:chOff x="1006475" y="1212850"/>
              <a:chExt cx="585788" cy="1530350"/>
            </a:xfrm>
            <a:solidFill>
              <a:schemeClr val="accent2"/>
            </a:solidFill>
          </p:grpSpPr>
          <p:sp>
            <p:nvSpPr>
              <p:cNvPr id="8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4" name="Group 32"/>
            <p:cNvGrpSpPr/>
            <p:nvPr/>
          </p:nvGrpSpPr>
          <p:grpSpPr>
            <a:xfrm>
              <a:off x="6733" y="5127"/>
              <a:ext cx="479" cy="1251"/>
              <a:chOff x="1006475" y="1212850"/>
              <a:chExt cx="585788" cy="1530350"/>
            </a:xfrm>
            <a:solidFill>
              <a:schemeClr val="accent2"/>
            </a:solidFill>
          </p:grpSpPr>
          <p:sp>
            <p:nvSpPr>
              <p:cNvPr id="85"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6"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7" name="Group 33"/>
            <p:cNvGrpSpPr/>
            <p:nvPr/>
          </p:nvGrpSpPr>
          <p:grpSpPr>
            <a:xfrm>
              <a:off x="7276" y="5100"/>
              <a:ext cx="479" cy="1251"/>
              <a:chOff x="1006475" y="1212850"/>
              <a:chExt cx="585788" cy="1530350"/>
            </a:xfrm>
            <a:solidFill>
              <a:schemeClr val="accent2"/>
            </a:solidFill>
          </p:grpSpPr>
          <p:sp>
            <p:nvSpPr>
              <p:cNvPr id="8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0" name="Group 79"/>
            <p:cNvGrpSpPr/>
            <p:nvPr/>
          </p:nvGrpSpPr>
          <p:grpSpPr>
            <a:xfrm>
              <a:off x="2411" y="6983"/>
              <a:ext cx="479" cy="1251"/>
              <a:chOff x="1006475" y="1212850"/>
              <a:chExt cx="585788" cy="1530350"/>
            </a:xfrm>
            <a:solidFill>
              <a:schemeClr val="accent5"/>
            </a:solidFill>
          </p:grpSpPr>
          <p:sp>
            <p:nvSpPr>
              <p:cNvPr id="9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1" name="Group 80"/>
            <p:cNvGrpSpPr/>
            <p:nvPr/>
          </p:nvGrpSpPr>
          <p:grpSpPr>
            <a:xfrm>
              <a:off x="2939" y="6983"/>
              <a:ext cx="479" cy="1251"/>
              <a:chOff x="1006475" y="1212850"/>
              <a:chExt cx="585788" cy="1530350"/>
            </a:xfrm>
            <a:solidFill>
              <a:schemeClr val="accent5"/>
            </a:solidFill>
          </p:grpSpPr>
          <p:sp>
            <p:nvSpPr>
              <p:cNvPr id="9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5"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6" name="Group 81"/>
            <p:cNvGrpSpPr/>
            <p:nvPr/>
          </p:nvGrpSpPr>
          <p:grpSpPr>
            <a:xfrm>
              <a:off x="3489" y="6983"/>
              <a:ext cx="479" cy="1251"/>
              <a:chOff x="1006475" y="1212850"/>
              <a:chExt cx="585788" cy="1530350"/>
            </a:xfrm>
            <a:solidFill>
              <a:schemeClr val="accent5"/>
            </a:solidFill>
          </p:grpSpPr>
          <p:sp>
            <p:nvSpPr>
              <p:cNvPr id="97"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8"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9" name="Group 82"/>
            <p:cNvGrpSpPr/>
            <p:nvPr/>
          </p:nvGrpSpPr>
          <p:grpSpPr>
            <a:xfrm>
              <a:off x="4034" y="6983"/>
              <a:ext cx="479" cy="1251"/>
              <a:chOff x="1006475" y="1212850"/>
              <a:chExt cx="585788" cy="1530350"/>
            </a:xfrm>
            <a:solidFill>
              <a:schemeClr val="accent5"/>
            </a:solidFill>
          </p:grpSpPr>
          <p:sp>
            <p:nvSpPr>
              <p:cNvPr id="100"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1"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2" name="Group 83"/>
            <p:cNvGrpSpPr/>
            <p:nvPr/>
          </p:nvGrpSpPr>
          <p:grpSpPr>
            <a:xfrm>
              <a:off x="4577" y="6956"/>
              <a:ext cx="479" cy="1251"/>
              <a:chOff x="1006475" y="1212850"/>
              <a:chExt cx="585788" cy="1530350"/>
            </a:xfrm>
            <a:solidFill>
              <a:schemeClr val="accent5"/>
            </a:solidFill>
          </p:grpSpPr>
          <p:sp>
            <p:nvSpPr>
              <p:cNvPr id="10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5" name="Group 63"/>
            <p:cNvGrpSpPr/>
            <p:nvPr/>
          </p:nvGrpSpPr>
          <p:grpSpPr>
            <a:xfrm>
              <a:off x="5110" y="6956"/>
              <a:ext cx="479" cy="1251"/>
              <a:chOff x="1006475" y="1212850"/>
              <a:chExt cx="585788" cy="1530350"/>
            </a:xfrm>
            <a:solidFill>
              <a:schemeClr val="accent1"/>
            </a:solidFill>
          </p:grpSpPr>
          <p:sp>
            <p:nvSpPr>
              <p:cNvPr id="10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8" name="Group 64"/>
            <p:cNvGrpSpPr/>
            <p:nvPr/>
          </p:nvGrpSpPr>
          <p:grpSpPr>
            <a:xfrm>
              <a:off x="5638" y="6956"/>
              <a:ext cx="479" cy="1251"/>
              <a:chOff x="1006475" y="1212850"/>
              <a:chExt cx="585788" cy="1530350"/>
            </a:xfrm>
            <a:solidFill>
              <a:schemeClr val="accent1"/>
            </a:solidFill>
          </p:grpSpPr>
          <p:sp>
            <p:nvSpPr>
              <p:cNvPr id="10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1" name="Group 65"/>
            <p:cNvGrpSpPr/>
            <p:nvPr/>
          </p:nvGrpSpPr>
          <p:grpSpPr>
            <a:xfrm>
              <a:off x="6188" y="6956"/>
              <a:ext cx="479" cy="1251"/>
              <a:chOff x="1006475" y="1212850"/>
              <a:chExt cx="585788" cy="1530350"/>
            </a:xfrm>
            <a:solidFill>
              <a:schemeClr val="accent1"/>
            </a:solidFill>
          </p:grpSpPr>
          <p:sp>
            <p:nvSpPr>
              <p:cNvPr id="11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5" name="Group 66"/>
            <p:cNvGrpSpPr/>
            <p:nvPr/>
          </p:nvGrpSpPr>
          <p:grpSpPr>
            <a:xfrm>
              <a:off x="6733" y="6956"/>
              <a:ext cx="479" cy="1251"/>
              <a:chOff x="1006475" y="1212850"/>
              <a:chExt cx="585788" cy="1530350"/>
            </a:xfrm>
            <a:solidFill>
              <a:schemeClr val="accent1"/>
            </a:solidFill>
          </p:grpSpPr>
          <p:sp>
            <p:nvSpPr>
              <p:cNvPr id="11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8" name="Group 67"/>
            <p:cNvGrpSpPr/>
            <p:nvPr/>
          </p:nvGrpSpPr>
          <p:grpSpPr>
            <a:xfrm>
              <a:off x="7276" y="6930"/>
              <a:ext cx="479" cy="1251"/>
              <a:chOff x="1006475" y="1212850"/>
              <a:chExt cx="585788" cy="1530350"/>
            </a:xfrm>
            <a:solidFill>
              <a:schemeClr val="accent1"/>
            </a:solidFill>
          </p:grpSpPr>
          <p:sp>
            <p:nvSpPr>
              <p:cNvPr id="11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2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1" name="Group 114"/>
            <p:cNvGrpSpPr/>
            <p:nvPr/>
          </p:nvGrpSpPr>
          <p:grpSpPr>
            <a:xfrm>
              <a:off x="2411" y="3258"/>
              <a:ext cx="479" cy="1251"/>
              <a:chOff x="1006475" y="1212850"/>
              <a:chExt cx="585788" cy="1530350"/>
            </a:xfrm>
            <a:solidFill>
              <a:schemeClr val="accent2"/>
            </a:solidFill>
          </p:grpSpPr>
          <p:sp>
            <p:nvSpPr>
              <p:cNvPr id="14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2" name="Group 115"/>
            <p:cNvGrpSpPr/>
            <p:nvPr/>
          </p:nvGrpSpPr>
          <p:grpSpPr>
            <a:xfrm>
              <a:off x="2939" y="3258"/>
              <a:ext cx="479" cy="1251"/>
              <a:chOff x="1006475" y="1212850"/>
              <a:chExt cx="585788" cy="1530350"/>
            </a:xfrm>
            <a:solidFill>
              <a:schemeClr val="accent2"/>
            </a:solidFill>
          </p:grpSpPr>
          <p:sp>
            <p:nvSpPr>
              <p:cNvPr id="14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3" name="Group 116"/>
            <p:cNvGrpSpPr/>
            <p:nvPr/>
          </p:nvGrpSpPr>
          <p:grpSpPr>
            <a:xfrm>
              <a:off x="3489" y="3258"/>
              <a:ext cx="479" cy="1251"/>
              <a:chOff x="1006475" y="1212850"/>
              <a:chExt cx="585788" cy="1530350"/>
            </a:xfrm>
            <a:solidFill>
              <a:schemeClr val="accent2"/>
            </a:solidFill>
          </p:grpSpPr>
          <p:sp>
            <p:nvSpPr>
              <p:cNvPr id="144"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5"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4" name="Group 117"/>
            <p:cNvGrpSpPr/>
            <p:nvPr/>
          </p:nvGrpSpPr>
          <p:grpSpPr>
            <a:xfrm>
              <a:off x="4034" y="3258"/>
              <a:ext cx="479" cy="1251"/>
              <a:chOff x="1006475" y="1212850"/>
              <a:chExt cx="585788" cy="1530350"/>
            </a:xfrm>
            <a:solidFill>
              <a:schemeClr val="accent2"/>
            </a:solidFill>
          </p:grpSpPr>
          <p:sp>
            <p:nvSpPr>
              <p:cNvPr id="14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5" name="Group 118"/>
            <p:cNvGrpSpPr/>
            <p:nvPr/>
          </p:nvGrpSpPr>
          <p:grpSpPr>
            <a:xfrm>
              <a:off x="4577" y="3231"/>
              <a:ext cx="479" cy="1251"/>
              <a:chOff x="1006475" y="1212850"/>
              <a:chExt cx="585788" cy="1530350"/>
            </a:xfrm>
            <a:solidFill>
              <a:schemeClr val="accent2"/>
            </a:solidFill>
          </p:grpSpPr>
          <p:sp>
            <p:nvSpPr>
              <p:cNvPr id="12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2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8" name="Group 2"/>
            <p:cNvGrpSpPr/>
            <p:nvPr/>
          </p:nvGrpSpPr>
          <p:grpSpPr>
            <a:xfrm>
              <a:off x="5110" y="3231"/>
              <a:ext cx="479" cy="1251"/>
              <a:chOff x="2036726" y="1422731"/>
              <a:chExt cx="227995" cy="595631"/>
            </a:xfrm>
          </p:grpSpPr>
          <p:sp>
            <p:nvSpPr>
              <p:cNvPr id="129" name="图形"/>
              <p:cNvSpPr>
                <a:spLocks noChangeArrowheads="1"/>
              </p:cNvSpPr>
              <p:nvPr/>
            </p:nvSpPr>
            <p:spPr bwMode="auto">
              <a:xfrm>
                <a:off x="2036726"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sp>
            <p:nvSpPr>
              <p:cNvPr id="130" name="图形"/>
              <p:cNvSpPr>
                <a:spLocks noChangeArrowheads="1"/>
              </p:cNvSpPr>
              <p:nvPr/>
            </p:nvSpPr>
            <p:spPr bwMode="auto">
              <a:xfrm>
                <a:off x="2106538"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grpSp>
        <p:grpSp>
          <p:nvGrpSpPr>
            <p:cNvPr id="131" name="Group 1"/>
            <p:cNvGrpSpPr/>
            <p:nvPr/>
          </p:nvGrpSpPr>
          <p:grpSpPr>
            <a:xfrm>
              <a:off x="5638" y="3231"/>
              <a:ext cx="479" cy="1251"/>
              <a:chOff x="2288488" y="1422731"/>
              <a:chExt cx="227995" cy="595631"/>
            </a:xfrm>
          </p:grpSpPr>
          <p:sp>
            <p:nvSpPr>
              <p:cNvPr id="132" name="图形"/>
              <p:cNvSpPr>
                <a:spLocks noChangeArrowheads="1"/>
              </p:cNvSpPr>
              <p:nvPr/>
            </p:nvSpPr>
            <p:spPr bwMode="auto">
              <a:xfrm>
                <a:off x="2288488"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sp>
            <p:nvSpPr>
              <p:cNvPr id="133" name="图形"/>
              <p:cNvSpPr>
                <a:spLocks noChangeArrowheads="1"/>
              </p:cNvSpPr>
              <p:nvPr/>
            </p:nvSpPr>
            <p:spPr bwMode="auto">
              <a:xfrm>
                <a:off x="2358300"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grpSp>
        <p:grpSp>
          <p:nvGrpSpPr>
            <p:cNvPr id="134" name="Group 100"/>
            <p:cNvGrpSpPr/>
            <p:nvPr/>
          </p:nvGrpSpPr>
          <p:grpSpPr>
            <a:xfrm>
              <a:off x="6188" y="3231"/>
              <a:ext cx="479" cy="1251"/>
              <a:chOff x="1006475" y="1212850"/>
              <a:chExt cx="585788" cy="1530350"/>
            </a:xfrm>
            <a:solidFill>
              <a:schemeClr val="accent1"/>
            </a:solidFill>
          </p:grpSpPr>
          <p:sp>
            <p:nvSpPr>
              <p:cNvPr id="135"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36"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37" name="Group 101"/>
            <p:cNvGrpSpPr/>
            <p:nvPr/>
          </p:nvGrpSpPr>
          <p:grpSpPr>
            <a:xfrm>
              <a:off x="6733" y="3231"/>
              <a:ext cx="479" cy="1251"/>
              <a:chOff x="1006475" y="1212850"/>
              <a:chExt cx="585788" cy="1530350"/>
            </a:xfrm>
            <a:solidFill>
              <a:schemeClr val="accent1"/>
            </a:solidFill>
          </p:grpSpPr>
          <p:sp>
            <p:nvSpPr>
              <p:cNvPr id="13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3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40" name="Group 102"/>
            <p:cNvGrpSpPr/>
            <p:nvPr/>
          </p:nvGrpSpPr>
          <p:grpSpPr>
            <a:xfrm>
              <a:off x="7276" y="3205"/>
              <a:ext cx="479" cy="1251"/>
              <a:chOff x="1006475" y="1212850"/>
              <a:chExt cx="585788" cy="1530350"/>
            </a:xfrm>
            <a:solidFill>
              <a:schemeClr val="accent1"/>
            </a:solidFill>
          </p:grpSpPr>
          <p:sp>
            <p:nvSpPr>
              <p:cNvPr id="141"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5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sp>
        <p:nvSpPr>
          <p:cNvPr id="151" name="TextBox 150"/>
          <p:cNvSpPr txBox="1"/>
          <p:nvPr/>
        </p:nvSpPr>
        <p:spPr>
          <a:xfrm>
            <a:off x="3190541" y="6614139"/>
            <a:ext cx="1224136" cy="123111"/>
          </a:xfrm>
          <a:prstGeom prst="rect">
            <a:avLst/>
          </a:prstGeom>
          <a:noFill/>
        </p:spPr>
        <p:txBody>
          <a:bodyPr wrap="square" rtlCol="0">
            <a:spAutoFit/>
          </a:bodyPr>
          <a:lstStyle/>
          <a:p>
            <a:pPr>
              <a:lnSpc>
                <a:spcPct val="200000"/>
              </a:lnSpc>
            </a:pPr>
            <a:r>
              <a:rPr lang="en-US" altLang="zh-CN" sz="100" dirty="0" smtClean="0">
                <a:solidFill>
                  <a:srgbClr val="E8E6FE"/>
                </a:solidFill>
                <a:latin typeface="微软雅黑" panose="020B0503020204020204" pitchFamily="34" charset="-122"/>
              </a:rPr>
              <a:t>PPT</a:t>
            </a:r>
            <a:r>
              <a:rPr lang="zh-CN" altLang="en-US" sz="100" dirty="0" smtClean="0">
                <a:solidFill>
                  <a:srgbClr val="E8E6FE"/>
                </a:solidFill>
                <a:latin typeface="微软雅黑" panose="020B0503020204020204" pitchFamily="34" charset="-122"/>
              </a:rPr>
              <a:t>下载 </a:t>
            </a:r>
            <a:r>
              <a:rPr lang="en-US" altLang="zh-CN" sz="100" dirty="0">
                <a:solidFill>
                  <a:srgbClr val="E8E6FE"/>
                </a:solidFill>
                <a:latin typeface="微软雅黑" panose="020B0503020204020204" pitchFamily="34" charset="-122"/>
              </a:rPr>
              <a:t>http://www.1ppt.com/xiazai/</a:t>
            </a:r>
            <a:endParaRPr lang="en-US" altLang="zh-CN" sz="100" dirty="0" smtClean="0">
              <a:solidFill>
                <a:srgbClr val="E8E6FE"/>
              </a:solidFill>
              <a:latin typeface="微软雅黑" panose="020B0503020204020204" pitchFamily="34" charset="-122"/>
            </a:endParaRPr>
          </a:p>
        </p:txBody>
      </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2"/>
                                        </p:tgtEl>
                                        <p:attrNameLst>
                                          <p:attrName>style.visibility</p:attrName>
                                        </p:attrNameLst>
                                      </p:cBhvr>
                                      <p:to>
                                        <p:strVal val="visible"/>
                                      </p:to>
                                    </p:set>
                                    <p:animEffect transition="in" filter="plus(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86605" y="-1814195"/>
            <a:ext cx="18674080" cy="10379710"/>
            <a:chOff x="-7223" y="-2857"/>
            <a:chExt cx="29408" cy="16346"/>
          </a:xfrm>
        </p:grpSpPr>
        <p:sp>
          <p:nvSpPr>
            <p:cNvPr id="6"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13" name="图形"/>
          <p:cNvSpPr txBox="1"/>
          <p:nvPr/>
        </p:nvSpPr>
        <p:spPr>
          <a:xfrm>
            <a:off x="5859145" y="2865120"/>
            <a:ext cx="5529580" cy="1014730"/>
          </a:xfrm>
          <a:prstGeom prst="rect">
            <a:avLst/>
          </a:prstGeom>
          <a:noFill/>
        </p:spPr>
        <p:txBody>
          <a:bodyPr wrap="square" rtlCol="0">
            <a:spAutoFit/>
          </a:bodyPr>
          <a:lstStyle/>
          <a:p>
            <a:pPr algn="l">
              <a:spcBef>
                <a:spcPct val="50000"/>
              </a:spcBef>
              <a:buClrTx/>
              <a:buSzTx/>
              <a:buFontTx/>
            </a:pPr>
            <a:r>
              <a:rPr lang="zh-CN" altLang="en-US" sz="6000" dirty="0">
                <a:solidFill>
                  <a:schemeClr val="tx1">
                    <a:lumMod val="85000"/>
                    <a:lumOff val="15000"/>
                  </a:schemeClr>
                </a:solidFill>
                <a:cs typeface="+mn-ea"/>
                <a:sym typeface="+mn-lt"/>
              </a:rPr>
              <a:t>掌控时间的消耗</a:t>
            </a:r>
            <a:endParaRPr lang="zh-CN" altLang="en-US" sz="6000" spc="-300" dirty="0">
              <a:solidFill>
                <a:schemeClr val="tx1">
                  <a:lumMod val="85000"/>
                  <a:lumOff val="15000"/>
                </a:schemeClr>
              </a:solidFill>
              <a:uFillTx/>
              <a:cs typeface="+mn-ea"/>
              <a:sym typeface="+mn-lt"/>
            </a:endParaRPr>
          </a:p>
        </p:txBody>
      </p:sp>
      <p:sp>
        <p:nvSpPr>
          <p:cNvPr id="14"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5"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6" name="组合 15"/>
          <p:cNvGrpSpPr/>
          <p:nvPr/>
        </p:nvGrpSpPr>
        <p:grpSpPr>
          <a:xfrm>
            <a:off x="5900420" y="1852295"/>
            <a:ext cx="4700270" cy="1001395"/>
            <a:chOff x="9292" y="2917"/>
            <a:chExt cx="7402" cy="1577"/>
          </a:xfrm>
        </p:grpSpPr>
        <p:sp>
          <p:nvSpPr>
            <p:cNvPr id="17"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9"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txBox="1"/>
            <p:nvPr/>
          </p:nvSpPr>
          <p:spPr>
            <a:xfrm>
              <a:off x="9292" y="3062"/>
              <a:ext cx="1582" cy="1210"/>
            </a:xfrm>
            <a:prstGeom prst="rect">
              <a:avLst/>
            </a:prstGeom>
            <a:noFill/>
          </p:spPr>
          <p:txBody>
            <a:bodyPr wrap="square" rtlCol="0">
              <a:spAutoFit/>
            </a:bodyPr>
            <a:lstStyle/>
            <a:p>
              <a:pPr algn="ctr"/>
              <a:r>
                <a:rPr lang="en-US" altLang="zh-CN" sz="4400">
                  <a:solidFill>
                    <a:schemeClr val="bg1"/>
                  </a:solidFill>
                  <a:cs typeface="+mn-ea"/>
                  <a:sym typeface="+mn-lt"/>
                </a:rPr>
                <a:t>02</a:t>
              </a:r>
            </a:p>
          </p:txBody>
        </p:sp>
        <p:sp>
          <p:nvSpPr>
            <p:cNvPr id="21" name="图形"/>
            <p:cNvSpPr txBox="1"/>
            <p:nvPr/>
          </p:nvSpPr>
          <p:spPr>
            <a:xfrm>
              <a:off x="11150" y="3021"/>
              <a:ext cx="4062" cy="1212"/>
            </a:xfrm>
            <a:prstGeom prst="rect">
              <a:avLst/>
            </a:prstGeom>
            <a:noFill/>
          </p:spPr>
          <p:txBody>
            <a:bodyPr wrap="none" rtlCol="0">
              <a:spAutoFit/>
            </a:bodyPr>
            <a:lstStyle/>
            <a:p>
              <a:r>
                <a:rPr lang="en-US" altLang="zh-CN" sz="4400" spc="-500">
                  <a:solidFill>
                    <a:srgbClr val="6C61F9"/>
                  </a:solidFill>
                  <a:cs typeface="+mn-ea"/>
                  <a:sym typeface="+mn-lt"/>
                </a:rPr>
                <a:t>PART TWO</a:t>
              </a:r>
            </a:p>
          </p:txBody>
        </p:sp>
        <p:sp>
          <p:nvSpPr>
            <p:cNvPr id="22"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30655" y="2179955"/>
            <a:ext cx="4479290" cy="3108960"/>
            <a:chOff x="2253" y="3433"/>
            <a:chExt cx="7054" cy="4896"/>
          </a:xfrm>
        </p:grpSpPr>
        <p:sp>
          <p:nvSpPr>
            <p:cNvPr id="4" name="图形"/>
            <p:cNvSpPr/>
            <p:nvPr/>
          </p:nvSpPr>
          <p:spPr>
            <a:xfrm>
              <a:off x="2253" y="386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5" name="图形"/>
            <p:cNvSpPr txBox="1"/>
            <p:nvPr/>
          </p:nvSpPr>
          <p:spPr>
            <a:xfrm>
              <a:off x="2943" y="367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32% </a:t>
              </a:r>
            </a:p>
          </p:txBody>
        </p:sp>
        <p:sp>
          <p:nvSpPr>
            <p:cNvPr id="7" name="图形"/>
            <p:cNvSpPr/>
            <p:nvPr/>
          </p:nvSpPr>
          <p:spPr>
            <a:xfrm>
              <a:off x="4565" y="3638"/>
              <a:ext cx="96" cy="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8" name="图形"/>
            <p:cNvSpPr txBox="1"/>
            <p:nvPr/>
          </p:nvSpPr>
          <p:spPr>
            <a:xfrm>
              <a:off x="4745" y="3433"/>
              <a:ext cx="4562" cy="96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85000"/>
                      <a:lumOff val="15000"/>
                    </a:schemeClr>
                  </a:solidFill>
                  <a:cs typeface="+mn-ea"/>
                  <a:sym typeface="+mn-lt"/>
                </a:rPr>
                <a:t>在上个月里，我原本计划和许久不见的朋友和家人有个聚会，但没有时间安排。</a:t>
              </a:r>
              <a:endParaRPr lang="zh-CN" altLang="en-US" sz="1200" dirty="0">
                <a:solidFill>
                  <a:schemeClr val="tx1">
                    <a:lumMod val="75000"/>
                    <a:lumOff val="25000"/>
                  </a:schemeClr>
                </a:solidFill>
                <a:cs typeface="+mn-ea"/>
                <a:sym typeface="+mn-lt"/>
              </a:endParaRPr>
            </a:p>
          </p:txBody>
        </p:sp>
        <p:sp>
          <p:nvSpPr>
            <p:cNvPr id="13" name="图形"/>
            <p:cNvSpPr/>
            <p:nvPr/>
          </p:nvSpPr>
          <p:spPr>
            <a:xfrm>
              <a:off x="2270" y="578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14" name="图形"/>
            <p:cNvSpPr txBox="1"/>
            <p:nvPr/>
          </p:nvSpPr>
          <p:spPr>
            <a:xfrm>
              <a:off x="2943" y="559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45% </a:t>
              </a:r>
            </a:p>
          </p:txBody>
        </p:sp>
        <p:sp>
          <p:nvSpPr>
            <p:cNvPr id="17" name="图形"/>
            <p:cNvSpPr/>
            <p:nvPr/>
          </p:nvSpPr>
          <p:spPr>
            <a:xfrm>
              <a:off x="4565" y="5558"/>
              <a:ext cx="96" cy="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18" name="图形"/>
            <p:cNvSpPr txBox="1"/>
            <p:nvPr/>
          </p:nvSpPr>
          <p:spPr>
            <a:xfrm>
              <a:off x="4745" y="5241"/>
              <a:ext cx="4562" cy="145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85000"/>
                      <a:lumOff val="15000"/>
                    </a:schemeClr>
                  </a:solidFill>
                  <a:cs typeface="+mn-ea"/>
                  <a:sym typeface="+mn-lt"/>
                </a:rPr>
                <a:t>在日常工作中，我们时常把上级布置的工作拖延到最后一分钟，然后很努力的去做完。</a:t>
              </a:r>
              <a:endParaRPr lang="zh-CN" altLang="en-US" sz="1200" dirty="0">
                <a:solidFill>
                  <a:schemeClr val="tx1">
                    <a:lumMod val="75000"/>
                    <a:lumOff val="25000"/>
                  </a:schemeClr>
                </a:solidFill>
                <a:cs typeface="+mn-ea"/>
                <a:sym typeface="+mn-lt"/>
              </a:endParaRPr>
            </a:p>
          </p:txBody>
        </p:sp>
        <p:sp>
          <p:nvSpPr>
            <p:cNvPr id="19" name="图形"/>
            <p:cNvSpPr/>
            <p:nvPr/>
          </p:nvSpPr>
          <p:spPr>
            <a:xfrm>
              <a:off x="2253" y="770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21" name="图形"/>
            <p:cNvSpPr txBox="1"/>
            <p:nvPr/>
          </p:nvSpPr>
          <p:spPr>
            <a:xfrm>
              <a:off x="2943" y="751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68% </a:t>
              </a:r>
            </a:p>
          </p:txBody>
        </p:sp>
        <p:sp>
          <p:nvSpPr>
            <p:cNvPr id="30" name="图形"/>
            <p:cNvSpPr/>
            <p:nvPr/>
          </p:nvSpPr>
          <p:spPr>
            <a:xfrm>
              <a:off x="4565" y="7478"/>
              <a:ext cx="96" cy="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31" name="图形"/>
            <p:cNvSpPr txBox="1"/>
            <p:nvPr/>
          </p:nvSpPr>
          <p:spPr>
            <a:xfrm>
              <a:off x="4745" y="7161"/>
              <a:ext cx="4562" cy="966"/>
            </a:xfrm>
            <a:prstGeom prst="rect">
              <a:avLst/>
            </a:prstGeom>
            <a:noFill/>
          </p:spPr>
          <p:txBody>
            <a:bodyPr wrap="square" rtlCol="0">
              <a:spAutoFit/>
            </a:bodyPr>
            <a:lstStyle/>
            <a:p>
              <a:pPr marL="0" algn="l" fontAlgn="auto">
                <a:lnSpc>
                  <a:spcPct val="150000"/>
                </a:lnSpc>
                <a:spcBef>
                  <a:spcPts val="0"/>
                </a:spcBef>
              </a:pPr>
              <a:r>
                <a:rPr lang="zh-CN" altLang="en-US" sz="1200">
                  <a:solidFill>
                    <a:schemeClr val="tx1">
                      <a:lumMod val="85000"/>
                      <a:lumOff val="15000"/>
                    </a:schemeClr>
                  </a:solidFill>
                  <a:cs typeface="+mn-ea"/>
                  <a:sym typeface="+mn-lt"/>
                </a:rPr>
                <a:t>在休假时间，我的休假生活经常会被同事的电话打断，导致休息比上班还辛苦。</a:t>
              </a:r>
              <a:endParaRPr lang="zh-CN" altLang="en-US" sz="1200" dirty="0">
                <a:solidFill>
                  <a:schemeClr val="tx1">
                    <a:lumMod val="75000"/>
                    <a:lumOff val="25000"/>
                  </a:schemeClr>
                </a:solidFill>
                <a:cs typeface="+mn-ea"/>
                <a:sym typeface="+mn-lt"/>
              </a:endParaRPr>
            </a:p>
          </p:txBody>
        </p:sp>
      </p:grpSp>
      <p:grpSp>
        <p:nvGrpSpPr>
          <p:cNvPr id="12" name="组合 11"/>
          <p:cNvGrpSpPr/>
          <p:nvPr/>
        </p:nvGrpSpPr>
        <p:grpSpPr>
          <a:xfrm>
            <a:off x="6538595" y="1739900"/>
            <a:ext cx="3948430" cy="4039235"/>
            <a:chOff x="10297" y="2740"/>
            <a:chExt cx="6218" cy="6361"/>
          </a:xfrm>
        </p:grpSpPr>
        <p:sp>
          <p:nvSpPr>
            <p:cNvPr id="71" name="图形"/>
            <p:cNvSpPr>
              <a:spLocks noEditPoints="1"/>
            </p:cNvSpPr>
            <p:nvPr/>
          </p:nvSpPr>
          <p:spPr bwMode="auto">
            <a:xfrm>
              <a:off x="10868" y="3480"/>
              <a:ext cx="5016" cy="5016"/>
            </a:xfrm>
            <a:custGeom>
              <a:avLst/>
              <a:gdLst>
                <a:gd name="T0" fmla="*/ 420 w 2653"/>
                <a:gd name="T1" fmla="*/ 2089 h 2653"/>
                <a:gd name="T2" fmla="*/ 564 w 2653"/>
                <a:gd name="T3" fmla="*/ 420 h 2653"/>
                <a:gd name="T4" fmla="*/ 2233 w 2653"/>
                <a:gd name="T5" fmla="*/ 565 h 2653"/>
                <a:gd name="T6" fmla="*/ 2089 w 2653"/>
                <a:gd name="T7" fmla="*/ 2233 h 2653"/>
                <a:gd name="T8" fmla="*/ 420 w 2653"/>
                <a:gd name="T9" fmla="*/ 2089 h 2653"/>
                <a:gd name="T10" fmla="*/ 2148 w 2653"/>
                <a:gd name="T11" fmla="*/ 636 h 2653"/>
                <a:gd name="T12" fmla="*/ 636 w 2653"/>
                <a:gd name="T13" fmla="*/ 505 h 2653"/>
                <a:gd name="T14" fmla="*/ 505 w 2653"/>
                <a:gd name="T15" fmla="*/ 2018 h 2653"/>
                <a:gd name="T16" fmla="*/ 2017 w 2653"/>
                <a:gd name="T17" fmla="*/ 2148 h 2653"/>
                <a:gd name="T18" fmla="*/ 2148 w 2653"/>
                <a:gd name="T19" fmla="*/ 636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3" h="2653">
                  <a:moveTo>
                    <a:pt x="420" y="2089"/>
                  </a:moveTo>
                  <a:cubicBezTo>
                    <a:pt x="0" y="1589"/>
                    <a:pt x="64" y="841"/>
                    <a:pt x="564" y="420"/>
                  </a:cubicBezTo>
                  <a:cubicBezTo>
                    <a:pt x="1064" y="0"/>
                    <a:pt x="1813" y="65"/>
                    <a:pt x="2233" y="565"/>
                  </a:cubicBezTo>
                  <a:cubicBezTo>
                    <a:pt x="2653" y="1064"/>
                    <a:pt x="2588" y="1813"/>
                    <a:pt x="2089" y="2233"/>
                  </a:cubicBezTo>
                  <a:cubicBezTo>
                    <a:pt x="1589" y="2653"/>
                    <a:pt x="840" y="2589"/>
                    <a:pt x="420" y="2089"/>
                  </a:cubicBezTo>
                  <a:close/>
                  <a:moveTo>
                    <a:pt x="2148" y="636"/>
                  </a:moveTo>
                  <a:cubicBezTo>
                    <a:pt x="1767" y="183"/>
                    <a:pt x="1089" y="124"/>
                    <a:pt x="636" y="505"/>
                  </a:cubicBezTo>
                  <a:cubicBezTo>
                    <a:pt x="182" y="886"/>
                    <a:pt x="124" y="1565"/>
                    <a:pt x="505" y="2018"/>
                  </a:cubicBezTo>
                  <a:cubicBezTo>
                    <a:pt x="886" y="2471"/>
                    <a:pt x="1564" y="2529"/>
                    <a:pt x="2017" y="2148"/>
                  </a:cubicBezTo>
                  <a:cubicBezTo>
                    <a:pt x="2470" y="1767"/>
                    <a:pt x="2529" y="1089"/>
                    <a:pt x="2148" y="636"/>
                  </a:cubicBezTo>
                  <a:close/>
                </a:path>
              </a:pathLst>
            </a:custGeom>
            <a:gradFill>
              <a:gsLst>
                <a:gs pos="0">
                  <a:schemeClr val="accent1"/>
                </a:gs>
                <a:gs pos="81000">
                  <a:schemeClr val="accent2"/>
                </a:gs>
              </a:gsLst>
              <a:lin ang="5400000" scaled="0"/>
            </a:gradFill>
            <a:ln>
              <a:noFill/>
            </a:ln>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2" name="图形"/>
            <p:cNvSpPr/>
            <p:nvPr/>
          </p:nvSpPr>
          <p:spPr bwMode="auto">
            <a:xfrm>
              <a:off x="14821" y="3221"/>
              <a:ext cx="1694" cy="3987"/>
            </a:xfrm>
            <a:custGeom>
              <a:avLst/>
              <a:gdLst>
                <a:gd name="T0" fmla="*/ 414 w 896"/>
                <a:gd name="T1" fmla="*/ 302 h 2109"/>
                <a:gd name="T2" fmla="*/ 0 w 896"/>
                <a:gd name="T3" fmla="*/ 0 h 2109"/>
                <a:gd name="T4" fmla="*/ 0 w 896"/>
                <a:gd name="T5" fmla="*/ 25 h 2109"/>
                <a:gd name="T6" fmla="*/ 874 w 896"/>
                <a:gd name="T7" fmla="*/ 1465 h 2109"/>
                <a:gd name="T8" fmla="*/ 741 w 896"/>
                <a:gd name="T9" fmla="*/ 2109 h 2109"/>
                <a:gd name="T10" fmla="*/ 765 w 896"/>
                <a:gd name="T11" fmla="*/ 2109 h 2109"/>
                <a:gd name="T12" fmla="*/ 896 w 896"/>
                <a:gd name="T13" fmla="*/ 1465 h 2109"/>
                <a:gd name="T14" fmla="*/ 414 w 896"/>
                <a:gd name="T15" fmla="*/ 302 h 2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6" h="2109">
                  <a:moveTo>
                    <a:pt x="414" y="302"/>
                  </a:moveTo>
                  <a:cubicBezTo>
                    <a:pt x="291" y="179"/>
                    <a:pt x="151" y="77"/>
                    <a:pt x="0" y="0"/>
                  </a:cubicBezTo>
                  <a:cubicBezTo>
                    <a:pt x="0" y="25"/>
                    <a:pt x="0" y="25"/>
                    <a:pt x="0" y="25"/>
                  </a:cubicBezTo>
                  <a:cubicBezTo>
                    <a:pt x="519" y="296"/>
                    <a:pt x="874" y="840"/>
                    <a:pt x="874" y="1465"/>
                  </a:cubicBezTo>
                  <a:cubicBezTo>
                    <a:pt x="874" y="1694"/>
                    <a:pt x="827" y="1912"/>
                    <a:pt x="741" y="2109"/>
                  </a:cubicBezTo>
                  <a:cubicBezTo>
                    <a:pt x="765" y="2109"/>
                    <a:pt x="765" y="2109"/>
                    <a:pt x="765" y="2109"/>
                  </a:cubicBezTo>
                  <a:cubicBezTo>
                    <a:pt x="851" y="1908"/>
                    <a:pt x="896" y="1690"/>
                    <a:pt x="896" y="1465"/>
                  </a:cubicBezTo>
                  <a:cubicBezTo>
                    <a:pt x="896" y="1026"/>
                    <a:pt x="725" y="613"/>
                    <a:pt x="414" y="302"/>
                  </a:cubicBez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3" name="图形"/>
            <p:cNvSpPr/>
            <p:nvPr/>
          </p:nvSpPr>
          <p:spPr bwMode="auto">
            <a:xfrm>
              <a:off x="11166" y="2900"/>
              <a:ext cx="1908" cy="966"/>
            </a:xfrm>
            <a:custGeom>
              <a:avLst/>
              <a:gdLst>
                <a:gd name="T0" fmla="*/ 1009 w 1009"/>
                <a:gd name="T1" fmla="*/ 21 h 511"/>
                <a:gd name="T2" fmla="*/ 1009 w 1009"/>
                <a:gd name="T3" fmla="*/ 0 h 511"/>
                <a:gd name="T4" fmla="*/ 22 w 1009"/>
                <a:gd name="T5" fmla="*/ 472 h 511"/>
                <a:gd name="T6" fmla="*/ 0 w 1009"/>
                <a:gd name="T7" fmla="*/ 495 h 511"/>
                <a:gd name="T8" fmla="*/ 15 w 1009"/>
                <a:gd name="T9" fmla="*/ 511 h 511"/>
                <a:gd name="T10" fmla="*/ 1009 w 1009"/>
                <a:gd name="T11" fmla="*/ 21 h 511"/>
              </a:gdLst>
              <a:ahLst/>
              <a:cxnLst>
                <a:cxn ang="0">
                  <a:pos x="T0" y="T1"/>
                </a:cxn>
                <a:cxn ang="0">
                  <a:pos x="T2" y="T3"/>
                </a:cxn>
                <a:cxn ang="0">
                  <a:pos x="T4" y="T5"/>
                </a:cxn>
                <a:cxn ang="0">
                  <a:pos x="T6" y="T7"/>
                </a:cxn>
                <a:cxn ang="0">
                  <a:pos x="T8" y="T9"/>
                </a:cxn>
                <a:cxn ang="0">
                  <a:pos x="T10" y="T11"/>
                </a:cxn>
              </a:cxnLst>
              <a:rect l="0" t="0" r="r" b="b"/>
              <a:pathLst>
                <a:path w="1009" h="511">
                  <a:moveTo>
                    <a:pt x="1009" y="21"/>
                  </a:moveTo>
                  <a:cubicBezTo>
                    <a:pt x="1009" y="0"/>
                    <a:pt x="1009" y="0"/>
                    <a:pt x="1009" y="0"/>
                  </a:cubicBezTo>
                  <a:cubicBezTo>
                    <a:pt x="636" y="39"/>
                    <a:pt x="291" y="203"/>
                    <a:pt x="22" y="472"/>
                  </a:cubicBezTo>
                  <a:cubicBezTo>
                    <a:pt x="14" y="480"/>
                    <a:pt x="7" y="487"/>
                    <a:pt x="0" y="495"/>
                  </a:cubicBezTo>
                  <a:cubicBezTo>
                    <a:pt x="15" y="511"/>
                    <a:pt x="15" y="511"/>
                    <a:pt x="15" y="511"/>
                  </a:cubicBezTo>
                  <a:cubicBezTo>
                    <a:pt x="273" y="243"/>
                    <a:pt x="620" y="63"/>
                    <a:pt x="1009" y="21"/>
                  </a:cubicBez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4" name="图形"/>
            <p:cNvSpPr/>
            <p:nvPr/>
          </p:nvSpPr>
          <p:spPr bwMode="auto">
            <a:xfrm>
              <a:off x="10297" y="5192"/>
              <a:ext cx="5323" cy="3909"/>
            </a:xfrm>
            <a:custGeom>
              <a:avLst/>
              <a:gdLst>
                <a:gd name="T0" fmla="*/ 2800 w 2816"/>
                <a:gd name="T1" fmla="*/ 1561 h 2067"/>
                <a:gd name="T2" fmla="*/ 1644 w 2816"/>
                <a:gd name="T3" fmla="*/ 2046 h 2067"/>
                <a:gd name="T4" fmla="*/ 22 w 2816"/>
                <a:gd name="T5" fmla="*/ 423 h 2067"/>
                <a:gd name="T6" fmla="*/ 78 w 2816"/>
                <a:gd name="T7" fmla="*/ 0 h 2067"/>
                <a:gd name="T8" fmla="*/ 55 w 2816"/>
                <a:gd name="T9" fmla="*/ 0 h 2067"/>
                <a:gd name="T10" fmla="*/ 0 w 2816"/>
                <a:gd name="T11" fmla="*/ 423 h 2067"/>
                <a:gd name="T12" fmla="*/ 482 w 2816"/>
                <a:gd name="T13" fmla="*/ 1585 h 2067"/>
                <a:gd name="T14" fmla="*/ 1644 w 2816"/>
                <a:gd name="T15" fmla="*/ 2067 h 2067"/>
                <a:gd name="T16" fmla="*/ 2807 w 2816"/>
                <a:gd name="T17" fmla="*/ 1585 h 2067"/>
                <a:gd name="T18" fmla="*/ 2816 w 2816"/>
                <a:gd name="T19" fmla="*/ 1577 h 2067"/>
                <a:gd name="T20" fmla="*/ 2800 w 2816"/>
                <a:gd name="T21" fmla="*/ 1561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6" h="2067">
                  <a:moveTo>
                    <a:pt x="2800" y="1561"/>
                  </a:moveTo>
                  <a:cubicBezTo>
                    <a:pt x="2506" y="1860"/>
                    <a:pt x="2096" y="2046"/>
                    <a:pt x="1644" y="2046"/>
                  </a:cubicBezTo>
                  <a:cubicBezTo>
                    <a:pt x="750" y="2046"/>
                    <a:pt x="22" y="1318"/>
                    <a:pt x="22" y="423"/>
                  </a:cubicBezTo>
                  <a:cubicBezTo>
                    <a:pt x="22" y="277"/>
                    <a:pt x="41" y="135"/>
                    <a:pt x="78" y="0"/>
                  </a:cubicBezTo>
                  <a:cubicBezTo>
                    <a:pt x="55" y="0"/>
                    <a:pt x="55" y="0"/>
                    <a:pt x="55" y="0"/>
                  </a:cubicBezTo>
                  <a:cubicBezTo>
                    <a:pt x="19" y="136"/>
                    <a:pt x="0" y="278"/>
                    <a:pt x="0" y="423"/>
                  </a:cubicBezTo>
                  <a:cubicBezTo>
                    <a:pt x="0" y="862"/>
                    <a:pt x="171" y="1275"/>
                    <a:pt x="482" y="1585"/>
                  </a:cubicBezTo>
                  <a:cubicBezTo>
                    <a:pt x="792" y="1896"/>
                    <a:pt x="1205" y="2067"/>
                    <a:pt x="1644" y="2067"/>
                  </a:cubicBezTo>
                  <a:cubicBezTo>
                    <a:pt x="2084" y="2067"/>
                    <a:pt x="2497" y="1896"/>
                    <a:pt x="2807" y="1585"/>
                  </a:cubicBezTo>
                  <a:cubicBezTo>
                    <a:pt x="2810" y="1583"/>
                    <a:pt x="2813" y="1579"/>
                    <a:pt x="2816" y="1577"/>
                  </a:cubicBezTo>
                  <a:lnTo>
                    <a:pt x="2800" y="1561"/>
                  </a:ln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5" name="图形"/>
            <p:cNvSpPr>
              <a:spLocks noChangeArrowheads="1"/>
            </p:cNvSpPr>
            <p:nvPr/>
          </p:nvSpPr>
          <p:spPr bwMode="auto">
            <a:xfrm>
              <a:off x="10537" y="7624"/>
              <a:ext cx="1209" cy="1211"/>
            </a:xfrm>
            <a:prstGeom prst="ellipse">
              <a:avLst/>
            </a:prstGeom>
            <a:gradFill>
              <a:gsLst>
                <a:gs pos="0">
                  <a:schemeClr val="accent1"/>
                </a:gs>
                <a:gs pos="81000">
                  <a:schemeClr val="accent2"/>
                </a:gs>
              </a:gsLst>
              <a:lin ang="5400000" scaled="0"/>
            </a:gradFill>
            <a:ln>
              <a:noFill/>
            </a:ln>
            <a:effectLst>
              <a:outerShdw blurRad="152400" dist="50800" dir="7800000" sx="102000" sy="102000" algn="tr" rotWithShape="0">
                <a:prstClr val="black">
                  <a:alpha val="29000"/>
                </a:prstClr>
              </a:outerShdw>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6" name="图形"/>
            <p:cNvSpPr>
              <a:spLocks noChangeArrowheads="1"/>
            </p:cNvSpPr>
            <p:nvPr/>
          </p:nvSpPr>
          <p:spPr bwMode="auto">
            <a:xfrm>
              <a:off x="15466" y="3690"/>
              <a:ext cx="535" cy="535"/>
            </a:xfrm>
            <a:prstGeom prst="ellipse">
              <a:avLst/>
            </a:prstGeom>
            <a:gradFill>
              <a:gsLst>
                <a:gs pos="0">
                  <a:schemeClr val="accent1"/>
                </a:gs>
                <a:gs pos="81000">
                  <a:schemeClr val="accent2"/>
                </a:gs>
              </a:gsLst>
              <a:lin ang="5400000" scaled="0"/>
            </a:gradFill>
            <a:ln>
              <a:noFill/>
            </a:ln>
            <a:effectLst>
              <a:outerShdw blurRad="114300" dist="38100" dir="7200000" algn="r" rotWithShape="0">
                <a:prstClr val="black">
                  <a:alpha val="40000"/>
                </a:prstClr>
              </a:outerShdw>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6" name="图形"/>
            <p:cNvSpPr/>
            <p:nvPr/>
          </p:nvSpPr>
          <p:spPr bwMode="auto">
            <a:xfrm rot="19510283">
              <a:off x="11414" y="4031"/>
              <a:ext cx="3964" cy="3964"/>
            </a:xfrm>
            <a:prstGeom prst="blockArc">
              <a:avLst>
                <a:gd name="adj1" fmla="val 15649915"/>
                <a:gd name="adj2" fmla="val 344536"/>
                <a:gd name="adj3" fmla="val 24874"/>
              </a:avLst>
            </a:prstGeom>
            <a:gradFill>
              <a:gsLst>
                <a:gs pos="0">
                  <a:schemeClr val="accent1"/>
                </a:gs>
                <a:gs pos="100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7" name="图形"/>
            <p:cNvSpPr/>
            <p:nvPr/>
          </p:nvSpPr>
          <p:spPr bwMode="auto">
            <a:xfrm rot="13198990">
              <a:off x="11447" y="3997"/>
              <a:ext cx="3964" cy="3964"/>
            </a:xfrm>
            <a:prstGeom prst="blockArc">
              <a:avLst>
                <a:gd name="adj1" fmla="val 18877546"/>
                <a:gd name="adj2" fmla="val 344536"/>
                <a:gd name="adj3" fmla="val 24874"/>
              </a:avLst>
            </a:prstGeom>
            <a:gradFill>
              <a:gsLst>
                <a:gs pos="0">
                  <a:schemeClr val="accent1"/>
                </a:gs>
                <a:gs pos="81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8" name="图形"/>
            <p:cNvSpPr/>
            <p:nvPr/>
          </p:nvSpPr>
          <p:spPr bwMode="auto">
            <a:xfrm rot="5100000">
              <a:off x="11394" y="4031"/>
              <a:ext cx="3964" cy="3964"/>
            </a:xfrm>
            <a:prstGeom prst="blockArc">
              <a:avLst>
                <a:gd name="adj1" fmla="val 14702713"/>
                <a:gd name="adj2" fmla="val 344536"/>
                <a:gd name="adj3" fmla="val 24874"/>
              </a:avLst>
            </a:prstGeom>
            <a:gradFill>
              <a:gsLst>
                <a:gs pos="0">
                  <a:schemeClr val="accent1"/>
                </a:gs>
                <a:gs pos="81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9" name="图形"/>
            <p:cNvSpPr>
              <a:spLocks noChangeArrowheads="1"/>
            </p:cNvSpPr>
            <p:nvPr/>
          </p:nvSpPr>
          <p:spPr bwMode="auto">
            <a:xfrm>
              <a:off x="12533" y="5101"/>
              <a:ext cx="1752" cy="1755"/>
            </a:xfrm>
            <a:prstGeom prst="ellipse">
              <a:avLst/>
            </a:prstGeom>
            <a:gradFill>
              <a:gsLst>
                <a:gs pos="0">
                  <a:schemeClr val="accent1"/>
                </a:gs>
                <a:gs pos="81000">
                  <a:schemeClr val="accent2"/>
                </a:gs>
              </a:gsLst>
              <a:lin ang="5400000" scaled="0"/>
            </a:gradFill>
            <a:ln>
              <a:noFill/>
            </a:ln>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32" name="图形"/>
            <p:cNvSpPr txBox="1"/>
            <p:nvPr/>
          </p:nvSpPr>
          <p:spPr>
            <a:xfrm rot="18120000">
              <a:off x="10261" y="4179"/>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32% </a:t>
              </a:r>
              <a:endParaRPr lang="en-US" altLang="en-US" dirty="0">
                <a:solidFill>
                  <a:schemeClr val="tx1">
                    <a:lumMod val="75000"/>
                    <a:lumOff val="25000"/>
                  </a:schemeClr>
                </a:solidFill>
                <a:cs typeface="+mn-ea"/>
                <a:sym typeface="+mn-lt"/>
              </a:endParaRPr>
            </a:p>
          </p:txBody>
        </p:sp>
        <p:sp>
          <p:nvSpPr>
            <p:cNvPr id="33" name="图形"/>
            <p:cNvSpPr txBox="1"/>
            <p:nvPr/>
          </p:nvSpPr>
          <p:spPr>
            <a:xfrm rot="1020000">
              <a:off x="13477" y="2740"/>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45% </a:t>
              </a:r>
              <a:endParaRPr lang="en-US" altLang="en-US" dirty="0">
                <a:solidFill>
                  <a:schemeClr val="tx1">
                    <a:lumMod val="75000"/>
                    <a:lumOff val="25000"/>
                  </a:schemeClr>
                </a:solidFill>
                <a:cs typeface="+mn-ea"/>
                <a:sym typeface="+mn-lt"/>
              </a:endParaRPr>
            </a:p>
          </p:txBody>
        </p:sp>
        <p:sp>
          <p:nvSpPr>
            <p:cNvPr id="34" name="图形"/>
            <p:cNvSpPr txBox="1"/>
            <p:nvPr/>
          </p:nvSpPr>
          <p:spPr>
            <a:xfrm rot="8100000">
              <a:off x="15234" y="7519"/>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68% </a:t>
              </a:r>
              <a:endParaRPr lang="en-US" altLang="en-US" dirty="0">
                <a:solidFill>
                  <a:schemeClr val="tx1">
                    <a:lumMod val="75000"/>
                    <a:lumOff val="25000"/>
                  </a:schemeClr>
                </a:solidFill>
                <a:cs typeface="+mn-ea"/>
                <a:sym typeface="+mn-lt"/>
              </a:endParaRPr>
            </a:p>
          </p:txBody>
        </p:sp>
        <p:grpSp>
          <p:nvGrpSpPr>
            <p:cNvPr id="315" name="图形"/>
            <p:cNvGrpSpPr/>
            <p:nvPr/>
          </p:nvGrpSpPr>
          <p:grpSpPr>
            <a:xfrm>
              <a:off x="13027" y="5540"/>
              <a:ext cx="857" cy="780"/>
              <a:chOff x="8205788" y="-103188"/>
              <a:chExt cx="1343025" cy="1223964"/>
            </a:xfrm>
            <a:solidFill>
              <a:schemeClr val="bg1"/>
            </a:solidFill>
          </p:grpSpPr>
          <p:sp>
            <p:nvSpPr>
              <p:cNvPr id="316" name="图形"/>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7" name="图形"/>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8" name="图形"/>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9" name="图形"/>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20" name="图形"/>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Local/Temp/picturecompress_20220810074618/output_1.pngoutput_1"/>
          <p:cNvPicPr>
            <a:picLocks noChangeAspect="1"/>
          </p:cNvPicPr>
          <p:nvPr/>
        </p:nvPicPr>
        <p:blipFill>
          <a:blip r:embed="rId4"/>
          <a:stretch>
            <a:fillRect/>
          </a:stretch>
        </p:blipFill>
        <p:spPr>
          <a:xfrm>
            <a:off x="6767830" y="974090"/>
            <a:ext cx="5424170" cy="5424170"/>
          </a:xfrm>
          <a:prstGeom prst="rect">
            <a:avLst/>
          </a:prstGeom>
        </p:spPr>
      </p:pic>
      <p:grpSp>
        <p:nvGrpSpPr>
          <p:cNvPr id="28" name="图形"/>
          <p:cNvGrpSpPr/>
          <p:nvPr/>
        </p:nvGrpSpPr>
        <p:grpSpPr>
          <a:xfrm>
            <a:off x="4482465" y="4046220"/>
            <a:ext cx="570230" cy="570230"/>
            <a:chOff x="7549" y="6431"/>
            <a:chExt cx="1170" cy="1170"/>
          </a:xfrm>
        </p:grpSpPr>
        <p:sp>
          <p:nvSpPr>
            <p:cNvPr id="19" name="图形"/>
            <p:cNvSpPr/>
            <p:nvPr/>
          </p:nvSpPr>
          <p:spPr>
            <a:xfrm flipH="1">
              <a:off x="7549" y="6431"/>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7853" y="6840"/>
              <a:ext cx="563" cy="354"/>
              <a:chOff x="22024938" y="8484127"/>
              <a:chExt cx="612665" cy="385057"/>
            </a:xfrm>
            <a:solidFill>
              <a:schemeClr val="bg1"/>
            </a:solidFill>
          </p:grpSpPr>
          <p:sp>
            <p:nvSpPr>
              <p:cNvPr id="21" name="图形"/>
              <p:cNvSpPr/>
              <p:nvPr/>
            </p:nvSpPr>
            <p:spPr>
              <a:xfrm>
                <a:off x="22024938" y="8484127"/>
                <a:ext cx="612665" cy="385057"/>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502"/>
                      <a:pt x="0" y="1507"/>
                    </a:cubicBezTo>
                    <a:cubicBezTo>
                      <a:pt x="0" y="20093"/>
                      <a:pt x="0" y="20093"/>
                      <a:pt x="0" y="20093"/>
                    </a:cubicBezTo>
                    <a:cubicBezTo>
                      <a:pt x="0" y="20847"/>
                      <a:pt x="506" y="21600"/>
                      <a:pt x="1012" y="21600"/>
                    </a:cubicBezTo>
                    <a:cubicBezTo>
                      <a:pt x="20588" y="21600"/>
                      <a:pt x="20588" y="21600"/>
                      <a:pt x="20588" y="21600"/>
                    </a:cubicBezTo>
                    <a:cubicBezTo>
                      <a:pt x="21094" y="21600"/>
                      <a:pt x="21600" y="20847"/>
                      <a:pt x="21600" y="20093"/>
                    </a:cubicBezTo>
                    <a:cubicBezTo>
                      <a:pt x="21600" y="1507"/>
                      <a:pt x="21600" y="1507"/>
                      <a:pt x="21600" y="1507"/>
                    </a:cubicBezTo>
                    <a:cubicBezTo>
                      <a:pt x="21600" y="502"/>
                      <a:pt x="21094" y="0"/>
                      <a:pt x="20588" y="0"/>
                    </a:cubicBezTo>
                    <a:close/>
                    <a:moveTo>
                      <a:pt x="20756" y="20344"/>
                    </a:moveTo>
                    <a:cubicBezTo>
                      <a:pt x="844" y="20344"/>
                      <a:pt x="844" y="20344"/>
                      <a:pt x="844" y="20344"/>
                    </a:cubicBezTo>
                    <a:cubicBezTo>
                      <a:pt x="844" y="1005"/>
                      <a:pt x="844" y="1005"/>
                      <a:pt x="844" y="1005"/>
                    </a:cubicBezTo>
                    <a:cubicBezTo>
                      <a:pt x="20756" y="1005"/>
                      <a:pt x="20756" y="1005"/>
                      <a:pt x="20756" y="1005"/>
                    </a:cubicBezTo>
                    <a:lnTo>
                      <a:pt x="20756" y="20344"/>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2" name="图形"/>
              <p:cNvSpPr/>
              <p:nvPr/>
            </p:nvSpPr>
            <p:spPr>
              <a:xfrm>
                <a:off x="22097729" y="8536977"/>
                <a:ext cx="469103" cy="274748"/>
              </a:xfrm>
              <a:custGeom>
                <a:avLst/>
                <a:gdLst/>
                <a:ahLst/>
                <a:cxnLst>
                  <a:cxn ang="0">
                    <a:pos x="wd2" y="hd2"/>
                  </a:cxn>
                  <a:cxn ang="5400000">
                    <a:pos x="wd2" y="hd2"/>
                  </a:cxn>
                  <a:cxn ang="10800000">
                    <a:pos x="wd2" y="hd2"/>
                  </a:cxn>
                  <a:cxn ang="16200000">
                    <a:pos x="wd2" y="hd2"/>
                  </a:cxn>
                </a:cxnLst>
                <a:rect l="0" t="0" r="r" b="b"/>
                <a:pathLst>
                  <a:path w="21600" h="21388" extrusionOk="0">
                    <a:moveTo>
                      <a:pt x="0" y="20555"/>
                    </a:moveTo>
                    <a:cubicBezTo>
                      <a:pt x="0" y="21252"/>
                      <a:pt x="441" y="21600"/>
                      <a:pt x="661" y="21252"/>
                    </a:cubicBezTo>
                    <a:cubicBezTo>
                      <a:pt x="7935" y="11845"/>
                      <a:pt x="7935" y="11845"/>
                      <a:pt x="7935" y="11845"/>
                    </a:cubicBezTo>
                    <a:cubicBezTo>
                      <a:pt x="10580" y="15329"/>
                      <a:pt x="10580" y="15329"/>
                      <a:pt x="10580" y="15329"/>
                    </a:cubicBezTo>
                    <a:cubicBezTo>
                      <a:pt x="10580" y="15329"/>
                      <a:pt x="11020" y="15329"/>
                      <a:pt x="11020" y="15329"/>
                    </a:cubicBezTo>
                    <a:cubicBezTo>
                      <a:pt x="13665" y="11845"/>
                      <a:pt x="13665" y="11845"/>
                      <a:pt x="13665" y="11845"/>
                    </a:cubicBezTo>
                    <a:cubicBezTo>
                      <a:pt x="20939" y="21252"/>
                      <a:pt x="20939" y="21252"/>
                      <a:pt x="20939" y="21252"/>
                    </a:cubicBezTo>
                    <a:cubicBezTo>
                      <a:pt x="21159" y="21600"/>
                      <a:pt x="21600" y="21252"/>
                      <a:pt x="21600" y="20555"/>
                    </a:cubicBezTo>
                    <a:cubicBezTo>
                      <a:pt x="21600" y="20206"/>
                      <a:pt x="21600" y="19858"/>
                      <a:pt x="21600" y="19858"/>
                    </a:cubicBezTo>
                    <a:cubicBezTo>
                      <a:pt x="14547" y="10800"/>
                      <a:pt x="14547" y="10800"/>
                      <a:pt x="14547" y="10800"/>
                    </a:cubicBezTo>
                    <a:cubicBezTo>
                      <a:pt x="21600" y="1394"/>
                      <a:pt x="21600" y="1394"/>
                      <a:pt x="21600" y="1394"/>
                    </a:cubicBezTo>
                    <a:cubicBezTo>
                      <a:pt x="21600" y="1394"/>
                      <a:pt x="21600" y="1045"/>
                      <a:pt x="21600" y="1045"/>
                    </a:cubicBezTo>
                    <a:cubicBezTo>
                      <a:pt x="21600" y="348"/>
                      <a:pt x="21380" y="0"/>
                      <a:pt x="21159" y="0"/>
                    </a:cubicBezTo>
                    <a:cubicBezTo>
                      <a:pt x="21159" y="0"/>
                      <a:pt x="20939" y="348"/>
                      <a:pt x="20939" y="348"/>
                    </a:cubicBezTo>
                    <a:cubicBezTo>
                      <a:pt x="10800" y="13587"/>
                      <a:pt x="10800" y="13587"/>
                      <a:pt x="10800" y="13587"/>
                    </a:cubicBezTo>
                    <a:cubicBezTo>
                      <a:pt x="661" y="348"/>
                      <a:pt x="661" y="348"/>
                      <a:pt x="661" y="348"/>
                    </a:cubicBezTo>
                    <a:cubicBezTo>
                      <a:pt x="661" y="348"/>
                      <a:pt x="441" y="0"/>
                      <a:pt x="441" y="0"/>
                    </a:cubicBezTo>
                    <a:cubicBezTo>
                      <a:pt x="220" y="0"/>
                      <a:pt x="0" y="348"/>
                      <a:pt x="0" y="1045"/>
                    </a:cubicBezTo>
                    <a:cubicBezTo>
                      <a:pt x="0" y="1045"/>
                      <a:pt x="0" y="1394"/>
                      <a:pt x="0" y="1394"/>
                    </a:cubicBezTo>
                    <a:cubicBezTo>
                      <a:pt x="7053" y="10800"/>
                      <a:pt x="7053" y="10800"/>
                      <a:pt x="7053" y="10800"/>
                    </a:cubicBezTo>
                    <a:cubicBezTo>
                      <a:pt x="0" y="19858"/>
                      <a:pt x="0" y="19858"/>
                      <a:pt x="0" y="19858"/>
                    </a:cubicBezTo>
                    <a:cubicBezTo>
                      <a:pt x="0" y="19858"/>
                      <a:pt x="0" y="20206"/>
                      <a:pt x="0" y="2055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26" name="图形"/>
          <p:cNvGrpSpPr/>
          <p:nvPr/>
        </p:nvGrpSpPr>
        <p:grpSpPr>
          <a:xfrm>
            <a:off x="1093470" y="1955800"/>
            <a:ext cx="551180" cy="551180"/>
            <a:chOff x="2182" y="2923"/>
            <a:chExt cx="1170" cy="1170"/>
          </a:xfrm>
        </p:grpSpPr>
        <p:sp>
          <p:nvSpPr>
            <p:cNvPr id="23" name="图形"/>
            <p:cNvSpPr/>
            <p:nvPr/>
          </p:nvSpPr>
          <p:spPr>
            <a:xfrm flipH="1">
              <a:off x="2182" y="2923"/>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2510" y="3296"/>
              <a:ext cx="515" cy="525"/>
            </a:xfrm>
            <a:custGeom>
              <a:avLst/>
              <a:gdLst/>
              <a:ahLst/>
              <a:cxnLst>
                <a:cxn ang="0">
                  <a:pos x="wd2" y="hd2"/>
                </a:cxn>
                <a:cxn ang="5400000">
                  <a:pos x="wd2" y="hd2"/>
                </a:cxn>
                <a:cxn ang="10800000">
                  <a:pos x="wd2" y="hd2"/>
                </a:cxn>
                <a:cxn ang="16200000">
                  <a:pos x="wd2" y="hd2"/>
                </a:cxn>
              </a:cxnLst>
              <a:rect l="0" t="0" r="r" b="b"/>
              <a:pathLst>
                <a:path w="20931" h="21600" extrusionOk="0">
                  <a:moveTo>
                    <a:pt x="20127" y="844"/>
                  </a:moveTo>
                  <a:cubicBezTo>
                    <a:pt x="19413" y="337"/>
                    <a:pt x="18699" y="0"/>
                    <a:pt x="17806" y="0"/>
                  </a:cubicBezTo>
                  <a:cubicBezTo>
                    <a:pt x="17092" y="0"/>
                    <a:pt x="16378" y="337"/>
                    <a:pt x="15664" y="844"/>
                  </a:cubicBezTo>
                  <a:cubicBezTo>
                    <a:pt x="1205" y="14513"/>
                    <a:pt x="1205" y="14513"/>
                    <a:pt x="1205" y="14513"/>
                  </a:cubicBezTo>
                  <a:cubicBezTo>
                    <a:pt x="-402" y="16031"/>
                    <a:pt x="-402" y="18731"/>
                    <a:pt x="1205" y="20419"/>
                  </a:cubicBezTo>
                  <a:cubicBezTo>
                    <a:pt x="2097" y="21094"/>
                    <a:pt x="3168" y="21600"/>
                    <a:pt x="4418" y="21600"/>
                  </a:cubicBezTo>
                  <a:cubicBezTo>
                    <a:pt x="5489" y="21600"/>
                    <a:pt x="6560" y="21094"/>
                    <a:pt x="7453" y="20419"/>
                  </a:cubicBezTo>
                  <a:cubicBezTo>
                    <a:pt x="19056" y="9281"/>
                    <a:pt x="19056" y="9281"/>
                    <a:pt x="19056" y="9281"/>
                  </a:cubicBezTo>
                  <a:cubicBezTo>
                    <a:pt x="19234" y="9113"/>
                    <a:pt x="19234" y="8944"/>
                    <a:pt x="19056" y="8775"/>
                  </a:cubicBezTo>
                  <a:cubicBezTo>
                    <a:pt x="18877" y="8606"/>
                    <a:pt x="18699" y="8606"/>
                    <a:pt x="18520" y="8775"/>
                  </a:cubicBezTo>
                  <a:cubicBezTo>
                    <a:pt x="6917" y="19744"/>
                    <a:pt x="6917" y="19744"/>
                    <a:pt x="6917" y="19744"/>
                  </a:cubicBezTo>
                  <a:cubicBezTo>
                    <a:pt x="6203" y="20419"/>
                    <a:pt x="5310" y="20756"/>
                    <a:pt x="4418" y="20756"/>
                  </a:cubicBezTo>
                  <a:cubicBezTo>
                    <a:pt x="3347" y="20756"/>
                    <a:pt x="2454" y="20419"/>
                    <a:pt x="1919" y="19744"/>
                  </a:cubicBezTo>
                  <a:cubicBezTo>
                    <a:pt x="1205" y="19238"/>
                    <a:pt x="848" y="18394"/>
                    <a:pt x="848" y="17381"/>
                  </a:cubicBezTo>
                  <a:cubicBezTo>
                    <a:pt x="848" y="16537"/>
                    <a:pt x="1205" y="15694"/>
                    <a:pt x="1919" y="15019"/>
                  </a:cubicBezTo>
                  <a:cubicBezTo>
                    <a:pt x="16378" y="1350"/>
                    <a:pt x="16378" y="1350"/>
                    <a:pt x="16378" y="1350"/>
                  </a:cubicBezTo>
                  <a:cubicBezTo>
                    <a:pt x="17092" y="506"/>
                    <a:pt x="18699" y="506"/>
                    <a:pt x="19413" y="1350"/>
                  </a:cubicBezTo>
                  <a:cubicBezTo>
                    <a:pt x="20305" y="2194"/>
                    <a:pt x="20305" y="3544"/>
                    <a:pt x="19413" y="4387"/>
                  </a:cubicBezTo>
                  <a:cubicBezTo>
                    <a:pt x="6024" y="17213"/>
                    <a:pt x="6024" y="17213"/>
                    <a:pt x="6024" y="17213"/>
                  </a:cubicBezTo>
                  <a:cubicBezTo>
                    <a:pt x="5667" y="17550"/>
                    <a:pt x="4953" y="17381"/>
                    <a:pt x="4596" y="17213"/>
                  </a:cubicBezTo>
                  <a:cubicBezTo>
                    <a:pt x="4239" y="16875"/>
                    <a:pt x="4239" y="16200"/>
                    <a:pt x="4596" y="15863"/>
                  </a:cubicBezTo>
                  <a:cubicBezTo>
                    <a:pt x="15307" y="5738"/>
                    <a:pt x="15307" y="5738"/>
                    <a:pt x="15307" y="5738"/>
                  </a:cubicBezTo>
                  <a:cubicBezTo>
                    <a:pt x="15486" y="5738"/>
                    <a:pt x="15486" y="5569"/>
                    <a:pt x="15486" y="5569"/>
                  </a:cubicBezTo>
                  <a:cubicBezTo>
                    <a:pt x="15486" y="5400"/>
                    <a:pt x="15486" y="5231"/>
                    <a:pt x="15307" y="5231"/>
                  </a:cubicBezTo>
                  <a:cubicBezTo>
                    <a:pt x="15307" y="5063"/>
                    <a:pt x="14950" y="5063"/>
                    <a:pt x="14772" y="5231"/>
                  </a:cubicBezTo>
                  <a:cubicBezTo>
                    <a:pt x="4061" y="15356"/>
                    <a:pt x="4061" y="15356"/>
                    <a:pt x="4061" y="15356"/>
                  </a:cubicBezTo>
                  <a:cubicBezTo>
                    <a:pt x="3347" y="16031"/>
                    <a:pt x="3347" y="17044"/>
                    <a:pt x="4061" y="17719"/>
                  </a:cubicBezTo>
                  <a:cubicBezTo>
                    <a:pt x="4775" y="18225"/>
                    <a:pt x="5846" y="18225"/>
                    <a:pt x="6560" y="17719"/>
                  </a:cubicBezTo>
                  <a:cubicBezTo>
                    <a:pt x="20127" y="4894"/>
                    <a:pt x="20127" y="4894"/>
                    <a:pt x="20127" y="4894"/>
                  </a:cubicBezTo>
                  <a:cubicBezTo>
                    <a:pt x="21198" y="3712"/>
                    <a:pt x="21198" y="1856"/>
                    <a:pt x="20127" y="844"/>
                  </a:cubicBez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29" name="图形"/>
          <p:cNvGrpSpPr/>
          <p:nvPr/>
        </p:nvGrpSpPr>
        <p:grpSpPr>
          <a:xfrm>
            <a:off x="1074420" y="4046220"/>
            <a:ext cx="570230" cy="570230"/>
            <a:chOff x="2182" y="6431"/>
            <a:chExt cx="1170" cy="1170"/>
          </a:xfrm>
        </p:grpSpPr>
        <p:sp>
          <p:nvSpPr>
            <p:cNvPr id="25" name="图形"/>
            <p:cNvSpPr/>
            <p:nvPr/>
          </p:nvSpPr>
          <p:spPr>
            <a:xfrm flipH="1">
              <a:off x="2182" y="6431"/>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p:nvPr/>
          </p:nvSpPr>
          <p:spPr>
            <a:xfrm>
              <a:off x="2517" y="6762"/>
              <a:ext cx="500" cy="525"/>
            </a:xfrm>
            <a:custGeom>
              <a:avLst/>
              <a:gdLst/>
              <a:ahLst/>
              <a:cxnLst>
                <a:cxn ang="0">
                  <a:pos x="wd2" y="hd2"/>
                </a:cxn>
                <a:cxn ang="5400000">
                  <a:pos x="wd2" y="hd2"/>
                </a:cxn>
                <a:cxn ang="10800000">
                  <a:pos x="wd2" y="hd2"/>
                </a:cxn>
                <a:cxn ang="16200000">
                  <a:pos x="wd2" y="hd2"/>
                </a:cxn>
              </a:cxnLst>
              <a:rect l="0" t="0" r="r" b="b"/>
              <a:pathLst>
                <a:path w="21600" h="21600" extrusionOk="0">
                  <a:moveTo>
                    <a:pt x="21600" y="16031"/>
                  </a:moveTo>
                  <a:cubicBezTo>
                    <a:pt x="21600" y="5738"/>
                    <a:pt x="21600" y="5738"/>
                    <a:pt x="21600" y="5738"/>
                  </a:cubicBezTo>
                  <a:cubicBezTo>
                    <a:pt x="21600" y="5569"/>
                    <a:pt x="21411" y="5400"/>
                    <a:pt x="21221" y="5400"/>
                  </a:cubicBezTo>
                  <a:cubicBezTo>
                    <a:pt x="10989" y="169"/>
                    <a:pt x="10989" y="169"/>
                    <a:pt x="10989" y="169"/>
                  </a:cubicBezTo>
                  <a:cubicBezTo>
                    <a:pt x="10989" y="0"/>
                    <a:pt x="10800" y="0"/>
                    <a:pt x="10800" y="0"/>
                  </a:cubicBezTo>
                  <a:cubicBezTo>
                    <a:pt x="10800" y="0"/>
                    <a:pt x="10611" y="0"/>
                    <a:pt x="10611" y="169"/>
                  </a:cubicBezTo>
                  <a:cubicBezTo>
                    <a:pt x="189" y="5400"/>
                    <a:pt x="189" y="5400"/>
                    <a:pt x="189" y="5400"/>
                  </a:cubicBezTo>
                  <a:cubicBezTo>
                    <a:pt x="189" y="5400"/>
                    <a:pt x="0" y="5569"/>
                    <a:pt x="0" y="5738"/>
                  </a:cubicBezTo>
                  <a:cubicBezTo>
                    <a:pt x="0" y="15863"/>
                    <a:pt x="0" y="15863"/>
                    <a:pt x="0" y="15863"/>
                  </a:cubicBezTo>
                  <a:cubicBezTo>
                    <a:pt x="0" y="15863"/>
                    <a:pt x="0" y="16031"/>
                    <a:pt x="0" y="16031"/>
                  </a:cubicBezTo>
                  <a:cubicBezTo>
                    <a:pt x="0" y="16031"/>
                    <a:pt x="189" y="16200"/>
                    <a:pt x="189" y="16369"/>
                  </a:cubicBezTo>
                  <a:cubicBezTo>
                    <a:pt x="10611" y="21600"/>
                    <a:pt x="10611" y="21600"/>
                    <a:pt x="10611" y="21600"/>
                  </a:cubicBezTo>
                  <a:cubicBezTo>
                    <a:pt x="10611" y="21600"/>
                    <a:pt x="10800" y="21600"/>
                    <a:pt x="10989" y="21600"/>
                  </a:cubicBezTo>
                  <a:cubicBezTo>
                    <a:pt x="21221" y="16369"/>
                    <a:pt x="21221" y="16369"/>
                    <a:pt x="21221" y="16369"/>
                  </a:cubicBezTo>
                  <a:cubicBezTo>
                    <a:pt x="21411" y="16200"/>
                    <a:pt x="21600" y="16031"/>
                    <a:pt x="21600" y="16031"/>
                  </a:cubicBezTo>
                  <a:close/>
                  <a:moveTo>
                    <a:pt x="10421" y="20588"/>
                  </a:moveTo>
                  <a:cubicBezTo>
                    <a:pt x="947" y="15694"/>
                    <a:pt x="947" y="15694"/>
                    <a:pt x="947" y="15694"/>
                  </a:cubicBezTo>
                  <a:cubicBezTo>
                    <a:pt x="947" y="6412"/>
                    <a:pt x="947" y="6412"/>
                    <a:pt x="947" y="6412"/>
                  </a:cubicBezTo>
                  <a:cubicBezTo>
                    <a:pt x="10421" y="11306"/>
                    <a:pt x="10421" y="11306"/>
                    <a:pt x="10421" y="11306"/>
                  </a:cubicBezTo>
                  <a:lnTo>
                    <a:pt x="10421" y="20588"/>
                  </a:lnTo>
                  <a:close/>
                  <a:moveTo>
                    <a:pt x="10800" y="10631"/>
                  </a:moveTo>
                  <a:cubicBezTo>
                    <a:pt x="1326" y="5738"/>
                    <a:pt x="1326" y="5738"/>
                    <a:pt x="1326" y="5738"/>
                  </a:cubicBezTo>
                  <a:cubicBezTo>
                    <a:pt x="10800" y="844"/>
                    <a:pt x="10800" y="844"/>
                    <a:pt x="10800" y="844"/>
                  </a:cubicBezTo>
                  <a:cubicBezTo>
                    <a:pt x="20274" y="5738"/>
                    <a:pt x="20274" y="5738"/>
                    <a:pt x="20274" y="5738"/>
                  </a:cubicBezTo>
                  <a:lnTo>
                    <a:pt x="10800" y="10631"/>
                  </a:lnTo>
                  <a:close/>
                  <a:moveTo>
                    <a:pt x="20653" y="15694"/>
                  </a:moveTo>
                  <a:cubicBezTo>
                    <a:pt x="11179" y="20588"/>
                    <a:pt x="11179" y="20588"/>
                    <a:pt x="11179" y="20588"/>
                  </a:cubicBezTo>
                  <a:cubicBezTo>
                    <a:pt x="11179" y="11306"/>
                    <a:pt x="11179" y="11306"/>
                    <a:pt x="11179" y="11306"/>
                  </a:cubicBezTo>
                  <a:cubicBezTo>
                    <a:pt x="20653" y="6412"/>
                    <a:pt x="20653" y="6412"/>
                    <a:pt x="20653" y="6412"/>
                  </a:cubicBezTo>
                  <a:lnTo>
                    <a:pt x="20653" y="15694"/>
                  </a:ln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30" name="图形"/>
          <p:cNvGrpSpPr/>
          <p:nvPr/>
        </p:nvGrpSpPr>
        <p:grpSpPr>
          <a:xfrm>
            <a:off x="4543425" y="1907540"/>
            <a:ext cx="570230" cy="570230"/>
            <a:chOff x="7549" y="2923"/>
            <a:chExt cx="1170" cy="1170"/>
          </a:xfrm>
        </p:grpSpPr>
        <p:sp>
          <p:nvSpPr>
            <p:cNvPr id="31" name="图形"/>
            <p:cNvSpPr/>
            <p:nvPr/>
          </p:nvSpPr>
          <p:spPr>
            <a:xfrm flipH="1">
              <a:off x="7549" y="2923"/>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7853" y="3266"/>
              <a:ext cx="563" cy="525"/>
              <a:chOff x="18353003" y="4956338"/>
              <a:chExt cx="612664" cy="571922"/>
            </a:xfrm>
            <a:solidFill>
              <a:schemeClr val="bg1"/>
            </a:solidFill>
          </p:grpSpPr>
          <p:sp>
            <p:nvSpPr>
              <p:cNvPr id="33" name="图形"/>
              <p:cNvSpPr/>
              <p:nvPr/>
            </p:nvSpPr>
            <p:spPr>
              <a:xfrm>
                <a:off x="18353003" y="4956338"/>
                <a:ext cx="612664" cy="154779"/>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851"/>
                      <a:pt x="0" y="3703"/>
                    </a:cubicBezTo>
                    <a:cubicBezTo>
                      <a:pt x="0" y="17897"/>
                      <a:pt x="0" y="17897"/>
                      <a:pt x="0" y="17897"/>
                    </a:cubicBezTo>
                    <a:cubicBezTo>
                      <a:pt x="0" y="19749"/>
                      <a:pt x="506" y="21600"/>
                      <a:pt x="1012" y="21600"/>
                    </a:cubicBezTo>
                    <a:cubicBezTo>
                      <a:pt x="20588" y="21600"/>
                      <a:pt x="20588" y="21600"/>
                      <a:pt x="20588" y="21600"/>
                    </a:cubicBezTo>
                    <a:cubicBezTo>
                      <a:pt x="21094" y="21600"/>
                      <a:pt x="21600" y="19749"/>
                      <a:pt x="21600" y="17897"/>
                    </a:cubicBezTo>
                    <a:cubicBezTo>
                      <a:pt x="21600" y="3703"/>
                      <a:pt x="21600" y="3703"/>
                      <a:pt x="21600" y="3703"/>
                    </a:cubicBezTo>
                    <a:cubicBezTo>
                      <a:pt x="21600" y="1851"/>
                      <a:pt x="21094" y="0"/>
                      <a:pt x="20588" y="0"/>
                    </a:cubicBezTo>
                    <a:close/>
                    <a:moveTo>
                      <a:pt x="20756" y="18514"/>
                    </a:moveTo>
                    <a:cubicBezTo>
                      <a:pt x="844" y="18514"/>
                      <a:pt x="844" y="18514"/>
                      <a:pt x="844" y="18514"/>
                    </a:cubicBezTo>
                    <a:cubicBezTo>
                      <a:pt x="844" y="3086"/>
                      <a:pt x="844" y="3086"/>
                      <a:pt x="844" y="3086"/>
                    </a:cubicBezTo>
                    <a:cubicBezTo>
                      <a:pt x="20756" y="3086"/>
                      <a:pt x="20756" y="3086"/>
                      <a:pt x="20756" y="3086"/>
                    </a:cubicBezTo>
                    <a:lnTo>
                      <a:pt x="20756" y="18514"/>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4" name="图形"/>
              <p:cNvSpPr/>
              <p:nvPr/>
            </p:nvSpPr>
            <p:spPr>
              <a:xfrm>
                <a:off x="18353003" y="5165854"/>
                <a:ext cx="612664" cy="151003"/>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906"/>
                      <a:pt x="0" y="3812"/>
                    </a:cubicBezTo>
                    <a:cubicBezTo>
                      <a:pt x="0" y="17788"/>
                      <a:pt x="0" y="17788"/>
                      <a:pt x="0" y="17788"/>
                    </a:cubicBezTo>
                    <a:cubicBezTo>
                      <a:pt x="0" y="20329"/>
                      <a:pt x="506" y="21600"/>
                      <a:pt x="1012" y="21600"/>
                    </a:cubicBezTo>
                    <a:cubicBezTo>
                      <a:pt x="20588" y="21600"/>
                      <a:pt x="20588" y="21600"/>
                      <a:pt x="20588" y="21600"/>
                    </a:cubicBezTo>
                    <a:cubicBezTo>
                      <a:pt x="21094" y="21600"/>
                      <a:pt x="21600" y="20329"/>
                      <a:pt x="21600" y="17788"/>
                    </a:cubicBezTo>
                    <a:cubicBezTo>
                      <a:pt x="21600" y="3812"/>
                      <a:pt x="21600" y="3812"/>
                      <a:pt x="21600" y="3812"/>
                    </a:cubicBezTo>
                    <a:cubicBezTo>
                      <a:pt x="21600" y="1906"/>
                      <a:pt x="21094" y="0"/>
                      <a:pt x="20588" y="0"/>
                    </a:cubicBezTo>
                    <a:close/>
                    <a:moveTo>
                      <a:pt x="20756" y="19059"/>
                    </a:moveTo>
                    <a:cubicBezTo>
                      <a:pt x="844" y="19059"/>
                      <a:pt x="844" y="19059"/>
                      <a:pt x="844" y="19059"/>
                    </a:cubicBezTo>
                    <a:cubicBezTo>
                      <a:pt x="844" y="3176"/>
                      <a:pt x="844" y="3176"/>
                      <a:pt x="844" y="3176"/>
                    </a:cubicBezTo>
                    <a:cubicBezTo>
                      <a:pt x="20756" y="3176"/>
                      <a:pt x="20756" y="3176"/>
                      <a:pt x="20756" y="3176"/>
                    </a:cubicBezTo>
                    <a:lnTo>
                      <a:pt x="20756" y="1905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5" name="图形"/>
              <p:cNvSpPr/>
              <p:nvPr/>
            </p:nvSpPr>
            <p:spPr>
              <a:xfrm>
                <a:off x="18353003" y="5375369"/>
                <a:ext cx="612664" cy="152891"/>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906"/>
                      <a:pt x="0" y="3812"/>
                    </a:cubicBezTo>
                    <a:cubicBezTo>
                      <a:pt x="0" y="17788"/>
                      <a:pt x="0" y="17788"/>
                      <a:pt x="0" y="17788"/>
                    </a:cubicBezTo>
                    <a:cubicBezTo>
                      <a:pt x="0" y="20329"/>
                      <a:pt x="506" y="21600"/>
                      <a:pt x="1012" y="21600"/>
                    </a:cubicBezTo>
                    <a:cubicBezTo>
                      <a:pt x="20588" y="21600"/>
                      <a:pt x="20588" y="21600"/>
                      <a:pt x="20588" y="21600"/>
                    </a:cubicBezTo>
                    <a:cubicBezTo>
                      <a:pt x="21094" y="21600"/>
                      <a:pt x="21600" y="20329"/>
                      <a:pt x="21600" y="17788"/>
                    </a:cubicBezTo>
                    <a:cubicBezTo>
                      <a:pt x="21600" y="3812"/>
                      <a:pt x="21600" y="3812"/>
                      <a:pt x="21600" y="3812"/>
                    </a:cubicBezTo>
                    <a:cubicBezTo>
                      <a:pt x="21600" y="1906"/>
                      <a:pt x="21094" y="0"/>
                      <a:pt x="20588" y="0"/>
                    </a:cubicBezTo>
                    <a:close/>
                    <a:moveTo>
                      <a:pt x="20756" y="19059"/>
                    </a:moveTo>
                    <a:cubicBezTo>
                      <a:pt x="844" y="19059"/>
                      <a:pt x="844" y="19059"/>
                      <a:pt x="844" y="19059"/>
                    </a:cubicBezTo>
                    <a:cubicBezTo>
                      <a:pt x="844" y="3176"/>
                      <a:pt x="844" y="3176"/>
                      <a:pt x="844" y="3176"/>
                    </a:cubicBezTo>
                    <a:cubicBezTo>
                      <a:pt x="20756" y="3176"/>
                      <a:pt x="20756" y="3176"/>
                      <a:pt x="20756" y="3176"/>
                    </a:cubicBezTo>
                    <a:lnTo>
                      <a:pt x="20756" y="1905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41" name="图形"/>
          <p:cNvSpPr txBox="1"/>
          <p:nvPr/>
        </p:nvSpPr>
        <p:spPr>
          <a:xfrm>
            <a:off x="1632585" y="2017395"/>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2" name="图形"/>
          <p:cNvSpPr/>
          <p:nvPr/>
        </p:nvSpPr>
        <p:spPr>
          <a:xfrm>
            <a:off x="1114425" y="2590800"/>
            <a:ext cx="2989580" cy="922020"/>
          </a:xfrm>
          <a:prstGeom prst="rect">
            <a:avLst/>
          </a:prstGeom>
        </p:spPr>
        <p:txBody>
          <a:bodyPr wrap="square">
            <a:spAutoFit/>
          </a:bodyPr>
          <a:lstStyle/>
          <a:p>
            <a:pPr algn="l" fontAlgn="auto">
              <a:lnSpc>
                <a:spcPct val="150000"/>
              </a:lnSpc>
              <a:spcBef>
                <a:spcPts val="500"/>
              </a:spcBef>
              <a:spcAft>
                <a:spcPts val="500"/>
              </a:spcAft>
            </a:pPr>
            <a:r>
              <a:rPr lang="zh-CN" altLang="en-US" sz="1200" dirty="0">
                <a:solidFill>
                  <a:schemeClr val="tx1">
                    <a:lumMod val="85000"/>
                    <a:lumOff val="15000"/>
                  </a:schemeClr>
                </a:solidFill>
                <a:cs typeface="+mn-ea"/>
                <a:sym typeface="+mn-lt"/>
              </a:rPr>
              <a:t>工作中有些事情很想做，但没有时间做。每当应该休息的时候总是想起来还有些工作该做没有做，就会变得十分焦虑。</a:t>
            </a:r>
            <a:endParaRPr lang="zh-CN" sz="1200" dirty="0">
              <a:solidFill>
                <a:schemeClr val="tx1">
                  <a:lumMod val="65000"/>
                  <a:lumOff val="35000"/>
                </a:schemeClr>
              </a:solidFill>
              <a:cs typeface="+mn-ea"/>
              <a:sym typeface="+mn-lt"/>
            </a:endParaRPr>
          </a:p>
        </p:txBody>
      </p:sp>
      <p:sp>
        <p:nvSpPr>
          <p:cNvPr id="36" name="图形"/>
          <p:cNvSpPr txBox="1"/>
          <p:nvPr/>
        </p:nvSpPr>
        <p:spPr>
          <a:xfrm>
            <a:off x="1632585" y="4097020"/>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37" name="图形"/>
          <p:cNvSpPr/>
          <p:nvPr/>
        </p:nvSpPr>
        <p:spPr>
          <a:xfrm>
            <a:off x="1114425" y="4670425"/>
            <a:ext cx="2989580" cy="922020"/>
          </a:xfrm>
          <a:prstGeom prst="rect">
            <a:avLst/>
          </a:prstGeom>
        </p:spPr>
        <p:txBody>
          <a:bodyPr wrap="square">
            <a:spAutoFit/>
          </a:bodyPr>
          <a:lstStyle/>
          <a:p>
            <a:pPr algn="l" fontAlgn="auto">
              <a:lnSpc>
                <a:spcPct val="150000"/>
              </a:lnSpc>
              <a:spcBef>
                <a:spcPts val="500"/>
              </a:spcBef>
              <a:spcAft>
                <a:spcPts val="500"/>
              </a:spcAft>
              <a:buClrTx/>
              <a:buSzTx/>
              <a:buNone/>
            </a:pPr>
            <a:r>
              <a:rPr lang="zh-CN" altLang="en-US" sz="1200" dirty="0">
                <a:solidFill>
                  <a:schemeClr val="tx1">
                    <a:lumMod val="85000"/>
                    <a:lumOff val="15000"/>
                  </a:schemeClr>
                </a:solidFill>
                <a:cs typeface="+mn-ea"/>
                <a:sym typeface="+mn-lt"/>
              </a:rPr>
              <a:t>工作中，有时候感觉很忙很累，有时候无所事事。对我来说，要按时完成上级布置的工作，还是挺有难度的。</a:t>
            </a:r>
            <a:endParaRPr lang="zh-CN" sz="1200" dirty="0">
              <a:solidFill>
                <a:schemeClr val="tx1">
                  <a:lumMod val="65000"/>
                  <a:lumOff val="35000"/>
                </a:schemeClr>
              </a:solidFill>
              <a:cs typeface="+mn-ea"/>
              <a:sym typeface="+mn-lt"/>
            </a:endParaRPr>
          </a:p>
        </p:txBody>
      </p:sp>
      <p:sp>
        <p:nvSpPr>
          <p:cNvPr id="40" name="图形"/>
          <p:cNvSpPr txBox="1"/>
          <p:nvPr/>
        </p:nvSpPr>
        <p:spPr>
          <a:xfrm>
            <a:off x="5113655" y="2025015"/>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3" name="图形"/>
          <p:cNvSpPr/>
          <p:nvPr/>
        </p:nvSpPr>
        <p:spPr>
          <a:xfrm>
            <a:off x="4624705" y="2595880"/>
            <a:ext cx="2989580" cy="922020"/>
          </a:xfrm>
          <a:prstGeom prst="rect">
            <a:avLst/>
          </a:prstGeom>
        </p:spPr>
        <p:txBody>
          <a:bodyPr wrap="square">
            <a:spAutoFit/>
          </a:bodyPr>
          <a:lstStyle/>
          <a:p>
            <a:pPr algn="l" fontAlgn="auto">
              <a:lnSpc>
                <a:spcPct val="150000"/>
              </a:lnSpc>
              <a:spcBef>
                <a:spcPts val="500"/>
              </a:spcBef>
              <a:spcAft>
                <a:spcPts val="500"/>
              </a:spcAft>
            </a:pPr>
            <a:r>
              <a:rPr lang="zh-CN" altLang="en-US" sz="1200" dirty="0">
                <a:solidFill>
                  <a:schemeClr val="tx1">
                    <a:lumMod val="85000"/>
                    <a:lumOff val="15000"/>
                  </a:schemeClr>
                </a:solidFill>
                <a:cs typeface="+mn-ea"/>
                <a:sym typeface="+mn-lt"/>
              </a:rPr>
              <a:t>我的时间刚好够完成自己的工作，我很难有时间去帮助他人。一周以来我一直想和某个员工沟通，但还没有顾上。</a:t>
            </a:r>
            <a:endParaRPr lang="zh-CN" sz="1200" dirty="0">
              <a:solidFill>
                <a:schemeClr val="tx1">
                  <a:lumMod val="65000"/>
                  <a:lumOff val="35000"/>
                </a:schemeClr>
              </a:solidFill>
              <a:cs typeface="+mn-ea"/>
              <a:sym typeface="+mn-lt"/>
            </a:endParaRPr>
          </a:p>
        </p:txBody>
      </p:sp>
      <p:sp>
        <p:nvSpPr>
          <p:cNvPr id="44" name="图形"/>
          <p:cNvSpPr txBox="1"/>
          <p:nvPr/>
        </p:nvSpPr>
        <p:spPr>
          <a:xfrm>
            <a:off x="5142865" y="4102100"/>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5" name="图形"/>
          <p:cNvSpPr/>
          <p:nvPr/>
        </p:nvSpPr>
        <p:spPr>
          <a:xfrm>
            <a:off x="4624705" y="4675505"/>
            <a:ext cx="2989580" cy="922020"/>
          </a:xfrm>
          <a:prstGeom prst="rect">
            <a:avLst/>
          </a:prstGeom>
        </p:spPr>
        <p:txBody>
          <a:bodyPr wrap="square">
            <a:spAutoFit/>
          </a:bodyPr>
          <a:lstStyle/>
          <a:p>
            <a:pPr algn="l" fontAlgn="auto">
              <a:lnSpc>
                <a:spcPct val="150000"/>
              </a:lnSpc>
              <a:spcBef>
                <a:spcPts val="500"/>
              </a:spcBef>
              <a:spcAft>
                <a:spcPts val="500"/>
              </a:spcAft>
              <a:buClrTx/>
              <a:buSzTx/>
              <a:buNone/>
            </a:pPr>
            <a:r>
              <a:rPr lang="zh-CN" altLang="en-US" sz="1200" dirty="0">
                <a:solidFill>
                  <a:schemeClr val="tx1">
                    <a:lumMod val="85000"/>
                    <a:lumOff val="15000"/>
                  </a:schemeClr>
                </a:solidFill>
                <a:cs typeface="+mn-ea"/>
                <a:sym typeface="+mn-lt"/>
              </a:rPr>
              <a:t>我经常在做重要工作时被其他事情打断。我的工作中总会发生意料不到的突发事件，需要我花很多时间处理。</a:t>
            </a:r>
            <a:endParaRPr lang="zh-CN" sz="1200" dirty="0">
              <a:solidFill>
                <a:schemeClr val="tx1">
                  <a:lumMod val="65000"/>
                  <a:lumOff val="35000"/>
                </a:schemeClr>
              </a:solidFill>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第一PPT，www.1ppt.com​">
  <a:themeElements>
    <a:clrScheme name="自定义 760">
      <a:dk1>
        <a:srgbClr val="000000"/>
      </a:dk1>
      <a:lt1>
        <a:srgbClr val="FFFFFF"/>
      </a:lt1>
      <a:dk2>
        <a:srgbClr val="0F1423"/>
      </a:dk2>
      <a:lt2>
        <a:srgbClr val="FFFFFF"/>
      </a:lt2>
      <a:accent1>
        <a:srgbClr val="6C61F9"/>
      </a:accent1>
      <a:accent2>
        <a:srgbClr val="A29AFB"/>
      </a:accent2>
      <a:accent3>
        <a:srgbClr val="6C61F9"/>
      </a:accent3>
      <a:accent4>
        <a:srgbClr val="A29AFB"/>
      </a:accent4>
      <a:accent5>
        <a:srgbClr val="6C61F9"/>
      </a:accent5>
      <a:accent6>
        <a:srgbClr val="A29AFB"/>
      </a:accent6>
      <a:hlink>
        <a:srgbClr val="6C61F9"/>
      </a:hlink>
      <a:folHlink>
        <a:srgbClr val="A29AFB"/>
      </a:folHlink>
    </a:clrScheme>
    <a:fontScheme name="sc5tvrc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1369</Words>
  <Application>Microsoft Office PowerPoint</Application>
  <PresentationFormat>宽屏</PresentationFormat>
  <Paragraphs>155</Paragraphs>
  <Slides>24</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宋体</vt:lpstr>
      <vt:lpstr>微软雅黑</vt:lpstr>
      <vt:lpstr>字魂152号-机甲超级黑</vt:lpstr>
      <vt:lpstr>字魂58号-创中黑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299</cp:revision>
  <dcterms:created xsi:type="dcterms:W3CDTF">2019-06-19T02:08:00Z</dcterms:created>
  <dcterms:modified xsi:type="dcterms:W3CDTF">2023-04-17T04:20:32Z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KSOSaveFontToCloudKey">
    <vt:lpwstr>212913176_cloud</vt:lpwstr>
  </property>
  <property fmtid="{D5CDD505-2E9C-101B-9397-08002B2CF9AE}" pid="4" name="ICV">
    <vt:lpwstr>34A87A8623BA4D7C8FEEAA3B5DA9FDE1</vt:lpwstr>
  </property>
</Properties>
</file>